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508" r:id="rId3"/>
    <p:sldId id="509" r:id="rId4"/>
    <p:sldId id="510" r:id="rId5"/>
    <p:sldId id="515" r:id="rId6"/>
    <p:sldId id="518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>
      <p:cViewPr varScale="1">
        <p:scale>
          <a:sx n="74" d="100"/>
          <a:sy n="74" d="100"/>
        </p:scale>
        <p:origin x="936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83970-F896-4A00-B5A0-20952840244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F5D47-13A4-4706-BDE5-3488BE33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6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" name="Google Shape;3280;g10cdd28a008_0_1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1" name="Google Shape;3281;g10cdd28a008_0_1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80C2EE">
            <a:alpha val="317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1250" y="728599"/>
            <a:ext cx="9174955" cy="4415188"/>
            <a:chOff x="125" y="347604"/>
            <a:chExt cx="9143865" cy="4415188"/>
          </a:xfrm>
        </p:grpSpPr>
        <p:sp>
          <p:nvSpPr>
            <p:cNvPr id="10" name="Google Shape;10;p2"/>
            <p:cNvSpPr/>
            <p:nvPr/>
          </p:nvSpPr>
          <p:spPr>
            <a:xfrm>
              <a:off x="125" y="557245"/>
              <a:ext cx="3328632" cy="3622216"/>
            </a:xfrm>
            <a:custGeom>
              <a:avLst/>
              <a:gdLst/>
              <a:ahLst/>
              <a:cxnLst/>
              <a:rect l="l" t="t" r="r" b="b"/>
              <a:pathLst>
                <a:path w="107540" h="117025" extrusionOk="0">
                  <a:moveTo>
                    <a:pt x="4246" y="1"/>
                  </a:moveTo>
                  <a:cubicBezTo>
                    <a:pt x="2825" y="1"/>
                    <a:pt x="1403" y="102"/>
                    <a:pt x="0" y="306"/>
                  </a:cubicBezTo>
                  <a:lnTo>
                    <a:pt x="0" y="117025"/>
                  </a:lnTo>
                  <a:cubicBezTo>
                    <a:pt x="1155" y="117025"/>
                    <a:pt x="2280" y="116934"/>
                    <a:pt x="3374" y="116812"/>
                  </a:cubicBezTo>
                  <a:cubicBezTo>
                    <a:pt x="36262" y="113621"/>
                    <a:pt x="69241" y="111554"/>
                    <a:pt x="102282" y="110642"/>
                  </a:cubicBezTo>
                  <a:cubicBezTo>
                    <a:pt x="104896" y="102283"/>
                    <a:pt x="107540" y="93286"/>
                    <a:pt x="104318" y="85140"/>
                  </a:cubicBezTo>
                  <a:cubicBezTo>
                    <a:pt x="103589" y="83073"/>
                    <a:pt x="102403" y="81097"/>
                    <a:pt x="100488" y="79790"/>
                  </a:cubicBezTo>
                  <a:cubicBezTo>
                    <a:pt x="99242" y="78891"/>
                    <a:pt x="97639" y="78336"/>
                    <a:pt x="96047" y="78336"/>
                  </a:cubicBezTo>
                  <a:cubicBezTo>
                    <a:pt x="95271" y="78336"/>
                    <a:pt x="94498" y="78468"/>
                    <a:pt x="93771" y="78757"/>
                  </a:cubicBezTo>
                  <a:cubicBezTo>
                    <a:pt x="95139" y="72526"/>
                    <a:pt x="92859" y="65717"/>
                    <a:pt x="87935" y="61158"/>
                  </a:cubicBezTo>
                  <a:cubicBezTo>
                    <a:pt x="83779" y="57334"/>
                    <a:pt x="77849" y="55135"/>
                    <a:pt x="71919" y="55135"/>
                  </a:cubicBezTo>
                  <a:cubicBezTo>
                    <a:pt x="70779" y="55135"/>
                    <a:pt x="69639" y="55216"/>
                    <a:pt x="68512" y="55383"/>
                  </a:cubicBezTo>
                  <a:cubicBezTo>
                    <a:pt x="68056" y="51766"/>
                    <a:pt x="68330" y="48392"/>
                    <a:pt x="65989" y="45383"/>
                  </a:cubicBezTo>
                  <a:cubicBezTo>
                    <a:pt x="64621" y="43650"/>
                    <a:pt x="62706" y="42100"/>
                    <a:pt x="60457" y="41370"/>
                  </a:cubicBezTo>
                  <a:cubicBezTo>
                    <a:pt x="59743" y="41151"/>
                    <a:pt x="58824" y="41037"/>
                    <a:pt x="57858" y="41037"/>
                  </a:cubicBezTo>
                  <a:cubicBezTo>
                    <a:pt x="55740" y="41037"/>
                    <a:pt x="53401" y="41588"/>
                    <a:pt x="52524" y="42799"/>
                  </a:cubicBezTo>
                  <a:lnTo>
                    <a:pt x="52524" y="42799"/>
                  </a:lnTo>
                  <a:cubicBezTo>
                    <a:pt x="53679" y="37905"/>
                    <a:pt x="52463" y="32008"/>
                    <a:pt x="49636" y="27723"/>
                  </a:cubicBezTo>
                  <a:cubicBezTo>
                    <a:pt x="47752" y="24866"/>
                    <a:pt x="44195" y="23042"/>
                    <a:pt x="40761" y="21887"/>
                  </a:cubicBezTo>
                  <a:cubicBezTo>
                    <a:pt x="39531" y="21447"/>
                    <a:pt x="38185" y="21218"/>
                    <a:pt x="36850" y="21218"/>
                  </a:cubicBezTo>
                  <a:cubicBezTo>
                    <a:pt x="34489" y="21218"/>
                    <a:pt x="32159" y="21934"/>
                    <a:pt x="30548" y="23467"/>
                  </a:cubicBezTo>
                  <a:cubicBezTo>
                    <a:pt x="30548" y="15960"/>
                    <a:pt x="26231" y="8543"/>
                    <a:pt x="19332" y="4197"/>
                  </a:cubicBezTo>
                  <a:cubicBezTo>
                    <a:pt x="14960" y="1434"/>
                    <a:pt x="9602" y="1"/>
                    <a:pt x="4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652292" y="347604"/>
              <a:ext cx="6491699" cy="4415188"/>
            </a:xfrm>
            <a:custGeom>
              <a:avLst/>
              <a:gdLst/>
              <a:ahLst/>
              <a:cxnLst/>
              <a:rect l="l" t="t" r="r" b="b"/>
              <a:pathLst>
                <a:path w="209731" h="142644" extrusionOk="0">
                  <a:moveTo>
                    <a:pt x="112119" y="1"/>
                  </a:moveTo>
                  <a:cubicBezTo>
                    <a:pt x="110126" y="1"/>
                    <a:pt x="108130" y="129"/>
                    <a:pt x="106142" y="392"/>
                  </a:cubicBezTo>
                  <a:cubicBezTo>
                    <a:pt x="88057" y="2763"/>
                    <a:pt x="71765" y="16897"/>
                    <a:pt x="67935" y="34769"/>
                  </a:cubicBezTo>
                  <a:cubicBezTo>
                    <a:pt x="64597" y="33280"/>
                    <a:pt x="60944" y="32544"/>
                    <a:pt x="57288" y="32544"/>
                  </a:cubicBezTo>
                  <a:cubicBezTo>
                    <a:pt x="52289" y="32544"/>
                    <a:pt x="47285" y="33920"/>
                    <a:pt x="43071" y="36623"/>
                  </a:cubicBezTo>
                  <a:cubicBezTo>
                    <a:pt x="35776" y="41304"/>
                    <a:pt x="31126" y="49785"/>
                    <a:pt x="31004" y="58447"/>
                  </a:cubicBezTo>
                  <a:cubicBezTo>
                    <a:pt x="28635" y="58002"/>
                    <a:pt x="26218" y="57780"/>
                    <a:pt x="23800" y="57780"/>
                  </a:cubicBezTo>
                  <a:cubicBezTo>
                    <a:pt x="15172" y="57780"/>
                    <a:pt x="6529" y="60599"/>
                    <a:pt x="0" y="66107"/>
                  </a:cubicBezTo>
                  <a:cubicBezTo>
                    <a:pt x="791" y="66685"/>
                    <a:pt x="1551" y="67262"/>
                    <a:pt x="2280" y="67931"/>
                  </a:cubicBezTo>
                  <a:cubicBezTo>
                    <a:pt x="7204" y="72490"/>
                    <a:pt x="9454" y="79299"/>
                    <a:pt x="8116" y="85530"/>
                  </a:cubicBezTo>
                  <a:cubicBezTo>
                    <a:pt x="8834" y="85241"/>
                    <a:pt x="9600" y="85109"/>
                    <a:pt x="10374" y="85109"/>
                  </a:cubicBezTo>
                  <a:cubicBezTo>
                    <a:pt x="11960" y="85109"/>
                    <a:pt x="13577" y="85664"/>
                    <a:pt x="14864" y="86563"/>
                  </a:cubicBezTo>
                  <a:cubicBezTo>
                    <a:pt x="16718" y="87870"/>
                    <a:pt x="17904" y="89846"/>
                    <a:pt x="18694" y="91883"/>
                  </a:cubicBezTo>
                  <a:cubicBezTo>
                    <a:pt x="21885" y="100029"/>
                    <a:pt x="19271" y="109056"/>
                    <a:pt x="16627" y="117354"/>
                  </a:cubicBezTo>
                  <a:lnTo>
                    <a:pt x="16445" y="117354"/>
                  </a:lnTo>
                  <a:lnTo>
                    <a:pt x="53649" y="142643"/>
                  </a:lnTo>
                  <a:cubicBezTo>
                    <a:pt x="104562" y="126260"/>
                    <a:pt x="154836" y="107779"/>
                    <a:pt x="204229" y="87262"/>
                  </a:cubicBezTo>
                  <a:cubicBezTo>
                    <a:pt x="206205" y="86472"/>
                    <a:pt x="208181" y="85591"/>
                    <a:pt x="209731" y="84162"/>
                  </a:cubicBezTo>
                  <a:lnTo>
                    <a:pt x="209731" y="37626"/>
                  </a:lnTo>
                  <a:cubicBezTo>
                    <a:pt x="206077" y="34248"/>
                    <a:pt x="201502" y="32086"/>
                    <a:pt x="196834" y="32086"/>
                  </a:cubicBezTo>
                  <a:cubicBezTo>
                    <a:pt x="195328" y="32086"/>
                    <a:pt x="193812" y="32312"/>
                    <a:pt x="192314" y="32794"/>
                  </a:cubicBezTo>
                  <a:cubicBezTo>
                    <a:pt x="191007" y="24556"/>
                    <a:pt x="184563" y="17322"/>
                    <a:pt x="176569" y="15012"/>
                  </a:cubicBezTo>
                  <a:cubicBezTo>
                    <a:pt x="174657" y="14464"/>
                    <a:pt x="172678" y="14200"/>
                    <a:pt x="170698" y="14200"/>
                  </a:cubicBezTo>
                  <a:cubicBezTo>
                    <a:pt x="164338" y="14200"/>
                    <a:pt x="157968" y="16924"/>
                    <a:pt x="153772" y="21699"/>
                  </a:cubicBezTo>
                  <a:cubicBezTo>
                    <a:pt x="144299" y="8464"/>
                    <a:pt x="128319" y="1"/>
                    <a:pt x="112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-71775" y="3422602"/>
            <a:ext cx="9215171" cy="1720727"/>
            <a:chOff x="125" y="2880286"/>
            <a:chExt cx="9142942" cy="2263221"/>
          </a:xfrm>
        </p:grpSpPr>
        <p:sp>
          <p:nvSpPr>
            <p:cNvPr id="13" name="Google Shape;13;p2"/>
            <p:cNvSpPr/>
            <p:nvPr/>
          </p:nvSpPr>
          <p:spPr>
            <a:xfrm>
              <a:off x="125" y="2880286"/>
              <a:ext cx="9142942" cy="2263221"/>
            </a:xfrm>
            <a:custGeom>
              <a:avLst/>
              <a:gdLst/>
              <a:ahLst/>
              <a:cxnLst/>
              <a:rect l="l" t="t" r="r" b="b"/>
              <a:pathLst>
                <a:path w="284960" h="89846" extrusionOk="0">
                  <a:moveTo>
                    <a:pt x="254899" y="1"/>
                  </a:moveTo>
                  <a:cubicBezTo>
                    <a:pt x="179295" y="1"/>
                    <a:pt x="124911" y="25407"/>
                    <a:pt x="56688" y="32550"/>
                  </a:cubicBezTo>
                  <a:cubicBezTo>
                    <a:pt x="37873" y="34525"/>
                    <a:pt x="18937" y="35225"/>
                    <a:pt x="0" y="35680"/>
                  </a:cubicBezTo>
                  <a:lnTo>
                    <a:pt x="0" y="89845"/>
                  </a:lnTo>
                  <a:lnTo>
                    <a:pt x="284960" y="89845"/>
                  </a:lnTo>
                  <a:lnTo>
                    <a:pt x="284960" y="1333"/>
                  </a:lnTo>
                  <a:cubicBezTo>
                    <a:pt x="274545" y="415"/>
                    <a:pt x="264549" y="1"/>
                    <a:pt x="254899" y="1"/>
                  </a:cubicBezTo>
                  <a:close/>
                </a:path>
              </a:pathLst>
            </a:custGeom>
            <a:solidFill>
              <a:srgbClr val="3E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5" y="2928825"/>
              <a:ext cx="9142942" cy="2200846"/>
            </a:xfrm>
            <a:custGeom>
              <a:avLst/>
              <a:gdLst/>
              <a:ahLst/>
              <a:cxnLst/>
              <a:rect l="l" t="t" r="r" b="b"/>
              <a:pathLst>
                <a:path w="284960" h="75365" extrusionOk="0">
                  <a:moveTo>
                    <a:pt x="13869" y="1"/>
                  </a:moveTo>
                  <a:cubicBezTo>
                    <a:pt x="9243" y="1"/>
                    <a:pt x="4619" y="96"/>
                    <a:pt x="0" y="287"/>
                  </a:cubicBezTo>
                  <a:lnTo>
                    <a:pt x="0" y="75364"/>
                  </a:lnTo>
                  <a:lnTo>
                    <a:pt x="284960" y="75364"/>
                  </a:lnTo>
                  <a:lnTo>
                    <a:pt x="284960" y="41200"/>
                  </a:lnTo>
                  <a:cubicBezTo>
                    <a:pt x="276395" y="42313"/>
                    <a:pt x="267772" y="42815"/>
                    <a:pt x="259127" y="42815"/>
                  </a:cubicBezTo>
                  <a:cubicBezTo>
                    <a:pt x="232611" y="42815"/>
                    <a:pt x="205890" y="38096"/>
                    <a:pt x="180034" y="31838"/>
                  </a:cubicBezTo>
                  <a:cubicBezTo>
                    <a:pt x="141310" y="22446"/>
                    <a:pt x="103315" y="9649"/>
                    <a:pt x="63861" y="3722"/>
                  </a:cubicBezTo>
                  <a:cubicBezTo>
                    <a:pt x="47316" y="1246"/>
                    <a:pt x="30583" y="1"/>
                    <a:pt x="13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5" y="3337975"/>
              <a:ext cx="9142942" cy="1805525"/>
            </a:xfrm>
            <a:custGeom>
              <a:avLst/>
              <a:gdLst/>
              <a:ahLst/>
              <a:cxnLst/>
              <a:rect l="l" t="t" r="r" b="b"/>
              <a:pathLst>
                <a:path w="284960" h="72221" extrusionOk="0">
                  <a:moveTo>
                    <a:pt x="284960" y="0"/>
                  </a:moveTo>
                  <a:cubicBezTo>
                    <a:pt x="274017" y="1186"/>
                    <a:pt x="260157" y="4347"/>
                    <a:pt x="248303" y="7569"/>
                  </a:cubicBezTo>
                  <a:cubicBezTo>
                    <a:pt x="219335" y="15411"/>
                    <a:pt x="190976" y="26110"/>
                    <a:pt x="161888" y="33344"/>
                  </a:cubicBezTo>
                  <a:cubicBezTo>
                    <a:pt x="132130" y="40754"/>
                    <a:pt x="101723" y="44469"/>
                    <a:pt x="71304" y="44469"/>
                  </a:cubicBezTo>
                  <a:cubicBezTo>
                    <a:pt x="47441" y="44469"/>
                    <a:pt x="23571" y="42183"/>
                    <a:pt x="0" y="37600"/>
                  </a:cubicBezTo>
                  <a:lnTo>
                    <a:pt x="0" y="72220"/>
                  </a:lnTo>
                  <a:lnTo>
                    <a:pt x="284960" y="7222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349750" y="681400"/>
            <a:ext cx="4452300" cy="27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806950" y="3953214"/>
            <a:ext cx="35301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-112924" y="3295786"/>
            <a:ext cx="1030635" cy="1762203"/>
            <a:chOff x="-48389" y="3295786"/>
            <a:chExt cx="1030635" cy="1762203"/>
          </a:xfrm>
        </p:grpSpPr>
        <p:sp>
          <p:nvSpPr>
            <p:cNvPr id="19" name="Google Shape;19;p2"/>
            <p:cNvSpPr/>
            <p:nvPr/>
          </p:nvSpPr>
          <p:spPr>
            <a:xfrm>
              <a:off x="204177" y="4128321"/>
              <a:ext cx="45224" cy="45744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69" y="935"/>
                    <a:pt x="2469" y="1168"/>
                    <a:pt x="2469" y="1468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0" y="668"/>
                    <a:pt x="0" y="1435"/>
                  </a:cubicBezTo>
                  <a:cubicBezTo>
                    <a:pt x="0" y="2235"/>
                    <a:pt x="634" y="2903"/>
                    <a:pt x="1435" y="2903"/>
                  </a:cubicBezTo>
                  <a:cubicBezTo>
                    <a:pt x="2235" y="2903"/>
                    <a:pt x="2869" y="2235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92062" y="3904058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2002" y="535"/>
                    <a:pt x="2202" y="735"/>
                  </a:cubicBezTo>
                  <a:cubicBezTo>
                    <a:pt x="2369" y="935"/>
                    <a:pt x="2502" y="1168"/>
                    <a:pt x="2469" y="1469"/>
                  </a:cubicBezTo>
                  <a:cubicBezTo>
                    <a:pt x="2469" y="2002"/>
                    <a:pt x="2035" y="2469"/>
                    <a:pt x="1468" y="2469"/>
                  </a:cubicBezTo>
                  <a:cubicBezTo>
                    <a:pt x="901" y="2469"/>
                    <a:pt x="434" y="2002"/>
                    <a:pt x="434" y="1435"/>
                  </a:cubicBezTo>
                  <a:cubicBezTo>
                    <a:pt x="434" y="868"/>
                    <a:pt x="901" y="434"/>
                    <a:pt x="1468" y="434"/>
                  </a:cubicBezTo>
                  <a:close/>
                  <a:moveTo>
                    <a:pt x="1468" y="1"/>
                  </a:moveTo>
                  <a:cubicBezTo>
                    <a:pt x="668" y="1"/>
                    <a:pt x="34" y="635"/>
                    <a:pt x="34" y="1435"/>
                  </a:cubicBezTo>
                  <a:cubicBezTo>
                    <a:pt x="1" y="2236"/>
                    <a:pt x="668" y="2903"/>
                    <a:pt x="1468" y="2903"/>
                  </a:cubicBezTo>
                  <a:cubicBezTo>
                    <a:pt x="2236" y="2903"/>
                    <a:pt x="2903" y="2236"/>
                    <a:pt x="2903" y="1469"/>
                  </a:cubicBezTo>
                  <a:cubicBezTo>
                    <a:pt x="2903" y="1068"/>
                    <a:pt x="2769" y="701"/>
                    <a:pt x="2469" y="434"/>
                  </a:cubicBezTo>
                  <a:cubicBezTo>
                    <a:pt x="2202" y="168"/>
                    <a:pt x="1835" y="1"/>
                    <a:pt x="14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856" y="4925601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1969" y="534"/>
                    <a:pt x="2169" y="734"/>
                  </a:cubicBezTo>
                  <a:cubicBezTo>
                    <a:pt x="2369" y="934"/>
                    <a:pt x="2469" y="1201"/>
                    <a:pt x="2469" y="1468"/>
                  </a:cubicBezTo>
                  <a:cubicBezTo>
                    <a:pt x="2469" y="2035"/>
                    <a:pt x="2002" y="2468"/>
                    <a:pt x="1435" y="2468"/>
                  </a:cubicBezTo>
                  <a:cubicBezTo>
                    <a:pt x="868" y="2468"/>
                    <a:pt x="434" y="2035"/>
                    <a:pt x="434" y="1468"/>
                  </a:cubicBezTo>
                  <a:cubicBezTo>
                    <a:pt x="434" y="901"/>
                    <a:pt x="901" y="434"/>
                    <a:pt x="1468" y="434"/>
                  </a:cubicBezTo>
                  <a:close/>
                  <a:moveTo>
                    <a:pt x="1435" y="0"/>
                  </a:moveTo>
                  <a:cubicBezTo>
                    <a:pt x="668" y="0"/>
                    <a:pt x="1" y="667"/>
                    <a:pt x="1" y="1468"/>
                  </a:cubicBezTo>
                  <a:cubicBezTo>
                    <a:pt x="1" y="2235"/>
                    <a:pt x="635" y="2902"/>
                    <a:pt x="1435" y="2902"/>
                  </a:cubicBezTo>
                  <a:cubicBezTo>
                    <a:pt x="2236" y="2902"/>
                    <a:pt x="2903" y="2268"/>
                    <a:pt x="2903" y="1468"/>
                  </a:cubicBezTo>
                  <a:cubicBezTo>
                    <a:pt x="2903" y="1067"/>
                    <a:pt x="2736" y="701"/>
                    <a:pt x="2469" y="434"/>
                  </a:cubicBezTo>
                  <a:cubicBezTo>
                    <a:pt x="2202" y="167"/>
                    <a:pt x="1835" y="33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02568" y="4847103"/>
              <a:ext cx="239703" cy="128518"/>
            </a:xfrm>
            <a:custGeom>
              <a:avLst/>
              <a:gdLst/>
              <a:ahLst/>
              <a:cxnLst/>
              <a:rect l="l" t="t" r="r" b="b"/>
              <a:pathLst>
                <a:path w="15212" h="8156" extrusionOk="0">
                  <a:moveTo>
                    <a:pt x="8310" y="0"/>
                  </a:moveTo>
                  <a:cubicBezTo>
                    <a:pt x="4196" y="0"/>
                    <a:pt x="1" y="2112"/>
                    <a:pt x="1" y="2112"/>
                  </a:cubicBezTo>
                  <a:cubicBezTo>
                    <a:pt x="1" y="2112"/>
                    <a:pt x="434" y="5081"/>
                    <a:pt x="4837" y="7383"/>
                  </a:cubicBezTo>
                  <a:cubicBezTo>
                    <a:pt x="5885" y="7943"/>
                    <a:pt x="7026" y="8155"/>
                    <a:pt x="8157" y="8155"/>
                  </a:cubicBezTo>
                  <a:cubicBezTo>
                    <a:pt x="11741" y="8155"/>
                    <a:pt x="15211" y="6015"/>
                    <a:pt x="15211" y="6015"/>
                  </a:cubicBezTo>
                  <a:cubicBezTo>
                    <a:pt x="15211" y="6015"/>
                    <a:pt x="13710" y="411"/>
                    <a:pt x="9307" y="44"/>
                  </a:cubicBezTo>
                  <a:cubicBezTo>
                    <a:pt x="8977" y="14"/>
                    <a:pt x="8644" y="0"/>
                    <a:pt x="8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5101" y="4897628"/>
              <a:ext cx="160853" cy="47950"/>
            </a:xfrm>
            <a:custGeom>
              <a:avLst/>
              <a:gdLst/>
              <a:ahLst/>
              <a:cxnLst/>
              <a:rect l="l" t="t" r="r" b="b"/>
              <a:pathLst>
                <a:path w="10208" h="3043" extrusionOk="0">
                  <a:moveTo>
                    <a:pt x="194" y="1"/>
                  </a:moveTo>
                  <a:cubicBezTo>
                    <a:pt x="109" y="1"/>
                    <a:pt x="34" y="87"/>
                    <a:pt x="34" y="174"/>
                  </a:cubicBezTo>
                  <a:cubicBezTo>
                    <a:pt x="1" y="307"/>
                    <a:pt x="101" y="407"/>
                    <a:pt x="234" y="407"/>
                  </a:cubicBezTo>
                  <a:cubicBezTo>
                    <a:pt x="301" y="407"/>
                    <a:pt x="7473" y="908"/>
                    <a:pt x="9841" y="2976"/>
                  </a:cubicBezTo>
                  <a:cubicBezTo>
                    <a:pt x="9874" y="3009"/>
                    <a:pt x="9908" y="3043"/>
                    <a:pt x="9974" y="3043"/>
                  </a:cubicBezTo>
                  <a:cubicBezTo>
                    <a:pt x="10041" y="3043"/>
                    <a:pt x="10074" y="3009"/>
                    <a:pt x="10141" y="2943"/>
                  </a:cubicBezTo>
                  <a:cubicBezTo>
                    <a:pt x="10208" y="2876"/>
                    <a:pt x="10208" y="2742"/>
                    <a:pt x="10108" y="2676"/>
                  </a:cubicBezTo>
                  <a:cubicBezTo>
                    <a:pt x="7639" y="507"/>
                    <a:pt x="534" y="7"/>
                    <a:pt x="234" y="7"/>
                  </a:cubicBezTo>
                  <a:cubicBezTo>
                    <a:pt x="221" y="3"/>
                    <a:pt x="207" y="1"/>
                    <a:pt x="19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01604" y="4351055"/>
              <a:ext cx="240223" cy="128707"/>
            </a:xfrm>
            <a:custGeom>
              <a:avLst/>
              <a:gdLst/>
              <a:ahLst/>
              <a:cxnLst/>
              <a:rect l="l" t="t" r="r" b="b"/>
              <a:pathLst>
                <a:path w="15245" h="8168" extrusionOk="0">
                  <a:moveTo>
                    <a:pt x="8454" y="1"/>
                  </a:moveTo>
                  <a:cubicBezTo>
                    <a:pt x="4288" y="1"/>
                    <a:pt x="0" y="2233"/>
                    <a:pt x="0" y="2233"/>
                  </a:cubicBezTo>
                  <a:cubicBezTo>
                    <a:pt x="0" y="2233"/>
                    <a:pt x="467" y="5201"/>
                    <a:pt x="4870" y="7436"/>
                  </a:cubicBezTo>
                  <a:cubicBezTo>
                    <a:pt x="5903" y="7964"/>
                    <a:pt x="7018" y="8167"/>
                    <a:pt x="8120" y="8167"/>
                  </a:cubicBezTo>
                  <a:cubicBezTo>
                    <a:pt x="11750" y="8167"/>
                    <a:pt x="15244" y="5969"/>
                    <a:pt x="15244" y="5969"/>
                  </a:cubicBezTo>
                  <a:cubicBezTo>
                    <a:pt x="15244" y="5969"/>
                    <a:pt x="13677" y="365"/>
                    <a:pt x="9273" y="31"/>
                  </a:cubicBezTo>
                  <a:cubicBezTo>
                    <a:pt x="9002" y="10"/>
                    <a:pt x="8728" y="1"/>
                    <a:pt x="8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4658" y="4402005"/>
              <a:ext cx="160853" cy="46264"/>
            </a:xfrm>
            <a:custGeom>
              <a:avLst/>
              <a:gdLst/>
              <a:ahLst/>
              <a:cxnLst/>
              <a:rect l="l" t="t" r="r" b="b"/>
              <a:pathLst>
                <a:path w="10208" h="2936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67" y="434"/>
                    <a:pt x="201" y="434"/>
                  </a:cubicBezTo>
                  <a:cubicBezTo>
                    <a:pt x="267" y="434"/>
                    <a:pt x="7473" y="834"/>
                    <a:pt x="9841" y="2869"/>
                  </a:cubicBezTo>
                  <a:cubicBezTo>
                    <a:pt x="9874" y="2902"/>
                    <a:pt x="9941" y="2936"/>
                    <a:pt x="9974" y="2936"/>
                  </a:cubicBezTo>
                  <a:cubicBezTo>
                    <a:pt x="10041" y="2936"/>
                    <a:pt x="10108" y="2902"/>
                    <a:pt x="10141" y="2869"/>
                  </a:cubicBezTo>
                  <a:cubicBezTo>
                    <a:pt x="10208" y="2769"/>
                    <a:pt x="10208" y="2635"/>
                    <a:pt x="10108" y="2569"/>
                  </a:cubicBezTo>
                  <a:cubicBezTo>
                    <a:pt x="7639" y="434"/>
                    <a:pt x="534" y="34"/>
                    <a:pt x="2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8712" y="4690453"/>
              <a:ext cx="238127" cy="128565"/>
            </a:xfrm>
            <a:custGeom>
              <a:avLst/>
              <a:gdLst/>
              <a:ahLst/>
              <a:cxnLst/>
              <a:rect l="l" t="t" r="r" b="b"/>
              <a:pathLst>
                <a:path w="15112" h="8159" extrusionOk="0">
                  <a:moveTo>
                    <a:pt x="7036" y="1"/>
                  </a:moveTo>
                  <a:cubicBezTo>
                    <a:pt x="6612" y="1"/>
                    <a:pt x="6189" y="22"/>
                    <a:pt x="5772" y="70"/>
                  </a:cubicBezTo>
                  <a:cubicBezTo>
                    <a:pt x="1368" y="537"/>
                    <a:pt x="1" y="6174"/>
                    <a:pt x="1" y="6174"/>
                  </a:cubicBezTo>
                  <a:cubicBezTo>
                    <a:pt x="1" y="6174"/>
                    <a:pt x="3376" y="8159"/>
                    <a:pt x="6891" y="8159"/>
                  </a:cubicBezTo>
                  <a:cubicBezTo>
                    <a:pt x="8090" y="8159"/>
                    <a:pt x="9305" y="7928"/>
                    <a:pt x="10408" y="7309"/>
                  </a:cubicBezTo>
                  <a:cubicBezTo>
                    <a:pt x="14745" y="4907"/>
                    <a:pt x="15112" y="1938"/>
                    <a:pt x="15112" y="1938"/>
                  </a:cubicBezTo>
                  <a:cubicBezTo>
                    <a:pt x="15112" y="1938"/>
                    <a:pt x="11046" y="1"/>
                    <a:pt x="70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5040" y="4739906"/>
              <a:ext cx="159797" cy="51527"/>
            </a:xfrm>
            <a:custGeom>
              <a:avLst/>
              <a:gdLst/>
              <a:ahLst/>
              <a:cxnLst/>
              <a:rect l="l" t="t" r="r" b="b"/>
              <a:pathLst>
                <a:path w="10141" h="3270" extrusionOk="0">
                  <a:moveTo>
                    <a:pt x="9874" y="1"/>
                  </a:moveTo>
                  <a:cubicBezTo>
                    <a:pt x="9574" y="34"/>
                    <a:pt x="2502" y="701"/>
                    <a:pt x="100" y="2903"/>
                  </a:cubicBezTo>
                  <a:cubicBezTo>
                    <a:pt x="0" y="2970"/>
                    <a:pt x="0" y="3103"/>
                    <a:pt x="67" y="3203"/>
                  </a:cubicBezTo>
                  <a:cubicBezTo>
                    <a:pt x="134" y="3237"/>
                    <a:pt x="167" y="3270"/>
                    <a:pt x="234" y="3270"/>
                  </a:cubicBezTo>
                  <a:cubicBezTo>
                    <a:pt x="267" y="3270"/>
                    <a:pt x="334" y="3237"/>
                    <a:pt x="367" y="3203"/>
                  </a:cubicBezTo>
                  <a:cubicBezTo>
                    <a:pt x="2669" y="1102"/>
                    <a:pt x="9841" y="435"/>
                    <a:pt x="9941" y="435"/>
                  </a:cubicBezTo>
                  <a:cubicBezTo>
                    <a:pt x="10041" y="401"/>
                    <a:pt x="10141" y="301"/>
                    <a:pt x="10107" y="201"/>
                  </a:cubicBezTo>
                  <a:cubicBezTo>
                    <a:pt x="10107" y="68"/>
                    <a:pt x="10007" y="1"/>
                    <a:pt x="987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5541" y="4267954"/>
              <a:ext cx="30491" cy="790034"/>
            </a:xfrm>
            <a:custGeom>
              <a:avLst/>
              <a:gdLst/>
              <a:ahLst/>
              <a:cxnLst/>
              <a:rect l="l" t="t" r="r" b="b"/>
              <a:pathLst>
                <a:path w="1935" h="50137" extrusionOk="0">
                  <a:moveTo>
                    <a:pt x="834" y="0"/>
                  </a:moveTo>
                  <a:cubicBezTo>
                    <a:pt x="734" y="0"/>
                    <a:pt x="634" y="67"/>
                    <a:pt x="634" y="200"/>
                  </a:cubicBezTo>
                  <a:cubicBezTo>
                    <a:pt x="634" y="467"/>
                    <a:pt x="0" y="29488"/>
                    <a:pt x="1501" y="49936"/>
                  </a:cubicBezTo>
                  <a:cubicBezTo>
                    <a:pt x="1501" y="50036"/>
                    <a:pt x="1601" y="50136"/>
                    <a:pt x="1701" y="50136"/>
                  </a:cubicBezTo>
                  <a:cubicBezTo>
                    <a:pt x="1735" y="50136"/>
                    <a:pt x="1735" y="50136"/>
                    <a:pt x="1735" y="50103"/>
                  </a:cubicBezTo>
                  <a:cubicBezTo>
                    <a:pt x="1835" y="50103"/>
                    <a:pt x="1935" y="50003"/>
                    <a:pt x="1935" y="49903"/>
                  </a:cubicBezTo>
                  <a:cubicBezTo>
                    <a:pt x="400" y="29455"/>
                    <a:pt x="1034" y="501"/>
                    <a:pt x="1034" y="200"/>
                  </a:cubicBezTo>
                  <a:cubicBezTo>
                    <a:pt x="1034" y="100"/>
                    <a:pt x="967" y="0"/>
                    <a:pt x="8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66556" y="4506933"/>
              <a:ext cx="252829" cy="536890"/>
            </a:xfrm>
            <a:custGeom>
              <a:avLst/>
              <a:gdLst/>
              <a:ahLst/>
              <a:cxnLst/>
              <a:rect l="l" t="t" r="r" b="b"/>
              <a:pathLst>
                <a:path w="16045" h="34072" extrusionOk="0">
                  <a:moveTo>
                    <a:pt x="15824" y="1"/>
                  </a:moveTo>
                  <a:cubicBezTo>
                    <a:pt x="15775" y="1"/>
                    <a:pt x="15723" y="17"/>
                    <a:pt x="15678" y="47"/>
                  </a:cubicBezTo>
                  <a:cubicBezTo>
                    <a:pt x="15511" y="147"/>
                    <a:pt x="0" y="11822"/>
                    <a:pt x="3936" y="33905"/>
                  </a:cubicBezTo>
                  <a:cubicBezTo>
                    <a:pt x="3970" y="34005"/>
                    <a:pt x="4036" y="34071"/>
                    <a:pt x="4136" y="34071"/>
                  </a:cubicBezTo>
                  <a:lnTo>
                    <a:pt x="4170" y="34071"/>
                  </a:lnTo>
                  <a:cubicBezTo>
                    <a:pt x="4303" y="34038"/>
                    <a:pt x="4370" y="33938"/>
                    <a:pt x="4370" y="33838"/>
                  </a:cubicBezTo>
                  <a:cubicBezTo>
                    <a:pt x="467" y="11989"/>
                    <a:pt x="15778" y="481"/>
                    <a:pt x="15945" y="381"/>
                  </a:cubicBezTo>
                  <a:cubicBezTo>
                    <a:pt x="16012" y="314"/>
                    <a:pt x="16045" y="180"/>
                    <a:pt x="15978" y="80"/>
                  </a:cubicBezTo>
                  <a:cubicBezTo>
                    <a:pt x="15941" y="25"/>
                    <a:pt x="15885" y="1"/>
                    <a:pt x="158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9201" y="4445470"/>
              <a:ext cx="153604" cy="225569"/>
            </a:xfrm>
            <a:custGeom>
              <a:avLst/>
              <a:gdLst/>
              <a:ahLst/>
              <a:cxnLst/>
              <a:rect l="l" t="t" r="r" b="b"/>
              <a:pathLst>
                <a:path w="9748" h="14315" extrusionOk="0">
                  <a:moveTo>
                    <a:pt x="6378" y="0"/>
                  </a:moveTo>
                  <a:cubicBezTo>
                    <a:pt x="5462" y="0"/>
                    <a:pt x="0" y="5946"/>
                    <a:pt x="541" y="8617"/>
                  </a:cubicBezTo>
                  <a:cubicBezTo>
                    <a:pt x="1075" y="11386"/>
                    <a:pt x="3943" y="14054"/>
                    <a:pt x="3943" y="14054"/>
                  </a:cubicBezTo>
                  <a:cubicBezTo>
                    <a:pt x="4076" y="14232"/>
                    <a:pt x="4280" y="14315"/>
                    <a:pt x="4535" y="14315"/>
                  </a:cubicBezTo>
                  <a:cubicBezTo>
                    <a:pt x="6143" y="14315"/>
                    <a:pt x="9748" y="11028"/>
                    <a:pt x="9748" y="7716"/>
                  </a:cubicBezTo>
                  <a:cubicBezTo>
                    <a:pt x="9748" y="3880"/>
                    <a:pt x="6979" y="678"/>
                    <a:pt x="6479" y="44"/>
                  </a:cubicBezTo>
                  <a:cubicBezTo>
                    <a:pt x="6457" y="15"/>
                    <a:pt x="6423" y="0"/>
                    <a:pt x="6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6581" y="4603539"/>
              <a:ext cx="221314" cy="142007"/>
            </a:xfrm>
            <a:custGeom>
              <a:avLst/>
              <a:gdLst/>
              <a:ahLst/>
              <a:cxnLst/>
              <a:rect l="l" t="t" r="r" b="b"/>
              <a:pathLst>
                <a:path w="14045" h="9012" extrusionOk="0">
                  <a:moveTo>
                    <a:pt x="5375" y="1"/>
                  </a:moveTo>
                  <a:cubicBezTo>
                    <a:pt x="1902" y="1"/>
                    <a:pt x="1" y="6026"/>
                    <a:pt x="1" y="6026"/>
                  </a:cubicBezTo>
                  <a:cubicBezTo>
                    <a:pt x="1" y="6026"/>
                    <a:pt x="3389" y="9011"/>
                    <a:pt x="6651" y="9011"/>
                  </a:cubicBezTo>
                  <a:cubicBezTo>
                    <a:pt x="7259" y="9011"/>
                    <a:pt x="7863" y="8907"/>
                    <a:pt x="8440" y="8661"/>
                  </a:cubicBezTo>
                  <a:cubicBezTo>
                    <a:pt x="12076" y="7093"/>
                    <a:pt x="14044" y="3624"/>
                    <a:pt x="13610" y="3391"/>
                  </a:cubicBezTo>
                  <a:cubicBezTo>
                    <a:pt x="13177" y="3157"/>
                    <a:pt x="10008" y="1022"/>
                    <a:pt x="6105" y="88"/>
                  </a:cubicBezTo>
                  <a:cubicBezTo>
                    <a:pt x="5855" y="29"/>
                    <a:pt x="5611" y="1"/>
                    <a:pt x="5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76127" y="4695338"/>
              <a:ext cx="169803" cy="192462"/>
            </a:xfrm>
            <a:custGeom>
              <a:avLst/>
              <a:gdLst/>
              <a:ahLst/>
              <a:cxnLst/>
              <a:rect l="l" t="t" r="r" b="b"/>
              <a:pathLst>
                <a:path w="10776" h="12214" extrusionOk="0">
                  <a:moveTo>
                    <a:pt x="3270" y="1"/>
                  </a:moveTo>
                  <a:cubicBezTo>
                    <a:pt x="3270" y="1"/>
                    <a:pt x="1" y="3570"/>
                    <a:pt x="1902" y="7072"/>
                  </a:cubicBezTo>
                  <a:cubicBezTo>
                    <a:pt x="3720" y="10448"/>
                    <a:pt x="7939" y="12213"/>
                    <a:pt x="9363" y="12213"/>
                  </a:cubicBezTo>
                  <a:cubicBezTo>
                    <a:pt x="9402" y="12213"/>
                    <a:pt x="9439" y="12212"/>
                    <a:pt x="9474" y="12209"/>
                  </a:cubicBezTo>
                  <a:cubicBezTo>
                    <a:pt x="10775" y="12109"/>
                    <a:pt x="10408" y="7606"/>
                    <a:pt x="9641" y="4170"/>
                  </a:cubicBezTo>
                  <a:cubicBezTo>
                    <a:pt x="8974" y="1135"/>
                    <a:pt x="3270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6283" y="4681123"/>
              <a:ext cx="179777" cy="155243"/>
            </a:xfrm>
            <a:custGeom>
              <a:avLst/>
              <a:gdLst/>
              <a:ahLst/>
              <a:cxnLst/>
              <a:rect l="l" t="t" r="r" b="b"/>
              <a:pathLst>
                <a:path w="11409" h="9852" extrusionOk="0">
                  <a:moveTo>
                    <a:pt x="7243" y="0"/>
                  </a:moveTo>
                  <a:cubicBezTo>
                    <a:pt x="6240" y="0"/>
                    <a:pt x="5177" y="257"/>
                    <a:pt x="4203" y="1003"/>
                  </a:cubicBezTo>
                  <a:cubicBezTo>
                    <a:pt x="1068" y="3404"/>
                    <a:pt x="0" y="8008"/>
                    <a:pt x="301" y="9275"/>
                  </a:cubicBezTo>
                  <a:cubicBezTo>
                    <a:pt x="397" y="9682"/>
                    <a:pt x="912" y="9852"/>
                    <a:pt x="1677" y="9852"/>
                  </a:cubicBezTo>
                  <a:cubicBezTo>
                    <a:pt x="3295" y="9852"/>
                    <a:pt x="6030" y="9091"/>
                    <a:pt x="8273" y="8208"/>
                  </a:cubicBezTo>
                  <a:cubicBezTo>
                    <a:pt x="11142" y="7074"/>
                    <a:pt x="11409" y="1270"/>
                    <a:pt x="11409" y="1270"/>
                  </a:cubicBezTo>
                  <a:cubicBezTo>
                    <a:pt x="11409" y="1270"/>
                    <a:pt x="9473" y="0"/>
                    <a:pt x="7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08428" y="4562375"/>
              <a:ext cx="211844" cy="143094"/>
            </a:xfrm>
            <a:custGeom>
              <a:avLst/>
              <a:gdLst/>
              <a:ahLst/>
              <a:cxnLst/>
              <a:rect l="l" t="t" r="r" b="b"/>
              <a:pathLst>
                <a:path w="13444" h="9081" extrusionOk="0">
                  <a:moveTo>
                    <a:pt x="4306" y="0"/>
                  </a:moveTo>
                  <a:cubicBezTo>
                    <a:pt x="2815" y="0"/>
                    <a:pt x="1596" y="266"/>
                    <a:pt x="1102" y="565"/>
                  </a:cubicBezTo>
                  <a:cubicBezTo>
                    <a:pt x="1" y="1266"/>
                    <a:pt x="2369" y="5069"/>
                    <a:pt x="4637" y="7770"/>
                  </a:cubicBezTo>
                  <a:cubicBezTo>
                    <a:pt x="5485" y="8788"/>
                    <a:pt x="6979" y="9081"/>
                    <a:pt x="8420" y="9081"/>
                  </a:cubicBezTo>
                  <a:cubicBezTo>
                    <a:pt x="10381" y="9081"/>
                    <a:pt x="12243" y="8538"/>
                    <a:pt x="12243" y="8538"/>
                  </a:cubicBezTo>
                  <a:cubicBezTo>
                    <a:pt x="12243" y="8538"/>
                    <a:pt x="13444" y="3834"/>
                    <a:pt x="10175" y="1633"/>
                  </a:cubicBezTo>
                  <a:cubicBezTo>
                    <a:pt x="8373" y="401"/>
                    <a:pt x="6135" y="0"/>
                    <a:pt x="4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6671" y="4576527"/>
              <a:ext cx="41537" cy="63093"/>
            </a:xfrm>
            <a:custGeom>
              <a:avLst/>
              <a:gdLst/>
              <a:ahLst/>
              <a:cxnLst/>
              <a:rect l="l" t="t" r="r" b="b"/>
              <a:pathLst>
                <a:path w="2636" h="4004" extrusionOk="0">
                  <a:moveTo>
                    <a:pt x="300" y="1"/>
                  </a:moveTo>
                  <a:cubicBezTo>
                    <a:pt x="167" y="1"/>
                    <a:pt x="67" y="101"/>
                    <a:pt x="67" y="201"/>
                  </a:cubicBezTo>
                  <a:cubicBezTo>
                    <a:pt x="67" y="301"/>
                    <a:pt x="0" y="2169"/>
                    <a:pt x="2269" y="3970"/>
                  </a:cubicBezTo>
                  <a:cubicBezTo>
                    <a:pt x="2302" y="4004"/>
                    <a:pt x="2369" y="4004"/>
                    <a:pt x="2402" y="4004"/>
                  </a:cubicBezTo>
                  <a:cubicBezTo>
                    <a:pt x="2469" y="4004"/>
                    <a:pt x="2535" y="3970"/>
                    <a:pt x="2569" y="3937"/>
                  </a:cubicBezTo>
                  <a:cubicBezTo>
                    <a:pt x="2635" y="3837"/>
                    <a:pt x="2635" y="3704"/>
                    <a:pt x="2535" y="3637"/>
                  </a:cubicBezTo>
                  <a:cubicBezTo>
                    <a:pt x="434" y="1969"/>
                    <a:pt x="501" y="234"/>
                    <a:pt x="501" y="234"/>
                  </a:cubicBezTo>
                  <a:cubicBezTo>
                    <a:pt x="501" y="134"/>
                    <a:pt x="401" y="34"/>
                    <a:pt x="3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97281" y="4677451"/>
              <a:ext cx="93048" cy="31562"/>
            </a:xfrm>
            <a:custGeom>
              <a:avLst/>
              <a:gdLst/>
              <a:ahLst/>
              <a:cxnLst/>
              <a:rect l="l" t="t" r="r" b="b"/>
              <a:pathLst>
                <a:path w="5905" h="2003" extrusionOk="0">
                  <a:moveTo>
                    <a:pt x="5652" y="0"/>
                  </a:moveTo>
                  <a:cubicBezTo>
                    <a:pt x="5613" y="0"/>
                    <a:pt x="5573" y="11"/>
                    <a:pt x="5537" y="35"/>
                  </a:cubicBezTo>
                  <a:cubicBezTo>
                    <a:pt x="3496" y="1473"/>
                    <a:pt x="1033" y="1572"/>
                    <a:pt x="371" y="1572"/>
                  </a:cubicBezTo>
                  <a:cubicBezTo>
                    <a:pt x="265" y="1572"/>
                    <a:pt x="205" y="1569"/>
                    <a:pt x="200" y="1569"/>
                  </a:cubicBezTo>
                  <a:cubicBezTo>
                    <a:pt x="100" y="1569"/>
                    <a:pt x="0" y="1669"/>
                    <a:pt x="0" y="1769"/>
                  </a:cubicBezTo>
                  <a:cubicBezTo>
                    <a:pt x="0" y="1903"/>
                    <a:pt x="67" y="1970"/>
                    <a:pt x="200" y="2003"/>
                  </a:cubicBezTo>
                  <a:lnTo>
                    <a:pt x="400" y="2003"/>
                  </a:lnTo>
                  <a:cubicBezTo>
                    <a:pt x="1168" y="2003"/>
                    <a:pt x="3636" y="1869"/>
                    <a:pt x="5804" y="368"/>
                  </a:cubicBezTo>
                  <a:cubicBezTo>
                    <a:pt x="5871" y="302"/>
                    <a:pt x="5904" y="202"/>
                    <a:pt x="5838" y="102"/>
                  </a:cubicBezTo>
                  <a:cubicBezTo>
                    <a:pt x="5795" y="37"/>
                    <a:pt x="5724" y="0"/>
                    <a:pt x="56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2959" y="4711492"/>
              <a:ext cx="27875" cy="79528"/>
            </a:xfrm>
            <a:custGeom>
              <a:avLst/>
              <a:gdLst/>
              <a:ahLst/>
              <a:cxnLst/>
              <a:rect l="l" t="t" r="r" b="b"/>
              <a:pathLst>
                <a:path w="1769" h="5047" extrusionOk="0">
                  <a:moveTo>
                    <a:pt x="1535" y="1"/>
                  </a:moveTo>
                  <a:cubicBezTo>
                    <a:pt x="1514" y="1"/>
                    <a:pt x="1491" y="4"/>
                    <a:pt x="1468" y="10"/>
                  </a:cubicBezTo>
                  <a:cubicBezTo>
                    <a:pt x="0" y="510"/>
                    <a:pt x="100" y="4413"/>
                    <a:pt x="134" y="4846"/>
                  </a:cubicBezTo>
                  <a:cubicBezTo>
                    <a:pt x="134" y="4947"/>
                    <a:pt x="234" y="5047"/>
                    <a:pt x="334" y="5047"/>
                  </a:cubicBezTo>
                  <a:cubicBezTo>
                    <a:pt x="467" y="5047"/>
                    <a:pt x="567" y="4947"/>
                    <a:pt x="534" y="4846"/>
                  </a:cubicBezTo>
                  <a:cubicBezTo>
                    <a:pt x="500" y="3279"/>
                    <a:pt x="734" y="710"/>
                    <a:pt x="1601" y="410"/>
                  </a:cubicBezTo>
                  <a:cubicBezTo>
                    <a:pt x="1735" y="377"/>
                    <a:pt x="1768" y="243"/>
                    <a:pt x="1735" y="143"/>
                  </a:cubicBezTo>
                  <a:cubicBezTo>
                    <a:pt x="1707" y="61"/>
                    <a:pt x="1635" y="1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3413" y="4697702"/>
              <a:ext cx="69396" cy="47068"/>
            </a:xfrm>
            <a:custGeom>
              <a:avLst/>
              <a:gdLst/>
              <a:ahLst/>
              <a:cxnLst/>
              <a:rect l="l" t="t" r="r" b="b"/>
              <a:pathLst>
                <a:path w="4404" h="2987" extrusionOk="0">
                  <a:moveTo>
                    <a:pt x="578" y="0"/>
                  </a:moveTo>
                  <a:cubicBezTo>
                    <a:pt x="439" y="0"/>
                    <a:pt x="302" y="16"/>
                    <a:pt x="167" y="51"/>
                  </a:cubicBezTo>
                  <a:cubicBezTo>
                    <a:pt x="67" y="84"/>
                    <a:pt x="0" y="184"/>
                    <a:pt x="34" y="284"/>
                  </a:cubicBezTo>
                  <a:cubicBezTo>
                    <a:pt x="61" y="395"/>
                    <a:pt x="135" y="460"/>
                    <a:pt x="216" y="460"/>
                  </a:cubicBezTo>
                  <a:cubicBezTo>
                    <a:pt x="233" y="460"/>
                    <a:pt x="250" y="457"/>
                    <a:pt x="267" y="451"/>
                  </a:cubicBezTo>
                  <a:cubicBezTo>
                    <a:pt x="370" y="425"/>
                    <a:pt x="476" y="412"/>
                    <a:pt x="584" y="412"/>
                  </a:cubicBezTo>
                  <a:cubicBezTo>
                    <a:pt x="2111" y="412"/>
                    <a:pt x="4003" y="2888"/>
                    <a:pt x="4003" y="2919"/>
                  </a:cubicBezTo>
                  <a:cubicBezTo>
                    <a:pt x="4070" y="2953"/>
                    <a:pt x="4136" y="2986"/>
                    <a:pt x="4170" y="2986"/>
                  </a:cubicBezTo>
                  <a:cubicBezTo>
                    <a:pt x="4237" y="2986"/>
                    <a:pt x="4270" y="2986"/>
                    <a:pt x="4303" y="2953"/>
                  </a:cubicBezTo>
                  <a:cubicBezTo>
                    <a:pt x="4403" y="2886"/>
                    <a:pt x="4403" y="2753"/>
                    <a:pt x="4337" y="2653"/>
                  </a:cubicBezTo>
                  <a:cubicBezTo>
                    <a:pt x="4275" y="2529"/>
                    <a:pt x="2323" y="0"/>
                    <a:pt x="5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2877" y="4598480"/>
              <a:ext cx="55734" cy="53765"/>
            </a:xfrm>
            <a:custGeom>
              <a:avLst/>
              <a:gdLst/>
              <a:ahLst/>
              <a:cxnLst/>
              <a:rect l="l" t="t" r="r" b="b"/>
              <a:pathLst>
                <a:path w="3537" h="3412" extrusionOk="0">
                  <a:moveTo>
                    <a:pt x="3304" y="0"/>
                  </a:moveTo>
                  <a:cubicBezTo>
                    <a:pt x="3204" y="0"/>
                    <a:pt x="3131" y="65"/>
                    <a:pt x="3103" y="176"/>
                  </a:cubicBezTo>
                  <a:cubicBezTo>
                    <a:pt x="3103" y="209"/>
                    <a:pt x="2436" y="2677"/>
                    <a:pt x="201" y="3011"/>
                  </a:cubicBezTo>
                  <a:cubicBezTo>
                    <a:pt x="68" y="3011"/>
                    <a:pt x="1" y="3111"/>
                    <a:pt x="34" y="3245"/>
                  </a:cubicBezTo>
                  <a:cubicBezTo>
                    <a:pt x="34" y="3345"/>
                    <a:pt x="134" y="3411"/>
                    <a:pt x="234" y="3411"/>
                  </a:cubicBezTo>
                  <a:lnTo>
                    <a:pt x="268" y="3411"/>
                  </a:lnTo>
                  <a:cubicBezTo>
                    <a:pt x="2769" y="3044"/>
                    <a:pt x="3470" y="376"/>
                    <a:pt x="3503" y="276"/>
                  </a:cubicBezTo>
                  <a:cubicBezTo>
                    <a:pt x="3537" y="176"/>
                    <a:pt x="3470" y="42"/>
                    <a:pt x="3370" y="9"/>
                  </a:cubicBezTo>
                  <a:cubicBezTo>
                    <a:pt x="3347" y="3"/>
                    <a:pt x="3325" y="0"/>
                    <a:pt x="33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32374" y="4589544"/>
              <a:ext cx="17365" cy="52709"/>
            </a:xfrm>
            <a:custGeom>
              <a:avLst/>
              <a:gdLst/>
              <a:ahLst/>
              <a:cxnLst/>
              <a:rect l="l" t="t" r="r" b="b"/>
              <a:pathLst>
                <a:path w="1102" h="3345" extrusionOk="0">
                  <a:moveTo>
                    <a:pt x="879" y="0"/>
                  </a:moveTo>
                  <a:cubicBezTo>
                    <a:pt x="791" y="0"/>
                    <a:pt x="696" y="60"/>
                    <a:pt x="668" y="142"/>
                  </a:cubicBezTo>
                  <a:cubicBezTo>
                    <a:pt x="635" y="209"/>
                    <a:pt x="1" y="2177"/>
                    <a:pt x="101" y="3178"/>
                  </a:cubicBezTo>
                  <a:cubicBezTo>
                    <a:pt x="101" y="3278"/>
                    <a:pt x="201" y="3345"/>
                    <a:pt x="301" y="3345"/>
                  </a:cubicBezTo>
                  <a:lnTo>
                    <a:pt x="334" y="3345"/>
                  </a:lnTo>
                  <a:cubicBezTo>
                    <a:pt x="435" y="3345"/>
                    <a:pt x="501" y="3244"/>
                    <a:pt x="501" y="3144"/>
                  </a:cubicBezTo>
                  <a:cubicBezTo>
                    <a:pt x="401" y="2244"/>
                    <a:pt x="1068" y="276"/>
                    <a:pt x="1068" y="276"/>
                  </a:cubicBezTo>
                  <a:cubicBezTo>
                    <a:pt x="1102" y="176"/>
                    <a:pt x="1035" y="42"/>
                    <a:pt x="935" y="9"/>
                  </a:cubicBezTo>
                  <a:cubicBezTo>
                    <a:pt x="917" y="3"/>
                    <a:pt x="898" y="0"/>
                    <a:pt x="8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0269" y="4707930"/>
              <a:ext cx="29971" cy="64165"/>
            </a:xfrm>
            <a:custGeom>
              <a:avLst/>
              <a:gdLst/>
              <a:ahLst/>
              <a:cxnLst/>
              <a:rect l="l" t="t" r="r" b="b"/>
              <a:pathLst>
                <a:path w="1902" h="4072" extrusionOk="0">
                  <a:moveTo>
                    <a:pt x="247" y="1"/>
                  </a:moveTo>
                  <a:cubicBezTo>
                    <a:pt x="209" y="1"/>
                    <a:pt x="169" y="12"/>
                    <a:pt x="134" y="36"/>
                  </a:cubicBezTo>
                  <a:cubicBezTo>
                    <a:pt x="34" y="69"/>
                    <a:pt x="0" y="202"/>
                    <a:pt x="34" y="302"/>
                  </a:cubicBezTo>
                  <a:cubicBezTo>
                    <a:pt x="434" y="1036"/>
                    <a:pt x="1501" y="3138"/>
                    <a:pt x="1435" y="3838"/>
                  </a:cubicBezTo>
                  <a:cubicBezTo>
                    <a:pt x="1435" y="3972"/>
                    <a:pt x="1535" y="4072"/>
                    <a:pt x="1635" y="4072"/>
                  </a:cubicBezTo>
                  <a:cubicBezTo>
                    <a:pt x="1768" y="4072"/>
                    <a:pt x="1868" y="4005"/>
                    <a:pt x="1868" y="3872"/>
                  </a:cubicBezTo>
                  <a:cubicBezTo>
                    <a:pt x="1902" y="2938"/>
                    <a:pt x="567" y="402"/>
                    <a:pt x="401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57200" y="4693573"/>
              <a:ext cx="47856" cy="37519"/>
            </a:xfrm>
            <a:custGeom>
              <a:avLst/>
              <a:gdLst/>
              <a:ahLst/>
              <a:cxnLst/>
              <a:rect l="l" t="t" r="r" b="b"/>
              <a:pathLst>
                <a:path w="3037" h="2381" extrusionOk="0">
                  <a:moveTo>
                    <a:pt x="2790" y="0"/>
                  </a:moveTo>
                  <a:cubicBezTo>
                    <a:pt x="2709" y="0"/>
                    <a:pt x="2628" y="38"/>
                    <a:pt x="2603" y="113"/>
                  </a:cubicBezTo>
                  <a:cubicBezTo>
                    <a:pt x="2236" y="1113"/>
                    <a:pt x="201" y="1981"/>
                    <a:pt x="168" y="1981"/>
                  </a:cubicBezTo>
                  <a:cubicBezTo>
                    <a:pt x="68" y="2047"/>
                    <a:pt x="1" y="2147"/>
                    <a:pt x="68" y="2281"/>
                  </a:cubicBezTo>
                  <a:cubicBezTo>
                    <a:pt x="101" y="2348"/>
                    <a:pt x="168" y="2381"/>
                    <a:pt x="234" y="2381"/>
                  </a:cubicBezTo>
                  <a:lnTo>
                    <a:pt x="334" y="2381"/>
                  </a:lnTo>
                  <a:cubicBezTo>
                    <a:pt x="434" y="2348"/>
                    <a:pt x="2536" y="1447"/>
                    <a:pt x="3003" y="279"/>
                  </a:cubicBezTo>
                  <a:cubicBezTo>
                    <a:pt x="3036" y="179"/>
                    <a:pt x="2970" y="46"/>
                    <a:pt x="2870" y="13"/>
                  </a:cubicBezTo>
                  <a:cubicBezTo>
                    <a:pt x="2845" y="4"/>
                    <a:pt x="2817" y="0"/>
                    <a:pt x="27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60773" y="4659911"/>
              <a:ext cx="49416" cy="15994"/>
            </a:xfrm>
            <a:custGeom>
              <a:avLst/>
              <a:gdLst/>
              <a:ahLst/>
              <a:cxnLst/>
              <a:rect l="l" t="t" r="r" b="b"/>
              <a:pathLst>
                <a:path w="3136" h="1015" extrusionOk="0">
                  <a:moveTo>
                    <a:pt x="2914" y="1"/>
                  </a:moveTo>
                  <a:cubicBezTo>
                    <a:pt x="2856" y="1"/>
                    <a:pt x="2791" y="25"/>
                    <a:pt x="2735" y="80"/>
                  </a:cubicBezTo>
                  <a:cubicBezTo>
                    <a:pt x="2709" y="107"/>
                    <a:pt x="2254" y="583"/>
                    <a:pt x="1183" y="583"/>
                  </a:cubicBezTo>
                  <a:cubicBezTo>
                    <a:pt x="917" y="583"/>
                    <a:pt x="612" y="554"/>
                    <a:pt x="267" y="481"/>
                  </a:cubicBezTo>
                  <a:cubicBezTo>
                    <a:pt x="167" y="481"/>
                    <a:pt x="34" y="547"/>
                    <a:pt x="34" y="647"/>
                  </a:cubicBezTo>
                  <a:cubicBezTo>
                    <a:pt x="0" y="781"/>
                    <a:pt x="67" y="881"/>
                    <a:pt x="200" y="914"/>
                  </a:cubicBezTo>
                  <a:cubicBezTo>
                    <a:pt x="534" y="981"/>
                    <a:pt x="834" y="1014"/>
                    <a:pt x="1134" y="1014"/>
                  </a:cubicBezTo>
                  <a:cubicBezTo>
                    <a:pt x="2435" y="1014"/>
                    <a:pt x="3036" y="381"/>
                    <a:pt x="3036" y="347"/>
                  </a:cubicBezTo>
                  <a:cubicBezTo>
                    <a:pt x="3136" y="281"/>
                    <a:pt x="3136" y="147"/>
                    <a:pt x="3036" y="47"/>
                  </a:cubicBezTo>
                  <a:cubicBezTo>
                    <a:pt x="3006" y="17"/>
                    <a:pt x="2962" y="1"/>
                    <a:pt x="2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30913" y="4640006"/>
              <a:ext cx="62053" cy="23810"/>
            </a:xfrm>
            <a:custGeom>
              <a:avLst/>
              <a:gdLst/>
              <a:ahLst/>
              <a:cxnLst/>
              <a:rect l="l" t="t" r="r" b="b"/>
              <a:pathLst>
                <a:path w="3938" h="1511" extrusionOk="0">
                  <a:moveTo>
                    <a:pt x="202" y="1"/>
                  </a:moveTo>
                  <a:cubicBezTo>
                    <a:pt x="102" y="1"/>
                    <a:pt x="29" y="65"/>
                    <a:pt x="1" y="176"/>
                  </a:cubicBezTo>
                  <a:cubicBezTo>
                    <a:pt x="1" y="276"/>
                    <a:pt x="68" y="409"/>
                    <a:pt x="168" y="409"/>
                  </a:cubicBezTo>
                  <a:cubicBezTo>
                    <a:pt x="201" y="409"/>
                    <a:pt x="2836" y="1010"/>
                    <a:pt x="3570" y="1477"/>
                  </a:cubicBezTo>
                  <a:cubicBezTo>
                    <a:pt x="3637" y="1510"/>
                    <a:pt x="3670" y="1510"/>
                    <a:pt x="3704" y="1510"/>
                  </a:cubicBezTo>
                  <a:cubicBezTo>
                    <a:pt x="3770" y="1510"/>
                    <a:pt x="3837" y="1477"/>
                    <a:pt x="3870" y="1410"/>
                  </a:cubicBezTo>
                  <a:cubicBezTo>
                    <a:pt x="3937" y="1310"/>
                    <a:pt x="3904" y="1210"/>
                    <a:pt x="3804" y="1143"/>
                  </a:cubicBezTo>
                  <a:cubicBezTo>
                    <a:pt x="3003" y="610"/>
                    <a:pt x="368" y="42"/>
                    <a:pt x="268" y="9"/>
                  </a:cubicBezTo>
                  <a:cubicBezTo>
                    <a:pt x="245" y="3"/>
                    <a:pt x="223" y="1"/>
                    <a:pt x="2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71399" y="4632363"/>
              <a:ext cx="105796" cy="86367"/>
            </a:xfrm>
            <a:custGeom>
              <a:avLst/>
              <a:gdLst/>
              <a:ahLst/>
              <a:cxnLst/>
              <a:rect l="l" t="t" r="r" b="b"/>
              <a:pathLst>
                <a:path w="6714" h="5481" extrusionOk="0">
                  <a:moveTo>
                    <a:pt x="3588" y="0"/>
                  </a:moveTo>
                  <a:cubicBezTo>
                    <a:pt x="2894" y="0"/>
                    <a:pt x="2335" y="161"/>
                    <a:pt x="2335" y="161"/>
                  </a:cubicBezTo>
                  <a:cubicBezTo>
                    <a:pt x="34" y="861"/>
                    <a:pt x="0" y="4130"/>
                    <a:pt x="2903" y="5231"/>
                  </a:cubicBezTo>
                  <a:cubicBezTo>
                    <a:pt x="3362" y="5403"/>
                    <a:pt x="3775" y="5481"/>
                    <a:pt x="4140" y="5481"/>
                  </a:cubicBezTo>
                  <a:cubicBezTo>
                    <a:pt x="6107" y="5481"/>
                    <a:pt x="6713" y="3234"/>
                    <a:pt x="6038" y="1461"/>
                  </a:cubicBezTo>
                  <a:cubicBezTo>
                    <a:pt x="5589" y="263"/>
                    <a:pt x="4477" y="0"/>
                    <a:pt x="3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99783" y="4647303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700" y="0"/>
                    <a:pt x="617" y="15"/>
                    <a:pt x="534" y="46"/>
                  </a:cubicBezTo>
                  <a:cubicBezTo>
                    <a:pt x="134" y="213"/>
                    <a:pt x="34" y="714"/>
                    <a:pt x="34" y="747"/>
                  </a:cubicBezTo>
                  <a:cubicBezTo>
                    <a:pt x="1" y="880"/>
                    <a:pt x="67" y="980"/>
                    <a:pt x="201" y="1014"/>
                  </a:cubicBezTo>
                  <a:lnTo>
                    <a:pt x="234" y="1014"/>
                  </a:lnTo>
                  <a:cubicBezTo>
                    <a:pt x="334" y="1014"/>
                    <a:pt x="434" y="947"/>
                    <a:pt x="434" y="847"/>
                  </a:cubicBezTo>
                  <a:cubicBezTo>
                    <a:pt x="468" y="747"/>
                    <a:pt x="534" y="480"/>
                    <a:pt x="701" y="413"/>
                  </a:cubicBezTo>
                  <a:cubicBezTo>
                    <a:pt x="720" y="409"/>
                    <a:pt x="739" y="407"/>
                    <a:pt x="759" y="407"/>
                  </a:cubicBezTo>
                  <a:cubicBezTo>
                    <a:pt x="888" y="407"/>
                    <a:pt x="1053" y="489"/>
                    <a:pt x="1168" y="547"/>
                  </a:cubicBezTo>
                  <a:cubicBezTo>
                    <a:pt x="1198" y="577"/>
                    <a:pt x="1242" y="593"/>
                    <a:pt x="1287" y="593"/>
                  </a:cubicBezTo>
                  <a:cubicBezTo>
                    <a:pt x="1341" y="593"/>
                    <a:pt x="1398" y="569"/>
                    <a:pt x="1435" y="513"/>
                  </a:cubicBezTo>
                  <a:cubicBezTo>
                    <a:pt x="1502" y="413"/>
                    <a:pt x="1502" y="280"/>
                    <a:pt x="1402" y="213"/>
                  </a:cubicBezTo>
                  <a:cubicBezTo>
                    <a:pt x="1171" y="75"/>
                    <a:pt x="973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30278" y="4649951"/>
              <a:ext cx="23668" cy="15962"/>
            </a:xfrm>
            <a:custGeom>
              <a:avLst/>
              <a:gdLst/>
              <a:ahLst/>
              <a:cxnLst/>
              <a:rect l="l" t="t" r="r" b="b"/>
              <a:pathLst>
                <a:path w="1502" h="1013" extrusionOk="0">
                  <a:moveTo>
                    <a:pt x="761" y="0"/>
                  </a:moveTo>
                  <a:cubicBezTo>
                    <a:pt x="680" y="0"/>
                    <a:pt x="604" y="15"/>
                    <a:pt x="534" y="45"/>
                  </a:cubicBezTo>
                  <a:cubicBezTo>
                    <a:pt x="134" y="212"/>
                    <a:pt x="34" y="712"/>
                    <a:pt x="34" y="779"/>
                  </a:cubicBezTo>
                  <a:cubicBezTo>
                    <a:pt x="0" y="879"/>
                    <a:pt x="67" y="979"/>
                    <a:pt x="167" y="1013"/>
                  </a:cubicBezTo>
                  <a:lnTo>
                    <a:pt x="234" y="1013"/>
                  </a:lnTo>
                  <a:cubicBezTo>
                    <a:pt x="334" y="1013"/>
                    <a:pt x="401" y="946"/>
                    <a:pt x="434" y="846"/>
                  </a:cubicBezTo>
                  <a:cubicBezTo>
                    <a:pt x="434" y="746"/>
                    <a:pt x="534" y="512"/>
                    <a:pt x="701" y="446"/>
                  </a:cubicBezTo>
                  <a:cubicBezTo>
                    <a:pt x="731" y="430"/>
                    <a:pt x="763" y="424"/>
                    <a:pt x="796" y="424"/>
                  </a:cubicBezTo>
                  <a:cubicBezTo>
                    <a:pt x="908" y="424"/>
                    <a:pt x="1031" y="501"/>
                    <a:pt x="1135" y="579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7"/>
                    <a:pt x="1435" y="512"/>
                  </a:cubicBezTo>
                  <a:cubicBezTo>
                    <a:pt x="1502" y="412"/>
                    <a:pt x="1468" y="312"/>
                    <a:pt x="1368" y="245"/>
                  </a:cubicBezTo>
                  <a:cubicBezTo>
                    <a:pt x="1158" y="82"/>
                    <a:pt x="948" y="0"/>
                    <a:pt x="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36581" y="4668326"/>
              <a:ext cx="23668" cy="15994"/>
            </a:xfrm>
            <a:custGeom>
              <a:avLst/>
              <a:gdLst/>
              <a:ahLst/>
              <a:cxnLst/>
              <a:rect l="l" t="t" r="r" b="b"/>
              <a:pathLst>
                <a:path w="1502" h="1015" extrusionOk="0">
                  <a:moveTo>
                    <a:pt x="769" y="1"/>
                  </a:moveTo>
                  <a:cubicBezTo>
                    <a:pt x="685" y="1"/>
                    <a:pt x="607" y="16"/>
                    <a:pt x="534" y="47"/>
                  </a:cubicBezTo>
                  <a:cubicBezTo>
                    <a:pt x="134" y="214"/>
                    <a:pt x="34" y="714"/>
                    <a:pt x="1" y="747"/>
                  </a:cubicBezTo>
                  <a:cubicBezTo>
                    <a:pt x="1" y="881"/>
                    <a:pt x="67" y="981"/>
                    <a:pt x="168" y="1014"/>
                  </a:cubicBezTo>
                  <a:lnTo>
                    <a:pt x="201" y="1014"/>
                  </a:lnTo>
                  <a:cubicBezTo>
                    <a:pt x="301" y="1014"/>
                    <a:pt x="401" y="947"/>
                    <a:pt x="401" y="847"/>
                  </a:cubicBezTo>
                  <a:cubicBezTo>
                    <a:pt x="434" y="747"/>
                    <a:pt x="534" y="514"/>
                    <a:pt x="668" y="447"/>
                  </a:cubicBezTo>
                  <a:cubicBezTo>
                    <a:pt x="698" y="432"/>
                    <a:pt x="731" y="425"/>
                    <a:pt x="767" y="425"/>
                  </a:cubicBezTo>
                  <a:cubicBezTo>
                    <a:pt x="888" y="425"/>
                    <a:pt x="1032" y="503"/>
                    <a:pt x="1135" y="580"/>
                  </a:cubicBezTo>
                  <a:cubicBezTo>
                    <a:pt x="1170" y="604"/>
                    <a:pt x="1210" y="615"/>
                    <a:pt x="1249" y="615"/>
                  </a:cubicBezTo>
                  <a:cubicBezTo>
                    <a:pt x="1321" y="615"/>
                    <a:pt x="1392" y="578"/>
                    <a:pt x="1435" y="514"/>
                  </a:cubicBezTo>
                  <a:cubicBezTo>
                    <a:pt x="1502" y="414"/>
                    <a:pt x="1468" y="280"/>
                    <a:pt x="1368" y="214"/>
                  </a:cubicBezTo>
                  <a:cubicBezTo>
                    <a:pt x="1161" y="75"/>
                    <a:pt x="954" y="1"/>
                    <a:pt x="7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7142" y="4687789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61" y="1"/>
                  </a:moveTo>
                  <a:cubicBezTo>
                    <a:pt x="681" y="1"/>
                    <a:pt x="605" y="16"/>
                    <a:pt x="534" y="46"/>
                  </a:cubicBezTo>
                  <a:cubicBezTo>
                    <a:pt x="134" y="213"/>
                    <a:pt x="34" y="713"/>
                    <a:pt x="34" y="780"/>
                  </a:cubicBezTo>
                  <a:cubicBezTo>
                    <a:pt x="1" y="880"/>
                    <a:pt x="67" y="980"/>
                    <a:pt x="201" y="1013"/>
                  </a:cubicBezTo>
                  <a:lnTo>
                    <a:pt x="234" y="1013"/>
                  </a:lnTo>
                  <a:cubicBezTo>
                    <a:pt x="334" y="1013"/>
                    <a:pt x="401" y="947"/>
                    <a:pt x="434" y="847"/>
                  </a:cubicBezTo>
                  <a:cubicBezTo>
                    <a:pt x="434" y="780"/>
                    <a:pt x="534" y="513"/>
                    <a:pt x="701" y="446"/>
                  </a:cubicBezTo>
                  <a:cubicBezTo>
                    <a:pt x="731" y="431"/>
                    <a:pt x="763" y="425"/>
                    <a:pt x="796" y="425"/>
                  </a:cubicBezTo>
                  <a:cubicBezTo>
                    <a:pt x="908" y="425"/>
                    <a:pt x="1032" y="502"/>
                    <a:pt x="1135" y="580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8"/>
                    <a:pt x="1435" y="513"/>
                  </a:cubicBezTo>
                  <a:cubicBezTo>
                    <a:pt x="1502" y="413"/>
                    <a:pt x="1468" y="313"/>
                    <a:pt x="1368" y="246"/>
                  </a:cubicBezTo>
                  <a:cubicBezTo>
                    <a:pt x="1158" y="83"/>
                    <a:pt x="948" y="1"/>
                    <a:pt x="76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2909" y="4692517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699" y="0"/>
                    <a:pt x="617" y="15"/>
                    <a:pt x="534" y="46"/>
                  </a:cubicBezTo>
                  <a:cubicBezTo>
                    <a:pt x="167" y="213"/>
                    <a:pt x="34" y="680"/>
                    <a:pt x="34" y="747"/>
                  </a:cubicBezTo>
                  <a:cubicBezTo>
                    <a:pt x="0" y="847"/>
                    <a:pt x="100" y="980"/>
                    <a:pt x="200" y="980"/>
                  </a:cubicBezTo>
                  <a:cubicBezTo>
                    <a:pt x="200" y="1014"/>
                    <a:pt x="234" y="1014"/>
                    <a:pt x="234" y="1014"/>
                  </a:cubicBezTo>
                  <a:cubicBezTo>
                    <a:pt x="334" y="1014"/>
                    <a:pt x="434" y="913"/>
                    <a:pt x="434" y="847"/>
                  </a:cubicBezTo>
                  <a:cubicBezTo>
                    <a:pt x="467" y="747"/>
                    <a:pt x="534" y="480"/>
                    <a:pt x="701" y="413"/>
                  </a:cubicBezTo>
                  <a:cubicBezTo>
                    <a:pt x="719" y="409"/>
                    <a:pt x="738" y="406"/>
                    <a:pt x="759" y="406"/>
                  </a:cubicBezTo>
                  <a:cubicBezTo>
                    <a:pt x="888" y="406"/>
                    <a:pt x="1053" y="489"/>
                    <a:pt x="1168" y="547"/>
                  </a:cubicBezTo>
                  <a:cubicBezTo>
                    <a:pt x="1198" y="576"/>
                    <a:pt x="1241" y="593"/>
                    <a:pt x="1286" y="593"/>
                  </a:cubicBezTo>
                  <a:cubicBezTo>
                    <a:pt x="1341" y="593"/>
                    <a:pt x="1398" y="568"/>
                    <a:pt x="1435" y="513"/>
                  </a:cubicBezTo>
                  <a:cubicBezTo>
                    <a:pt x="1501" y="413"/>
                    <a:pt x="1501" y="280"/>
                    <a:pt x="1401" y="213"/>
                  </a:cubicBezTo>
                  <a:cubicBezTo>
                    <a:pt x="1171" y="75"/>
                    <a:pt x="972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90847" y="4672629"/>
              <a:ext cx="23668" cy="13788"/>
            </a:xfrm>
            <a:custGeom>
              <a:avLst/>
              <a:gdLst/>
              <a:ahLst/>
              <a:cxnLst/>
              <a:rect l="l" t="t" r="r" b="b"/>
              <a:pathLst>
                <a:path w="1502" h="875" extrusionOk="0">
                  <a:moveTo>
                    <a:pt x="911" y="1"/>
                  </a:moveTo>
                  <a:cubicBezTo>
                    <a:pt x="832" y="1"/>
                    <a:pt x="762" y="16"/>
                    <a:pt x="701" y="41"/>
                  </a:cubicBezTo>
                  <a:cubicBezTo>
                    <a:pt x="301" y="107"/>
                    <a:pt x="67" y="541"/>
                    <a:pt x="67" y="574"/>
                  </a:cubicBezTo>
                  <a:cubicBezTo>
                    <a:pt x="1" y="674"/>
                    <a:pt x="34" y="808"/>
                    <a:pt x="134" y="841"/>
                  </a:cubicBezTo>
                  <a:cubicBezTo>
                    <a:pt x="167" y="875"/>
                    <a:pt x="201" y="875"/>
                    <a:pt x="234" y="875"/>
                  </a:cubicBezTo>
                  <a:cubicBezTo>
                    <a:pt x="301" y="875"/>
                    <a:pt x="401" y="841"/>
                    <a:pt x="434" y="774"/>
                  </a:cubicBezTo>
                  <a:cubicBezTo>
                    <a:pt x="468" y="674"/>
                    <a:pt x="634" y="474"/>
                    <a:pt x="801" y="441"/>
                  </a:cubicBezTo>
                  <a:cubicBezTo>
                    <a:pt x="826" y="433"/>
                    <a:pt x="853" y="428"/>
                    <a:pt x="882" y="428"/>
                  </a:cubicBezTo>
                  <a:cubicBezTo>
                    <a:pt x="966" y="428"/>
                    <a:pt x="1060" y="466"/>
                    <a:pt x="1135" y="541"/>
                  </a:cubicBezTo>
                  <a:cubicBezTo>
                    <a:pt x="1170" y="565"/>
                    <a:pt x="1210" y="576"/>
                    <a:pt x="1249" y="576"/>
                  </a:cubicBezTo>
                  <a:cubicBezTo>
                    <a:pt x="1321" y="576"/>
                    <a:pt x="1392" y="539"/>
                    <a:pt x="1435" y="474"/>
                  </a:cubicBezTo>
                  <a:cubicBezTo>
                    <a:pt x="1502" y="374"/>
                    <a:pt x="1502" y="241"/>
                    <a:pt x="1402" y="174"/>
                  </a:cubicBezTo>
                  <a:cubicBezTo>
                    <a:pt x="1211" y="47"/>
                    <a:pt x="1048" y="1"/>
                    <a:pt x="91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7648" y="3922426"/>
              <a:ext cx="156897" cy="226640"/>
            </a:xfrm>
            <a:custGeom>
              <a:avLst/>
              <a:gdLst/>
              <a:ahLst/>
              <a:cxnLst/>
              <a:rect l="l" t="t" r="r" b="b"/>
              <a:pathLst>
                <a:path w="9957" h="14383" extrusionOk="0">
                  <a:moveTo>
                    <a:pt x="6143" y="1"/>
                  </a:moveTo>
                  <a:cubicBezTo>
                    <a:pt x="5235" y="1"/>
                    <a:pt x="0" y="6205"/>
                    <a:pt x="637" y="8849"/>
                  </a:cubicBezTo>
                  <a:cubicBezTo>
                    <a:pt x="1304" y="11618"/>
                    <a:pt x="4273" y="14153"/>
                    <a:pt x="4273" y="14153"/>
                  </a:cubicBezTo>
                  <a:cubicBezTo>
                    <a:pt x="4400" y="14309"/>
                    <a:pt x="4587" y="14382"/>
                    <a:pt x="4815" y="14382"/>
                  </a:cubicBezTo>
                  <a:cubicBezTo>
                    <a:pt x="6389" y="14382"/>
                    <a:pt x="9956" y="10931"/>
                    <a:pt x="9811" y="7582"/>
                  </a:cubicBezTo>
                  <a:cubicBezTo>
                    <a:pt x="9644" y="3745"/>
                    <a:pt x="6742" y="643"/>
                    <a:pt x="6241" y="43"/>
                  </a:cubicBezTo>
                  <a:cubicBezTo>
                    <a:pt x="6219" y="14"/>
                    <a:pt x="6186" y="1"/>
                    <a:pt x="6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71804" y="4077768"/>
              <a:ext cx="219203" cy="141282"/>
            </a:xfrm>
            <a:custGeom>
              <a:avLst/>
              <a:gdLst/>
              <a:ahLst/>
              <a:cxnLst/>
              <a:rect l="l" t="t" r="r" b="b"/>
              <a:pathLst>
                <a:path w="13911" h="8966" extrusionOk="0">
                  <a:moveTo>
                    <a:pt x="5232" y="0"/>
                  </a:moveTo>
                  <a:cubicBezTo>
                    <a:pt x="1678" y="0"/>
                    <a:pt x="1" y="6231"/>
                    <a:pt x="1" y="6231"/>
                  </a:cubicBezTo>
                  <a:cubicBezTo>
                    <a:pt x="1" y="6231"/>
                    <a:pt x="3346" y="8965"/>
                    <a:pt x="6519" y="8965"/>
                  </a:cubicBezTo>
                  <a:cubicBezTo>
                    <a:pt x="7201" y="8965"/>
                    <a:pt x="7875" y="8839"/>
                    <a:pt x="8507" y="8532"/>
                  </a:cubicBezTo>
                  <a:cubicBezTo>
                    <a:pt x="12109" y="6831"/>
                    <a:pt x="13911" y="3262"/>
                    <a:pt x="13477" y="3062"/>
                  </a:cubicBezTo>
                  <a:cubicBezTo>
                    <a:pt x="13010" y="2828"/>
                    <a:pt x="9774" y="827"/>
                    <a:pt x="5838" y="60"/>
                  </a:cubicBezTo>
                  <a:cubicBezTo>
                    <a:pt x="5630" y="19"/>
                    <a:pt x="5428" y="0"/>
                    <a:pt x="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13462" y="4173318"/>
              <a:ext cx="174514" cy="188381"/>
            </a:xfrm>
            <a:custGeom>
              <a:avLst/>
              <a:gdLst/>
              <a:ahLst/>
              <a:cxnLst/>
              <a:rect l="l" t="t" r="r" b="b"/>
              <a:pathLst>
                <a:path w="11075" h="11955" extrusionOk="0">
                  <a:moveTo>
                    <a:pt x="3102" y="1"/>
                  </a:moveTo>
                  <a:cubicBezTo>
                    <a:pt x="3102" y="1"/>
                    <a:pt x="0" y="3704"/>
                    <a:pt x="2035" y="7106"/>
                  </a:cubicBezTo>
                  <a:cubicBezTo>
                    <a:pt x="3942" y="10348"/>
                    <a:pt x="8090" y="11955"/>
                    <a:pt x="9603" y="11955"/>
                  </a:cubicBezTo>
                  <a:cubicBezTo>
                    <a:pt x="9677" y="11955"/>
                    <a:pt x="9746" y="11951"/>
                    <a:pt x="9807" y="11943"/>
                  </a:cubicBezTo>
                  <a:cubicBezTo>
                    <a:pt x="11075" y="11776"/>
                    <a:pt x="10574" y="7339"/>
                    <a:pt x="9640" y="3904"/>
                  </a:cubicBezTo>
                  <a:cubicBezTo>
                    <a:pt x="8840" y="902"/>
                    <a:pt x="3102" y="1"/>
                    <a:pt x="3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714" y="4162113"/>
              <a:ext cx="175050" cy="158599"/>
            </a:xfrm>
            <a:custGeom>
              <a:avLst/>
              <a:gdLst/>
              <a:ahLst/>
              <a:cxnLst/>
              <a:rect l="l" t="t" r="r" b="b"/>
              <a:pathLst>
                <a:path w="11109" h="10065" extrusionOk="0">
                  <a:moveTo>
                    <a:pt x="7135" y="0"/>
                  </a:moveTo>
                  <a:cubicBezTo>
                    <a:pt x="6068" y="0"/>
                    <a:pt x="4926" y="278"/>
                    <a:pt x="3903" y="1112"/>
                  </a:cubicBezTo>
                  <a:cubicBezTo>
                    <a:pt x="868" y="3647"/>
                    <a:pt x="0" y="8284"/>
                    <a:pt x="367" y="9552"/>
                  </a:cubicBezTo>
                  <a:cubicBezTo>
                    <a:pt x="465" y="9912"/>
                    <a:pt x="903" y="10065"/>
                    <a:pt x="1556" y="10065"/>
                  </a:cubicBezTo>
                  <a:cubicBezTo>
                    <a:pt x="3139" y="10065"/>
                    <a:pt x="5982" y="9166"/>
                    <a:pt x="8273" y="8151"/>
                  </a:cubicBezTo>
                  <a:cubicBezTo>
                    <a:pt x="11108" y="6916"/>
                    <a:pt x="11108" y="1112"/>
                    <a:pt x="11108" y="1112"/>
                  </a:cubicBezTo>
                  <a:cubicBezTo>
                    <a:pt x="11108" y="1112"/>
                    <a:pt x="9270" y="0"/>
                    <a:pt x="7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923" y="4046438"/>
              <a:ext cx="213420" cy="140778"/>
            </a:xfrm>
            <a:custGeom>
              <a:avLst/>
              <a:gdLst/>
              <a:ahLst/>
              <a:cxnLst/>
              <a:rect l="l" t="t" r="r" b="b"/>
              <a:pathLst>
                <a:path w="13544" h="8934" extrusionOk="0">
                  <a:moveTo>
                    <a:pt x="4728" y="0"/>
                  </a:moveTo>
                  <a:cubicBezTo>
                    <a:pt x="3019" y="0"/>
                    <a:pt x="1598" y="349"/>
                    <a:pt x="1068" y="713"/>
                  </a:cubicBezTo>
                  <a:cubicBezTo>
                    <a:pt x="0" y="1447"/>
                    <a:pt x="2502" y="5183"/>
                    <a:pt x="4904" y="7785"/>
                  </a:cubicBezTo>
                  <a:cubicBezTo>
                    <a:pt x="5705" y="8662"/>
                    <a:pt x="7001" y="8934"/>
                    <a:pt x="8297" y="8934"/>
                  </a:cubicBezTo>
                  <a:cubicBezTo>
                    <a:pt x="10402" y="8934"/>
                    <a:pt x="12509" y="8219"/>
                    <a:pt x="12509" y="8219"/>
                  </a:cubicBezTo>
                  <a:cubicBezTo>
                    <a:pt x="12509" y="8219"/>
                    <a:pt x="13543" y="3482"/>
                    <a:pt x="10174" y="1414"/>
                  </a:cubicBezTo>
                  <a:cubicBezTo>
                    <a:pt x="8480" y="357"/>
                    <a:pt x="6456" y="0"/>
                    <a:pt x="4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32504" y="4157354"/>
              <a:ext cx="91992" cy="34903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29222" y="4189960"/>
              <a:ext cx="27355" cy="80095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88636" y="4174374"/>
              <a:ext cx="70972" cy="44688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5492" y="4185390"/>
              <a:ext cx="32067" cy="63109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3479" y="4172656"/>
              <a:ext cx="46264" cy="39583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4510" y="4110611"/>
              <a:ext cx="107356" cy="85831"/>
            </a:xfrm>
            <a:custGeom>
              <a:avLst/>
              <a:gdLst/>
              <a:ahLst/>
              <a:cxnLst/>
              <a:rect l="l" t="t" r="r" b="b"/>
              <a:pathLst>
                <a:path w="6813" h="5447" extrusionOk="0">
                  <a:moveTo>
                    <a:pt x="3702" y="0"/>
                  </a:moveTo>
                  <a:cubicBezTo>
                    <a:pt x="2923" y="0"/>
                    <a:pt x="2269" y="211"/>
                    <a:pt x="2269" y="211"/>
                  </a:cubicBezTo>
                  <a:cubicBezTo>
                    <a:pt x="1" y="1011"/>
                    <a:pt x="101" y="4280"/>
                    <a:pt x="3070" y="5247"/>
                  </a:cubicBezTo>
                  <a:cubicBezTo>
                    <a:pt x="3489" y="5384"/>
                    <a:pt x="3867" y="5446"/>
                    <a:pt x="4205" y="5446"/>
                  </a:cubicBezTo>
                  <a:cubicBezTo>
                    <a:pt x="6257" y="5446"/>
                    <a:pt x="6812" y="3149"/>
                    <a:pt x="6039" y="1345"/>
                  </a:cubicBezTo>
                  <a:cubicBezTo>
                    <a:pt x="5583" y="258"/>
                    <a:pt x="4566" y="0"/>
                    <a:pt x="3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2365" y="4166290"/>
              <a:ext cx="23148" cy="16514"/>
            </a:xfrm>
            <a:custGeom>
              <a:avLst/>
              <a:gdLst/>
              <a:ahLst/>
              <a:cxnLst/>
              <a:rect l="l" t="t" r="r" b="b"/>
              <a:pathLst>
                <a:path w="1469" h="1048" extrusionOk="0">
                  <a:moveTo>
                    <a:pt x="735" y="1"/>
                  </a:moveTo>
                  <a:cubicBezTo>
                    <a:pt x="652" y="1"/>
                    <a:pt x="573" y="16"/>
                    <a:pt x="501" y="47"/>
                  </a:cubicBezTo>
                  <a:cubicBezTo>
                    <a:pt x="101" y="247"/>
                    <a:pt x="1" y="747"/>
                    <a:pt x="1" y="780"/>
                  </a:cubicBezTo>
                  <a:cubicBezTo>
                    <a:pt x="1" y="914"/>
                    <a:pt x="67" y="1014"/>
                    <a:pt x="167" y="1014"/>
                  </a:cubicBezTo>
                  <a:cubicBezTo>
                    <a:pt x="201" y="1047"/>
                    <a:pt x="201" y="1047"/>
                    <a:pt x="201" y="1047"/>
                  </a:cubicBezTo>
                  <a:cubicBezTo>
                    <a:pt x="301" y="1047"/>
                    <a:pt x="401" y="947"/>
                    <a:pt x="401" y="847"/>
                  </a:cubicBezTo>
                  <a:cubicBezTo>
                    <a:pt x="434" y="780"/>
                    <a:pt x="501" y="514"/>
                    <a:pt x="668" y="447"/>
                  </a:cubicBezTo>
                  <a:cubicBezTo>
                    <a:pt x="699" y="431"/>
                    <a:pt x="732" y="425"/>
                    <a:pt x="766" y="425"/>
                  </a:cubicBezTo>
                  <a:cubicBezTo>
                    <a:pt x="879" y="425"/>
                    <a:pt x="1007" y="496"/>
                    <a:pt x="1135" y="547"/>
                  </a:cubicBezTo>
                  <a:cubicBezTo>
                    <a:pt x="1158" y="571"/>
                    <a:pt x="1190" y="582"/>
                    <a:pt x="1225" y="582"/>
                  </a:cubicBezTo>
                  <a:cubicBezTo>
                    <a:pt x="1288" y="582"/>
                    <a:pt x="1359" y="545"/>
                    <a:pt x="1402" y="480"/>
                  </a:cubicBezTo>
                  <a:cubicBezTo>
                    <a:pt x="1468" y="380"/>
                    <a:pt x="1435" y="280"/>
                    <a:pt x="1335" y="213"/>
                  </a:cubicBezTo>
                  <a:cubicBezTo>
                    <a:pt x="1128" y="75"/>
                    <a:pt x="920" y="1"/>
                    <a:pt x="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68132" y="4169835"/>
              <a:ext cx="23668" cy="16120"/>
            </a:xfrm>
            <a:custGeom>
              <a:avLst/>
              <a:gdLst/>
              <a:ahLst/>
              <a:cxnLst/>
              <a:rect l="l" t="t" r="r" b="b"/>
              <a:pathLst>
                <a:path w="1502" h="1023" extrusionOk="0">
                  <a:moveTo>
                    <a:pt x="791" y="0"/>
                  </a:moveTo>
                  <a:cubicBezTo>
                    <a:pt x="692" y="0"/>
                    <a:pt x="596" y="19"/>
                    <a:pt x="501" y="55"/>
                  </a:cubicBezTo>
                  <a:cubicBezTo>
                    <a:pt x="134" y="222"/>
                    <a:pt x="34" y="722"/>
                    <a:pt x="34" y="789"/>
                  </a:cubicBezTo>
                  <a:cubicBezTo>
                    <a:pt x="0" y="889"/>
                    <a:pt x="100" y="989"/>
                    <a:pt x="200" y="1022"/>
                  </a:cubicBezTo>
                  <a:lnTo>
                    <a:pt x="234" y="1022"/>
                  </a:lnTo>
                  <a:cubicBezTo>
                    <a:pt x="334" y="1022"/>
                    <a:pt x="434" y="956"/>
                    <a:pt x="434" y="856"/>
                  </a:cubicBezTo>
                  <a:cubicBezTo>
                    <a:pt x="467" y="789"/>
                    <a:pt x="534" y="522"/>
                    <a:pt x="701" y="422"/>
                  </a:cubicBezTo>
                  <a:cubicBezTo>
                    <a:pt x="731" y="407"/>
                    <a:pt x="763" y="400"/>
                    <a:pt x="795" y="400"/>
                  </a:cubicBezTo>
                  <a:cubicBezTo>
                    <a:pt x="908" y="400"/>
                    <a:pt x="1031" y="478"/>
                    <a:pt x="1134" y="555"/>
                  </a:cubicBezTo>
                  <a:cubicBezTo>
                    <a:pt x="1170" y="579"/>
                    <a:pt x="1209" y="590"/>
                    <a:pt x="1249" y="590"/>
                  </a:cubicBezTo>
                  <a:cubicBezTo>
                    <a:pt x="1321" y="590"/>
                    <a:pt x="1391" y="553"/>
                    <a:pt x="1435" y="489"/>
                  </a:cubicBezTo>
                  <a:cubicBezTo>
                    <a:pt x="1501" y="389"/>
                    <a:pt x="1468" y="255"/>
                    <a:pt x="1368" y="189"/>
                  </a:cubicBezTo>
                  <a:cubicBezTo>
                    <a:pt x="1154" y="60"/>
                    <a:pt x="968" y="0"/>
                    <a:pt x="79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014" y="4151665"/>
              <a:ext cx="23668" cy="14308"/>
            </a:xfrm>
            <a:custGeom>
              <a:avLst/>
              <a:gdLst/>
              <a:ahLst/>
              <a:cxnLst/>
              <a:rect l="l" t="t" r="r" b="b"/>
              <a:pathLst>
                <a:path w="1502" h="908" extrusionOk="0">
                  <a:moveTo>
                    <a:pt x="895" y="1"/>
                  </a:moveTo>
                  <a:cubicBezTo>
                    <a:pt x="817" y="1"/>
                    <a:pt x="750" y="16"/>
                    <a:pt x="701" y="41"/>
                  </a:cubicBezTo>
                  <a:cubicBezTo>
                    <a:pt x="301" y="141"/>
                    <a:pt x="101" y="574"/>
                    <a:pt x="68" y="608"/>
                  </a:cubicBezTo>
                  <a:cubicBezTo>
                    <a:pt x="1" y="708"/>
                    <a:pt x="68" y="841"/>
                    <a:pt x="168" y="875"/>
                  </a:cubicBezTo>
                  <a:cubicBezTo>
                    <a:pt x="201" y="908"/>
                    <a:pt x="234" y="908"/>
                    <a:pt x="268" y="908"/>
                  </a:cubicBezTo>
                  <a:cubicBezTo>
                    <a:pt x="334" y="908"/>
                    <a:pt x="401" y="875"/>
                    <a:pt x="435" y="774"/>
                  </a:cubicBezTo>
                  <a:cubicBezTo>
                    <a:pt x="468" y="708"/>
                    <a:pt x="635" y="474"/>
                    <a:pt x="801" y="441"/>
                  </a:cubicBezTo>
                  <a:cubicBezTo>
                    <a:pt x="828" y="432"/>
                    <a:pt x="858" y="428"/>
                    <a:pt x="888" y="428"/>
                  </a:cubicBezTo>
                  <a:cubicBezTo>
                    <a:pt x="973" y="428"/>
                    <a:pt x="1071" y="459"/>
                    <a:pt x="1168" y="508"/>
                  </a:cubicBezTo>
                  <a:cubicBezTo>
                    <a:pt x="1192" y="531"/>
                    <a:pt x="1224" y="542"/>
                    <a:pt x="1259" y="542"/>
                  </a:cubicBezTo>
                  <a:cubicBezTo>
                    <a:pt x="1321" y="542"/>
                    <a:pt x="1392" y="505"/>
                    <a:pt x="1435" y="441"/>
                  </a:cubicBezTo>
                  <a:cubicBezTo>
                    <a:pt x="1502" y="341"/>
                    <a:pt x="1469" y="241"/>
                    <a:pt x="1369" y="174"/>
                  </a:cubicBezTo>
                  <a:cubicBezTo>
                    <a:pt x="1199" y="47"/>
                    <a:pt x="1030" y="1"/>
                    <a:pt x="89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93832" y="4262691"/>
              <a:ext cx="178485" cy="182078"/>
            </a:xfrm>
            <a:custGeom>
              <a:avLst/>
              <a:gdLst/>
              <a:ahLst/>
              <a:cxnLst/>
              <a:rect l="l" t="t" r="r" b="b"/>
              <a:pathLst>
                <a:path w="11327" h="11555" extrusionOk="0">
                  <a:moveTo>
                    <a:pt x="788" y="0"/>
                  </a:moveTo>
                  <a:cubicBezTo>
                    <a:pt x="0" y="0"/>
                    <a:pt x="473" y="8713"/>
                    <a:pt x="2865" y="10241"/>
                  </a:cubicBezTo>
                  <a:cubicBezTo>
                    <a:pt x="4707" y="11418"/>
                    <a:pt x="7430" y="11555"/>
                    <a:pt x="8601" y="11555"/>
                  </a:cubicBezTo>
                  <a:cubicBezTo>
                    <a:pt x="8957" y="11555"/>
                    <a:pt x="9170" y="11542"/>
                    <a:pt x="9170" y="11542"/>
                  </a:cubicBezTo>
                  <a:cubicBezTo>
                    <a:pt x="9195" y="11545"/>
                    <a:pt x="9220" y="11547"/>
                    <a:pt x="9245" y="11547"/>
                  </a:cubicBezTo>
                  <a:cubicBezTo>
                    <a:pt x="10757" y="11547"/>
                    <a:pt x="11327" y="5595"/>
                    <a:pt x="8603" y="2969"/>
                  </a:cubicBezTo>
                  <a:cubicBezTo>
                    <a:pt x="5801" y="334"/>
                    <a:pt x="1564" y="101"/>
                    <a:pt x="797" y="1"/>
                  </a:cubicBezTo>
                  <a:cubicBezTo>
                    <a:pt x="794" y="0"/>
                    <a:pt x="791" y="0"/>
                    <a:pt x="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16789" y="4271579"/>
              <a:ext cx="198324" cy="183512"/>
            </a:xfrm>
            <a:custGeom>
              <a:avLst/>
              <a:gdLst/>
              <a:ahLst/>
              <a:cxnLst/>
              <a:rect l="l" t="t" r="r" b="b"/>
              <a:pathLst>
                <a:path w="12586" h="11646" extrusionOk="0">
                  <a:moveTo>
                    <a:pt x="10999" y="0"/>
                  </a:moveTo>
                  <a:cubicBezTo>
                    <a:pt x="10991" y="0"/>
                    <a:pt x="10983" y="1"/>
                    <a:pt x="10975" y="4"/>
                  </a:cubicBezTo>
                  <a:cubicBezTo>
                    <a:pt x="10474" y="170"/>
                    <a:pt x="6772" y="1004"/>
                    <a:pt x="3369" y="3173"/>
                  </a:cubicBezTo>
                  <a:cubicBezTo>
                    <a:pt x="0" y="5341"/>
                    <a:pt x="3469" y="11645"/>
                    <a:pt x="3469" y="11645"/>
                  </a:cubicBezTo>
                  <a:cubicBezTo>
                    <a:pt x="3469" y="11645"/>
                    <a:pt x="9807" y="11145"/>
                    <a:pt x="11208" y="7409"/>
                  </a:cubicBezTo>
                  <a:cubicBezTo>
                    <a:pt x="12585" y="3737"/>
                    <a:pt x="11481" y="0"/>
                    <a:pt x="10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63044" y="4425645"/>
              <a:ext cx="219203" cy="131355"/>
            </a:xfrm>
            <a:custGeom>
              <a:avLst/>
              <a:gdLst/>
              <a:ahLst/>
              <a:cxnLst/>
              <a:rect l="l" t="t" r="r" b="b"/>
              <a:pathLst>
                <a:path w="13911" h="8336" extrusionOk="0">
                  <a:moveTo>
                    <a:pt x="5686" y="0"/>
                  </a:moveTo>
                  <a:cubicBezTo>
                    <a:pt x="3103" y="0"/>
                    <a:pt x="1" y="2170"/>
                    <a:pt x="1" y="2170"/>
                  </a:cubicBezTo>
                  <a:cubicBezTo>
                    <a:pt x="1" y="2170"/>
                    <a:pt x="334" y="7006"/>
                    <a:pt x="4137" y="8040"/>
                  </a:cubicBezTo>
                  <a:cubicBezTo>
                    <a:pt x="4906" y="8248"/>
                    <a:pt x="5693" y="8336"/>
                    <a:pt x="6467" y="8336"/>
                  </a:cubicBezTo>
                  <a:cubicBezTo>
                    <a:pt x="9548" y="8336"/>
                    <a:pt x="12410" y="6939"/>
                    <a:pt x="13077" y="6139"/>
                  </a:cubicBezTo>
                  <a:cubicBezTo>
                    <a:pt x="13911" y="5105"/>
                    <a:pt x="10441" y="2270"/>
                    <a:pt x="7406" y="435"/>
                  </a:cubicBezTo>
                  <a:cubicBezTo>
                    <a:pt x="6896" y="125"/>
                    <a:pt x="6306" y="0"/>
                    <a:pt x="5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77358" y="4465091"/>
              <a:ext cx="151918" cy="214601"/>
            </a:xfrm>
            <a:custGeom>
              <a:avLst/>
              <a:gdLst/>
              <a:ahLst/>
              <a:cxnLst/>
              <a:rect l="l" t="t" r="r" b="b"/>
              <a:pathLst>
                <a:path w="9641" h="13619" extrusionOk="0">
                  <a:moveTo>
                    <a:pt x="5604" y="0"/>
                  </a:moveTo>
                  <a:cubicBezTo>
                    <a:pt x="5604" y="0"/>
                    <a:pt x="901" y="1068"/>
                    <a:pt x="467" y="5004"/>
                  </a:cubicBezTo>
                  <a:cubicBezTo>
                    <a:pt x="0" y="8940"/>
                    <a:pt x="2602" y="12909"/>
                    <a:pt x="3703" y="13543"/>
                  </a:cubicBezTo>
                  <a:cubicBezTo>
                    <a:pt x="3790" y="13594"/>
                    <a:pt x="3884" y="13619"/>
                    <a:pt x="3984" y="13619"/>
                  </a:cubicBezTo>
                  <a:cubicBezTo>
                    <a:pt x="5181" y="13619"/>
                    <a:pt x="7211" y="10090"/>
                    <a:pt x="8473" y="7072"/>
                  </a:cubicBezTo>
                  <a:cubicBezTo>
                    <a:pt x="9641" y="4203"/>
                    <a:pt x="5604" y="0"/>
                    <a:pt x="5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29627" y="4426007"/>
              <a:ext cx="216051" cy="132221"/>
            </a:xfrm>
            <a:custGeom>
              <a:avLst/>
              <a:gdLst/>
              <a:ahLst/>
              <a:cxnLst/>
              <a:rect l="l" t="t" r="r" b="b"/>
              <a:pathLst>
                <a:path w="13711" h="8391" extrusionOk="0">
                  <a:moveTo>
                    <a:pt x="8335" y="1"/>
                  </a:moveTo>
                  <a:cubicBezTo>
                    <a:pt x="8004" y="1"/>
                    <a:pt x="7661" y="35"/>
                    <a:pt x="7306" y="112"/>
                  </a:cubicBezTo>
                  <a:cubicBezTo>
                    <a:pt x="3437" y="979"/>
                    <a:pt x="535" y="4682"/>
                    <a:pt x="268" y="5949"/>
                  </a:cubicBezTo>
                  <a:cubicBezTo>
                    <a:pt x="1" y="7217"/>
                    <a:pt x="4404" y="8151"/>
                    <a:pt x="7907" y="8384"/>
                  </a:cubicBezTo>
                  <a:cubicBezTo>
                    <a:pt x="7966" y="8388"/>
                    <a:pt x="8024" y="8390"/>
                    <a:pt x="8083" y="8390"/>
                  </a:cubicBezTo>
                  <a:cubicBezTo>
                    <a:pt x="11110" y="8390"/>
                    <a:pt x="13711" y="3414"/>
                    <a:pt x="13711" y="3414"/>
                  </a:cubicBezTo>
                  <a:cubicBezTo>
                    <a:pt x="13711" y="3414"/>
                    <a:pt x="11619" y="1"/>
                    <a:pt x="8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36871" y="4417639"/>
              <a:ext cx="70988" cy="22754"/>
            </a:xfrm>
            <a:custGeom>
              <a:avLst/>
              <a:gdLst/>
              <a:ahLst/>
              <a:cxnLst/>
              <a:rect l="l" t="t" r="r" b="b"/>
              <a:pathLst>
                <a:path w="4505" h="1444" extrusionOk="0">
                  <a:moveTo>
                    <a:pt x="230" y="1"/>
                  </a:moveTo>
                  <a:cubicBezTo>
                    <a:pt x="176" y="1"/>
                    <a:pt x="118" y="26"/>
                    <a:pt x="68" y="76"/>
                  </a:cubicBezTo>
                  <a:cubicBezTo>
                    <a:pt x="1" y="142"/>
                    <a:pt x="1" y="276"/>
                    <a:pt x="68" y="343"/>
                  </a:cubicBezTo>
                  <a:cubicBezTo>
                    <a:pt x="134" y="409"/>
                    <a:pt x="1135" y="1443"/>
                    <a:pt x="3303" y="1443"/>
                  </a:cubicBezTo>
                  <a:cubicBezTo>
                    <a:pt x="3603" y="1443"/>
                    <a:pt x="3937" y="1410"/>
                    <a:pt x="4304" y="1377"/>
                  </a:cubicBezTo>
                  <a:cubicBezTo>
                    <a:pt x="4437" y="1343"/>
                    <a:pt x="4504" y="1243"/>
                    <a:pt x="4504" y="1110"/>
                  </a:cubicBezTo>
                  <a:cubicBezTo>
                    <a:pt x="4471" y="1010"/>
                    <a:pt x="4371" y="943"/>
                    <a:pt x="4271" y="943"/>
                  </a:cubicBezTo>
                  <a:cubicBezTo>
                    <a:pt x="3925" y="990"/>
                    <a:pt x="3604" y="1011"/>
                    <a:pt x="3308" y="1011"/>
                  </a:cubicBezTo>
                  <a:cubicBezTo>
                    <a:pt x="1311" y="1011"/>
                    <a:pt x="397" y="76"/>
                    <a:pt x="368" y="76"/>
                  </a:cubicBezTo>
                  <a:cubicBezTo>
                    <a:pt x="334" y="26"/>
                    <a:pt x="284" y="1"/>
                    <a:pt x="2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4067" y="4421295"/>
              <a:ext cx="78866" cy="24881"/>
            </a:xfrm>
            <a:custGeom>
              <a:avLst/>
              <a:gdLst/>
              <a:ahLst/>
              <a:cxnLst/>
              <a:rect l="l" t="t" r="r" b="b"/>
              <a:pathLst>
                <a:path w="5005" h="1579" extrusionOk="0">
                  <a:moveTo>
                    <a:pt x="3749" y="1"/>
                  </a:moveTo>
                  <a:cubicBezTo>
                    <a:pt x="2554" y="1"/>
                    <a:pt x="695" y="181"/>
                    <a:pt x="68" y="1278"/>
                  </a:cubicBezTo>
                  <a:cubicBezTo>
                    <a:pt x="1" y="1378"/>
                    <a:pt x="34" y="1478"/>
                    <a:pt x="134" y="1545"/>
                  </a:cubicBezTo>
                  <a:cubicBezTo>
                    <a:pt x="168" y="1578"/>
                    <a:pt x="201" y="1578"/>
                    <a:pt x="234" y="1578"/>
                  </a:cubicBezTo>
                  <a:cubicBezTo>
                    <a:pt x="301" y="1578"/>
                    <a:pt x="368" y="1545"/>
                    <a:pt x="401" y="1478"/>
                  </a:cubicBezTo>
                  <a:cubicBezTo>
                    <a:pt x="911" y="587"/>
                    <a:pt x="2528" y="425"/>
                    <a:pt x="3645" y="425"/>
                  </a:cubicBezTo>
                  <a:cubicBezTo>
                    <a:pt x="4284" y="425"/>
                    <a:pt x="4759" y="477"/>
                    <a:pt x="4771" y="477"/>
                  </a:cubicBezTo>
                  <a:cubicBezTo>
                    <a:pt x="4871" y="477"/>
                    <a:pt x="5004" y="411"/>
                    <a:pt x="5004" y="277"/>
                  </a:cubicBezTo>
                  <a:cubicBezTo>
                    <a:pt x="5004" y="177"/>
                    <a:pt x="4938" y="77"/>
                    <a:pt x="4804" y="44"/>
                  </a:cubicBezTo>
                  <a:cubicBezTo>
                    <a:pt x="4760" y="44"/>
                    <a:pt x="4334" y="1"/>
                    <a:pt x="37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45172" y="4335973"/>
              <a:ext cx="29971" cy="74438"/>
            </a:xfrm>
            <a:custGeom>
              <a:avLst/>
              <a:gdLst/>
              <a:ahLst/>
              <a:cxnLst/>
              <a:rect l="l" t="t" r="r" b="b"/>
              <a:pathLst>
                <a:path w="1902" h="4724" extrusionOk="0">
                  <a:moveTo>
                    <a:pt x="252" y="1"/>
                  </a:moveTo>
                  <a:cubicBezTo>
                    <a:pt x="212" y="1"/>
                    <a:pt x="170" y="8"/>
                    <a:pt x="134" y="21"/>
                  </a:cubicBezTo>
                  <a:cubicBezTo>
                    <a:pt x="34" y="87"/>
                    <a:pt x="0" y="221"/>
                    <a:pt x="67" y="321"/>
                  </a:cubicBezTo>
                  <a:cubicBezTo>
                    <a:pt x="67" y="354"/>
                    <a:pt x="1401" y="2556"/>
                    <a:pt x="100" y="4390"/>
                  </a:cubicBezTo>
                  <a:cubicBezTo>
                    <a:pt x="34" y="4490"/>
                    <a:pt x="67" y="4591"/>
                    <a:pt x="134" y="4657"/>
                  </a:cubicBezTo>
                  <a:cubicBezTo>
                    <a:pt x="167" y="4691"/>
                    <a:pt x="234" y="4724"/>
                    <a:pt x="267" y="4724"/>
                  </a:cubicBezTo>
                  <a:cubicBezTo>
                    <a:pt x="334" y="4724"/>
                    <a:pt x="401" y="4691"/>
                    <a:pt x="434" y="4624"/>
                  </a:cubicBezTo>
                  <a:cubicBezTo>
                    <a:pt x="1902" y="2556"/>
                    <a:pt x="467" y="187"/>
                    <a:pt x="434" y="87"/>
                  </a:cubicBezTo>
                  <a:cubicBezTo>
                    <a:pt x="392" y="24"/>
                    <a:pt x="323" y="1"/>
                    <a:pt x="25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97861" y="4372141"/>
              <a:ext cx="34698" cy="45114"/>
            </a:xfrm>
            <a:custGeom>
              <a:avLst/>
              <a:gdLst/>
              <a:ahLst/>
              <a:cxnLst/>
              <a:rect l="l" t="t" r="r" b="b"/>
              <a:pathLst>
                <a:path w="2202" h="2863" extrusionOk="0">
                  <a:moveTo>
                    <a:pt x="223" y="0"/>
                  </a:moveTo>
                  <a:cubicBezTo>
                    <a:pt x="192" y="0"/>
                    <a:pt x="162" y="9"/>
                    <a:pt x="134" y="27"/>
                  </a:cubicBezTo>
                  <a:cubicBezTo>
                    <a:pt x="34" y="94"/>
                    <a:pt x="0" y="194"/>
                    <a:pt x="67" y="294"/>
                  </a:cubicBezTo>
                  <a:cubicBezTo>
                    <a:pt x="100" y="394"/>
                    <a:pt x="1068" y="2229"/>
                    <a:pt x="1835" y="2829"/>
                  </a:cubicBezTo>
                  <a:cubicBezTo>
                    <a:pt x="1868" y="2863"/>
                    <a:pt x="1935" y="2863"/>
                    <a:pt x="1968" y="2863"/>
                  </a:cubicBezTo>
                  <a:cubicBezTo>
                    <a:pt x="2035" y="2863"/>
                    <a:pt x="2102" y="2863"/>
                    <a:pt x="2135" y="2796"/>
                  </a:cubicBezTo>
                  <a:cubicBezTo>
                    <a:pt x="2202" y="2696"/>
                    <a:pt x="2202" y="2562"/>
                    <a:pt x="2102" y="2496"/>
                  </a:cubicBezTo>
                  <a:cubicBezTo>
                    <a:pt x="1368" y="1962"/>
                    <a:pt x="434" y="127"/>
                    <a:pt x="434" y="127"/>
                  </a:cubicBezTo>
                  <a:cubicBezTo>
                    <a:pt x="386" y="55"/>
                    <a:pt x="303" y="0"/>
                    <a:pt x="22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66731" y="4377294"/>
              <a:ext cx="31547" cy="42593"/>
            </a:xfrm>
            <a:custGeom>
              <a:avLst/>
              <a:gdLst/>
              <a:ahLst/>
              <a:cxnLst/>
              <a:rect l="l" t="t" r="r" b="b"/>
              <a:pathLst>
                <a:path w="2002" h="2703" extrusionOk="0">
                  <a:moveTo>
                    <a:pt x="1735" y="0"/>
                  </a:moveTo>
                  <a:cubicBezTo>
                    <a:pt x="1601" y="0"/>
                    <a:pt x="1534" y="101"/>
                    <a:pt x="1534" y="234"/>
                  </a:cubicBezTo>
                  <a:cubicBezTo>
                    <a:pt x="1534" y="234"/>
                    <a:pt x="1601" y="1268"/>
                    <a:pt x="133" y="2302"/>
                  </a:cubicBezTo>
                  <a:cubicBezTo>
                    <a:pt x="33" y="2369"/>
                    <a:pt x="0" y="2502"/>
                    <a:pt x="67" y="2602"/>
                  </a:cubicBezTo>
                  <a:cubicBezTo>
                    <a:pt x="133" y="2669"/>
                    <a:pt x="200" y="2702"/>
                    <a:pt x="234" y="2702"/>
                  </a:cubicBezTo>
                  <a:cubicBezTo>
                    <a:pt x="300" y="2702"/>
                    <a:pt x="334" y="2669"/>
                    <a:pt x="367" y="2636"/>
                  </a:cubicBezTo>
                  <a:cubicBezTo>
                    <a:pt x="2001" y="1502"/>
                    <a:pt x="1968" y="267"/>
                    <a:pt x="1968" y="201"/>
                  </a:cubicBezTo>
                  <a:cubicBezTo>
                    <a:pt x="1935" y="101"/>
                    <a:pt x="1868" y="0"/>
                    <a:pt x="17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92409" y="4401202"/>
              <a:ext cx="121632" cy="85941"/>
            </a:xfrm>
            <a:custGeom>
              <a:avLst/>
              <a:gdLst/>
              <a:ahLst/>
              <a:cxnLst/>
              <a:rect l="l" t="t" r="r" b="b"/>
              <a:pathLst>
                <a:path w="7719" h="5454" extrusionOk="0">
                  <a:moveTo>
                    <a:pt x="3504" y="1"/>
                  </a:moveTo>
                  <a:cubicBezTo>
                    <a:pt x="1900" y="1"/>
                    <a:pt x="847" y="1986"/>
                    <a:pt x="847" y="1986"/>
                  </a:cubicBezTo>
                  <a:cubicBezTo>
                    <a:pt x="1" y="3678"/>
                    <a:pt x="1271" y="5453"/>
                    <a:pt x="3245" y="5453"/>
                  </a:cubicBezTo>
                  <a:cubicBezTo>
                    <a:pt x="3762" y="5453"/>
                    <a:pt x="4328" y="5332"/>
                    <a:pt x="4916" y="5055"/>
                  </a:cubicBezTo>
                  <a:cubicBezTo>
                    <a:pt x="7718" y="3687"/>
                    <a:pt x="6417" y="1052"/>
                    <a:pt x="4349" y="185"/>
                  </a:cubicBezTo>
                  <a:cubicBezTo>
                    <a:pt x="4054" y="56"/>
                    <a:pt x="3771" y="1"/>
                    <a:pt x="3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35700" y="4413431"/>
              <a:ext cx="17901" cy="22754"/>
            </a:xfrm>
            <a:custGeom>
              <a:avLst/>
              <a:gdLst/>
              <a:ahLst/>
              <a:cxnLst/>
              <a:rect l="l" t="t" r="r" b="b"/>
              <a:pathLst>
                <a:path w="1136" h="1444" extrusionOk="0">
                  <a:moveTo>
                    <a:pt x="936" y="0"/>
                  </a:moveTo>
                  <a:cubicBezTo>
                    <a:pt x="915" y="0"/>
                    <a:pt x="892" y="3"/>
                    <a:pt x="868" y="9"/>
                  </a:cubicBezTo>
                  <a:cubicBezTo>
                    <a:pt x="501" y="76"/>
                    <a:pt x="268" y="243"/>
                    <a:pt x="168" y="476"/>
                  </a:cubicBezTo>
                  <a:cubicBezTo>
                    <a:pt x="1" y="876"/>
                    <a:pt x="301" y="1310"/>
                    <a:pt x="335" y="1343"/>
                  </a:cubicBezTo>
                  <a:cubicBezTo>
                    <a:pt x="368" y="1410"/>
                    <a:pt x="435" y="1443"/>
                    <a:pt x="501" y="1443"/>
                  </a:cubicBezTo>
                  <a:cubicBezTo>
                    <a:pt x="535" y="1443"/>
                    <a:pt x="568" y="1410"/>
                    <a:pt x="601" y="1410"/>
                  </a:cubicBezTo>
                  <a:cubicBezTo>
                    <a:pt x="701" y="1343"/>
                    <a:pt x="735" y="1210"/>
                    <a:pt x="668" y="1110"/>
                  </a:cubicBezTo>
                  <a:cubicBezTo>
                    <a:pt x="635" y="1043"/>
                    <a:pt x="501" y="810"/>
                    <a:pt x="568" y="643"/>
                  </a:cubicBezTo>
                  <a:cubicBezTo>
                    <a:pt x="601" y="509"/>
                    <a:pt x="802" y="443"/>
                    <a:pt x="968" y="409"/>
                  </a:cubicBezTo>
                  <a:cubicBezTo>
                    <a:pt x="1068" y="376"/>
                    <a:pt x="1135" y="276"/>
                    <a:pt x="1135" y="143"/>
                  </a:cubicBezTo>
                  <a:cubicBezTo>
                    <a:pt x="1108" y="60"/>
                    <a:pt x="1035" y="0"/>
                    <a:pt x="93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53052" y="4421342"/>
              <a:ext cx="18421" cy="22722"/>
            </a:xfrm>
            <a:custGeom>
              <a:avLst/>
              <a:gdLst/>
              <a:ahLst/>
              <a:cxnLst/>
              <a:rect l="l" t="t" r="r" b="b"/>
              <a:pathLst>
                <a:path w="1169" h="1442" extrusionOk="0">
                  <a:moveTo>
                    <a:pt x="941" y="1"/>
                  </a:moveTo>
                  <a:cubicBezTo>
                    <a:pt x="928" y="1"/>
                    <a:pt x="915" y="3"/>
                    <a:pt x="901" y="7"/>
                  </a:cubicBezTo>
                  <a:cubicBezTo>
                    <a:pt x="501" y="74"/>
                    <a:pt x="268" y="241"/>
                    <a:pt x="168" y="508"/>
                  </a:cubicBezTo>
                  <a:cubicBezTo>
                    <a:pt x="1" y="908"/>
                    <a:pt x="301" y="1308"/>
                    <a:pt x="334" y="1375"/>
                  </a:cubicBezTo>
                  <a:cubicBezTo>
                    <a:pt x="368" y="1408"/>
                    <a:pt x="434" y="1442"/>
                    <a:pt x="501" y="1442"/>
                  </a:cubicBezTo>
                  <a:cubicBezTo>
                    <a:pt x="534" y="1442"/>
                    <a:pt x="601" y="1442"/>
                    <a:pt x="635" y="1408"/>
                  </a:cubicBezTo>
                  <a:cubicBezTo>
                    <a:pt x="701" y="1342"/>
                    <a:pt x="735" y="1208"/>
                    <a:pt x="668" y="1108"/>
                  </a:cubicBezTo>
                  <a:cubicBezTo>
                    <a:pt x="635" y="1075"/>
                    <a:pt x="501" y="808"/>
                    <a:pt x="568" y="641"/>
                  </a:cubicBezTo>
                  <a:cubicBezTo>
                    <a:pt x="601" y="508"/>
                    <a:pt x="801" y="441"/>
                    <a:pt x="968" y="408"/>
                  </a:cubicBezTo>
                  <a:cubicBezTo>
                    <a:pt x="1068" y="408"/>
                    <a:pt x="1168" y="274"/>
                    <a:pt x="1135" y="174"/>
                  </a:cubicBezTo>
                  <a:cubicBezTo>
                    <a:pt x="1106" y="88"/>
                    <a:pt x="1027" y="1"/>
                    <a:pt x="9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9" name="Google Shape;79;p2"/>
            <p:cNvGrpSpPr/>
            <p:nvPr/>
          </p:nvGrpSpPr>
          <p:grpSpPr>
            <a:xfrm rot="2528074">
              <a:off x="50879" y="3373663"/>
              <a:ext cx="406480" cy="452516"/>
              <a:chOff x="28413" y="4563494"/>
              <a:chExt cx="406465" cy="452499"/>
            </a:xfrm>
          </p:grpSpPr>
          <p:sp>
            <p:nvSpPr>
              <p:cNvPr id="80" name="Google Shape;80;p2"/>
              <p:cNvSpPr/>
              <p:nvPr/>
            </p:nvSpPr>
            <p:spPr>
              <a:xfrm>
                <a:off x="28413" y="4603807"/>
                <a:ext cx="96121" cy="84744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5378" extrusionOk="0">
                    <a:moveTo>
                      <a:pt x="1824" y="0"/>
                    </a:moveTo>
                    <a:cubicBezTo>
                      <a:pt x="1226" y="0"/>
                      <a:pt x="680" y="338"/>
                      <a:pt x="375" y="1339"/>
                    </a:cubicBezTo>
                    <a:cubicBezTo>
                      <a:pt x="1" y="2588"/>
                      <a:pt x="1928" y="3163"/>
                      <a:pt x="2961" y="3163"/>
                    </a:cubicBezTo>
                    <a:cubicBezTo>
                      <a:pt x="2971" y="3163"/>
                      <a:pt x="2980" y="3163"/>
                      <a:pt x="2990" y="3163"/>
                    </a:cubicBezTo>
                    <a:lnTo>
                      <a:pt x="2990" y="3163"/>
                    </a:lnTo>
                    <a:cubicBezTo>
                      <a:pt x="2604" y="3535"/>
                      <a:pt x="2250" y="4215"/>
                      <a:pt x="2710" y="5008"/>
                    </a:cubicBezTo>
                    <a:cubicBezTo>
                      <a:pt x="2860" y="5265"/>
                      <a:pt x="3076" y="5378"/>
                      <a:pt x="3319" y="5378"/>
                    </a:cubicBezTo>
                    <a:cubicBezTo>
                      <a:pt x="4430" y="5378"/>
                      <a:pt x="6099" y="3026"/>
                      <a:pt x="4512" y="1439"/>
                    </a:cubicBezTo>
                    <a:cubicBezTo>
                      <a:pt x="4512" y="1439"/>
                      <a:pt x="305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01790" y="4568237"/>
                <a:ext cx="69601" cy="87297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5540" extrusionOk="0">
                    <a:moveTo>
                      <a:pt x="1931" y="0"/>
                    </a:moveTo>
                    <a:cubicBezTo>
                      <a:pt x="0" y="0"/>
                      <a:pt x="256" y="3429"/>
                      <a:pt x="256" y="3429"/>
                    </a:cubicBezTo>
                    <a:cubicBezTo>
                      <a:pt x="383" y="4921"/>
                      <a:pt x="1701" y="5539"/>
                      <a:pt x="2781" y="5539"/>
                    </a:cubicBezTo>
                    <a:cubicBezTo>
                      <a:pt x="3681" y="5539"/>
                      <a:pt x="4417" y="5109"/>
                      <a:pt x="4159" y="4396"/>
                    </a:cubicBezTo>
                    <a:cubicBezTo>
                      <a:pt x="3880" y="3610"/>
                      <a:pt x="3256" y="3387"/>
                      <a:pt x="2748" y="3387"/>
                    </a:cubicBezTo>
                    <a:cubicBezTo>
                      <a:pt x="2689" y="3387"/>
                      <a:pt x="2632" y="3390"/>
                      <a:pt x="2577" y="3396"/>
                    </a:cubicBezTo>
                    <a:lnTo>
                      <a:pt x="2577" y="3396"/>
                    </a:lnTo>
                    <a:cubicBezTo>
                      <a:pt x="3242" y="2617"/>
                      <a:pt x="4075" y="756"/>
                      <a:pt x="2891" y="227"/>
                    </a:cubicBezTo>
                    <a:cubicBezTo>
                      <a:pt x="2523" y="69"/>
                      <a:pt x="2205" y="0"/>
                      <a:pt x="1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86361" y="4563494"/>
                <a:ext cx="25244" cy="51417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263" extrusionOk="0">
                    <a:moveTo>
                      <a:pt x="1357" y="0"/>
                    </a:moveTo>
                    <a:cubicBezTo>
                      <a:pt x="1327" y="0"/>
                      <a:pt x="1296" y="9"/>
                      <a:pt x="1268" y="27"/>
                    </a:cubicBezTo>
                    <a:cubicBezTo>
                      <a:pt x="735" y="294"/>
                      <a:pt x="401" y="694"/>
                      <a:pt x="268" y="1161"/>
                    </a:cubicBezTo>
                    <a:cubicBezTo>
                      <a:pt x="1" y="2129"/>
                      <a:pt x="601" y="3130"/>
                      <a:pt x="601" y="3163"/>
                    </a:cubicBezTo>
                    <a:cubicBezTo>
                      <a:pt x="668" y="3230"/>
                      <a:pt x="735" y="3263"/>
                      <a:pt x="801" y="3263"/>
                    </a:cubicBezTo>
                    <a:lnTo>
                      <a:pt x="901" y="3263"/>
                    </a:lnTo>
                    <a:cubicBezTo>
                      <a:pt x="1001" y="3196"/>
                      <a:pt x="1035" y="3063"/>
                      <a:pt x="968" y="2963"/>
                    </a:cubicBezTo>
                    <a:cubicBezTo>
                      <a:pt x="968" y="2963"/>
                      <a:pt x="468" y="2062"/>
                      <a:pt x="668" y="1295"/>
                    </a:cubicBezTo>
                    <a:cubicBezTo>
                      <a:pt x="768" y="895"/>
                      <a:pt x="1035" y="594"/>
                      <a:pt x="1468" y="394"/>
                    </a:cubicBezTo>
                    <a:cubicBezTo>
                      <a:pt x="1569" y="327"/>
                      <a:pt x="1602" y="227"/>
                      <a:pt x="1535" y="127"/>
                    </a:cubicBezTo>
                    <a:cubicBezTo>
                      <a:pt x="1511" y="55"/>
                      <a:pt x="1435" y="0"/>
                      <a:pt x="135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9562" y="4585163"/>
                <a:ext cx="46800" cy="32917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089" extrusionOk="0">
                    <a:moveTo>
                      <a:pt x="997" y="1"/>
                    </a:moveTo>
                    <a:cubicBezTo>
                      <a:pt x="487" y="1"/>
                      <a:pt x="128" y="293"/>
                      <a:pt x="101" y="320"/>
                    </a:cubicBezTo>
                    <a:cubicBezTo>
                      <a:pt x="1" y="387"/>
                      <a:pt x="1" y="520"/>
                      <a:pt x="67" y="620"/>
                    </a:cubicBezTo>
                    <a:cubicBezTo>
                      <a:pt x="109" y="662"/>
                      <a:pt x="175" y="690"/>
                      <a:pt x="244" y="690"/>
                    </a:cubicBezTo>
                    <a:cubicBezTo>
                      <a:pt x="286" y="690"/>
                      <a:pt x="329" y="679"/>
                      <a:pt x="368" y="654"/>
                    </a:cubicBezTo>
                    <a:cubicBezTo>
                      <a:pt x="368" y="626"/>
                      <a:pt x="637" y="420"/>
                      <a:pt x="1010" y="420"/>
                    </a:cubicBezTo>
                    <a:cubicBezTo>
                      <a:pt x="1091" y="420"/>
                      <a:pt x="1178" y="430"/>
                      <a:pt x="1268" y="454"/>
                    </a:cubicBezTo>
                    <a:cubicBezTo>
                      <a:pt x="1735" y="554"/>
                      <a:pt x="2202" y="1087"/>
                      <a:pt x="2536" y="1955"/>
                    </a:cubicBezTo>
                    <a:cubicBezTo>
                      <a:pt x="2569" y="2021"/>
                      <a:pt x="2669" y="2088"/>
                      <a:pt x="2736" y="2088"/>
                    </a:cubicBezTo>
                    <a:cubicBezTo>
                      <a:pt x="2769" y="2088"/>
                      <a:pt x="2803" y="2055"/>
                      <a:pt x="2803" y="2055"/>
                    </a:cubicBezTo>
                    <a:cubicBezTo>
                      <a:pt x="2936" y="2021"/>
                      <a:pt x="2970" y="1888"/>
                      <a:pt x="2936" y="1788"/>
                    </a:cubicBezTo>
                    <a:cubicBezTo>
                      <a:pt x="2536" y="787"/>
                      <a:pt x="2002" y="187"/>
                      <a:pt x="1368" y="53"/>
                    </a:cubicBezTo>
                    <a:cubicBezTo>
                      <a:pt x="1238" y="16"/>
                      <a:pt x="1113" y="1"/>
                      <a:pt x="99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8490" y="4626185"/>
                <a:ext cx="36810" cy="47083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988" extrusionOk="0">
                    <a:moveTo>
                      <a:pt x="757" y="1"/>
                    </a:moveTo>
                    <a:cubicBezTo>
                      <a:pt x="486" y="1"/>
                      <a:pt x="239" y="47"/>
                      <a:pt x="101" y="186"/>
                    </a:cubicBezTo>
                    <a:cubicBezTo>
                      <a:pt x="34" y="252"/>
                      <a:pt x="1" y="352"/>
                      <a:pt x="34" y="452"/>
                    </a:cubicBezTo>
                    <a:cubicBezTo>
                      <a:pt x="67" y="786"/>
                      <a:pt x="668" y="1153"/>
                      <a:pt x="1101" y="1386"/>
                    </a:cubicBezTo>
                    <a:cubicBezTo>
                      <a:pt x="868" y="1853"/>
                      <a:pt x="568" y="2521"/>
                      <a:pt x="768" y="2854"/>
                    </a:cubicBezTo>
                    <a:cubicBezTo>
                      <a:pt x="801" y="2888"/>
                      <a:pt x="901" y="2988"/>
                      <a:pt x="1068" y="2988"/>
                    </a:cubicBezTo>
                    <a:lnTo>
                      <a:pt x="1101" y="2988"/>
                    </a:lnTo>
                    <a:cubicBezTo>
                      <a:pt x="1802" y="2954"/>
                      <a:pt x="2236" y="2054"/>
                      <a:pt x="2302" y="1954"/>
                    </a:cubicBezTo>
                    <a:cubicBezTo>
                      <a:pt x="2336" y="1853"/>
                      <a:pt x="2302" y="1720"/>
                      <a:pt x="2202" y="1687"/>
                    </a:cubicBezTo>
                    <a:cubicBezTo>
                      <a:pt x="2174" y="1668"/>
                      <a:pt x="2144" y="1660"/>
                      <a:pt x="2113" y="1660"/>
                    </a:cubicBezTo>
                    <a:cubicBezTo>
                      <a:pt x="2035" y="1660"/>
                      <a:pt x="1959" y="1715"/>
                      <a:pt x="1935" y="1787"/>
                    </a:cubicBezTo>
                    <a:cubicBezTo>
                      <a:pt x="1835" y="1987"/>
                      <a:pt x="1468" y="2521"/>
                      <a:pt x="1101" y="2587"/>
                    </a:cubicBezTo>
                    <a:cubicBezTo>
                      <a:pt x="1101" y="2387"/>
                      <a:pt x="1302" y="1853"/>
                      <a:pt x="1568" y="1386"/>
                    </a:cubicBezTo>
                    <a:cubicBezTo>
                      <a:pt x="1602" y="1353"/>
                      <a:pt x="1602" y="1286"/>
                      <a:pt x="1602" y="1220"/>
                    </a:cubicBezTo>
                    <a:cubicBezTo>
                      <a:pt x="1568" y="1186"/>
                      <a:pt x="1535" y="1120"/>
                      <a:pt x="1468" y="1086"/>
                    </a:cubicBezTo>
                    <a:cubicBezTo>
                      <a:pt x="1035" y="886"/>
                      <a:pt x="601" y="586"/>
                      <a:pt x="468" y="452"/>
                    </a:cubicBezTo>
                    <a:cubicBezTo>
                      <a:pt x="521" y="435"/>
                      <a:pt x="599" y="426"/>
                      <a:pt x="693" y="426"/>
                    </a:cubicBezTo>
                    <a:cubicBezTo>
                      <a:pt x="951" y="426"/>
                      <a:pt x="1336" y="488"/>
                      <a:pt x="1702" y="586"/>
                    </a:cubicBezTo>
                    <a:cubicBezTo>
                      <a:pt x="1802" y="586"/>
                      <a:pt x="1935" y="519"/>
                      <a:pt x="1935" y="419"/>
                    </a:cubicBezTo>
                    <a:cubicBezTo>
                      <a:pt x="1969" y="319"/>
                      <a:pt x="1902" y="186"/>
                      <a:pt x="1802" y="152"/>
                    </a:cubicBezTo>
                    <a:cubicBezTo>
                      <a:pt x="1568" y="94"/>
                      <a:pt x="1139" y="1"/>
                      <a:pt x="75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05809" y="4593531"/>
                <a:ext cx="41553" cy="5398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3426" extrusionOk="0">
                    <a:moveTo>
                      <a:pt x="1326" y="1"/>
                    </a:moveTo>
                    <a:cubicBezTo>
                      <a:pt x="1285" y="1"/>
                      <a:pt x="1243" y="9"/>
                      <a:pt x="1202" y="23"/>
                    </a:cubicBezTo>
                    <a:cubicBezTo>
                      <a:pt x="768" y="156"/>
                      <a:pt x="234" y="1190"/>
                      <a:pt x="68" y="1490"/>
                    </a:cubicBezTo>
                    <a:cubicBezTo>
                      <a:pt x="1" y="1590"/>
                      <a:pt x="68" y="1724"/>
                      <a:pt x="168" y="1791"/>
                    </a:cubicBezTo>
                    <a:cubicBezTo>
                      <a:pt x="193" y="1799"/>
                      <a:pt x="220" y="1803"/>
                      <a:pt x="247" y="1803"/>
                    </a:cubicBezTo>
                    <a:cubicBezTo>
                      <a:pt x="328" y="1803"/>
                      <a:pt x="410" y="1766"/>
                      <a:pt x="435" y="1691"/>
                    </a:cubicBezTo>
                    <a:cubicBezTo>
                      <a:pt x="735" y="1090"/>
                      <a:pt x="1102" y="556"/>
                      <a:pt x="1269" y="423"/>
                    </a:cubicBezTo>
                    <a:lnTo>
                      <a:pt x="1269" y="423"/>
                    </a:lnTo>
                    <a:cubicBezTo>
                      <a:pt x="1335" y="656"/>
                      <a:pt x="1235" y="1424"/>
                      <a:pt x="1002" y="2191"/>
                    </a:cubicBezTo>
                    <a:cubicBezTo>
                      <a:pt x="968" y="2291"/>
                      <a:pt x="1035" y="2391"/>
                      <a:pt x="1135" y="2424"/>
                    </a:cubicBezTo>
                    <a:cubicBezTo>
                      <a:pt x="1469" y="2591"/>
                      <a:pt x="1836" y="2791"/>
                      <a:pt x="2069" y="2925"/>
                    </a:cubicBezTo>
                    <a:cubicBezTo>
                      <a:pt x="1769" y="2958"/>
                      <a:pt x="1335" y="2991"/>
                      <a:pt x="935" y="2991"/>
                    </a:cubicBezTo>
                    <a:cubicBezTo>
                      <a:pt x="802" y="2991"/>
                      <a:pt x="701" y="3092"/>
                      <a:pt x="701" y="3192"/>
                    </a:cubicBezTo>
                    <a:cubicBezTo>
                      <a:pt x="701" y="3325"/>
                      <a:pt x="802" y="3425"/>
                      <a:pt x="935" y="3425"/>
                    </a:cubicBezTo>
                    <a:cubicBezTo>
                      <a:pt x="2369" y="3392"/>
                      <a:pt x="2536" y="3225"/>
                      <a:pt x="2569" y="3125"/>
                    </a:cubicBezTo>
                    <a:cubicBezTo>
                      <a:pt x="2636" y="3058"/>
                      <a:pt x="2636" y="2991"/>
                      <a:pt x="2603" y="2891"/>
                    </a:cubicBezTo>
                    <a:cubicBezTo>
                      <a:pt x="2536" y="2725"/>
                      <a:pt x="2169" y="2458"/>
                      <a:pt x="1469" y="2124"/>
                    </a:cubicBezTo>
                    <a:cubicBezTo>
                      <a:pt x="1702" y="1290"/>
                      <a:pt x="1869" y="289"/>
                      <a:pt x="1502" y="56"/>
                    </a:cubicBezTo>
                    <a:cubicBezTo>
                      <a:pt x="1443" y="17"/>
                      <a:pt x="1385" y="1"/>
                      <a:pt x="132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41567" y="4730955"/>
                <a:ext cx="293310" cy="285037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18089" extrusionOk="0">
                    <a:moveTo>
                      <a:pt x="512" y="0"/>
                    </a:moveTo>
                    <a:cubicBezTo>
                      <a:pt x="423" y="0"/>
                      <a:pt x="328" y="60"/>
                      <a:pt x="300" y="142"/>
                    </a:cubicBezTo>
                    <a:cubicBezTo>
                      <a:pt x="300" y="176"/>
                      <a:pt x="167" y="476"/>
                      <a:pt x="100" y="976"/>
                    </a:cubicBezTo>
                    <a:cubicBezTo>
                      <a:pt x="67" y="1110"/>
                      <a:pt x="134" y="1210"/>
                      <a:pt x="267" y="1243"/>
                    </a:cubicBezTo>
                    <a:lnTo>
                      <a:pt x="300" y="1243"/>
                    </a:lnTo>
                    <a:cubicBezTo>
                      <a:pt x="401" y="1243"/>
                      <a:pt x="467" y="1176"/>
                      <a:pt x="501" y="1076"/>
                    </a:cubicBezTo>
                    <a:cubicBezTo>
                      <a:pt x="567" y="609"/>
                      <a:pt x="701" y="309"/>
                      <a:pt x="701" y="309"/>
                    </a:cubicBezTo>
                    <a:cubicBezTo>
                      <a:pt x="734" y="176"/>
                      <a:pt x="667" y="76"/>
                      <a:pt x="567" y="9"/>
                    </a:cubicBezTo>
                    <a:cubicBezTo>
                      <a:pt x="550" y="3"/>
                      <a:pt x="531" y="0"/>
                      <a:pt x="512" y="0"/>
                    </a:cubicBezTo>
                    <a:close/>
                    <a:moveTo>
                      <a:pt x="200" y="1643"/>
                    </a:moveTo>
                    <a:cubicBezTo>
                      <a:pt x="100" y="1643"/>
                      <a:pt x="0" y="1743"/>
                      <a:pt x="0" y="1844"/>
                    </a:cubicBezTo>
                    <a:lnTo>
                      <a:pt x="0" y="1944"/>
                    </a:lnTo>
                    <a:cubicBezTo>
                      <a:pt x="0" y="2210"/>
                      <a:pt x="34" y="2477"/>
                      <a:pt x="67" y="2711"/>
                    </a:cubicBezTo>
                    <a:cubicBezTo>
                      <a:pt x="100" y="2811"/>
                      <a:pt x="167" y="2911"/>
                      <a:pt x="267" y="2911"/>
                    </a:cubicBezTo>
                    <a:cubicBezTo>
                      <a:pt x="267" y="2911"/>
                      <a:pt x="300" y="2911"/>
                      <a:pt x="300" y="2878"/>
                    </a:cubicBezTo>
                    <a:cubicBezTo>
                      <a:pt x="434" y="2878"/>
                      <a:pt x="501" y="2778"/>
                      <a:pt x="467" y="2644"/>
                    </a:cubicBezTo>
                    <a:cubicBezTo>
                      <a:pt x="434" y="2444"/>
                      <a:pt x="434" y="2177"/>
                      <a:pt x="434" y="1944"/>
                    </a:cubicBezTo>
                    <a:lnTo>
                      <a:pt x="434" y="1844"/>
                    </a:lnTo>
                    <a:cubicBezTo>
                      <a:pt x="434" y="1743"/>
                      <a:pt x="334" y="1643"/>
                      <a:pt x="200" y="1643"/>
                    </a:cubicBezTo>
                    <a:close/>
                    <a:moveTo>
                      <a:pt x="5723" y="3138"/>
                    </a:moveTo>
                    <a:cubicBezTo>
                      <a:pt x="5706" y="3138"/>
                      <a:pt x="5689" y="3140"/>
                      <a:pt x="5671" y="3144"/>
                    </a:cubicBezTo>
                    <a:cubicBezTo>
                      <a:pt x="5404" y="3178"/>
                      <a:pt x="5104" y="3245"/>
                      <a:pt x="4804" y="3378"/>
                    </a:cubicBezTo>
                    <a:cubicBezTo>
                      <a:pt x="4704" y="3411"/>
                      <a:pt x="4670" y="3545"/>
                      <a:pt x="4704" y="3645"/>
                    </a:cubicBezTo>
                    <a:cubicBezTo>
                      <a:pt x="4737" y="3712"/>
                      <a:pt x="4804" y="3778"/>
                      <a:pt x="4904" y="3778"/>
                    </a:cubicBezTo>
                    <a:cubicBezTo>
                      <a:pt x="4937" y="3778"/>
                      <a:pt x="4937" y="3778"/>
                      <a:pt x="4970" y="3745"/>
                    </a:cubicBezTo>
                    <a:cubicBezTo>
                      <a:pt x="5237" y="3645"/>
                      <a:pt x="5504" y="3578"/>
                      <a:pt x="5738" y="3545"/>
                    </a:cubicBezTo>
                    <a:cubicBezTo>
                      <a:pt x="5838" y="3545"/>
                      <a:pt x="5904" y="3445"/>
                      <a:pt x="5904" y="3311"/>
                    </a:cubicBezTo>
                    <a:cubicBezTo>
                      <a:pt x="5904" y="3225"/>
                      <a:pt x="5829" y="3138"/>
                      <a:pt x="5723" y="3138"/>
                    </a:cubicBezTo>
                    <a:close/>
                    <a:moveTo>
                      <a:pt x="489" y="3269"/>
                    </a:moveTo>
                    <a:cubicBezTo>
                      <a:pt x="470" y="3269"/>
                      <a:pt x="452" y="3272"/>
                      <a:pt x="434" y="3278"/>
                    </a:cubicBezTo>
                    <a:cubicBezTo>
                      <a:pt x="334" y="3345"/>
                      <a:pt x="267" y="3478"/>
                      <a:pt x="334" y="3578"/>
                    </a:cubicBezTo>
                    <a:cubicBezTo>
                      <a:pt x="434" y="3845"/>
                      <a:pt x="601" y="4112"/>
                      <a:pt x="767" y="4312"/>
                    </a:cubicBezTo>
                    <a:cubicBezTo>
                      <a:pt x="834" y="4379"/>
                      <a:pt x="868" y="4412"/>
                      <a:pt x="934" y="4412"/>
                    </a:cubicBezTo>
                    <a:cubicBezTo>
                      <a:pt x="1001" y="4412"/>
                      <a:pt x="1034" y="4379"/>
                      <a:pt x="1068" y="4345"/>
                    </a:cubicBezTo>
                    <a:cubicBezTo>
                      <a:pt x="1168" y="4279"/>
                      <a:pt x="1168" y="4145"/>
                      <a:pt x="1101" y="4045"/>
                    </a:cubicBezTo>
                    <a:cubicBezTo>
                      <a:pt x="934" y="3878"/>
                      <a:pt x="801" y="3645"/>
                      <a:pt x="701" y="3411"/>
                    </a:cubicBezTo>
                    <a:cubicBezTo>
                      <a:pt x="673" y="3329"/>
                      <a:pt x="578" y="3269"/>
                      <a:pt x="489" y="3269"/>
                    </a:cubicBezTo>
                    <a:close/>
                    <a:moveTo>
                      <a:pt x="6439" y="3369"/>
                    </a:moveTo>
                    <a:cubicBezTo>
                      <a:pt x="6418" y="3369"/>
                      <a:pt x="6395" y="3372"/>
                      <a:pt x="6371" y="3378"/>
                    </a:cubicBezTo>
                    <a:cubicBezTo>
                      <a:pt x="6271" y="3411"/>
                      <a:pt x="6205" y="3545"/>
                      <a:pt x="6238" y="3645"/>
                    </a:cubicBezTo>
                    <a:cubicBezTo>
                      <a:pt x="6238" y="3745"/>
                      <a:pt x="6171" y="3945"/>
                      <a:pt x="5938" y="4179"/>
                    </a:cubicBezTo>
                    <a:cubicBezTo>
                      <a:pt x="5871" y="4245"/>
                      <a:pt x="5871" y="4379"/>
                      <a:pt x="5971" y="4479"/>
                    </a:cubicBezTo>
                    <a:cubicBezTo>
                      <a:pt x="6005" y="4512"/>
                      <a:pt x="6071" y="4512"/>
                      <a:pt x="6105" y="4512"/>
                    </a:cubicBezTo>
                    <a:cubicBezTo>
                      <a:pt x="6171" y="4512"/>
                      <a:pt x="6205" y="4512"/>
                      <a:pt x="6271" y="4445"/>
                    </a:cubicBezTo>
                    <a:cubicBezTo>
                      <a:pt x="6438" y="4245"/>
                      <a:pt x="6638" y="3945"/>
                      <a:pt x="6638" y="3645"/>
                    </a:cubicBezTo>
                    <a:cubicBezTo>
                      <a:pt x="6638" y="3611"/>
                      <a:pt x="6638" y="3578"/>
                      <a:pt x="6638" y="3511"/>
                    </a:cubicBezTo>
                    <a:cubicBezTo>
                      <a:pt x="6611" y="3429"/>
                      <a:pt x="6538" y="3369"/>
                      <a:pt x="6439" y="3369"/>
                    </a:cubicBezTo>
                    <a:close/>
                    <a:moveTo>
                      <a:pt x="4160" y="3775"/>
                    </a:moveTo>
                    <a:cubicBezTo>
                      <a:pt x="4118" y="3775"/>
                      <a:pt x="4075" y="3786"/>
                      <a:pt x="4036" y="3812"/>
                    </a:cubicBezTo>
                    <a:cubicBezTo>
                      <a:pt x="3803" y="4045"/>
                      <a:pt x="3603" y="4279"/>
                      <a:pt x="3469" y="4512"/>
                    </a:cubicBezTo>
                    <a:cubicBezTo>
                      <a:pt x="3403" y="4612"/>
                      <a:pt x="3436" y="4746"/>
                      <a:pt x="3569" y="4812"/>
                    </a:cubicBezTo>
                    <a:cubicBezTo>
                      <a:pt x="3569" y="4812"/>
                      <a:pt x="3603" y="4846"/>
                      <a:pt x="3636" y="4846"/>
                    </a:cubicBezTo>
                    <a:cubicBezTo>
                      <a:pt x="3736" y="4846"/>
                      <a:pt x="3803" y="4779"/>
                      <a:pt x="3836" y="4712"/>
                    </a:cubicBezTo>
                    <a:cubicBezTo>
                      <a:pt x="3936" y="4512"/>
                      <a:pt x="4103" y="4312"/>
                      <a:pt x="4303" y="4145"/>
                    </a:cubicBezTo>
                    <a:cubicBezTo>
                      <a:pt x="4403" y="4078"/>
                      <a:pt x="4403" y="3945"/>
                      <a:pt x="4337" y="3845"/>
                    </a:cubicBezTo>
                    <a:cubicBezTo>
                      <a:pt x="4295" y="3804"/>
                      <a:pt x="4229" y="3775"/>
                      <a:pt x="4160" y="3775"/>
                    </a:cubicBezTo>
                    <a:close/>
                    <a:moveTo>
                      <a:pt x="1554" y="4544"/>
                    </a:moveTo>
                    <a:cubicBezTo>
                      <a:pt x="1482" y="4544"/>
                      <a:pt x="1411" y="4581"/>
                      <a:pt x="1368" y="4646"/>
                    </a:cubicBezTo>
                    <a:cubicBezTo>
                      <a:pt x="1301" y="4746"/>
                      <a:pt x="1335" y="4879"/>
                      <a:pt x="1435" y="4946"/>
                    </a:cubicBezTo>
                    <a:cubicBezTo>
                      <a:pt x="1568" y="5012"/>
                      <a:pt x="1701" y="5113"/>
                      <a:pt x="1868" y="5213"/>
                    </a:cubicBezTo>
                    <a:cubicBezTo>
                      <a:pt x="1968" y="5246"/>
                      <a:pt x="2068" y="5313"/>
                      <a:pt x="2202" y="5346"/>
                    </a:cubicBezTo>
                    <a:cubicBezTo>
                      <a:pt x="2235" y="5379"/>
                      <a:pt x="2235" y="5379"/>
                      <a:pt x="2269" y="5379"/>
                    </a:cubicBezTo>
                    <a:cubicBezTo>
                      <a:pt x="2369" y="5379"/>
                      <a:pt x="2435" y="5313"/>
                      <a:pt x="2469" y="5246"/>
                    </a:cubicBezTo>
                    <a:cubicBezTo>
                      <a:pt x="2502" y="5146"/>
                      <a:pt x="2469" y="5012"/>
                      <a:pt x="2369" y="4979"/>
                    </a:cubicBezTo>
                    <a:cubicBezTo>
                      <a:pt x="2269" y="4946"/>
                      <a:pt x="2168" y="4879"/>
                      <a:pt x="2068" y="4846"/>
                    </a:cubicBezTo>
                    <a:cubicBezTo>
                      <a:pt x="1935" y="4746"/>
                      <a:pt x="1802" y="4679"/>
                      <a:pt x="1668" y="4579"/>
                    </a:cubicBezTo>
                    <a:cubicBezTo>
                      <a:pt x="1633" y="4555"/>
                      <a:pt x="1593" y="4544"/>
                      <a:pt x="1554" y="4544"/>
                    </a:cubicBezTo>
                    <a:close/>
                    <a:moveTo>
                      <a:pt x="5461" y="4644"/>
                    </a:moveTo>
                    <a:cubicBezTo>
                      <a:pt x="5426" y="4644"/>
                      <a:pt x="5394" y="4655"/>
                      <a:pt x="5371" y="4679"/>
                    </a:cubicBezTo>
                    <a:cubicBezTo>
                      <a:pt x="5137" y="4812"/>
                      <a:pt x="4904" y="4912"/>
                      <a:pt x="4637" y="5012"/>
                    </a:cubicBezTo>
                    <a:cubicBezTo>
                      <a:pt x="4537" y="5046"/>
                      <a:pt x="4470" y="5179"/>
                      <a:pt x="4537" y="5279"/>
                    </a:cubicBezTo>
                    <a:cubicBezTo>
                      <a:pt x="4570" y="5379"/>
                      <a:pt x="4637" y="5413"/>
                      <a:pt x="4704" y="5413"/>
                    </a:cubicBezTo>
                    <a:lnTo>
                      <a:pt x="4804" y="5413"/>
                    </a:lnTo>
                    <a:cubicBezTo>
                      <a:pt x="5071" y="5313"/>
                      <a:pt x="5337" y="5179"/>
                      <a:pt x="5571" y="5012"/>
                    </a:cubicBezTo>
                    <a:cubicBezTo>
                      <a:pt x="5671" y="4946"/>
                      <a:pt x="5704" y="4846"/>
                      <a:pt x="5638" y="4746"/>
                    </a:cubicBezTo>
                    <a:cubicBezTo>
                      <a:pt x="5595" y="4681"/>
                      <a:pt x="5524" y="4644"/>
                      <a:pt x="5461" y="4644"/>
                    </a:cubicBezTo>
                    <a:close/>
                    <a:moveTo>
                      <a:pt x="3102" y="5179"/>
                    </a:moveTo>
                    <a:cubicBezTo>
                      <a:pt x="3002" y="5179"/>
                      <a:pt x="2902" y="5246"/>
                      <a:pt x="2869" y="5346"/>
                    </a:cubicBezTo>
                    <a:cubicBezTo>
                      <a:pt x="2869" y="5479"/>
                      <a:pt x="2936" y="5580"/>
                      <a:pt x="3036" y="5580"/>
                    </a:cubicBezTo>
                    <a:cubicBezTo>
                      <a:pt x="3102" y="5613"/>
                      <a:pt x="3203" y="5613"/>
                      <a:pt x="3269" y="5613"/>
                    </a:cubicBezTo>
                    <a:cubicBezTo>
                      <a:pt x="3269" y="5846"/>
                      <a:pt x="3336" y="6080"/>
                      <a:pt x="3436" y="6313"/>
                    </a:cubicBezTo>
                    <a:cubicBezTo>
                      <a:pt x="3469" y="6380"/>
                      <a:pt x="3536" y="6447"/>
                      <a:pt x="3636" y="6447"/>
                    </a:cubicBezTo>
                    <a:cubicBezTo>
                      <a:pt x="3670" y="6447"/>
                      <a:pt x="3670" y="6447"/>
                      <a:pt x="3703" y="6413"/>
                    </a:cubicBezTo>
                    <a:cubicBezTo>
                      <a:pt x="3803" y="6380"/>
                      <a:pt x="3870" y="6247"/>
                      <a:pt x="3836" y="6147"/>
                    </a:cubicBezTo>
                    <a:cubicBezTo>
                      <a:pt x="3736" y="5980"/>
                      <a:pt x="3703" y="5813"/>
                      <a:pt x="3670" y="5613"/>
                    </a:cubicBezTo>
                    <a:lnTo>
                      <a:pt x="3936" y="5613"/>
                    </a:lnTo>
                    <a:cubicBezTo>
                      <a:pt x="4036" y="5580"/>
                      <a:pt x="4137" y="5479"/>
                      <a:pt x="4103" y="5379"/>
                    </a:cubicBezTo>
                    <a:cubicBezTo>
                      <a:pt x="4103" y="5279"/>
                      <a:pt x="4003" y="5179"/>
                      <a:pt x="3870" y="5179"/>
                    </a:cubicBezTo>
                    <a:cubicBezTo>
                      <a:pt x="3753" y="5196"/>
                      <a:pt x="3628" y="5204"/>
                      <a:pt x="3499" y="5204"/>
                    </a:cubicBezTo>
                    <a:cubicBezTo>
                      <a:pt x="3369" y="5204"/>
                      <a:pt x="3236" y="5196"/>
                      <a:pt x="3102" y="5179"/>
                    </a:cubicBezTo>
                    <a:close/>
                    <a:moveTo>
                      <a:pt x="4026" y="6746"/>
                    </a:moveTo>
                    <a:cubicBezTo>
                      <a:pt x="3992" y="6746"/>
                      <a:pt x="3960" y="6757"/>
                      <a:pt x="3936" y="6780"/>
                    </a:cubicBezTo>
                    <a:cubicBezTo>
                      <a:pt x="3836" y="6847"/>
                      <a:pt x="3803" y="6981"/>
                      <a:pt x="3870" y="7081"/>
                    </a:cubicBezTo>
                    <a:cubicBezTo>
                      <a:pt x="4036" y="7281"/>
                      <a:pt x="4203" y="7514"/>
                      <a:pt x="4437" y="7748"/>
                    </a:cubicBezTo>
                    <a:cubicBezTo>
                      <a:pt x="4470" y="7781"/>
                      <a:pt x="4537" y="7814"/>
                      <a:pt x="4570" y="7814"/>
                    </a:cubicBezTo>
                    <a:cubicBezTo>
                      <a:pt x="4637" y="7814"/>
                      <a:pt x="4670" y="7781"/>
                      <a:pt x="4704" y="7748"/>
                    </a:cubicBezTo>
                    <a:cubicBezTo>
                      <a:pt x="4804" y="7681"/>
                      <a:pt x="4804" y="7548"/>
                      <a:pt x="4737" y="7448"/>
                    </a:cubicBezTo>
                    <a:cubicBezTo>
                      <a:pt x="4537" y="7247"/>
                      <a:pt x="4370" y="7047"/>
                      <a:pt x="4203" y="6847"/>
                    </a:cubicBezTo>
                    <a:cubicBezTo>
                      <a:pt x="4160" y="6782"/>
                      <a:pt x="4089" y="6746"/>
                      <a:pt x="4026" y="6746"/>
                    </a:cubicBezTo>
                    <a:close/>
                    <a:moveTo>
                      <a:pt x="5186" y="7968"/>
                    </a:moveTo>
                    <a:cubicBezTo>
                      <a:pt x="5131" y="7968"/>
                      <a:pt x="5074" y="7993"/>
                      <a:pt x="5037" y="8048"/>
                    </a:cubicBezTo>
                    <a:cubicBezTo>
                      <a:pt x="4937" y="8115"/>
                      <a:pt x="4970" y="8248"/>
                      <a:pt x="5037" y="8315"/>
                    </a:cubicBezTo>
                    <a:cubicBezTo>
                      <a:pt x="5237" y="8515"/>
                      <a:pt x="5471" y="8682"/>
                      <a:pt x="5704" y="8849"/>
                    </a:cubicBezTo>
                    <a:cubicBezTo>
                      <a:pt x="5738" y="8882"/>
                      <a:pt x="5771" y="8915"/>
                      <a:pt x="5838" y="8915"/>
                    </a:cubicBezTo>
                    <a:cubicBezTo>
                      <a:pt x="5904" y="8915"/>
                      <a:pt x="5938" y="8882"/>
                      <a:pt x="6005" y="8815"/>
                    </a:cubicBezTo>
                    <a:cubicBezTo>
                      <a:pt x="6071" y="8715"/>
                      <a:pt x="6038" y="8615"/>
                      <a:pt x="5938" y="8515"/>
                    </a:cubicBezTo>
                    <a:cubicBezTo>
                      <a:pt x="5704" y="8348"/>
                      <a:pt x="5504" y="8181"/>
                      <a:pt x="5304" y="8015"/>
                    </a:cubicBezTo>
                    <a:cubicBezTo>
                      <a:pt x="5274" y="7985"/>
                      <a:pt x="5231" y="7968"/>
                      <a:pt x="5186" y="7968"/>
                    </a:cubicBezTo>
                    <a:close/>
                    <a:moveTo>
                      <a:pt x="11709" y="8348"/>
                    </a:moveTo>
                    <a:cubicBezTo>
                      <a:pt x="11609" y="8382"/>
                      <a:pt x="11542" y="8482"/>
                      <a:pt x="11542" y="8582"/>
                    </a:cubicBezTo>
                    <a:cubicBezTo>
                      <a:pt x="11569" y="8692"/>
                      <a:pt x="11643" y="8757"/>
                      <a:pt x="11724" y="8757"/>
                    </a:cubicBezTo>
                    <a:cubicBezTo>
                      <a:pt x="11741" y="8757"/>
                      <a:pt x="11758" y="8754"/>
                      <a:pt x="11775" y="8748"/>
                    </a:cubicBezTo>
                    <a:lnTo>
                      <a:pt x="11875" y="8748"/>
                    </a:lnTo>
                    <a:cubicBezTo>
                      <a:pt x="12142" y="8748"/>
                      <a:pt x="12142" y="8882"/>
                      <a:pt x="12142" y="8915"/>
                    </a:cubicBezTo>
                    <a:lnTo>
                      <a:pt x="12342" y="8949"/>
                    </a:lnTo>
                    <a:lnTo>
                      <a:pt x="12576" y="8915"/>
                    </a:lnTo>
                    <a:cubicBezTo>
                      <a:pt x="12576" y="8648"/>
                      <a:pt x="12376" y="8348"/>
                      <a:pt x="11875" y="8348"/>
                    </a:cubicBezTo>
                    <a:close/>
                    <a:moveTo>
                      <a:pt x="10988" y="8647"/>
                    </a:moveTo>
                    <a:cubicBezTo>
                      <a:pt x="10950" y="8647"/>
                      <a:pt x="10910" y="8658"/>
                      <a:pt x="10875" y="8682"/>
                    </a:cubicBezTo>
                    <a:cubicBezTo>
                      <a:pt x="10641" y="8815"/>
                      <a:pt x="10408" y="9015"/>
                      <a:pt x="10174" y="9249"/>
                    </a:cubicBezTo>
                    <a:cubicBezTo>
                      <a:pt x="10107" y="9316"/>
                      <a:pt x="10107" y="9449"/>
                      <a:pt x="10208" y="9549"/>
                    </a:cubicBezTo>
                    <a:cubicBezTo>
                      <a:pt x="10241" y="9582"/>
                      <a:pt x="10274" y="9616"/>
                      <a:pt x="10341" y="9616"/>
                    </a:cubicBezTo>
                    <a:cubicBezTo>
                      <a:pt x="10408" y="9616"/>
                      <a:pt x="10441" y="9582"/>
                      <a:pt x="10474" y="9549"/>
                    </a:cubicBezTo>
                    <a:cubicBezTo>
                      <a:pt x="10675" y="9349"/>
                      <a:pt x="10875" y="9149"/>
                      <a:pt x="11075" y="9049"/>
                    </a:cubicBezTo>
                    <a:cubicBezTo>
                      <a:pt x="11175" y="8982"/>
                      <a:pt x="11208" y="8849"/>
                      <a:pt x="11142" y="8748"/>
                    </a:cubicBezTo>
                    <a:cubicBezTo>
                      <a:pt x="11120" y="8684"/>
                      <a:pt x="11057" y="8647"/>
                      <a:pt x="10988" y="8647"/>
                    </a:cubicBezTo>
                    <a:close/>
                    <a:moveTo>
                      <a:pt x="6507" y="8979"/>
                    </a:moveTo>
                    <a:cubicBezTo>
                      <a:pt x="6446" y="8979"/>
                      <a:pt x="6379" y="9007"/>
                      <a:pt x="6338" y="9049"/>
                    </a:cubicBezTo>
                    <a:cubicBezTo>
                      <a:pt x="6271" y="9149"/>
                      <a:pt x="6305" y="9282"/>
                      <a:pt x="6405" y="9349"/>
                    </a:cubicBezTo>
                    <a:cubicBezTo>
                      <a:pt x="6638" y="9516"/>
                      <a:pt x="6872" y="9649"/>
                      <a:pt x="7139" y="9783"/>
                    </a:cubicBezTo>
                    <a:cubicBezTo>
                      <a:pt x="7172" y="9816"/>
                      <a:pt x="7205" y="9816"/>
                      <a:pt x="7239" y="9816"/>
                    </a:cubicBezTo>
                    <a:cubicBezTo>
                      <a:pt x="7305" y="9816"/>
                      <a:pt x="7372" y="9783"/>
                      <a:pt x="7406" y="9716"/>
                    </a:cubicBezTo>
                    <a:cubicBezTo>
                      <a:pt x="7472" y="9582"/>
                      <a:pt x="7439" y="9482"/>
                      <a:pt x="7305" y="9416"/>
                    </a:cubicBezTo>
                    <a:cubicBezTo>
                      <a:pt x="7072" y="9282"/>
                      <a:pt x="6838" y="9149"/>
                      <a:pt x="6605" y="9015"/>
                    </a:cubicBezTo>
                    <a:cubicBezTo>
                      <a:pt x="6579" y="8990"/>
                      <a:pt x="6544" y="8979"/>
                      <a:pt x="6507" y="8979"/>
                    </a:cubicBezTo>
                    <a:close/>
                    <a:moveTo>
                      <a:pt x="11927" y="9436"/>
                    </a:moveTo>
                    <a:cubicBezTo>
                      <a:pt x="11882" y="9436"/>
                      <a:pt x="11839" y="9452"/>
                      <a:pt x="11809" y="9482"/>
                    </a:cubicBezTo>
                    <a:cubicBezTo>
                      <a:pt x="11609" y="9649"/>
                      <a:pt x="11408" y="9783"/>
                      <a:pt x="11142" y="9883"/>
                    </a:cubicBezTo>
                    <a:cubicBezTo>
                      <a:pt x="11041" y="9916"/>
                      <a:pt x="11008" y="10049"/>
                      <a:pt x="11041" y="10149"/>
                    </a:cubicBezTo>
                    <a:cubicBezTo>
                      <a:pt x="11075" y="10250"/>
                      <a:pt x="11142" y="10283"/>
                      <a:pt x="11242" y="10283"/>
                    </a:cubicBezTo>
                    <a:lnTo>
                      <a:pt x="11308" y="10283"/>
                    </a:lnTo>
                    <a:cubicBezTo>
                      <a:pt x="11609" y="10149"/>
                      <a:pt x="11875" y="9983"/>
                      <a:pt x="12076" y="9783"/>
                    </a:cubicBezTo>
                    <a:cubicBezTo>
                      <a:pt x="12176" y="9716"/>
                      <a:pt x="12176" y="9582"/>
                      <a:pt x="12076" y="9516"/>
                    </a:cubicBezTo>
                    <a:cubicBezTo>
                      <a:pt x="12039" y="9461"/>
                      <a:pt x="11982" y="9436"/>
                      <a:pt x="11927" y="9436"/>
                    </a:cubicBezTo>
                    <a:close/>
                    <a:moveTo>
                      <a:pt x="8005" y="9741"/>
                    </a:moveTo>
                    <a:cubicBezTo>
                      <a:pt x="7905" y="9741"/>
                      <a:pt x="7827" y="9800"/>
                      <a:pt x="7772" y="9883"/>
                    </a:cubicBezTo>
                    <a:cubicBezTo>
                      <a:pt x="7739" y="9983"/>
                      <a:pt x="7806" y="10116"/>
                      <a:pt x="7906" y="10149"/>
                    </a:cubicBezTo>
                    <a:cubicBezTo>
                      <a:pt x="8173" y="10250"/>
                      <a:pt x="8440" y="10350"/>
                      <a:pt x="8740" y="10416"/>
                    </a:cubicBezTo>
                    <a:lnTo>
                      <a:pt x="8773" y="10416"/>
                    </a:lnTo>
                    <a:cubicBezTo>
                      <a:pt x="8873" y="10416"/>
                      <a:pt x="8940" y="10350"/>
                      <a:pt x="8973" y="10250"/>
                    </a:cubicBezTo>
                    <a:cubicBezTo>
                      <a:pt x="9007" y="10149"/>
                      <a:pt x="8940" y="10016"/>
                      <a:pt x="8840" y="10016"/>
                    </a:cubicBezTo>
                    <a:cubicBezTo>
                      <a:pt x="8573" y="9949"/>
                      <a:pt x="8306" y="9849"/>
                      <a:pt x="8073" y="9749"/>
                    </a:cubicBezTo>
                    <a:cubicBezTo>
                      <a:pt x="8049" y="9743"/>
                      <a:pt x="8026" y="9741"/>
                      <a:pt x="8005" y="9741"/>
                    </a:cubicBezTo>
                    <a:close/>
                    <a:moveTo>
                      <a:pt x="9795" y="9836"/>
                    </a:moveTo>
                    <a:cubicBezTo>
                      <a:pt x="9734" y="9836"/>
                      <a:pt x="9677" y="9861"/>
                      <a:pt x="9640" y="9916"/>
                    </a:cubicBezTo>
                    <a:cubicBezTo>
                      <a:pt x="9607" y="9983"/>
                      <a:pt x="9540" y="10083"/>
                      <a:pt x="9507" y="10149"/>
                    </a:cubicBezTo>
                    <a:cubicBezTo>
                      <a:pt x="9440" y="10183"/>
                      <a:pt x="9407" y="10250"/>
                      <a:pt x="9374" y="10316"/>
                    </a:cubicBezTo>
                    <a:cubicBezTo>
                      <a:pt x="9340" y="10450"/>
                      <a:pt x="9274" y="10550"/>
                      <a:pt x="9207" y="10683"/>
                    </a:cubicBezTo>
                    <a:cubicBezTo>
                      <a:pt x="9140" y="10783"/>
                      <a:pt x="9207" y="10883"/>
                      <a:pt x="9307" y="10950"/>
                    </a:cubicBezTo>
                    <a:cubicBezTo>
                      <a:pt x="9340" y="10950"/>
                      <a:pt x="9374" y="10983"/>
                      <a:pt x="9407" y="10983"/>
                    </a:cubicBezTo>
                    <a:cubicBezTo>
                      <a:pt x="9474" y="10983"/>
                      <a:pt x="9540" y="10917"/>
                      <a:pt x="9574" y="10850"/>
                    </a:cubicBezTo>
                    <a:cubicBezTo>
                      <a:pt x="9640" y="10750"/>
                      <a:pt x="9674" y="10650"/>
                      <a:pt x="9741" y="10550"/>
                    </a:cubicBezTo>
                    <a:cubicBezTo>
                      <a:pt x="9974" y="10550"/>
                      <a:pt x="10241" y="10550"/>
                      <a:pt x="10474" y="10516"/>
                    </a:cubicBezTo>
                    <a:cubicBezTo>
                      <a:pt x="10574" y="10483"/>
                      <a:pt x="10641" y="10383"/>
                      <a:pt x="10641" y="10283"/>
                    </a:cubicBezTo>
                    <a:cubicBezTo>
                      <a:pt x="10608" y="10149"/>
                      <a:pt x="10508" y="10083"/>
                      <a:pt x="10408" y="10083"/>
                    </a:cubicBezTo>
                    <a:cubicBezTo>
                      <a:pt x="10274" y="10116"/>
                      <a:pt x="10141" y="10116"/>
                      <a:pt x="10007" y="10116"/>
                    </a:cubicBezTo>
                    <a:cubicBezTo>
                      <a:pt x="10041" y="10049"/>
                      <a:pt x="10007" y="9916"/>
                      <a:pt x="9941" y="9883"/>
                    </a:cubicBezTo>
                    <a:cubicBezTo>
                      <a:pt x="9896" y="9853"/>
                      <a:pt x="9844" y="9836"/>
                      <a:pt x="9795" y="9836"/>
                    </a:cubicBezTo>
                    <a:close/>
                    <a:moveTo>
                      <a:pt x="9085" y="11308"/>
                    </a:moveTo>
                    <a:cubicBezTo>
                      <a:pt x="8996" y="11308"/>
                      <a:pt x="8901" y="11368"/>
                      <a:pt x="8873" y="11450"/>
                    </a:cubicBezTo>
                    <a:cubicBezTo>
                      <a:pt x="8773" y="11751"/>
                      <a:pt x="8706" y="12017"/>
                      <a:pt x="8673" y="12318"/>
                    </a:cubicBezTo>
                    <a:cubicBezTo>
                      <a:pt x="8640" y="12418"/>
                      <a:pt x="8740" y="12518"/>
                      <a:pt x="8840" y="12551"/>
                    </a:cubicBezTo>
                    <a:lnTo>
                      <a:pt x="8873" y="12551"/>
                    </a:lnTo>
                    <a:cubicBezTo>
                      <a:pt x="8973" y="12551"/>
                      <a:pt x="9073" y="12484"/>
                      <a:pt x="9073" y="12384"/>
                    </a:cubicBezTo>
                    <a:cubicBezTo>
                      <a:pt x="9140" y="12118"/>
                      <a:pt x="9207" y="11851"/>
                      <a:pt x="9274" y="11584"/>
                    </a:cubicBezTo>
                    <a:cubicBezTo>
                      <a:pt x="9307" y="11484"/>
                      <a:pt x="9240" y="11384"/>
                      <a:pt x="9140" y="11317"/>
                    </a:cubicBezTo>
                    <a:cubicBezTo>
                      <a:pt x="9122" y="11311"/>
                      <a:pt x="9104" y="11308"/>
                      <a:pt x="9085" y="11308"/>
                    </a:cubicBezTo>
                    <a:close/>
                    <a:moveTo>
                      <a:pt x="18280" y="12351"/>
                    </a:moveTo>
                    <a:cubicBezTo>
                      <a:pt x="18180" y="12384"/>
                      <a:pt x="18080" y="12484"/>
                      <a:pt x="18113" y="12585"/>
                    </a:cubicBezTo>
                    <a:cubicBezTo>
                      <a:pt x="18147" y="12885"/>
                      <a:pt x="18180" y="13152"/>
                      <a:pt x="18213" y="13385"/>
                    </a:cubicBezTo>
                    <a:cubicBezTo>
                      <a:pt x="18213" y="13519"/>
                      <a:pt x="18313" y="13585"/>
                      <a:pt x="18413" y="13585"/>
                    </a:cubicBezTo>
                    <a:cubicBezTo>
                      <a:pt x="18547" y="13585"/>
                      <a:pt x="18614" y="13485"/>
                      <a:pt x="18614" y="13385"/>
                    </a:cubicBezTo>
                    <a:cubicBezTo>
                      <a:pt x="18614" y="13085"/>
                      <a:pt x="18580" y="12818"/>
                      <a:pt x="18513" y="12518"/>
                    </a:cubicBezTo>
                    <a:cubicBezTo>
                      <a:pt x="18513" y="12418"/>
                      <a:pt x="18380" y="12351"/>
                      <a:pt x="18280" y="12351"/>
                    </a:cubicBezTo>
                    <a:close/>
                    <a:moveTo>
                      <a:pt x="8807" y="12985"/>
                    </a:moveTo>
                    <a:cubicBezTo>
                      <a:pt x="8673" y="12985"/>
                      <a:pt x="8606" y="13085"/>
                      <a:pt x="8606" y="13185"/>
                    </a:cubicBezTo>
                    <a:cubicBezTo>
                      <a:pt x="8606" y="13485"/>
                      <a:pt x="8606" y="13752"/>
                      <a:pt x="8673" y="14052"/>
                    </a:cubicBezTo>
                    <a:cubicBezTo>
                      <a:pt x="8673" y="14152"/>
                      <a:pt x="8773" y="14219"/>
                      <a:pt x="8873" y="14219"/>
                    </a:cubicBezTo>
                    <a:lnTo>
                      <a:pt x="8907" y="14219"/>
                    </a:lnTo>
                    <a:cubicBezTo>
                      <a:pt x="9040" y="14186"/>
                      <a:pt x="9107" y="14086"/>
                      <a:pt x="9073" y="13952"/>
                    </a:cubicBezTo>
                    <a:cubicBezTo>
                      <a:pt x="9040" y="13719"/>
                      <a:pt x="9007" y="13452"/>
                      <a:pt x="9007" y="13218"/>
                    </a:cubicBezTo>
                    <a:cubicBezTo>
                      <a:pt x="9007" y="13185"/>
                      <a:pt x="9007" y="13185"/>
                      <a:pt x="9007" y="13185"/>
                    </a:cubicBezTo>
                    <a:cubicBezTo>
                      <a:pt x="9007" y="13052"/>
                      <a:pt x="8907" y="12985"/>
                      <a:pt x="8807" y="12985"/>
                    </a:cubicBezTo>
                    <a:close/>
                    <a:moveTo>
                      <a:pt x="18374" y="14012"/>
                    </a:moveTo>
                    <a:cubicBezTo>
                      <a:pt x="18289" y="14012"/>
                      <a:pt x="18213" y="14103"/>
                      <a:pt x="18213" y="14219"/>
                    </a:cubicBezTo>
                    <a:cubicBezTo>
                      <a:pt x="18180" y="14486"/>
                      <a:pt x="18147" y="14753"/>
                      <a:pt x="18080" y="14986"/>
                    </a:cubicBezTo>
                    <a:cubicBezTo>
                      <a:pt x="18046" y="15086"/>
                      <a:pt x="18113" y="15220"/>
                      <a:pt x="18213" y="15253"/>
                    </a:cubicBezTo>
                    <a:lnTo>
                      <a:pt x="18280" y="15253"/>
                    </a:lnTo>
                    <a:cubicBezTo>
                      <a:pt x="18347" y="15253"/>
                      <a:pt x="18447" y="15186"/>
                      <a:pt x="18480" y="15086"/>
                    </a:cubicBezTo>
                    <a:cubicBezTo>
                      <a:pt x="18547" y="14819"/>
                      <a:pt x="18580" y="14519"/>
                      <a:pt x="18614" y="14252"/>
                    </a:cubicBezTo>
                    <a:cubicBezTo>
                      <a:pt x="18614" y="14119"/>
                      <a:pt x="18547" y="14019"/>
                      <a:pt x="18413" y="14019"/>
                    </a:cubicBezTo>
                    <a:cubicBezTo>
                      <a:pt x="18400" y="14015"/>
                      <a:pt x="18387" y="14012"/>
                      <a:pt x="18374" y="14012"/>
                    </a:cubicBezTo>
                    <a:close/>
                    <a:moveTo>
                      <a:pt x="9123" y="14592"/>
                    </a:moveTo>
                    <a:cubicBezTo>
                      <a:pt x="9096" y="14592"/>
                      <a:pt x="9068" y="14601"/>
                      <a:pt x="9040" y="14619"/>
                    </a:cubicBezTo>
                    <a:cubicBezTo>
                      <a:pt x="8907" y="14653"/>
                      <a:pt x="8873" y="14753"/>
                      <a:pt x="8907" y="14886"/>
                    </a:cubicBezTo>
                    <a:cubicBezTo>
                      <a:pt x="9007" y="15153"/>
                      <a:pt x="9140" y="15420"/>
                      <a:pt x="9307" y="15653"/>
                    </a:cubicBezTo>
                    <a:cubicBezTo>
                      <a:pt x="9340" y="15720"/>
                      <a:pt x="9407" y="15753"/>
                      <a:pt x="9474" y="15753"/>
                    </a:cubicBezTo>
                    <a:cubicBezTo>
                      <a:pt x="9540" y="15753"/>
                      <a:pt x="9574" y="15720"/>
                      <a:pt x="9607" y="15720"/>
                    </a:cubicBezTo>
                    <a:cubicBezTo>
                      <a:pt x="9707" y="15653"/>
                      <a:pt x="9741" y="15520"/>
                      <a:pt x="9674" y="15420"/>
                    </a:cubicBezTo>
                    <a:cubicBezTo>
                      <a:pt x="9507" y="15186"/>
                      <a:pt x="9407" y="14953"/>
                      <a:pt x="9307" y="14719"/>
                    </a:cubicBezTo>
                    <a:cubicBezTo>
                      <a:pt x="9259" y="14647"/>
                      <a:pt x="9193" y="14592"/>
                      <a:pt x="9123" y="14592"/>
                    </a:cubicBezTo>
                    <a:close/>
                    <a:moveTo>
                      <a:pt x="17986" y="15608"/>
                    </a:moveTo>
                    <a:cubicBezTo>
                      <a:pt x="17898" y="15608"/>
                      <a:pt x="17830" y="15645"/>
                      <a:pt x="17780" y="15720"/>
                    </a:cubicBezTo>
                    <a:cubicBezTo>
                      <a:pt x="17646" y="15954"/>
                      <a:pt x="17513" y="16187"/>
                      <a:pt x="17346" y="16354"/>
                    </a:cubicBezTo>
                    <a:cubicBezTo>
                      <a:pt x="17279" y="16454"/>
                      <a:pt x="17279" y="16587"/>
                      <a:pt x="17379" y="16654"/>
                    </a:cubicBezTo>
                    <a:cubicBezTo>
                      <a:pt x="17413" y="16687"/>
                      <a:pt x="17446" y="16721"/>
                      <a:pt x="17513" y="16721"/>
                    </a:cubicBezTo>
                    <a:cubicBezTo>
                      <a:pt x="17546" y="16721"/>
                      <a:pt x="17613" y="16687"/>
                      <a:pt x="17646" y="16654"/>
                    </a:cubicBezTo>
                    <a:cubicBezTo>
                      <a:pt x="17846" y="16421"/>
                      <a:pt x="18013" y="16187"/>
                      <a:pt x="18147" y="15920"/>
                    </a:cubicBezTo>
                    <a:cubicBezTo>
                      <a:pt x="18213" y="15820"/>
                      <a:pt x="18180" y="15687"/>
                      <a:pt x="18080" y="15620"/>
                    </a:cubicBezTo>
                    <a:cubicBezTo>
                      <a:pt x="18046" y="15612"/>
                      <a:pt x="18015" y="15608"/>
                      <a:pt x="17986" y="15608"/>
                    </a:cubicBezTo>
                    <a:close/>
                    <a:moveTo>
                      <a:pt x="10012" y="15979"/>
                    </a:moveTo>
                    <a:cubicBezTo>
                      <a:pt x="9957" y="15979"/>
                      <a:pt x="9907" y="16004"/>
                      <a:pt x="9874" y="16054"/>
                    </a:cubicBezTo>
                    <a:cubicBezTo>
                      <a:pt x="9774" y="16120"/>
                      <a:pt x="9774" y="16254"/>
                      <a:pt x="9841" y="16321"/>
                    </a:cubicBezTo>
                    <a:lnTo>
                      <a:pt x="9941" y="16421"/>
                    </a:lnTo>
                    <a:cubicBezTo>
                      <a:pt x="10107" y="16587"/>
                      <a:pt x="10308" y="16754"/>
                      <a:pt x="10508" y="16921"/>
                    </a:cubicBezTo>
                    <a:cubicBezTo>
                      <a:pt x="10541" y="16921"/>
                      <a:pt x="10574" y="16954"/>
                      <a:pt x="10641" y="16954"/>
                    </a:cubicBezTo>
                    <a:cubicBezTo>
                      <a:pt x="10708" y="16954"/>
                      <a:pt x="10741" y="16921"/>
                      <a:pt x="10808" y="16854"/>
                    </a:cubicBezTo>
                    <a:cubicBezTo>
                      <a:pt x="10875" y="16788"/>
                      <a:pt x="10841" y="16654"/>
                      <a:pt x="10741" y="16587"/>
                    </a:cubicBezTo>
                    <a:cubicBezTo>
                      <a:pt x="10574" y="16421"/>
                      <a:pt x="10408" y="16287"/>
                      <a:pt x="10241" y="16120"/>
                    </a:cubicBezTo>
                    <a:lnTo>
                      <a:pt x="10174" y="16054"/>
                    </a:lnTo>
                    <a:cubicBezTo>
                      <a:pt x="10124" y="16004"/>
                      <a:pt x="10066" y="15979"/>
                      <a:pt x="10012" y="15979"/>
                    </a:cubicBezTo>
                    <a:close/>
                    <a:moveTo>
                      <a:pt x="16869" y="16853"/>
                    </a:moveTo>
                    <a:cubicBezTo>
                      <a:pt x="16835" y="16853"/>
                      <a:pt x="16803" y="16864"/>
                      <a:pt x="16779" y="16888"/>
                    </a:cubicBezTo>
                    <a:cubicBezTo>
                      <a:pt x="16545" y="17054"/>
                      <a:pt x="16345" y="17188"/>
                      <a:pt x="16078" y="17288"/>
                    </a:cubicBezTo>
                    <a:cubicBezTo>
                      <a:pt x="15978" y="17355"/>
                      <a:pt x="15945" y="17455"/>
                      <a:pt x="15978" y="17555"/>
                    </a:cubicBezTo>
                    <a:cubicBezTo>
                      <a:pt x="16012" y="17655"/>
                      <a:pt x="16078" y="17688"/>
                      <a:pt x="16178" y="17688"/>
                    </a:cubicBezTo>
                    <a:lnTo>
                      <a:pt x="16245" y="17688"/>
                    </a:lnTo>
                    <a:cubicBezTo>
                      <a:pt x="16512" y="17555"/>
                      <a:pt x="16779" y="17421"/>
                      <a:pt x="17012" y="17221"/>
                    </a:cubicBezTo>
                    <a:cubicBezTo>
                      <a:pt x="17112" y="17154"/>
                      <a:pt x="17112" y="17054"/>
                      <a:pt x="17046" y="16954"/>
                    </a:cubicBezTo>
                    <a:cubicBezTo>
                      <a:pt x="17003" y="16890"/>
                      <a:pt x="16932" y="16853"/>
                      <a:pt x="16869" y="16853"/>
                    </a:cubicBezTo>
                    <a:close/>
                    <a:moveTo>
                      <a:pt x="11362" y="16975"/>
                    </a:moveTo>
                    <a:cubicBezTo>
                      <a:pt x="11279" y="16975"/>
                      <a:pt x="11192" y="17013"/>
                      <a:pt x="11142" y="17088"/>
                    </a:cubicBezTo>
                    <a:cubicBezTo>
                      <a:pt x="11108" y="17188"/>
                      <a:pt x="11142" y="17321"/>
                      <a:pt x="11242" y="17355"/>
                    </a:cubicBezTo>
                    <a:cubicBezTo>
                      <a:pt x="11475" y="17488"/>
                      <a:pt x="11742" y="17621"/>
                      <a:pt x="12042" y="17722"/>
                    </a:cubicBezTo>
                    <a:lnTo>
                      <a:pt x="12109" y="17722"/>
                    </a:lnTo>
                    <a:cubicBezTo>
                      <a:pt x="12176" y="17722"/>
                      <a:pt x="12276" y="17688"/>
                      <a:pt x="12309" y="17588"/>
                    </a:cubicBezTo>
                    <a:cubicBezTo>
                      <a:pt x="12342" y="17488"/>
                      <a:pt x="12276" y="17355"/>
                      <a:pt x="12176" y="17321"/>
                    </a:cubicBezTo>
                    <a:cubicBezTo>
                      <a:pt x="11909" y="17221"/>
                      <a:pt x="11675" y="17121"/>
                      <a:pt x="11442" y="16988"/>
                    </a:cubicBezTo>
                    <a:cubicBezTo>
                      <a:pt x="11417" y="16979"/>
                      <a:pt x="11390" y="16975"/>
                      <a:pt x="11362" y="16975"/>
                    </a:cubicBezTo>
                    <a:close/>
                    <a:moveTo>
                      <a:pt x="12889" y="17546"/>
                    </a:moveTo>
                    <a:cubicBezTo>
                      <a:pt x="12801" y="17546"/>
                      <a:pt x="12709" y="17611"/>
                      <a:pt x="12709" y="17722"/>
                    </a:cubicBezTo>
                    <a:cubicBezTo>
                      <a:pt x="12676" y="17822"/>
                      <a:pt x="12743" y="17922"/>
                      <a:pt x="12843" y="17955"/>
                    </a:cubicBezTo>
                    <a:cubicBezTo>
                      <a:pt x="13143" y="18022"/>
                      <a:pt x="13410" y="18055"/>
                      <a:pt x="13710" y="18088"/>
                    </a:cubicBezTo>
                    <a:cubicBezTo>
                      <a:pt x="13843" y="18088"/>
                      <a:pt x="13910" y="17988"/>
                      <a:pt x="13944" y="17888"/>
                    </a:cubicBezTo>
                    <a:cubicBezTo>
                      <a:pt x="13944" y="17788"/>
                      <a:pt x="13843" y="17688"/>
                      <a:pt x="13743" y="17655"/>
                    </a:cubicBezTo>
                    <a:cubicBezTo>
                      <a:pt x="13477" y="17655"/>
                      <a:pt x="13210" y="17621"/>
                      <a:pt x="12943" y="17555"/>
                    </a:cubicBezTo>
                    <a:cubicBezTo>
                      <a:pt x="12926" y="17549"/>
                      <a:pt x="12908" y="17546"/>
                      <a:pt x="12889" y="17546"/>
                    </a:cubicBezTo>
                    <a:close/>
                    <a:moveTo>
                      <a:pt x="15397" y="17546"/>
                    </a:moveTo>
                    <a:cubicBezTo>
                      <a:pt x="15380" y="17546"/>
                      <a:pt x="15362" y="17549"/>
                      <a:pt x="15345" y="17555"/>
                    </a:cubicBezTo>
                    <a:cubicBezTo>
                      <a:pt x="15078" y="17588"/>
                      <a:pt x="14811" y="17655"/>
                      <a:pt x="14544" y="17655"/>
                    </a:cubicBezTo>
                    <a:cubicBezTo>
                      <a:pt x="14411" y="17688"/>
                      <a:pt x="14344" y="17788"/>
                      <a:pt x="14344" y="17888"/>
                    </a:cubicBezTo>
                    <a:cubicBezTo>
                      <a:pt x="14344" y="17988"/>
                      <a:pt x="14444" y="18088"/>
                      <a:pt x="14544" y="18088"/>
                    </a:cubicBezTo>
                    <a:lnTo>
                      <a:pt x="14577" y="18088"/>
                    </a:lnTo>
                    <a:cubicBezTo>
                      <a:pt x="14878" y="18055"/>
                      <a:pt x="15144" y="18022"/>
                      <a:pt x="15445" y="17955"/>
                    </a:cubicBezTo>
                    <a:cubicBezTo>
                      <a:pt x="15545" y="17922"/>
                      <a:pt x="15611" y="17822"/>
                      <a:pt x="15578" y="17688"/>
                    </a:cubicBezTo>
                    <a:cubicBezTo>
                      <a:pt x="15551" y="17606"/>
                      <a:pt x="15478" y="17546"/>
                      <a:pt x="15397" y="17546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 rot="10511101">
              <a:off x="499854" y="4093646"/>
              <a:ext cx="91981" cy="34899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10511101">
              <a:off x="463359" y="4021457"/>
              <a:ext cx="27352" cy="80086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10511101">
              <a:off x="363415" y="4079148"/>
              <a:ext cx="70963" cy="44683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10511101">
              <a:off x="413646" y="4047049"/>
              <a:ext cx="32063" cy="63101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10511101">
              <a:off x="483256" y="4076928"/>
              <a:ext cx="46258" cy="39578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-795868">
              <a:off x="624470" y="4482660"/>
              <a:ext cx="91980" cy="34898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 rot="-795868">
              <a:off x="732135" y="4499006"/>
              <a:ext cx="27351" cy="80084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 rot="-795868">
              <a:off x="781741" y="4465667"/>
              <a:ext cx="70962" cy="44682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rot="-795868">
              <a:off x="774109" y="4483623"/>
              <a:ext cx="32062" cy="63100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-795868">
              <a:off x="688475" y="4488740"/>
              <a:ext cx="46258" cy="39577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7" name="Google Shape;97;p2"/>
          <p:cNvSpPr/>
          <p:nvPr/>
        </p:nvSpPr>
        <p:spPr>
          <a:xfrm>
            <a:off x="145225" y="2179850"/>
            <a:ext cx="167650" cy="151350"/>
          </a:xfrm>
          <a:custGeom>
            <a:avLst/>
            <a:gdLst/>
            <a:ahLst/>
            <a:cxnLst/>
            <a:rect l="l" t="t" r="r" b="b"/>
            <a:pathLst>
              <a:path w="6706" h="6054" extrusionOk="0">
                <a:moveTo>
                  <a:pt x="4111" y="1"/>
                </a:moveTo>
                <a:cubicBezTo>
                  <a:pt x="2616" y="1"/>
                  <a:pt x="3103" y="2251"/>
                  <a:pt x="3103" y="2251"/>
                </a:cubicBezTo>
                <a:cubicBezTo>
                  <a:pt x="3103" y="2251"/>
                  <a:pt x="1921" y="1257"/>
                  <a:pt x="1055" y="1257"/>
                </a:cubicBezTo>
                <a:cubicBezTo>
                  <a:pt x="602" y="1257"/>
                  <a:pt x="236" y="1528"/>
                  <a:pt x="167" y="2351"/>
                </a:cubicBezTo>
                <a:cubicBezTo>
                  <a:pt x="0" y="4586"/>
                  <a:pt x="4971" y="6054"/>
                  <a:pt x="4971" y="6054"/>
                </a:cubicBezTo>
                <a:cubicBezTo>
                  <a:pt x="4971" y="6054"/>
                  <a:pt x="6705" y="317"/>
                  <a:pt x="4337" y="16"/>
                </a:cubicBezTo>
                <a:cubicBezTo>
                  <a:pt x="4257" y="6"/>
                  <a:pt x="4182" y="1"/>
                  <a:pt x="4111" y="1"/>
                </a:cubicBezTo>
                <a:close/>
              </a:path>
            </a:pathLst>
          </a:custGeom>
          <a:solidFill>
            <a:srgbClr val="F0575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8539453" y="4949812"/>
            <a:ext cx="506635" cy="102953"/>
          </a:xfrm>
          <a:custGeom>
            <a:avLst/>
            <a:gdLst/>
            <a:ahLst/>
            <a:cxnLst/>
            <a:rect l="l" t="t" r="r" b="b"/>
            <a:pathLst>
              <a:path w="32602" h="6625" extrusionOk="0">
                <a:moveTo>
                  <a:pt x="19043" y="0"/>
                </a:moveTo>
                <a:cubicBezTo>
                  <a:pt x="18971" y="0"/>
                  <a:pt x="18905" y="19"/>
                  <a:pt x="18847" y="60"/>
                </a:cubicBezTo>
                <a:cubicBezTo>
                  <a:pt x="17913" y="694"/>
                  <a:pt x="16479" y="3763"/>
                  <a:pt x="16479" y="3763"/>
                </a:cubicBezTo>
                <a:cubicBezTo>
                  <a:pt x="16479" y="3763"/>
                  <a:pt x="15011" y="360"/>
                  <a:pt x="14077" y="360"/>
                </a:cubicBezTo>
                <a:cubicBezTo>
                  <a:pt x="13177" y="360"/>
                  <a:pt x="10942" y="3929"/>
                  <a:pt x="10942" y="3929"/>
                </a:cubicBezTo>
                <a:cubicBezTo>
                  <a:pt x="10942" y="3929"/>
                  <a:pt x="8462" y="624"/>
                  <a:pt x="7481" y="624"/>
                </a:cubicBezTo>
                <a:cubicBezTo>
                  <a:pt x="7401" y="624"/>
                  <a:pt x="7330" y="646"/>
                  <a:pt x="7272" y="694"/>
                </a:cubicBezTo>
                <a:cubicBezTo>
                  <a:pt x="6539" y="1327"/>
                  <a:pt x="5304" y="4263"/>
                  <a:pt x="5304" y="4263"/>
                </a:cubicBezTo>
                <a:cubicBezTo>
                  <a:pt x="5304" y="4263"/>
                  <a:pt x="2385" y="839"/>
                  <a:pt x="1439" y="839"/>
                </a:cubicBezTo>
                <a:cubicBezTo>
                  <a:pt x="1354" y="839"/>
                  <a:pt x="1284" y="867"/>
                  <a:pt x="1235" y="927"/>
                </a:cubicBezTo>
                <a:cubicBezTo>
                  <a:pt x="601" y="1694"/>
                  <a:pt x="1" y="6531"/>
                  <a:pt x="1" y="6531"/>
                </a:cubicBezTo>
                <a:cubicBezTo>
                  <a:pt x="1" y="6531"/>
                  <a:pt x="11140" y="6625"/>
                  <a:pt x="20315" y="6625"/>
                </a:cubicBezTo>
                <a:cubicBezTo>
                  <a:pt x="26622" y="6625"/>
                  <a:pt x="32000" y="6581"/>
                  <a:pt x="32190" y="6431"/>
                </a:cubicBezTo>
                <a:cubicBezTo>
                  <a:pt x="32601" y="6083"/>
                  <a:pt x="31002" y="4"/>
                  <a:pt x="30040" y="4"/>
                </a:cubicBezTo>
                <a:cubicBezTo>
                  <a:pt x="29987" y="4"/>
                  <a:pt x="29937" y="22"/>
                  <a:pt x="29889" y="60"/>
                </a:cubicBezTo>
                <a:cubicBezTo>
                  <a:pt x="28988" y="827"/>
                  <a:pt x="27920" y="3696"/>
                  <a:pt x="27920" y="3696"/>
                </a:cubicBezTo>
                <a:cubicBezTo>
                  <a:pt x="27920" y="3696"/>
                  <a:pt x="26005" y="169"/>
                  <a:pt x="25019" y="169"/>
                </a:cubicBezTo>
                <a:cubicBezTo>
                  <a:pt x="24972" y="169"/>
                  <a:pt x="24927" y="177"/>
                  <a:pt x="24885" y="193"/>
                </a:cubicBezTo>
                <a:cubicBezTo>
                  <a:pt x="23984" y="560"/>
                  <a:pt x="22617" y="4063"/>
                  <a:pt x="22617" y="4063"/>
                </a:cubicBezTo>
                <a:cubicBezTo>
                  <a:pt x="22617" y="4063"/>
                  <a:pt x="20103" y="0"/>
                  <a:pt x="190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8561226" y="4977288"/>
            <a:ext cx="461880" cy="67801"/>
          </a:xfrm>
          <a:custGeom>
            <a:avLst/>
            <a:gdLst/>
            <a:ahLst/>
            <a:cxnLst/>
            <a:rect l="l" t="t" r="r" b="b"/>
            <a:pathLst>
              <a:path w="29722" h="4363" extrusionOk="0">
                <a:moveTo>
                  <a:pt x="18192" y="1"/>
                </a:moveTo>
                <a:cubicBezTo>
                  <a:pt x="18142" y="1"/>
                  <a:pt x="18107" y="16"/>
                  <a:pt x="18080" y="26"/>
                </a:cubicBezTo>
                <a:cubicBezTo>
                  <a:pt x="17646" y="227"/>
                  <a:pt x="15912" y="2495"/>
                  <a:pt x="15145" y="3496"/>
                </a:cubicBezTo>
                <a:cubicBezTo>
                  <a:pt x="14411" y="2328"/>
                  <a:pt x="13043" y="160"/>
                  <a:pt x="12509" y="93"/>
                </a:cubicBezTo>
                <a:cubicBezTo>
                  <a:pt x="12483" y="84"/>
                  <a:pt x="12458" y="80"/>
                  <a:pt x="12436" y="80"/>
                </a:cubicBezTo>
                <a:cubicBezTo>
                  <a:pt x="12374" y="80"/>
                  <a:pt x="12325" y="111"/>
                  <a:pt x="12276" y="160"/>
                </a:cubicBezTo>
                <a:cubicBezTo>
                  <a:pt x="11942" y="460"/>
                  <a:pt x="10341" y="2695"/>
                  <a:pt x="9808" y="3429"/>
                </a:cubicBezTo>
                <a:cubicBezTo>
                  <a:pt x="7806" y="1528"/>
                  <a:pt x="6639" y="560"/>
                  <a:pt x="6405" y="560"/>
                </a:cubicBezTo>
                <a:cubicBezTo>
                  <a:pt x="6399" y="560"/>
                  <a:pt x="6393" y="560"/>
                  <a:pt x="6387" y="560"/>
                </a:cubicBezTo>
                <a:cubicBezTo>
                  <a:pt x="5623" y="560"/>
                  <a:pt x="4667" y="2637"/>
                  <a:pt x="4237" y="3696"/>
                </a:cubicBezTo>
                <a:cubicBezTo>
                  <a:pt x="3503" y="2695"/>
                  <a:pt x="1902" y="694"/>
                  <a:pt x="1235" y="660"/>
                </a:cubicBezTo>
                <a:cubicBezTo>
                  <a:pt x="1135" y="660"/>
                  <a:pt x="1001" y="727"/>
                  <a:pt x="935" y="794"/>
                </a:cubicBezTo>
                <a:cubicBezTo>
                  <a:pt x="468" y="1361"/>
                  <a:pt x="67" y="3829"/>
                  <a:pt x="34" y="4129"/>
                </a:cubicBezTo>
                <a:cubicBezTo>
                  <a:pt x="1" y="4229"/>
                  <a:pt x="101" y="4330"/>
                  <a:pt x="201" y="4363"/>
                </a:cubicBezTo>
                <a:lnTo>
                  <a:pt x="234" y="4363"/>
                </a:lnTo>
                <a:cubicBezTo>
                  <a:pt x="334" y="4363"/>
                  <a:pt x="434" y="4296"/>
                  <a:pt x="434" y="4196"/>
                </a:cubicBezTo>
                <a:cubicBezTo>
                  <a:pt x="601" y="3195"/>
                  <a:pt x="935" y="1494"/>
                  <a:pt x="1235" y="1094"/>
                </a:cubicBezTo>
                <a:cubicBezTo>
                  <a:pt x="1635" y="1127"/>
                  <a:pt x="3003" y="2728"/>
                  <a:pt x="4103" y="4229"/>
                </a:cubicBezTo>
                <a:cubicBezTo>
                  <a:pt x="4152" y="4278"/>
                  <a:pt x="4201" y="4309"/>
                  <a:pt x="4250" y="4309"/>
                </a:cubicBezTo>
                <a:cubicBezTo>
                  <a:pt x="4268" y="4309"/>
                  <a:pt x="4286" y="4305"/>
                  <a:pt x="4304" y="4296"/>
                </a:cubicBezTo>
                <a:cubicBezTo>
                  <a:pt x="4370" y="4296"/>
                  <a:pt x="4437" y="4263"/>
                  <a:pt x="4470" y="4196"/>
                </a:cubicBezTo>
                <a:cubicBezTo>
                  <a:pt x="5071" y="2628"/>
                  <a:pt x="5971" y="960"/>
                  <a:pt x="6338" y="960"/>
                </a:cubicBezTo>
                <a:cubicBezTo>
                  <a:pt x="6605" y="1061"/>
                  <a:pt x="8240" y="2528"/>
                  <a:pt x="9707" y="3896"/>
                </a:cubicBezTo>
                <a:cubicBezTo>
                  <a:pt x="9731" y="3920"/>
                  <a:pt x="9771" y="3943"/>
                  <a:pt x="9816" y="3943"/>
                </a:cubicBezTo>
                <a:cubicBezTo>
                  <a:pt x="9835" y="3943"/>
                  <a:pt x="9855" y="3939"/>
                  <a:pt x="9874" y="3929"/>
                </a:cubicBezTo>
                <a:cubicBezTo>
                  <a:pt x="9941" y="3929"/>
                  <a:pt x="9974" y="3896"/>
                  <a:pt x="10008" y="3863"/>
                </a:cubicBezTo>
                <a:cubicBezTo>
                  <a:pt x="10842" y="2695"/>
                  <a:pt x="12109" y="927"/>
                  <a:pt x="12476" y="527"/>
                </a:cubicBezTo>
                <a:cubicBezTo>
                  <a:pt x="12843" y="760"/>
                  <a:pt x="14011" y="2462"/>
                  <a:pt x="14945" y="3963"/>
                </a:cubicBezTo>
                <a:cubicBezTo>
                  <a:pt x="14978" y="4029"/>
                  <a:pt x="15045" y="4063"/>
                  <a:pt x="15111" y="4063"/>
                </a:cubicBezTo>
                <a:cubicBezTo>
                  <a:pt x="15178" y="4063"/>
                  <a:pt x="15245" y="4029"/>
                  <a:pt x="15278" y="3996"/>
                </a:cubicBezTo>
                <a:cubicBezTo>
                  <a:pt x="16512" y="2395"/>
                  <a:pt x="17880" y="660"/>
                  <a:pt x="18214" y="427"/>
                </a:cubicBezTo>
                <a:cubicBezTo>
                  <a:pt x="18614" y="594"/>
                  <a:pt x="19981" y="2395"/>
                  <a:pt x="21049" y="4029"/>
                </a:cubicBezTo>
                <a:cubicBezTo>
                  <a:pt x="21082" y="4063"/>
                  <a:pt x="21149" y="4096"/>
                  <a:pt x="21216" y="4096"/>
                </a:cubicBezTo>
                <a:cubicBezTo>
                  <a:pt x="21282" y="4096"/>
                  <a:pt x="21349" y="4063"/>
                  <a:pt x="21382" y="4029"/>
                </a:cubicBezTo>
                <a:cubicBezTo>
                  <a:pt x="22350" y="2762"/>
                  <a:pt x="23451" y="1361"/>
                  <a:pt x="23751" y="1061"/>
                </a:cubicBezTo>
                <a:cubicBezTo>
                  <a:pt x="23984" y="1261"/>
                  <a:pt x="24618" y="2095"/>
                  <a:pt x="25018" y="2628"/>
                </a:cubicBezTo>
                <a:cubicBezTo>
                  <a:pt x="25840" y="3702"/>
                  <a:pt x="26063" y="3999"/>
                  <a:pt x="26282" y="3999"/>
                </a:cubicBezTo>
                <a:cubicBezTo>
                  <a:pt x="26295" y="3999"/>
                  <a:pt x="26307" y="3998"/>
                  <a:pt x="26319" y="3996"/>
                </a:cubicBezTo>
                <a:cubicBezTo>
                  <a:pt x="26519" y="3963"/>
                  <a:pt x="26686" y="3729"/>
                  <a:pt x="27287" y="2895"/>
                </a:cubicBezTo>
                <a:cubicBezTo>
                  <a:pt x="27720" y="2261"/>
                  <a:pt x="28287" y="1394"/>
                  <a:pt x="28621" y="1227"/>
                </a:cubicBezTo>
                <a:cubicBezTo>
                  <a:pt x="28854" y="1294"/>
                  <a:pt x="29155" y="2462"/>
                  <a:pt x="29288" y="3662"/>
                </a:cubicBezTo>
                <a:cubicBezTo>
                  <a:pt x="29321" y="3796"/>
                  <a:pt x="29422" y="3863"/>
                  <a:pt x="29522" y="3863"/>
                </a:cubicBezTo>
                <a:cubicBezTo>
                  <a:pt x="29655" y="3863"/>
                  <a:pt x="29722" y="3729"/>
                  <a:pt x="29722" y="3629"/>
                </a:cubicBezTo>
                <a:cubicBezTo>
                  <a:pt x="29655" y="3062"/>
                  <a:pt x="29388" y="1194"/>
                  <a:pt x="28821" y="860"/>
                </a:cubicBezTo>
                <a:cubicBezTo>
                  <a:pt x="28754" y="827"/>
                  <a:pt x="28688" y="810"/>
                  <a:pt x="28621" y="810"/>
                </a:cubicBezTo>
                <a:cubicBezTo>
                  <a:pt x="28554" y="810"/>
                  <a:pt x="28488" y="827"/>
                  <a:pt x="28421" y="860"/>
                </a:cubicBezTo>
                <a:cubicBezTo>
                  <a:pt x="28054" y="1061"/>
                  <a:pt x="27554" y="1728"/>
                  <a:pt x="26920" y="2628"/>
                </a:cubicBezTo>
                <a:cubicBezTo>
                  <a:pt x="26686" y="2995"/>
                  <a:pt x="26386" y="3429"/>
                  <a:pt x="26286" y="3529"/>
                </a:cubicBezTo>
                <a:cubicBezTo>
                  <a:pt x="26119" y="3362"/>
                  <a:pt x="25686" y="2795"/>
                  <a:pt x="25352" y="2361"/>
                </a:cubicBezTo>
                <a:cubicBezTo>
                  <a:pt x="24440" y="1135"/>
                  <a:pt x="24039" y="616"/>
                  <a:pt x="23734" y="616"/>
                </a:cubicBezTo>
                <a:cubicBezTo>
                  <a:pt x="23682" y="616"/>
                  <a:pt x="23632" y="631"/>
                  <a:pt x="23584" y="660"/>
                </a:cubicBezTo>
                <a:cubicBezTo>
                  <a:pt x="23284" y="860"/>
                  <a:pt x="21816" y="2762"/>
                  <a:pt x="21249" y="3529"/>
                </a:cubicBezTo>
                <a:cubicBezTo>
                  <a:pt x="19102" y="378"/>
                  <a:pt x="18447" y="1"/>
                  <a:pt x="18192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37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1"/>
          <p:cNvSpPr/>
          <p:nvPr/>
        </p:nvSpPr>
        <p:spPr>
          <a:xfrm rot="10800000">
            <a:off x="-28965" y="-44992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3" name="Google Shape;943;p21"/>
          <p:cNvSpPr/>
          <p:nvPr/>
        </p:nvSpPr>
        <p:spPr>
          <a:xfrm rot="10800000">
            <a:off x="-64973" y="-81160"/>
            <a:ext cx="2594724" cy="1510584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4" name="Google Shape;944;p21"/>
          <p:cNvSpPr/>
          <p:nvPr/>
        </p:nvSpPr>
        <p:spPr>
          <a:xfrm rot="5400000" flipH="1">
            <a:off x="7677587" y="3624311"/>
            <a:ext cx="1801349" cy="1500279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5" name="Google Shape;945;p21"/>
          <p:cNvSpPr txBox="1">
            <a:spLocks noGrp="1"/>
          </p:cNvSpPr>
          <p:nvPr>
            <p:ph type="ctrTitle"/>
          </p:nvPr>
        </p:nvSpPr>
        <p:spPr>
          <a:xfrm>
            <a:off x="1437033" y="1483175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6" name="Google Shape;946;p21"/>
          <p:cNvSpPr txBox="1">
            <a:spLocks noGrp="1"/>
          </p:cNvSpPr>
          <p:nvPr>
            <p:ph type="subTitle" idx="1"/>
          </p:nvPr>
        </p:nvSpPr>
        <p:spPr>
          <a:xfrm>
            <a:off x="1437033" y="187670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7" name="Google Shape;947;p21"/>
          <p:cNvSpPr txBox="1">
            <a:spLocks noGrp="1"/>
          </p:cNvSpPr>
          <p:nvPr>
            <p:ph type="ctrTitle" idx="2"/>
          </p:nvPr>
        </p:nvSpPr>
        <p:spPr>
          <a:xfrm>
            <a:off x="1437033" y="2600434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8" name="Google Shape;948;p21"/>
          <p:cNvSpPr txBox="1">
            <a:spLocks noGrp="1"/>
          </p:cNvSpPr>
          <p:nvPr>
            <p:ph type="subTitle" idx="3"/>
          </p:nvPr>
        </p:nvSpPr>
        <p:spPr>
          <a:xfrm>
            <a:off x="1437033" y="2987512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9" name="Google Shape;949;p21"/>
          <p:cNvSpPr txBox="1">
            <a:spLocks noGrp="1"/>
          </p:cNvSpPr>
          <p:nvPr>
            <p:ph type="ctrTitle" idx="4"/>
          </p:nvPr>
        </p:nvSpPr>
        <p:spPr>
          <a:xfrm>
            <a:off x="1437033" y="3730562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0" name="Google Shape;950;p21"/>
          <p:cNvSpPr txBox="1">
            <a:spLocks noGrp="1"/>
          </p:cNvSpPr>
          <p:nvPr>
            <p:ph type="subTitle" idx="5"/>
          </p:nvPr>
        </p:nvSpPr>
        <p:spPr>
          <a:xfrm>
            <a:off x="1437033" y="411915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1" name="Google Shape;951;p21"/>
          <p:cNvSpPr txBox="1">
            <a:spLocks noGrp="1"/>
          </p:cNvSpPr>
          <p:nvPr>
            <p:ph type="ctrTitle" idx="6"/>
          </p:nvPr>
        </p:nvSpPr>
        <p:spPr>
          <a:xfrm>
            <a:off x="5598008" y="1483175"/>
            <a:ext cx="26073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2" name="Google Shape;952;p21"/>
          <p:cNvSpPr txBox="1">
            <a:spLocks noGrp="1"/>
          </p:cNvSpPr>
          <p:nvPr>
            <p:ph type="subTitle" idx="7"/>
          </p:nvPr>
        </p:nvSpPr>
        <p:spPr>
          <a:xfrm>
            <a:off x="5598008" y="187670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3" name="Google Shape;953;p21"/>
          <p:cNvSpPr txBox="1">
            <a:spLocks noGrp="1"/>
          </p:cNvSpPr>
          <p:nvPr>
            <p:ph type="ctrTitle" idx="8"/>
          </p:nvPr>
        </p:nvSpPr>
        <p:spPr>
          <a:xfrm>
            <a:off x="5598008" y="2600433"/>
            <a:ext cx="2404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4" name="Google Shape;954;p21"/>
          <p:cNvSpPr txBox="1">
            <a:spLocks noGrp="1"/>
          </p:cNvSpPr>
          <p:nvPr>
            <p:ph type="subTitle" idx="9"/>
          </p:nvPr>
        </p:nvSpPr>
        <p:spPr>
          <a:xfrm>
            <a:off x="5598008" y="2987512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5" name="Google Shape;955;p21"/>
          <p:cNvSpPr txBox="1">
            <a:spLocks noGrp="1"/>
          </p:cNvSpPr>
          <p:nvPr>
            <p:ph type="ctrTitle" idx="13"/>
          </p:nvPr>
        </p:nvSpPr>
        <p:spPr>
          <a:xfrm>
            <a:off x="5598008" y="3730560"/>
            <a:ext cx="2404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6" name="Google Shape;956;p21"/>
          <p:cNvSpPr txBox="1">
            <a:spLocks noGrp="1"/>
          </p:cNvSpPr>
          <p:nvPr>
            <p:ph type="subTitle" idx="14"/>
          </p:nvPr>
        </p:nvSpPr>
        <p:spPr>
          <a:xfrm>
            <a:off x="5598008" y="411915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7" name="Google Shape;957;p21"/>
          <p:cNvSpPr/>
          <p:nvPr/>
        </p:nvSpPr>
        <p:spPr>
          <a:xfrm flipH="1">
            <a:off x="6666258" y="-8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8" name="Google Shape;958;p21"/>
          <p:cNvSpPr/>
          <p:nvPr/>
        </p:nvSpPr>
        <p:spPr>
          <a:xfrm flipH="1">
            <a:off x="8764570" y="2284426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9" name="Google Shape;959;p21"/>
          <p:cNvSpPr/>
          <p:nvPr/>
        </p:nvSpPr>
        <p:spPr>
          <a:xfrm flipH="1">
            <a:off x="6720765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0" name="Google Shape;960;p21"/>
          <p:cNvSpPr/>
          <p:nvPr/>
        </p:nvSpPr>
        <p:spPr>
          <a:xfrm flipH="1">
            <a:off x="948710" y="4957276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1" name="Google Shape;961;p21"/>
          <p:cNvSpPr/>
          <p:nvPr/>
        </p:nvSpPr>
        <p:spPr>
          <a:xfrm flipH="1">
            <a:off x="117165" y="35720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2" name="Google Shape;962;p21"/>
          <p:cNvSpPr/>
          <p:nvPr/>
        </p:nvSpPr>
        <p:spPr>
          <a:xfrm flipH="1">
            <a:off x="8764570" y="5037276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3" name="Google Shape;963;p21"/>
          <p:cNvSpPr/>
          <p:nvPr/>
        </p:nvSpPr>
        <p:spPr>
          <a:xfrm flipH="1">
            <a:off x="948710" y="1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4" name="Google Shape;964;p21"/>
          <p:cNvSpPr/>
          <p:nvPr/>
        </p:nvSpPr>
        <p:spPr>
          <a:xfrm flipH="1">
            <a:off x="-2" y="1116509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5" name="Google Shape;965;p21"/>
          <p:cNvSpPr/>
          <p:nvPr/>
        </p:nvSpPr>
        <p:spPr>
          <a:xfrm flipH="1">
            <a:off x="7444714" y="5721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66" name="Google Shape;966;p21"/>
          <p:cNvGrpSpPr/>
          <p:nvPr/>
        </p:nvGrpSpPr>
        <p:grpSpPr>
          <a:xfrm rot="-1409023">
            <a:off x="-384815" y="4466743"/>
            <a:ext cx="757311" cy="864575"/>
            <a:chOff x="5585712" y="137416"/>
            <a:chExt cx="757289" cy="864550"/>
          </a:xfrm>
        </p:grpSpPr>
        <p:sp>
          <p:nvSpPr>
            <p:cNvPr id="967" name="Google Shape;967;p21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4" name="Google Shape;994;p21"/>
          <p:cNvGrpSpPr/>
          <p:nvPr/>
        </p:nvGrpSpPr>
        <p:grpSpPr>
          <a:xfrm>
            <a:off x="8388225" y="150350"/>
            <a:ext cx="527400" cy="735075"/>
            <a:chOff x="3553100" y="1256250"/>
            <a:chExt cx="527400" cy="735075"/>
          </a:xfrm>
        </p:grpSpPr>
        <p:sp>
          <p:nvSpPr>
            <p:cNvPr id="995" name="Google Shape;995;p21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01" name="Google Shape;1001;p21"/>
          <p:cNvSpPr txBox="1">
            <a:spLocks noGrp="1"/>
          </p:cNvSpPr>
          <p:nvPr>
            <p:ph type="title" idx="15"/>
          </p:nvPr>
        </p:nvSpPr>
        <p:spPr>
          <a:xfrm>
            <a:off x="571500" y="624312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rot="2062403">
            <a:off x="8605498" y="3456362"/>
            <a:ext cx="1031291" cy="913277"/>
            <a:chOff x="1343200" y="1432100"/>
            <a:chExt cx="1031261" cy="913250"/>
          </a:xfrm>
        </p:grpSpPr>
        <p:sp>
          <p:nvSpPr>
            <p:cNvPr id="1003" name="Google Shape;1003;p2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04" name="Google Shape;1004;p2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5" name="Google Shape;1005;p2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95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720000" y="21122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5951450" y="21122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5951447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720175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8385200" y="1098467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-297325" y="331263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6592418" y="-302278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4137074"/>
            <a:ext cx="9144000" cy="1010679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8157148" y="2749525"/>
            <a:ext cx="1006460" cy="2407938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589597" y="4209528"/>
            <a:ext cx="7677721" cy="96374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34400" y="2752225"/>
            <a:ext cx="1006460" cy="2407938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4064689" y="4209526"/>
            <a:ext cx="809260" cy="256125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33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29AF-F16A-4703-AE36-C10F0AB18BF0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DD8F-6BA5-45C0-B33D-50D4488AA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99896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2EE">
            <a:alpha val="317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anga One"/>
              <a:buNone/>
              <a:defRPr sz="30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9122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7" r:id="rId3"/>
    <p:sldLayoutId id="214748368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5.gif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21" Type="http://schemas.microsoft.com/office/2007/relationships/hdphoto" Target="../media/hdphoto6.wdp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audio" Target="../media/audio1.wav"/><Relationship Id="rId15" Type="http://schemas.openxmlformats.org/officeDocument/2006/relationships/image" Target="../media/image7.png"/><Relationship Id="rId23" Type="http://schemas.openxmlformats.org/officeDocument/2006/relationships/image" Target="../media/image12.png"/><Relationship Id="rId28" Type="http://schemas.openxmlformats.org/officeDocument/2006/relationships/audio" Target="../media/audio1.wav"/><Relationship Id="rId10" Type="http://schemas.microsoft.com/office/2007/relationships/hdphoto" Target="../media/hdphoto2.wdp"/><Relationship Id="rId19" Type="http://schemas.microsoft.com/office/2007/relationships/hdphoto" Target="../media/hdphoto5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Relationship Id="rId14" Type="http://schemas.openxmlformats.org/officeDocument/2006/relationships/image" Target="../media/image6.png"/><Relationship Id="rId2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g"/><Relationship Id="rId7" Type="http://schemas.openxmlformats.org/officeDocument/2006/relationships/image" Target="../media/image18.jpe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5.jp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6" name="Google Shape;3286;p36"/>
          <p:cNvSpPr/>
          <p:nvPr/>
        </p:nvSpPr>
        <p:spPr>
          <a:xfrm>
            <a:off x="5064025" y="5757600"/>
            <a:ext cx="4600" cy="17500"/>
          </a:xfrm>
          <a:custGeom>
            <a:avLst/>
            <a:gdLst/>
            <a:ahLst/>
            <a:cxnLst/>
            <a:rect l="l" t="t" r="r" b="b"/>
            <a:pathLst>
              <a:path w="184" h="700" extrusionOk="0">
                <a:moveTo>
                  <a:pt x="183" y="0"/>
                </a:moveTo>
                <a:cubicBezTo>
                  <a:pt x="158" y="25"/>
                  <a:pt x="154" y="50"/>
                  <a:pt x="153" y="108"/>
                </a:cubicBezTo>
                <a:lnTo>
                  <a:pt x="153" y="108"/>
                </a:lnTo>
                <a:cubicBezTo>
                  <a:pt x="163" y="72"/>
                  <a:pt x="173" y="36"/>
                  <a:pt x="183" y="0"/>
                </a:cubicBezTo>
                <a:close/>
                <a:moveTo>
                  <a:pt x="153" y="108"/>
                </a:moveTo>
                <a:cubicBezTo>
                  <a:pt x="102" y="294"/>
                  <a:pt x="51" y="497"/>
                  <a:pt x="1" y="699"/>
                </a:cubicBezTo>
                <a:lnTo>
                  <a:pt x="153" y="152"/>
                </a:lnTo>
                <a:cubicBezTo>
                  <a:pt x="153" y="136"/>
                  <a:pt x="153" y="121"/>
                  <a:pt x="153" y="108"/>
                </a:cubicBezTo>
                <a:close/>
              </a:path>
            </a:pathLst>
          </a:custGeom>
          <a:solidFill>
            <a:srgbClr val="A4D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7" name="Google Shape;3287;p36"/>
          <p:cNvSpPr/>
          <p:nvPr/>
        </p:nvSpPr>
        <p:spPr>
          <a:xfrm>
            <a:off x="3499400" y="5814600"/>
            <a:ext cx="4600" cy="20525"/>
          </a:xfrm>
          <a:custGeom>
            <a:avLst/>
            <a:gdLst/>
            <a:ahLst/>
            <a:cxnLst/>
            <a:rect l="l" t="t" r="r" b="b"/>
            <a:pathLst>
              <a:path w="184" h="821" extrusionOk="0">
                <a:moveTo>
                  <a:pt x="1" y="0"/>
                </a:moveTo>
                <a:cubicBezTo>
                  <a:pt x="1" y="61"/>
                  <a:pt x="1" y="91"/>
                  <a:pt x="31" y="182"/>
                </a:cubicBezTo>
                <a:lnTo>
                  <a:pt x="183" y="821"/>
                </a:lnTo>
                <a:cubicBezTo>
                  <a:pt x="123" y="547"/>
                  <a:pt x="92" y="304"/>
                  <a:pt x="1" y="0"/>
                </a:cubicBezTo>
                <a:close/>
              </a:path>
            </a:pathLst>
          </a:custGeom>
          <a:solidFill>
            <a:srgbClr val="A4D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8" name="Google Shape;3288;p36"/>
          <p:cNvSpPr/>
          <p:nvPr/>
        </p:nvSpPr>
        <p:spPr>
          <a:xfrm>
            <a:off x="3595150" y="5724150"/>
            <a:ext cx="3825" cy="15225"/>
          </a:xfrm>
          <a:custGeom>
            <a:avLst/>
            <a:gdLst/>
            <a:ahLst/>
            <a:cxnLst/>
            <a:rect l="l" t="t" r="r" b="b"/>
            <a:pathLst>
              <a:path w="153" h="609" extrusionOk="0">
                <a:moveTo>
                  <a:pt x="1" y="1"/>
                </a:moveTo>
                <a:lnTo>
                  <a:pt x="1" y="1"/>
                </a:lnTo>
                <a:cubicBezTo>
                  <a:pt x="45" y="155"/>
                  <a:pt x="89" y="309"/>
                  <a:pt x="121" y="452"/>
                </a:cubicBezTo>
                <a:lnTo>
                  <a:pt x="121" y="452"/>
                </a:lnTo>
                <a:lnTo>
                  <a:pt x="62" y="153"/>
                </a:lnTo>
                <a:cubicBezTo>
                  <a:pt x="62" y="62"/>
                  <a:pt x="62" y="31"/>
                  <a:pt x="1" y="1"/>
                </a:cubicBezTo>
                <a:close/>
                <a:moveTo>
                  <a:pt x="121" y="452"/>
                </a:moveTo>
                <a:lnTo>
                  <a:pt x="153" y="609"/>
                </a:lnTo>
                <a:cubicBezTo>
                  <a:pt x="144" y="559"/>
                  <a:pt x="134" y="506"/>
                  <a:pt x="121" y="4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9" name="Google Shape;3289;p36"/>
          <p:cNvSpPr/>
          <p:nvPr/>
        </p:nvSpPr>
        <p:spPr>
          <a:xfrm>
            <a:off x="2427200" y="5819150"/>
            <a:ext cx="12950" cy="9150"/>
          </a:xfrm>
          <a:custGeom>
            <a:avLst/>
            <a:gdLst/>
            <a:ahLst/>
            <a:cxnLst/>
            <a:rect l="l" t="t" r="r" b="b"/>
            <a:pathLst>
              <a:path w="518" h="366" extrusionOk="0">
                <a:moveTo>
                  <a:pt x="517" y="0"/>
                </a:moveTo>
                <a:lnTo>
                  <a:pt x="517" y="0"/>
                </a:lnTo>
                <a:cubicBezTo>
                  <a:pt x="435" y="50"/>
                  <a:pt x="343" y="126"/>
                  <a:pt x="248" y="200"/>
                </a:cubicBezTo>
                <a:lnTo>
                  <a:pt x="248" y="200"/>
                </a:lnTo>
                <a:lnTo>
                  <a:pt x="457" y="61"/>
                </a:lnTo>
                <a:cubicBezTo>
                  <a:pt x="487" y="61"/>
                  <a:pt x="517" y="31"/>
                  <a:pt x="517" y="0"/>
                </a:cubicBezTo>
                <a:close/>
                <a:moveTo>
                  <a:pt x="248" y="200"/>
                </a:moveTo>
                <a:lnTo>
                  <a:pt x="1" y="365"/>
                </a:lnTo>
                <a:cubicBezTo>
                  <a:pt x="84" y="323"/>
                  <a:pt x="167" y="263"/>
                  <a:pt x="248" y="200"/>
                </a:cubicBezTo>
                <a:close/>
              </a:path>
            </a:pathLst>
          </a:custGeom>
          <a:solidFill>
            <a:srgbClr val="A4D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41" name="Google Shape;3441;p36"/>
          <p:cNvGrpSpPr/>
          <p:nvPr/>
        </p:nvGrpSpPr>
        <p:grpSpPr>
          <a:xfrm>
            <a:off x="8723525" y="2023025"/>
            <a:ext cx="266050" cy="239375"/>
            <a:chOff x="-4577275" y="4640425"/>
            <a:chExt cx="266050" cy="239375"/>
          </a:xfrm>
        </p:grpSpPr>
        <p:sp>
          <p:nvSpPr>
            <p:cNvPr id="3442" name="Google Shape;3442;p36"/>
            <p:cNvSpPr/>
            <p:nvPr/>
          </p:nvSpPr>
          <p:spPr>
            <a:xfrm>
              <a:off x="-4574700" y="4644225"/>
              <a:ext cx="263475" cy="231500"/>
            </a:xfrm>
            <a:custGeom>
              <a:avLst/>
              <a:gdLst/>
              <a:ahLst/>
              <a:cxnLst/>
              <a:rect l="l" t="t" r="r" b="b"/>
              <a:pathLst>
                <a:path w="10539" h="9260" extrusionOk="0">
                  <a:moveTo>
                    <a:pt x="3729" y="1"/>
                  </a:moveTo>
                  <a:cubicBezTo>
                    <a:pt x="3646" y="1"/>
                    <a:pt x="3558" y="16"/>
                    <a:pt x="3467" y="49"/>
                  </a:cubicBezTo>
                  <a:cubicBezTo>
                    <a:pt x="2266" y="483"/>
                    <a:pt x="3534" y="3385"/>
                    <a:pt x="3534" y="3385"/>
                  </a:cubicBezTo>
                  <a:cubicBezTo>
                    <a:pt x="3534" y="3385"/>
                    <a:pt x="2314" y="2974"/>
                    <a:pt x="1320" y="2974"/>
                  </a:cubicBezTo>
                  <a:cubicBezTo>
                    <a:pt x="663" y="2974"/>
                    <a:pt x="105" y="3154"/>
                    <a:pt x="65" y="3752"/>
                  </a:cubicBezTo>
                  <a:cubicBezTo>
                    <a:pt x="0" y="4909"/>
                    <a:pt x="1301" y="5116"/>
                    <a:pt x="2238" y="5116"/>
                  </a:cubicBezTo>
                  <a:cubicBezTo>
                    <a:pt x="2758" y="5116"/>
                    <a:pt x="3167" y="5052"/>
                    <a:pt x="3167" y="5052"/>
                  </a:cubicBezTo>
                  <a:lnTo>
                    <a:pt x="3167" y="5052"/>
                  </a:lnTo>
                  <a:cubicBezTo>
                    <a:pt x="3167" y="5053"/>
                    <a:pt x="332" y="7321"/>
                    <a:pt x="1499" y="7821"/>
                  </a:cubicBezTo>
                  <a:cubicBezTo>
                    <a:pt x="1614" y="7868"/>
                    <a:pt x="1732" y="7890"/>
                    <a:pt x="1852" y="7890"/>
                  </a:cubicBezTo>
                  <a:cubicBezTo>
                    <a:pt x="2909" y="7890"/>
                    <a:pt x="4068" y="6220"/>
                    <a:pt x="4068" y="6220"/>
                  </a:cubicBezTo>
                  <a:cubicBezTo>
                    <a:pt x="4068" y="6220"/>
                    <a:pt x="4333" y="9260"/>
                    <a:pt x="5142" y="9260"/>
                  </a:cubicBezTo>
                  <a:cubicBezTo>
                    <a:pt x="5193" y="9260"/>
                    <a:pt x="5246" y="9248"/>
                    <a:pt x="5302" y="9222"/>
                  </a:cubicBezTo>
                  <a:cubicBezTo>
                    <a:pt x="6236" y="8788"/>
                    <a:pt x="6102" y="6254"/>
                    <a:pt x="6102" y="6253"/>
                  </a:cubicBezTo>
                  <a:lnTo>
                    <a:pt x="6102" y="6253"/>
                  </a:lnTo>
                  <a:cubicBezTo>
                    <a:pt x="6103" y="6254"/>
                    <a:pt x="6817" y="8277"/>
                    <a:pt x="8076" y="8277"/>
                  </a:cubicBezTo>
                  <a:cubicBezTo>
                    <a:pt x="8150" y="8277"/>
                    <a:pt x="8226" y="8270"/>
                    <a:pt x="8304" y="8255"/>
                  </a:cubicBezTo>
                  <a:cubicBezTo>
                    <a:pt x="9738" y="8021"/>
                    <a:pt x="7403" y="5386"/>
                    <a:pt x="6903" y="5386"/>
                  </a:cubicBezTo>
                  <a:cubicBezTo>
                    <a:pt x="6436" y="5386"/>
                    <a:pt x="10539" y="5319"/>
                    <a:pt x="10139" y="3918"/>
                  </a:cubicBezTo>
                  <a:cubicBezTo>
                    <a:pt x="9982" y="3378"/>
                    <a:pt x="9506" y="3205"/>
                    <a:pt x="8961" y="3205"/>
                  </a:cubicBezTo>
                  <a:cubicBezTo>
                    <a:pt x="7992" y="3205"/>
                    <a:pt x="6803" y="3752"/>
                    <a:pt x="6803" y="3752"/>
                  </a:cubicBezTo>
                  <a:cubicBezTo>
                    <a:pt x="6803" y="3752"/>
                    <a:pt x="9004" y="983"/>
                    <a:pt x="7670" y="416"/>
                  </a:cubicBezTo>
                  <a:cubicBezTo>
                    <a:pt x="7549" y="364"/>
                    <a:pt x="7430" y="341"/>
                    <a:pt x="7314" y="341"/>
                  </a:cubicBezTo>
                  <a:cubicBezTo>
                    <a:pt x="6156" y="341"/>
                    <a:pt x="5302" y="2684"/>
                    <a:pt x="5302" y="2684"/>
                  </a:cubicBezTo>
                  <a:cubicBezTo>
                    <a:pt x="5302" y="2684"/>
                    <a:pt x="4840" y="1"/>
                    <a:pt x="3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3" name="Google Shape;3443;p36"/>
            <p:cNvSpPr/>
            <p:nvPr/>
          </p:nvSpPr>
          <p:spPr>
            <a:xfrm>
              <a:off x="-4577275" y="4640425"/>
              <a:ext cx="261900" cy="239375"/>
            </a:xfrm>
            <a:custGeom>
              <a:avLst/>
              <a:gdLst/>
              <a:ahLst/>
              <a:cxnLst/>
              <a:rect l="l" t="t" r="r" b="b"/>
              <a:pathLst>
                <a:path w="10476" h="9575" extrusionOk="0">
                  <a:moveTo>
                    <a:pt x="3837" y="301"/>
                  </a:moveTo>
                  <a:cubicBezTo>
                    <a:pt x="4638" y="301"/>
                    <a:pt x="5105" y="2169"/>
                    <a:pt x="5238" y="2869"/>
                  </a:cubicBezTo>
                  <a:cubicBezTo>
                    <a:pt x="5238" y="2936"/>
                    <a:pt x="5305" y="3003"/>
                    <a:pt x="5371" y="3003"/>
                  </a:cubicBezTo>
                  <a:cubicBezTo>
                    <a:pt x="5438" y="3003"/>
                    <a:pt x="5505" y="2970"/>
                    <a:pt x="5538" y="2903"/>
                  </a:cubicBezTo>
                  <a:cubicBezTo>
                    <a:pt x="5772" y="2269"/>
                    <a:pt x="6572" y="635"/>
                    <a:pt x="7440" y="635"/>
                  </a:cubicBezTo>
                  <a:cubicBezTo>
                    <a:pt x="7540" y="635"/>
                    <a:pt x="7640" y="668"/>
                    <a:pt x="7740" y="701"/>
                  </a:cubicBezTo>
                  <a:cubicBezTo>
                    <a:pt x="7907" y="768"/>
                    <a:pt x="8007" y="901"/>
                    <a:pt x="8040" y="1068"/>
                  </a:cubicBezTo>
                  <a:cubicBezTo>
                    <a:pt x="8240" y="1802"/>
                    <a:pt x="7206" y="3303"/>
                    <a:pt x="6772" y="3803"/>
                  </a:cubicBezTo>
                  <a:cubicBezTo>
                    <a:pt x="6739" y="3870"/>
                    <a:pt x="6739" y="3937"/>
                    <a:pt x="6772" y="4004"/>
                  </a:cubicBezTo>
                  <a:cubicBezTo>
                    <a:pt x="6812" y="4043"/>
                    <a:pt x="6851" y="4059"/>
                    <a:pt x="6890" y="4059"/>
                  </a:cubicBezTo>
                  <a:cubicBezTo>
                    <a:pt x="6917" y="4059"/>
                    <a:pt x="6945" y="4051"/>
                    <a:pt x="6973" y="4037"/>
                  </a:cubicBezTo>
                  <a:cubicBezTo>
                    <a:pt x="6973" y="4037"/>
                    <a:pt x="8140" y="3503"/>
                    <a:pt x="9074" y="3503"/>
                  </a:cubicBezTo>
                  <a:cubicBezTo>
                    <a:pt x="9641" y="3503"/>
                    <a:pt x="9975" y="3703"/>
                    <a:pt x="10108" y="4137"/>
                  </a:cubicBezTo>
                  <a:cubicBezTo>
                    <a:pt x="10142" y="4270"/>
                    <a:pt x="10108" y="4404"/>
                    <a:pt x="10041" y="4504"/>
                  </a:cubicBezTo>
                  <a:cubicBezTo>
                    <a:pt x="9741" y="4938"/>
                    <a:pt x="8640" y="5271"/>
                    <a:pt x="7039" y="5371"/>
                  </a:cubicBezTo>
                  <a:cubicBezTo>
                    <a:pt x="6973" y="5371"/>
                    <a:pt x="6806" y="5405"/>
                    <a:pt x="6839" y="5538"/>
                  </a:cubicBezTo>
                  <a:cubicBezTo>
                    <a:pt x="6839" y="5605"/>
                    <a:pt x="6839" y="5705"/>
                    <a:pt x="7006" y="5705"/>
                  </a:cubicBezTo>
                  <a:cubicBezTo>
                    <a:pt x="7306" y="5705"/>
                    <a:pt x="8674" y="7106"/>
                    <a:pt x="8707" y="7906"/>
                  </a:cubicBezTo>
                  <a:cubicBezTo>
                    <a:pt x="8741" y="8107"/>
                    <a:pt x="8640" y="8240"/>
                    <a:pt x="8374" y="8273"/>
                  </a:cubicBezTo>
                  <a:cubicBezTo>
                    <a:pt x="8307" y="8286"/>
                    <a:pt x="8242" y="8291"/>
                    <a:pt x="8178" y="8291"/>
                  </a:cubicBezTo>
                  <a:cubicBezTo>
                    <a:pt x="7031" y="8291"/>
                    <a:pt x="6372" y="6404"/>
                    <a:pt x="6372" y="6372"/>
                  </a:cubicBezTo>
                  <a:cubicBezTo>
                    <a:pt x="6345" y="6317"/>
                    <a:pt x="6295" y="6263"/>
                    <a:pt x="6224" y="6263"/>
                  </a:cubicBezTo>
                  <a:cubicBezTo>
                    <a:pt x="6208" y="6263"/>
                    <a:pt x="6190" y="6266"/>
                    <a:pt x="6172" y="6272"/>
                  </a:cubicBezTo>
                  <a:cubicBezTo>
                    <a:pt x="6105" y="6272"/>
                    <a:pt x="6039" y="6339"/>
                    <a:pt x="6072" y="6439"/>
                  </a:cubicBezTo>
                  <a:cubicBezTo>
                    <a:pt x="6072" y="7106"/>
                    <a:pt x="6005" y="8907"/>
                    <a:pt x="5338" y="9241"/>
                  </a:cubicBezTo>
                  <a:cubicBezTo>
                    <a:pt x="5305" y="9274"/>
                    <a:pt x="5271" y="9274"/>
                    <a:pt x="5238" y="9274"/>
                  </a:cubicBezTo>
                  <a:cubicBezTo>
                    <a:pt x="4771" y="9274"/>
                    <a:pt x="4437" y="7539"/>
                    <a:pt x="4337" y="6372"/>
                  </a:cubicBezTo>
                  <a:cubicBezTo>
                    <a:pt x="4337" y="6305"/>
                    <a:pt x="4271" y="6239"/>
                    <a:pt x="4204" y="6239"/>
                  </a:cubicBezTo>
                  <a:cubicBezTo>
                    <a:pt x="4204" y="6205"/>
                    <a:pt x="4204" y="6205"/>
                    <a:pt x="4171" y="6205"/>
                  </a:cubicBezTo>
                  <a:cubicBezTo>
                    <a:pt x="4137" y="6205"/>
                    <a:pt x="4071" y="6239"/>
                    <a:pt x="4037" y="6272"/>
                  </a:cubicBezTo>
                  <a:cubicBezTo>
                    <a:pt x="4037" y="6305"/>
                    <a:pt x="2936" y="7873"/>
                    <a:pt x="1969" y="7873"/>
                  </a:cubicBezTo>
                  <a:cubicBezTo>
                    <a:pt x="1836" y="7873"/>
                    <a:pt x="1736" y="7873"/>
                    <a:pt x="1669" y="7806"/>
                  </a:cubicBezTo>
                  <a:cubicBezTo>
                    <a:pt x="1502" y="7773"/>
                    <a:pt x="1502" y="7673"/>
                    <a:pt x="1469" y="7640"/>
                  </a:cubicBezTo>
                  <a:cubicBezTo>
                    <a:pt x="1402" y="7106"/>
                    <a:pt x="2603" y="5938"/>
                    <a:pt x="3370" y="5305"/>
                  </a:cubicBezTo>
                  <a:cubicBezTo>
                    <a:pt x="3403" y="5271"/>
                    <a:pt x="3437" y="5204"/>
                    <a:pt x="3403" y="5138"/>
                  </a:cubicBezTo>
                  <a:cubicBezTo>
                    <a:pt x="3370" y="5071"/>
                    <a:pt x="3303" y="5038"/>
                    <a:pt x="3237" y="5038"/>
                  </a:cubicBezTo>
                  <a:cubicBezTo>
                    <a:pt x="3237" y="5038"/>
                    <a:pt x="2836" y="5104"/>
                    <a:pt x="2336" y="5104"/>
                  </a:cubicBezTo>
                  <a:cubicBezTo>
                    <a:pt x="1736" y="5104"/>
                    <a:pt x="935" y="5004"/>
                    <a:pt x="568" y="4604"/>
                  </a:cubicBezTo>
                  <a:cubicBezTo>
                    <a:pt x="401" y="4437"/>
                    <a:pt x="335" y="4204"/>
                    <a:pt x="335" y="3904"/>
                  </a:cubicBezTo>
                  <a:cubicBezTo>
                    <a:pt x="335" y="3770"/>
                    <a:pt x="368" y="3270"/>
                    <a:pt x="1435" y="3270"/>
                  </a:cubicBezTo>
                  <a:cubicBezTo>
                    <a:pt x="2369" y="3270"/>
                    <a:pt x="3570" y="3670"/>
                    <a:pt x="3570" y="3670"/>
                  </a:cubicBezTo>
                  <a:cubicBezTo>
                    <a:pt x="3590" y="3680"/>
                    <a:pt x="3609" y="3684"/>
                    <a:pt x="3628" y="3684"/>
                  </a:cubicBezTo>
                  <a:cubicBezTo>
                    <a:pt x="3673" y="3684"/>
                    <a:pt x="3713" y="3660"/>
                    <a:pt x="3737" y="3637"/>
                  </a:cubicBezTo>
                  <a:cubicBezTo>
                    <a:pt x="3770" y="3570"/>
                    <a:pt x="3804" y="3503"/>
                    <a:pt x="3770" y="3470"/>
                  </a:cubicBezTo>
                  <a:cubicBezTo>
                    <a:pt x="3770" y="3437"/>
                    <a:pt x="2936" y="1502"/>
                    <a:pt x="3303" y="668"/>
                  </a:cubicBezTo>
                  <a:cubicBezTo>
                    <a:pt x="3370" y="501"/>
                    <a:pt x="3470" y="401"/>
                    <a:pt x="3604" y="334"/>
                  </a:cubicBezTo>
                  <a:cubicBezTo>
                    <a:pt x="3670" y="334"/>
                    <a:pt x="3770" y="301"/>
                    <a:pt x="3837" y="301"/>
                  </a:cubicBezTo>
                  <a:close/>
                  <a:moveTo>
                    <a:pt x="3837" y="1"/>
                  </a:moveTo>
                  <a:cubicBezTo>
                    <a:pt x="3704" y="1"/>
                    <a:pt x="3604" y="34"/>
                    <a:pt x="3503" y="67"/>
                  </a:cubicBezTo>
                  <a:cubicBezTo>
                    <a:pt x="3270" y="134"/>
                    <a:pt x="3103" y="301"/>
                    <a:pt x="3003" y="534"/>
                  </a:cubicBezTo>
                  <a:cubicBezTo>
                    <a:pt x="2670" y="1302"/>
                    <a:pt x="3137" y="2669"/>
                    <a:pt x="3370" y="3270"/>
                  </a:cubicBezTo>
                  <a:cubicBezTo>
                    <a:pt x="2936" y="3170"/>
                    <a:pt x="2136" y="2970"/>
                    <a:pt x="1435" y="2970"/>
                  </a:cubicBezTo>
                  <a:cubicBezTo>
                    <a:pt x="301" y="2970"/>
                    <a:pt x="34" y="3470"/>
                    <a:pt x="34" y="3904"/>
                  </a:cubicBezTo>
                  <a:cubicBezTo>
                    <a:pt x="1" y="4270"/>
                    <a:pt x="101" y="4571"/>
                    <a:pt x="335" y="4838"/>
                  </a:cubicBezTo>
                  <a:cubicBezTo>
                    <a:pt x="793" y="5323"/>
                    <a:pt x="1667" y="5416"/>
                    <a:pt x="2338" y="5416"/>
                  </a:cubicBezTo>
                  <a:cubicBezTo>
                    <a:pt x="2496" y="5416"/>
                    <a:pt x="2642" y="5411"/>
                    <a:pt x="2770" y="5405"/>
                  </a:cubicBezTo>
                  <a:lnTo>
                    <a:pt x="2770" y="5405"/>
                  </a:lnTo>
                  <a:cubicBezTo>
                    <a:pt x="2169" y="5938"/>
                    <a:pt x="1068" y="7039"/>
                    <a:pt x="1168" y="7673"/>
                  </a:cubicBezTo>
                  <a:cubicBezTo>
                    <a:pt x="1202" y="7806"/>
                    <a:pt x="1269" y="8006"/>
                    <a:pt x="1535" y="8107"/>
                  </a:cubicBezTo>
                  <a:cubicBezTo>
                    <a:pt x="1669" y="8173"/>
                    <a:pt x="1802" y="8173"/>
                    <a:pt x="1969" y="8173"/>
                  </a:cubicBezTo>
                  <a:cubicBezTo>
                    <a:pt x="2803" y="8173"/>
                    <a:pt x="3637" y="7273"/>
                    <a:pt x="4071" y="6772"/>
                  </a:cubicBezTo>
                  <a:cubicBezTo>
                    <a:pt x="4171" y="7706"/>
                    <a:pt x="4471" y="9574"/>
                    <a:pt x="5238" y="9574"/>
                  </a:cubicBezTo>
                  <a:cubicBezTo>
                    <a:pt x="5305" y="9574"/>
                    <a:pt x="5371" y="9574"/>
                    <a:pt x="5472" y="9541"/>
                  </a:cubicBezTo>
                  <a:cubicBezTo>
                    <a:pt x="6139" y="9207"/>
                    <a:pt x="6339" y="7973"/>
                    <a:pt x="6372" y="7139"/>
                  </a:cubicBezTo>
                  <a:cubicBezTo>
                    <a:pt x="6710" y="7753"/>
                    <a:pt x="7330" y="8593"/>
                    <a:pt x="8207" y="8593"/>
                  </a:cubicBezTo>
                  <a:cubicBezTo>
                    <a:pt x="8283" y="8593"/>
                    <a:pt x="8361" y="8587"/>
                    <a:pt x="8440" y="8574"/>
                  </a:cubicBezTo>
                  <a:cubicBezTo>
                    <a:pt x="8841" y="8507"/>
                    <a:pt x="9074" y="8240"/>
                    <a:pt x="9041" y="7840"/>
                  </a:cubicBezTo>
                  <a:cubicBezTo>
                    <a:pt x="8974" y="7173"/>
                    <a:pt x="8140" y="6138"/>
                    <a:pt x="7506" y="5638"/>
                  </a:cubicBezTo>
                  <a:cubicBezTo>
                    <a:pt x="8640" y="5538"/>
                    <a:pt x="9875" y="5271"/>
                    <a:pt x="10275" y="4704"/>
                  </a:cubicBezTo>
                  <a:cubicBezTo>
                    <a:pt x="10442" y="4504"/>
                    <a:pt x="10475" y="4270"/>
                    <a:pt x="10408" y="4037"/>
                  </a:cubicBezTo>
                  <a:cubicBezTo>
                    <a:pt x="10275" y="3670"/>
                    <a:pt x="9975" y="3203"/>
                    <a:pt x="9074" y="3203"/>
                  </a:cubicBezTo>
                  <a:cubicBezTo>
                    <a:pt x="8474" y="3203"/>
                    <a:pt x="7807" y="3403"/>
                    <a:pt x="7373" y="3570"/>
                  </a:cubicBezTo>
                  <a:cubicBezTo>
                    <a:pt x="7807" y="2903"/>
                    <a:pt x="8540" y="1702"/>
                    <a:pt x="8340" y="968"/>
                  </a:cubicBezTo>
                  <a:cubicBezTo>
                    <a:pt x="8274" y="701"/>
                    <a:pt x="8107" y="534"/>
                    <a:pt x="7840" y="434"/>
                  </a:cubicBezTo>
                  <a:cubicBezTo>
                    <a:pt x="7706" y="368"/>
                    <a:pt x="7573" y="334"/>
                    <a:pt x="7440" y="334"/>
                  </a:cubicBezTo>
                  <a:cubicBezTo>
                    <a:pt x="6506" y="334"/>
                    <a:pt x="5772" y="1602"/>
                    <a:pt x="5438" y="2336"/>
                  </a:cubicBezTo>
                  <a:cubicBezTo>
                    <a:pt x="5238" y="1502"/>
                    <a:pt x="4771" y="1"/>
                    <a:pt x="383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4" name="Google Shape;3444;p36"/>
            <p:cNvSpPr/>
            <p:nvPr/>
          </p:nvSpPr>
          <p:spPr>
            <a:xfrm>
              <a:off x="-4508050" y="4780125"/>
              <a:ext cx="31725" cy="37125"/>
            </a:xfrm>
            <a:custGeom>
              <a:avLst/>
              <a:gdLst/>
              <a:ahLst/>
              <a:cxnLst/>
              <a:rect l="l" t="t" r="r" b="b"/>
              <a:pathLst>
                <a:path w="1269" h="1485" extrusionOk="0">
                  <a:moveTo>
                    <a:pt x="1055" y="0"/>
                  </a:moveTo>
                  <a:cubicBezTo>
                    <a:pt x="1018" y="0"/>
                    <a:pt x="985" y="17"/>
                    <a:pt x="968" y="50"/>
                  </a:cubicBezTo>
                  <a:lnTo>
                    <a:pt x="34" y="1218"/>
                  </a:lnTo>
                  <a:cubicBezTo>
                    <a:pt x="1" y="1284"/>
                    <a:pt x="1" y="1384"/>
                    <a:pt x="67" y="1451"/>
                  </a:cubicBezTo>
                  <a:cubicBezTo>
                    <a:pt x="101" y="1451"/>
                    <a:pt x="134" y="1484"/>
                    <a:pt x="167" y="1484"/>
                  </a:cubicBezTo>
                  <a:cubicBezTo>
                    <a:pt x="201" y="1484"/>
                    <a:pt x="267" y="1451"/>
                    <a:pt x="301" y="1418"/>
                  </a:cubicBezTo>
                  <a:lnTo>
                    <a:pt x="1201" y="250"/>
                  </a:lnTo>
                  <a:cubicBezTo>
                    <a:pt x="1268" y="184"/>
                    <a:pt x="1235" y="83"/>
                    <a:pt x="1168" y="50"/>
                  </a:cubicBezTo>
                  <a:cubicBezTo>
                    <a:pt x="1135" y="17"/>
                    <a:pt x="1093" y="0"/>
                    <a:pt x="105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5" name="Google Shape;3445;p36"/>
            <p:cNvSpPr/>
            <p:nvPr/>
          </p:nvSpPr>
          <p:spPr>
            <a:xfrm>
              <a:off x="-4534725" y="4738000"/>
              <a:ext cx="54225" cy="17550"/>
            </a:xfrm>
            <a:custGeom>
              <a:avLst/>
              <a:gdLst/>
              <a:ahLst/>
              <a:cxnLst/>
              <a:rect l="l" t="t" r="r" b="b"/>
              <a:pathLst>
                <a:path w="2169" h="702" extrusionOk="0">
                  <a:moveTo>
                    <a:pt x="200" y="1"/>
                  </a:moveTo>
                  <a:cubicBezTo>
                    <a:pt x="100" y="1"/>
                    <a:pt x="34" y="34"/>
                    <a:pt x="0" y="134"/>
                  </a:cubicBezTo>
                  <a:cubicBezTo>
                    <a:pt x="0" y="201"/>
                    <a:pt x="34" y="301"/>
                    <a:pt x="134" y="301"/>
                  </a:cubicBezTo>
                  <a:lnTo>
                    <a:pt x="1968" y="701"/>
                  </a:lnTo>
                  <a:lnTo>
                    <a:pt x="2002" y="701"/>
                  </a:lnTo>
                  <a:cubicBezTo>
                    <a:pt x="2102" y="701"/>
                    <a:pt x="2168" y="634"/>
                    <a:pt x="2168" y="568"/>
                  </a:cubicBezTo>
                  <a:cubicBezTo>
                    <a:pt x="2168" y="501"/>
                    <a:pt x="2135" y="401"/>
                    <a:pt x="2035" y="401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6" name="Google Shape;3446;p36"/>
            <p:cNvSpPr/>
            <p:nvPr/>
          </p:nvSpPr>
          <p:spPr>
            <a:xfrm>
              <a:off x="-4477200" y="4688475"/>
              <a:ext cx="18375" cy="42875"/>
            </a:xfrm>
            <a:custGeom>
              <a:avLst/>
              <a:gdLst/>
              <a:ahLst/>
              <a:cxnLst/>
              <a:rect l="l" t="t" r="r" b="b"/>
              <a:pathLst>
                <a:path w="735" h="1715" extrusionOk="0">
                  <a:moveTo>
                    <a:pt x="189" y="1"/>
                  </a:moveTo>
                  <a:cubicBezTo>
                    <a:pt x="170" y="1"/>
                    <a:pt x="151" y="5"/>
                    <a:pt x="134" y="13"/>
                  </a:cubicBezTo>
                  <a:cubicBezTo>
                    <a:pt x="34" y="13"/>
                    <a:pt x="1" y="114"/>
                    <a:pt x="34" y="214"/>
                  </a:cubicBezTo>
                  <a:lnTo>
                    <a:pt x="434" y="1581"/>
                  </a:lnTo>
                  <a:cubicBezTo>
                    <a:pt x="434" y="1648"/>
                    <a:pt x="501" y="1715"/>
                    <a:pt x="568" y="1715"/>
                  </a:cubicBezTo>
                  <a:lnTo>
                    <a:pt x="601" y="1715"/>
                  </a:lnTo>
                  <a:cubicBezTo>
                    <a:pt x="701" y="1681"/>
                    <a:pt x="735" y="1581"/>
                    <a:pt x="735" y="1515"/>
                  </a:cubicBezTo>
                  <a:lnTo>
                    <a:pt x="334" y="114"/>
                  </a:lnTo>
                  <a:cubicBezTo>
                    <a:pt x="309" y="38"/>
                    <a:pt x="247" y="1"/>
                    <a:pt x="18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7" name="Google Shape;3447;p36"/>
            <p:cNvSpPr/>
            <p:nvPr/>
          </p:nvSpPr>
          <p:spPr>
            <a:xfrm>
              <a:off x="-4428825" y="4692100"/>
              <a:ext cx="27550" cy="41750"/>
            </a:xfrm>
            <a:custGeom>
              <a:avLst/>
              <a:gdLst/>
              <a:ahLst/>
              <a:cxnLst/>
              <a:rect l="l" t="t" r="r" b="b"/>
              <a:pathLst>
                <a:path w="1102" h="1670" extrusionOk="0">
                  <a:moveTo>
                    <a:pt x="898" y="1"/>
                  </a:moveTo>
                  <a:cubicBezTo>
                    <a:pt x="839" y="1"/>
                    <a:pt x="789" y="37"/>
                    <a:pt x="768" y="102"/>
                  </a:cubicBezTo>
                  <a:lnTo>
                    <a:pt x="34" y="1436"/>
                  </a:lnTo>
                  <a:cubicBezTo>
                    <a:pt x="1" y="1536"/>
                    <a:pt x="34" y="1603"/>
                    <a:pt x="101" y="1670"/>
                  </a:cubicBezTo>
                  <a:lnTo>
                    <a:pt x="201" y="1670"/>
                  </a:lnTo>
                  <a:cubicBezTo>
                    <a:pt x="234" y="1670"/>
                    <a:pt x="301" y="1636"/>
                    <a:pt x="334" y="1603"/>
                  </a:cubicBezTo>
                  <a:lnTo>
                    <a:pt x="1035" y="235"/>
                  </a:lnTo>
                  <a:cubicBezTo>
                    <a:pt x="1101" y="169"/>
                    <a:pt x="1068" y="69"/>
                    <a:pt x="1001" y="35"/>
                  </a:cubicBezTo>
                  <a:cubicBezTo>
                    <a:pt x="966" y="12"/>
                    <a:pt x="930" y="1"/>
                    <a:pt x="89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8" name="Google Shape;3448;p36"/>
            <p:cNvSpPr/>
            <p:nvPr/>
          </p:nvSpPr>
          <p:spPr>
            <a:xfrm>
              <a:off x="-4417150" y="4747800"/>
              <a:ext cx="59225" cy="14400"/>
            </a:xfrm>
            <a:custGeom>
              <a:avLst/>
              <a:gdLst/>
              <a:ahLst/>
              <a:cxnLst/>
              <a:rect l="l" t="t" r="r" b="b"/>
              <a:pathLst>
                <a:path w="2369" h="576" extrusionOk="0">
                  <a:moveTo>
                    <a:pt x="2219" y="0"/>
                  </a:moveTo>
                  <a:cubicBezTo>
                    <a:pt x="2203" y="0"/>
                    <a:pt x="2186" y="3"/>
                    <a:pt x="2169" y="9"/>
                  </a:cubicBezTo>
                  <a:lnTo>
                    <a:pt x="167" y="276"/>
                  </a:lnTo>
                  <a:cubicBezTo>
                    <a:pt x="67" y="309"/>
                    <a:pt x="1" y="376"/>
                    <a:pt x="34" y="442"/>
                  </a:cubicBezTo>
                  <a:cubicBezTo>
                    <a:pt x="34" y="543"/>
                    <a:pt x="101" y="576"/>
                    <a:pt x="167" y="576"/>
                  </a:cubicBezTo>
                  <a:lnTo>
                    <a:pt x="201" y="576"/>
                  </a:lnTo>
                  <a:lnTo>
                    <a:pt x="2235" y="309"/>
                  </a:lnTo>
                  <a:cubicBezTo>
                    <a:pt x="2302" y="309"/>
                    <a:pt x="2369" y="209"/>
                    <a:pt x="2369" y="142"/>
                  </a:cubicBezTo>
                  <a:cubicBezTo>
                    <a:pt x="2341" y="60"/>
                    <a:pt x="2291" y="0"/>
                    <a:pt x="221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9" name="Google Shape;3449;p36"/>
            <p:cNvSpPr/>
            <p:nvPr/>
          </p:nvSpPr>
          <p:spPr>
            <a:xfrm>
              <a:off x="-4419650" y="4782950"/>
              <a:ext cx="31700" cy="34300"/>
            </a:xfrm>
            <a:custGeom>
              <a:avLst/>
              <a:gdLst/>
              <a:ahLst/>
              <a:cxnLst/>
              <a:rect l="l" t="t" r="r" b="b"/>
              <a:pathLst>
                <a:path w="1268" h="1372" extrusionOk="0">
                  <a:moveTo>
                    <a:pt x="154" y="1"/>
                  </a:moveTo>
                  <a:cubicBezTo>
                    <a:pt x="123" y="1"/>
                    <a:pt x="93" y="12"/>
                    <a:pt x="67" y="37"/>
                  </a:cubicBezTo>
                  <a:cubicBezTo>
                    <a:pt x="0" y="104"/>
                    <a:pt x="0" y="204"/>
                    <a:pt x="67" y="271"/>
                  </a:cubicBezTo>
                  <a:lnTo>
                    <a:pt x="1001" y="1305"/>
                  </a:lnTo>
                  <a:cubicBezTo>
                    <a:pt x="1035" y="1338"/>
                    <a:pt x="1068" y="1371"/>
                    <a:pt x="1101" y="1371"/>
                  </a:cubicBezTo>
                  <a:cubicBezTo>
                    <a:pt x="1135" y="1371"/>
                    <a:pt x="1168" y="1338"/>
                    <a:pt x="1201" y="1305"/>
                  </a:cubicBezTo>
                  <a:cubicBezTo>
                    <a:pt x="1268" y="1271"/>
                    <a:pt x="1268" y="1171"/>
                    <a:pt x="1235" y="1105"/>
                  </a:cubicBezTo>
                  <a:lnTo>
                    <a:pt x="301" y="71"/>
                  </a:lnTo>
                  <a:cubicBezTo>
                    <a:pt x="259" y="29"/>
                    <a:pt x="205" y="1"/>
                    <a:pt x="15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0" name="Google Shape;3450;p36"/>
            <p:cNvSpPr/>
            <p:nvPr/>
          </p:nvSpPr>
          <p:spPr>
            <a:xfrm>
              <a:off x="-4453850" y="4792200"/>
              <a:ext cx="11700" cy="44225"/>
            </a:xfrm>
            <a:custGeom>
              <a:avLst/>
              <a:gdLst/>
              <a:ahLst/>
              <a:cxnLst/>
              <a:rect l="l" t="t" r="r" b="b"/>
              <a:pathLst>
                <a:path w="468" h="1769" extrusionOk="0">
                  <a:moveTo>
                    <a:pt x="134" y="1"/>
                  </a:moveTo>
                  <a:cubicBezTo>
                    <a:pt x="68" y="1"/>
                    <a:pt x="1" y="67"/>
                    <a:pt x="1" y="168"/>
                  </a:cubicBezTo>
                  <a:lnTo>
                    <a:pt x="134" y="1635"/>
                  </a:lnTo>
                  <a:cubicBezTo>
                    <a:pt x="134" y="1735"/>
                    <a:pt x="201" y="1769"/>
                    <a:pt x="301" y="1769"/>
                  </a:cubicBezTo>
                  <a:cubicBezTo>
                    <a:pt x="401" y="1769"/>
                    <a:pt x="468" y="1702"/>
                    <a:pt x="434" y="1602"/>
                  </a:cubicBezTo>
                  <a:lnTo>
                    <a:pt x="301" y="134"/>
                  </a:lnTo>
                  <a:cubicBezTo>
                    <a:pt x="301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1" name="Google Shape;3451;p36"/>
            <p:cNvSpPr/>
            <p:nvPr/>
          </p:nvSpPr>
          <p:spPr>
            <a:xfrm>
              <a:off x="-4495550" y="4712975"/>
              <a:ext cx="94275" cy="94275"/>
            </a:xfrm>
            <a:custGeom>
              <a:avLst/>
              <a:gdLst/>
              <a:ahLst/>
              <a:cxnLst/>
              <a:rect l="l" t="t" r="r" b="b"/>
              <a:pathLst>
                <a:path w="3771" h="3771" extrusionOk="0">
                  <a:moveTo>
                    <a:pt x="1902" y="1"/>
                  </a:moveTo>
                  <a:cubicBezTo>
                    <a:pt x="835" y="1"/>
                    <a:pt x="1" y="835"/>
                    <a:pt x="1" y="1902"/>
                  </a:cubicBezTo>
                  <a:cubicBezTo>
                    <a:pt x="1" y="2936"/>
                    <a:pt x="835" y="3770"/>
                    <a:pt x="1902" y="3770"/>
                  </a:cubicBezTo>
                  <a:cubicBezTo>
                    <a:pt x="2936" y="3770"/>
                    <a:pt x="3770" y="2936"/>
                    <a:pt x="3770" y="1902"/>
                  </a:cubicBezTo>
                  <a:cubicBezTo>
                    <a:pt x="3770" y="835"/>
                    <a:pt x="2936" y="1"/>
                    <a:pt x="1902" y="1"/>
                  </a:cubicBezTo>
                  <a:close/>
                </a:path>
              </a:pathLst>
            </a:custGeom>
            <a:solidFill>
              <a:srgbClr val="F7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9972" r="100000">
                        <a14:foregroundMark x1="53047" y1="32353" x2="64266" y2="45294"/>
                        <a14:foregroundMark x1="73684" y1="29118" x2="86427" y2="47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442929" y="2396790"/>
            <a:ext cx="1268733" cy="1383462"/>
          </a:xfrm>
          <a:prstGeom prst="rect">
            <a:avLst/>
          </a:prstGeom>
        </p:spPr>
      </p:pic>
      <p:pic>
        <p:nvPicPr>
          <p:cNvPr id="48" name="Picture 4" descr="Merry Christmas Sticker by Biznet for iOS &amp;amp; Android | GIPHY in 2021 | Trees  to plant, Good morning beautiful gif, Kew gardens">
            <a:extLst>
              <a:ext uri="{FF2B5EF4-FFF2-40B4-BE49-F238E27FC236}">
                <a16:creationId xmlns:a16="http://schemas.microsoft.com/office/drawing/2014/main" id="{6F28202C-01C3-4DC0-BC99-1675CB3687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42" y="2127874"/>
            <a:ext cx="1405656" cy="16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52" b="94149" l="3191" r="97518">
                        <a14:foregroundMark x1="43794" y1="88475" x2="56738" y2="88652"/>
                      </a14:backgroundRemoval>
                    </a14:imgEffect>
                  </a14:imgLayer>
                </a14:imgProps>
              </a:ext>
            </a:extLst>
          </a:blip>
          <a:srcRect l="2703" t="9471"/>
          <a:stretch/>
        </p:blipFill>
        <p:spPr>
          <a:xfrm>
            <a:off x="4648377" y="2301262"/>
            <a:ext cx="3101349" cy="2885587"/>
          </a:xfrm>
          <a:prstGeom prst="rect">
            <a:avLst/>
          </a:prstGeom>
        </p:spPr>
      </p:pic>
      <p:pic>
        <p:nvPicPr>
          <p:cNvPr id="52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" y="4185474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807" y="4231242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80" y="4231242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11" y="4231242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04" y="4231242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Bee_inkinch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97882" y="3897265"/>
            <a:ext cx="2157281" cy="1254329"/>
          </a:xfrm>
          <a:prstGeom prst="rect">
            <a:avLst/>
          </a:prstGeom>
        </p:spPr>
      </p:pic>
      <p:pic>
        <p:nvPicPr>
          <p:cNvPr id="60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60" y="4231242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34" y="4185474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urple Planet Music - Ping Pong (1_18) 80bpm (L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44002" y="594564"/>
            <a:ext cx="406400" cy="406400"/>
          </a:xfrm>
          <a:prstGeom prst="rect">
            <a:avLst/>
          </a:prstGeom>
        </p:spPr>
      </p:pic>
      <p:sp>
        <p:nvSpPr>
          <p:cNvPr id="64" name="Google Shape;3283;p36"/>
          <p:cNvSpPr/>
          <p:nvPr/>
        </p:nvSpPr>
        <p:spPr>
          <a:xfrm>
            <a:off x="2819400" y="1374376"/>
            <a:ext cx="3871800" cy="49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3284;p36"/>
          <p:cNvSpPr txBox="1">
            <a:spLocks/>
          </p:cNvSpPr>
          <p:nvPr/>
        </p:nvSpPr>
        <p:spPr>
          <a:xfrm>
            <a:off x="1344965" y="149388"/>
            <a:ext cx="6697464" cy="133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hanga One"/>
              <a:buNone/>
              <a:defRPr sz="1519" b="0" i="0" u="none" strike="noStrike" cap="none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pPr>
              <a:buClr>
                <a:srgbClr val="F7AE54"/>
              </a:buClr>
            </a:pPr>
            <a:r>
              <a:rPr lang="en-US" sz="44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Unit 10: On holiday</a:t>
            </a:r>
            <a:endParaRPr lang="en-US" sz="4000" kern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Google Shape;3285;p36"/>
          <p:cNvSpPr txBox="1">
            <a:spLocks/>
          </p:cNvSpPr>
          <p:nvPr/>
        </p:nvSpPr>
        <p:spPr>
          <a:xfrm>
            <a:off x="2923126" y="1456101"/>
            <a:ext cx="3768073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kern="0" dirty="0">
                <a:solidFill>
                  <a:srgbClr val="261D2A"/>
                </a:solidFill>
                <a:latin typeface="Comic Sans MS" panose="030F0702030302020204" pitchFamily="66" charset="0"/>
              </a:rPr>
              <a:t>Lesson 3: Task 1, 2, 3</a:t>
            </a:r>
          </a:p>
        </p:txBody>
      </p:sp>
      <p:grpSp>
        <p:nvGrpSpPr>
          <p:cNvPr id="67" name="Google Shape;3452;p36"/>
          <p:cNvGrpSpPr/>
          <p:nvPr/>
        </p:nvGrpSpPr>
        <p:grpSpPr>
          <a:xfrm>
            <a:off x="986959" y="981683"/>
            <a:ext cx="826450" cy="1114175"/>
            <a:chOff x="1198150" y="721125"/>
            <a:chExt cx="826450" cy="1114175"/>
          </a:xfrm>
        </p:grpSpPr>
        <p:sp>
          <p:nvSpPr>
            <p:cNvPr id="68" name="Google Shape;3453;p36"/>
            <p:cNvSpPr/>
            <p:nvPr/>
          </p:nvSpPr>
          <p:spPr>
            <a:xfrm>
              <a:off x="1642650" y="721125"/>
              <a:ext cx="381950" cy="350275"/>
            </a:xfrm>
            <a:custGeom>
              <a:avLst/>
              <a:gdLst/>
              <a:ahLst/>
              <a:cxnLst/>
              <a:rect l="l" t="t" r="r" b="b"/>
              <a:pathLst>
                <a:path w="15278" h="14011" extrusionOk="0">
                  <a:moveTo>
                    <a:pt x="6872" y="1"/>
                  </a:moveTo>
                  <a:cubicBezTo>
                    <a:pt x="6572" y="1"/>
                    <a:pt x="6271" y="34"/>
                    <a:pt x="5971" y="134"/>
                  </a:cubicBezTo>
                  <a:cubicBezTo>
                    <a:pt x="5337" y="268"/>
                    <a:pt x="4804" y="635"/>
                    <a:pt x="4370" y="1102"/>
                  </a:cubicBezTo>
                  <a:cubicBezTo>
                    <a:pt x="3770" y="1735"/>
                    <a:pt x="3503" y="2603"/>
                    <a:pt x="3469" y="3470"/>
                  </a:cubicBezTo>
                  <a:cubicBezTo>
                    <a:pt x="3136" y="3637"/>
                    <a:pt x="2869" y="3804"/>
                    <a:pt x="2635" y="4070"/>
                  </a:cubicBezTo>
                  <a:cubicBezTo>
                    <a:pt x="1468" y="4738"/>
                    <a:pt x="634" y="5672"/>
                    <a:pt x="300" y="6706"/>
                  </a:cubicBezTo>
                  <a:cubicBezTo>
                    <a:pt x="0" y="7673"/>
                    <a:pt x="134" y="8674"/>
                    <a:pt x="667" y="9508"/>
                  </a:cubicBezTo>
                  <a:cubicBezTo>
                    <a:pt x="1068" y="10141"/>
                    <a:pt x="1635" y="10709"/>
                    <a:pt x="2302" y="11109"/>
                  </a:cubicBezTo>
                  <a:cubicBezTo>
                    <a:pt x="2335" y="11142"/>
                    <a:pt x="2369" y="11176"/>
                    <a:pt x="2402" y="11209"/>
                  </a:cubicBezTo>
                  <a:cubicBezTo>
                    <a:pt x="2902" y="11709"/>
                    <a:pt x="3569" y="11976"/>
                    <a:pt x="4303" y="11976"/>
                  </a:cubicBezTo>
                  <a:cubicBezTo>
                    <a:pt x="4370" y="11976"/>
                    <a:pt x="4437" y="11943"/>
                    <a:pt x="4503" y="11943"/>
                  </a:cubicBezTo>
                  <a:cubicBezTo>
                    <a:pt x="4970" y="12977"/>
                    <a:pt x="5838" y="13744"/>
                    <a:pt x="6905" y="13944"/>
                  </a:cubicBezTo>
                  <a:cubicBezTo>
                    <a:pt x="7139" y="13978"/>
                    <a:pt x="7372" y="14011"/>
                    <a:pt x="7606" y="14011"/>
                  </a:cubicBezTo>
                  <a:cubicBezTo>
                    <a:pt x="8173" y="14011"/>
                    <a:pt x="8740" y="13877"/>
                    <a:pt x="9273" y="13611"/>
                  </a:cubicBezTo>
                  <a:cubicBezTo>
                    <a:pt x="9574" y="13711"/>
                    <a:pt x="9907" y="13777"/>
                    <a:pt x="10207" y="13777"/>
                  </a:cubicBezTo>
                  <a:lnTo>
                    <a:pt x="10441" y="13777"/>
                  </a:lnTo>
                  <a:cubicBezTo>
                    <a:pt x="11575" y="13777"/>
                    <a:pt x="12643" y="13244"/>
                    <a:pt x="13310" y="12243"/>
                  </a:cubicBezTo>
                  <a:cubicBezTo>
                    <a:pt x="13743" y="11609"/>
                    <a:pt x="13977" y="10875"/>
                    <a:pt x="14010" y="10141"/>
                  </a:cubicBezTo>
                  <a:cubicBezTo>
                    <a:pt x="14944" y="9374"/>
                    <a:pt x="15278" y="8040"/>
                    <a:pt x="14744" y="6906"/>
                  </a:cubicBezTo>
                  <a:cubicBezTo>
                    <a:pt x="14611" y="6639"/>
                    <a:pt x="14410" y="6339"/>
                    <a:pt x="14144" y="6005"/>
                  </a:cubicBezTo>
                  <a:cubicBezTo>
                    <a:pt x="14244" y="5805"/>
                    <a:pt x="14310" y="5605"/>
                    <a:pt x="14344" y="5371"/>
                  </a:cubicBezTo>
                  <a:cubicBezTo>
                    <a:pt x="14544" y="4671"/>
                    <a:pt x="14410" y="3937"/>
                    <a:pt x="14044" y="3303"/>
                  </a:cubicBezTo>
                  <a:cubicBezTo>
                    <a:pt x="13777" y="2870"/>
                    <a:pt x="13376" y="2503"/>
                    <a:pt x="12943" y="2303"/>
                  </a:cubicBezTo>
                  <a:cubicBezTo>
                    <a:pt x="12809" y="2002"/>
                    <a:pt x="12643" y="1735"/>
                    <a:pt x="12442" y="1469"/>
                  </a:cubicBezTo>
                  <a:cubicBezTo>
                    <a:pt x="11809" y="635"/>
                    <a:pt x="10841" y="134"/>
                    <a:pt x="9807" y="101"/>
                  </a:cubicBezTo>
                  <a:lnTo>
                    <a:pt x="9674" y="101"/>
                  </a:lnTo>
                  <a:cubicBezTo>
                    <a:pt x="9240" y="101"/>
                    <a:pt x="8806" y="168"/>
                    <a:pt x="8373" y="334"/>
                  </a:cubicBezTo>
                  <a:cubicBezTo>
                    <a:pt x="7906" y="134"/>
                    <a:pt x="7405" y="1"/>
                    <a:pt x="6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3454;p36"/>
            <p:cNvSpPr/>
            <p:nvPr/>
          </p:nvSpPr>
          <p:spPr>
            <a:xfrm>
              <a:off x="1781275" y="788900"/>
              <a:ext cx="146600" cy="93775"/>
            </a:xfrm>
            <a:custGeom>
              <a:avLst/>
              <a:gdLst/>
              <a:ahLst/>
              <a:cxnLst/>
              <a:rect l="l" t="t" r="r" b="b"/>
              <a:pathLst>
                <a:path w="5864" h="3751" extrusionOk="0">
                  <a:moveTo>
                    <a:pt x="1299" y="1"/>
                  </a:moveTo>
                  <a:cubicBezTo>
                    <a:pt x="1232" y="1"/>
                    <a:pt x="1163" y="9"/>
                    <a:pt x="1093" y="25"/>
                  </a:cubicBezTo>
                  <a:cubicBezTo>
                    <a:pt x="0" y="313"/>
                    <a:pt x="842" y="3751"/>
                    <a:pt x="2592" y="3751"/>
                  </a:cubicBezTo>
                  <a:cubicBezTo>
                    <a:pt x="2871" y="3751"/>
                    <a:pt x="3174" y="3663"/>
                    <a:pt x="3495" y="3461"/>
                  </a:cubicBezTo>
                  <a:cubicBezTo>
                    <a:pt x="3495" y="3461"/>
                    <a:pt x="5863" y="1860"/>
                    <a:pt x="4763" y="425"/>
                  </a:cubicBezTo>
                  <a:cubicBezTo>
                    <a:pt x="4579" y="186"/>
                    <a:pt x="4364" y="87"/>
                    <a:pt x="4139" y="87"/>
                  </a:cubicBezTo>
                  <a:cubicBezTo>
                    <a:pt x="3601" y="87"/>
                    <a:pt x="3005" y="653"/>
                    <a:pt x="2646" y="1225"/>
                  </a:cubicBezTo>
                  <a:lnTo>
                    <a:pt x="2646" y="1225"/>
                  </a:lnTo>
                  <a:cubicBezTo>
                    <a:pt x="2384" y="617"/>
                    <a:pt x="1896" y="1"/>
                    <a:pt x="1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3455;p36"/>
            <p:cNvSpPr/>
            <p:nvPr/>
          </p:nvSpPr>
          <p:spPr>
            <a:xfrm>
              <a:off x="1784400" y="783750"/>
              <a:ext cx="133475" cy="104275"/>
            </a:xfrm>
            <a:custGeom>
              <a:avLst/>
              <a:gdLst/>
              <a:ahLst/>
              <a:cxnLst/>
              <a:rect l="l" t="t" r="r" b="b"/>
              <a:pathLst>
                <a:path w="5339" h="4171" extrusionOk="0">
                  <a:moveTo>
                    <a:pt x="2503" y="1966"/>
                  </a:moveTo>
                  <a:cubicBezTo>
                    <a:pt x="2536" y="2199"/>
                    <a:pt x="2536" y="2366"/>
                    <a:pt x="2536" y="2399"/>
                  </a:cubicBezTo>
                  <a:lnTo>
                    <a:pt x="2436" y="2399"/>
                  </a:lnTo>
                  <a:cubicBezTo>
                    <a:pt x="2403" y="2333"/>
                    <a:pt x="2403" y="2199"/>
                    <a:pt x="2503" y="1966"/>
                  </a:cubicBezTo>
                  <a:close/>
                  <a:moveTo>
                    <a:pt x="1193" y="412"/>
                  </a:moveTo>
                  <a:cubicBezTo>
                    <a:pt x="1660" y="412"/>
                    <a:pt x="2062" y="922"/>
                    <a:pt x="2303" y="1432"/>
                  </a:cubicBezTo>
                  <a:cubicBezTo>
                    <a:pt x="2102" y="1732"/>
                    <a:pt x="1836" y="2299"/>
                    <a:pt x="2069" y="2633"/>
                  </a:cubicBezTo>
                  <a:cubicBezTo>
                    <a:pt x="2125" y="2689"/>
                    <a:pt x="2251" y="2815"/>
                    <a:pt x="2468" y="2815"/>
                  </a:cubicBezTo>
                  <a:cubicBezTo>
                    <a:pt x="2509" y="2815"/>
                    <a:pt x="2554" y="2810"/>
                    <a:pt x="2603" y="2800"/>
                  </a:cubicBezTo>
                  <a:cubicBezTo>
                    <a:pt x="2703" y="2800"/>
                    <a:pt x="2770" y="2766"/>
                    <a:pt x="2803" y="2700"/>
                  </a:cubicBezTo>
                  <a:cubicBezTo>
                    <a:pt x="3036" y="2433"/>
                    <a:pt x="2936" y="1899"/>
                    <a:pt x="2770" y="1465"/>
                  </a:cubicBezTo>
                  <a:cubicBezTo>
                    <a:pt x="2836" y="1332"/>
                    <a:pt x="2936" y="1199"/>
                    <a:pt x="3036" y="1098"/>
                  </a:cubicBezTo>
                  <a:cubicBezTo>
                    <a:pt x="3403" y="698"/>
                    <a:pt x="3737" y="498"/>
                    <a:pt x="4037" y="498"/>
                  </a:cubicBezTo>
                  <a:cubicBezTo>
                    <a:pt x="4204" y="498"/>
                    <a:pt x="4337" y="598"/>
                    <a:pt x="4471" y="765"/>
                  </a:cubicBezTo>
                  <a:cubicBezTo>
                    <a:pt x="4904" y="1332"/>
                    <a:pt x="4771" y="1999"/>
                    <a:pt x="4070" y="2766"/>
                  </a:cubicBezTo>
                  <a:cubicBezTo>
                    <a:pt x="3670" y="3200"/>
                    <a:pt x="3270" y="3500"/>
                    <a:pt x="3270" y="3500"/>
                  </a:cubicBezTo>
                  <a:cubicBezTo>
                    <a:pt x="2973" y="3683"/>
                    <a:pt x="2704" y="3756"/>
                    <a:pt x="2463" y="3756"/>
                  </a:cubicBezTo>
                  <a:cubicBezTo>
                    <a:pt x="2000" y="3756"/>
                    <a:pt x="1643" y="3485"/>
                    <a:pt x="1402" y="3200"/>
                  </a:cubicBezTo>
                  <a:cubicBezTo>
                    <a:pt x="635" y="2266"/>
                    <a:pt x="468" y="598"/>
                    <a:pt x="1035" y="431"/>
                  </a:cubicBezTo>
                  <a:cubicBezTo>
                    <a:pt x="1089" y="418"/>
                    <a:pt x="1141" y="412"/>
                    <a:pt x="1193" y="412"/>
                  </a:cubicBezTo>
                  <a:close/>
                  <a:moveTo>
                    <a:pt x="1193" y="0"/>
                  </a:moveTo>
                  <a:cubicBezTo>
                    <a:pt x="1109" y="0"/>
                    <a:pt x="1023" y="10"/>
                    <a:pt x="935" y="31"/>
                  </a:cubicBezTo>
                  <a:cubicBezTo>
                    <a:pt x="768" y="64"/>
                    <a:pt x="668" y="164"/>
                    <a:pt x="568" y="265"/>
                  </a:cubicBezTo>
                  <a:cubicBezTo>
                    <a:pt x="1" y="865"/>
                    <a:pt x="301" y="2499"/>
                    <a:pt x="1102" y="3467"/>
                  </a:cubicBezTo>
                  <a:cubicBezTo>
                    <a:pt x="1501" y="3926"/>
                    <a:pt x="1973" y="4171"/>
                    <a:pt x="2473" y="4171"/>
                  </a:cubicBezTo>
                  <a:cubicBezTo>
                    <a:pt x="2808" y="4171"/>
                    <a:pt x="3156" y="4061"/>
                    <a:pt x="3503" y="3834"/>
                  </a:cubicBezTo>
                  <a:cubicBezTo>
                    <a:pt x="3537" y="3834"/>
                    <a:pt x="3970" y="3534"/>
                    <a:pt x="4371" y="3067"/>
                  </a:cubicBezTo>
                  <a:cubicBezTo>
                    <a:pt x="5205" y="2133"/>
                    <a:pt x="5338" y="1232"/>
                    <a:pt x="4804" y="498"/>
                  </a:cubicBezTo>
                  <a:cubicBezTo>
                    <a:pt x="4604" y="231"/>
                    <a:pt x="4337" y="98"/>
                    <a:pt x="4037" y="98"/>
                  </a:cubicBezTo>
                  <a:cubicBezTo>
                    <a:pt x="4019" y="97"/>
                    <a:pt x="4001" y="96"/>
                    <a:pt x="3983" y="96"/>
                  </a:cubicBezTo>
                  <a:cubicBezTo>
                    <a:pt x="3470" y="96"/>
                    <a:pt x="2994" y="540"/>
                    <a:pt x="2736" y="798"/>
                  </a:cubicBezTo>
                  <a:cubicBezTo>
                    <a:pt x="2669" y="865"/>
                    <a:pt x="2603" y="932"/>
                    <a:pt x="2569" y="1032"/>
                  </a:cubicBezTo>
                  <a:cubicBezTo>
                    <a:pt x="2249" y="478"/>
                    <a:pt x="1775" y="0"/>
                    <a:pt x="119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3456;p36"/>
            <p:cNvSpPr/>
            <p:nvPr/>
          </p:nvSpPr>
          <p:spPr>
            <a:xfrm>
              <a:off x="1800225" y="908350"/>
              <a:ext cx="144325" cy="95150"/>
            </a:xfrm>
            <a:custGeom>
              <a:avLst/>
              <a:gdLst/>
              <a:ahLst/>
              <a:cxnLst/>
              <a:rect l="l" t="t" r="r" b="b"/>
              <a:pathLst>
                <a:path w="5773" h="3806" extrusionOk="0">
                  <a:moveTo>
                    <a:pt x="2498" y="0"/>
                  </a:moveTo>
                  <a:cubicBezTo>
                    <a:pt x="669" y="0"/>
                    <a:pt x="1" y="3583"/>
                    <a:pt x="1136" y="3787"/>
                  </a:cubicBezTo>
                  <a:cubicBezTo>
                    <a:pt x="1197" y="3799"/>
                    <a:pt x="1257" y="3806"/>
                    <a:pt x="1315" y="3806"/>
                  </a:cubicBezTo>
                  <a:cubicBezTo>
                    <a:pt x="1918" y="3806"/>
                    <a:pt x="2381" y="3155"/>
                    <a:pt x="2613" y="2524"/>
                  </a:cubicBezTo>
                  <a:lnTo>
                    <a:pt x="2613" y="2524"/>
                  </a:lnTo>
                  <a:cubicBezTo>
                    <a:pt x="2990" y="3067"/>
                    <a:pt x="3592" y="3594"/>
                    <a:pt x="4122" y="3594"/>
                  </a:cubicBezTo>
                  <a:cubicBezTo>
                    <a:pt x="4363" y="3594"/>
                    <a:pt x="4589" y="3485"/>
                    <a:pt x="4772" y="3220"/>
                  </a:cubicBezTo>
                  <a:cubicBezTo>
                    <a:pt x="5772" y="1752"/>
                    <a:pt x="3371" y="251"/>
                    <a:pt x="3371" y="251"/>
                  </a:cubicBezTo>
                  <a:cubicBezTo>
                    <a:pt x="3056" y="77"/>
                    <a:pt x="2765" y="0"/>
                    <a:pt x="24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3457;p36"/>
            <p:cNvSpPr/>
            <p:nvPr/>
          </p:nvSpPr>
          <p:spPr>
            <a:xfrm>
              <a:off x="1806100" y="903275"/>
              <a:ext cx="125950" cy="105475"/>
            </a:xfrm>
            <a:custGeom>
              <a:avLst/>
              <a:gdLst/>
              <a:ahLst/>
              <a:cxnLst/>
              <a:rect l="l" t="t" r="r" b="b"/>
              <a:pathLst>
                <a:path w="5038" h="4219" extrusionOk="0">
                  <a:moveTo>
                    <a:pt x="2302" y="1755"/>
                  </a:moveTo>
                  <a:cubicBezTo>
                    <a:pt x="2335" y="1788"/>
                    <a:pt x="2369" y="1955"/>
                    <a:pt x="2302" y="2188"/>
                  </a:cubicBezTo>
                  <a:cubicBezTo>
                    <a:pt x="2202" y="1955"/>
                    <a:pt x="2202" y="1821"/>
                    <a:pt x="2235" y="1788"/>
                  </a:cubicBezTo>
                  <a:cubicBezTo>
                    <a:pt x="2235" y="1788"/>
                    <a:pt x="2268" y="1755"/>
                    <a:pt x="2302" y="1755"/>
                  </a:cubicBezTo>
                  <a:close/>
                  <a:moveTo>
                    <a:pt x="2235" y="423"/>
                  </a:moveTo>
                  <a:cubicBezTo>
                    <a:pt x="2480" y="423"/>
                    <a:pt x="2738" y="501"/>
                    <a:pt x="3002" y="654"/>
                  </a:cubicBezTo>
                  <a:cubicBezTo>
                    <a:pt x="3036" y="654"/>
                    <a:pt x="4337" y="1454"/>
                    <a:pt x="4537" y="2422"/>
                  </a:cubicBezTo>
                  <a:cubicBezTo>
                    <a:pt x="4603" y="2722"/>
                    <a:pt x="4537" y="3022"/>
                    <a:pt x="4337" y="3322"/>
                  </a:cubicBezTo>
                  <a:cubicBezTo>
                    <a:pt x="4337" y="3356"/>
                    <a:pt x="4303" y="3389"/>
                    <a:pt x="4270" y="3389"/>
                  </a:cubicBezTo>
                  <a:cubicBezTo>
                    <a:pt x="4170" y="3523"/>
                    <a:pt x="4003" y="3589"/>
                    <a:pt x="3836" y="3589"/>
                  </a:cubicBezTo>
                  <a:cubicBezTo>
                    <a:pt x="3436" y="3556"/>
                    <a:pt x="2936" y="3122"/>
                    <a:pt x="2602" y="2689"/>
                  </a:cubicBezTo>
                  <a:cubicBezTo>
                    <a:pt x="2735" y="2288"/>
                    <a:pt x="2836" y="1788"/>
                    <a:pt x="2669" y="1521"/>
                  </a:cubicBezTo>
                  <a:cubicBezTo>
                    <a:pt x="2602" y="1421"/>
                    <a:pt x="2502" y="1354"/>
                    <a:pt x="2402" y="1354"/>
                  </a:cubicBezTo>
                  <a:cubicBezTo>
                    <a:pt x="2365" y="1350"/>
                    <a:pt x="2331" y="1348"/>
                    <a:pt x="2300" y="1348"/>
                  </a:cubicBezTo>
                  <a:cubicBezTo>
                    <a:pt x="2099" y="1348"/>
                    <a:pt x="1988" y="1430"/>
                    <a:pt x="1902" y="1488"/>
                  </a:cubicBezTo>
                  <a:cubicBezTo>
                    <a:pt x="1601" y="1821"/>
                    <a:pt x="1968" y="2455"/>
                    <a:pt x="2135" y="2755"/>
                  </a:cubicBezTo>
                  <a:cubicBezTo>
                    <a:pt x="2035" y="3022"/>
                    <a:pt x="1902" y="3289"/>
                    <a:pt x="1735" y="3456"/>
                  </a:cubicBezTo>
                  <a:cubicBezTo>
                    <a:pt x="1514" y="3677"/>
                    <a:pt x="1293" y="3806"/>
                    <a:pt x="1072" y="3806"/>
                  </a:cubicBezTo>
                  <a:cubicBezTo>
                    <a:pt x="1026" y="3806"/>
                    <a:pt x="980" y="3801"/>
                    <a:pt x="934" y="3789"/>
                  </a:cubicBezTo>
                  <a:cubicBezTo>
                    <a:pt x="801" y="3756"/>
                    <a:pt x="701" y="3656"/>
                    <a:pt x="634" y="3456"/>
                  </a:cubicBezTo>
                  <a:cubicBezTo>
                    <a:pt x="434" y="2822"/>
                    <a:pt x="667" y="1588"/>
                    <a:pt x="1301" y="887"/>
                  </a:cubicBezTo>
                  <a:cubicBezTo>
                    <a:pt x="1574" y="576"/>
                    <a:pt x="1892" y="423"/>
                    <a:pt x="2235" y="423"/>
                  </a:cubicBezTo>
                  <a:close/>
                  <a:moveTo>
                    <a:pt x="2243" y="1"/>
                  </a:moveTo>
                  <a:cubicBezTo>
                    <a:pt x="1778" y="1"/>
                    <a:pt x="1343" y="205"/>
                    <a:pt x="968" y="621"/>
                  </a:cubicBezTo>
                  <a:cubicBezTo>
                    <a:pt x="234" y="1454"/>
                    <a:pt x="0" y="2855"/>
                    <a:pt x="234" y="3589"/>
                  </a:cubicBezTo>
                  <a:cubicBezTo>
                    <a:pt x="367" y="4023"/>
                    <a:pt x="634" y="4156"/>
                    <a:pt x="867" y="4190"/>
                  </a:cubicBezTo>
                  <a:cubicBezTo>
                    <a:pt x="943" y="4209"/>
                    <a:pt x="1019" y="4218"/>
                    <a:pt x="1095" y="4218"/>
                  </a:cubicBezTo>
                  <a:cubicBezTo>
                    <a:pt x="1418" y="4218"/>
                    <a:pt x="1738" y="4047"/>
                    <a:pt x="2035" y="3723"/>
                  </a:cubicBezTo>
                  <a:cubicBezTo>
                    <a:pt x="2202" y="3556"/>
                    <a:pt x="2335" y="3322"/>
                    <a:pt x="2435" y="3156"/>
                  </a:cubicBezTo>
                  <a:cubicBezTo>
                    <a:pt x="2802" y="3589"/>
                    <a:pt x="3303" y="3956"/>
                    <a:pt x="3836" y="3990"/>
                  </a:cubicBezTo>
                  <a:cubicBezTo>
                    <a:pt x="3869" y="3993"/>
                    <a:pt x="3902" y="3995"/>
                    <a:pt x="3934" y="3995"/>
                  </a:cubicBezTo>
                  <a:cubicBezTo>
                    <a:pt x="4229" y="3995"/>
                    <a:pt x="4493" y="3857"/>
                    <a:pt x="4704" y="3556"/>
                  </a:cubicBezTo>
                  <a:cubicBezTo>
                    <a:pt x="4970" y="3156"/>
                    <a:pt x="5037" y="2755"/>
                    <a:pt x="4937" y="2322"/>
                  </a:cubicBezTo>
                  <a:cubicBezTo>
                    <a:pt x="4704" y="1188"/>
                    <a:pt x="3303" y="320"/>
                    <a:pt x="3236" y="287"/>
                  </a:cubicBezTo>
                  <a:cubicBezTo>
                    <a:pt x="2897" y="97"/>
                    <a:pt x="2563" y="1"/>
                    <a:pt x="22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3458;p36"/>
            <p:cNvSpPr/>
            <p:nvPr/>
          </p:nvSpPr>
          <p:spPr>
            <a:xfrm>
              <a:off x="1698525" y="865375"/>
              <a:ext cx="126775" cy="89300"/>
            </a:xfrm>
            <a:custGeom>
              <a:avLst/>
              <a:gdLst/>
              <a:ahLst/>
              <a:cxnLst/>
              <a:rect l="l" t="t" r="r" b="b"/>
              <a:pathLst>
                <a:path w="5071" h="3572" extrusionOk="0">
                  <a:moveTo>
                    <a:pt x="3006" y="1"/>
                  </a:moveTo>
                  <a:cubicBezTo>
                    <a:pt x="2824" y="1"/>
                    <a:pt x="2633" y="31"/>
                    <a:pt x="2435" y="102"/>
                  </a:cubicBezTo>
                  <a:cubicBezTo>
                    <a:pt x="1134" y="535"/>
                    <a:pt x="0" y="1569"/>
                    <a:pt x="534" y="2403"/>
                  </a:cubicBezTo>
                  <a:cubicBezTo>
                    <a:pt x="914" y="3021"/>
                    <a:pt x="1751" y="3571"/>
                    <a:pt x="2636" y="3571"/>
                  </a:cubicBezTo>
                  <a:cubicBezTo>
                    <a:pt x="2993" y="3571"/>
                    <a:pt x="3357" y="3482"/>
                    <a:pt x="3703" y="3271"/>
                  </a:cubicBezTo>
                  <a:cubicBezTo>
                    <a:pt x="4937" y="2570"/>
                    <a:pt x="5070" y="1303"/>
                    <a:pt x="4737" y="936"/>
                  </a:cubicBezTo>
                  <a:cubicBezTo>
                    <a:pt x="4737" y="936"/>
                    <a:pt x="4018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3459;p36"/>
            <p:cNvSpPr/>
            <p:nvPr/>
          </p:nvSpPr>
          <p:spPr>
            <a:xfrm>
              <a:off x="1787750" y="867900"/>
              <a:ext cx="15025" cy="71750"/>
            </a:xfrm>
            <a:custGeom>
              <a:avLst/>
              <a:gdLst/>
              <a:ahLst/>
              <a:cxnLst/>
              <a:rect l="l" t="t" r="r" b="b"/>
              <a:pathLst>
                <a:path w="601" h="2870" extrusionOk="0">
                  <a:moveTo>
                    <a:pt x="0" y="1"/>
                  </a:moveTo>
                  <a:cubicBezTo>
                    <a:pt x="0" y="2"/>
                    <a:pt x="267" y="2503"/>
                    <a:pt x="601" y="28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3460;p36"/>
            <p:cNvSpPr/>
            <p:nvPr/>
          </p:nvSpPr>
          <p:spPr>
            <a:xfrm>
              <a:off x="1782750" y="862750"/>
              <a:ext cx="25025" cy="81825"/>
            </a:xfrm>
            <a:custGeom>
              <a:avLst/>
              <a:gdLst/>
              <a:ahLst/>
              <a:cxnLst/>
              <a:rect l="l" t="t" r="r" b="b"/>
              <a:pathLst>
                <a:path w="1001" h="3273" extrusionOk="0">
                  <a:moveTo>
                    <a:pt x="219" y="0"/>
                  </a:moveTo>
                  <a:cubicBezTo>
                    <a:pt x="202" y="0"/>
                    <a:pt x="185" y="2"/>
                    <a:pt x="167" y="7"/>
                  </a:cubicBezTo>
                  <a:cubicBezTo>
                    <a:pt x="134" y="7"/>
                    <a:pt x="67" y="40"/>
                    <a:pt x="34" y="73"/>
                  </a:cubicBezTo>
                  <a:cubicBezTo>
                    <a:pt x="0" y="107"/>
                    <a:pt x="0" y="173"/>
                    <a:pt x="0" y="240"/>
                  </a:cubicBezTo>
                  <a:cubicBezTo>
                    <a:pt x="67" y="841"/>
                    <a:pt x="300" y="2842"/>
                    <a:pt x="634" y="3209"/>
                  </a:cubicBezTo>
                  <a:cubicBezTo>
                    <a:pt x="671" y="3245"/>
                    <a:pt x="727" y="3272"/>
                    <a:pt x="787" y="3272"/>
                  </a:cubicBezTo>
                  <a:cubicBezTo>
                    <a:pt x="837" y="3272"/>
                    <a:pt x="889" y="3254"/>
                    <a:pt x="934" y="3209"/>
                  </a:cubicBezTo>
                  <a:cubicBezTo>
                    <a:pt x="1001" y="3142"/>
                    <a:pt x="1001" y="3009"/>
                    <a:pt x="934" y="2909"/>
                  </a:cubicBezTo>
                  <a:cubicBezTo>
                    <a:pt x="767" y="2742"/>
                    <a:pt x="534" y="1374"/>
                    <a:pt x="400" y="173"/>
                  </a:cubicBezTo>
                  <a:cubicBezTo>
                    <a:pt x="400" y="87"/>
                    <a:pt x="325" y="0"/>
                    <a:pt x="21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3461;p36"/>
            <p:cNvSpPr/>
            <p:nvPr/>
          </p:nvSpPr>
          <p:spPr>
            <a:xfrm>
              <a:off x="1756900" y="869575"/>
              <a:ext cx="20025" cy="84250"/>
            </a:xfrm>
            <a:custGeom>
              <a:avLst/>
              <a:gdLst/>
              <a:ahLst/>
              <a:cxnLst/>
              <a:rect l="l" t="t" r="r" b="b"/>
              <a:pathLst>
                <a:path w="801" h="3370" extrusionOk="0">
                  <a:moveTo>
                    <a:pt x="0" y="0"/>
                  </a:moveTo>
                  <a:cubicBezTo>
                    <a:pt x="0" y="1"/>
                    <a:pt x="400" y="2936"/>
                    <a:pt x="801" y="33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3462;p36"/>
            <p:cNvSpPr/>
            <p:nvPr/>
          </p:nvSpPr>
          <p:spPr>
            <a:xfrm>
              <a:off x="1751050" y="864575"/>
              <a:ext cx="31725" cy="94175"/>
            </a:xfrm>
            <a:custGeom>
              <a:avLst/>
              <a:gdLst/>
              <a:ahLst/>
              <a:cxnLst/>
              <a:rect l="l" t="t" r="r" b="b"/>
              <a:pathLst>
                <a:path w="1269" h="3767" extrusionOk="0">
                  <a:moveTo>
                    <a:pt x="201" y="0"/>
                  </a:moveTo>
                  <a:cubicBezTo>
                    <a:pt x="134" y="0"/>
                    <a:pt x="101" y="34"/>
                    <a:pt x="67" y="67"/>
                  </a:cubicBezTo>
                  <a:cubicBezTo>
                    <a:pt x="34" y="100"/>
                    <a:pt x="1" y="167"/>
                    <a:pt x="34" y="234"/>
                  </a:cubicBezTo>
                  <a:cubicBezTo>
                    <a:pt x="101" y="734"/>
                    <a:pt x="468" y="3236"/>
                    <a:pt x="868" y="3703"/>
                  </a:cubicBezTo>
                  <a:cubicBezTo>
                    <a:pt x="923" y="3740"/>
                    <a:pt x="988" y="3766"/>
                    <a:pt x="1046" y="3766"/>
                  </a:cubicBezTo>
                  <a:cubicBezTo>
                    <a:pt x="1094" y="3766"/>
                    <a:pt x="1138" y="3748"/>
                    <a:pt x="1168" y="3703"/>
                  </a:cubicBezTo>
                  <a:cubicBezTo>
                    <a:pt x="1268" y="3636"/>
                    <a:pt x="1268" y="3503"/>
                    <a:pt x="1201" y="3403"/>
                  </a:cubicBezTo>
                  <a:cubicBezTo>
                    <a:pt x="935" y="3169"/>
                    <a:pt x="601" y="1368"/>
                    <a:pt x="434" y="167"/>
                  </a:cubicBezTo>
                  <a:cubicBezTo>
                    <a:pt x="434" y="67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3463;p36"/>
            <p:cNvSpPr/>
            <p:nvPr/>
          </p:nvSpPr>
          <p:spPr>
            <a:xfrm>
              <a:off x="1877800" y="833500"/>
              <a:ext cx="63425" cy="56950"/>
            </a:xfrm>
            <a:custGeom>
              <a:avLst/>
              <a:gdLst/>
              <a:ahLst/>
              <a:cxnLst/>
              <a:rect l="l" t="t" r="r" b="b"/>
              <a:pathLst>
                <a:path w="2537" h="2278" extrusionOk="0">
                  <a:moveTo>
                    <a:pt x="2315" y="1"/>
                  </a:moveTo>
                  <a:cubicBezTo>
                    <a:pt x="2226" y="1"/>
                    <a:pt x="2130" y="65"/>
                    <a:pt x="2102" y="176"/>
                  </a:cubicBezTo>
                  <a:cubicBezTo>
                    <a:pt x="1735" y="1710"/>
                    <a:pt x="268" y="1844"/>
                    <a:pt x="201" y="1844"/>
                  </a:cubicBezTo>
                  <a:cubicBezTo>
                    <a:pt x="134" y="1844"/>
                    <a:pt x="101" y="1877"/>
                    <a:pt x="68" y="1910"/>
                  </a:cubicBezTo>
                  <a:cubicBezTo>
                    <a:pt x="34" y="1977"/>
                    <a:pt x="1" y="2011"/>
                    <a:pt x="1" y="2077"/>
                  </a:cubicBezTo>
                  <a:cubicBezTo>
                    <a:pt x="34" y="2177"/>
                    <a:pt x="134" y="2277"/>
                    <a:pt x="234" y="2277"/>
                  </a:cubicBezTo>
                  <a:cubicBezTo>
                    <a:pt x="268" y="2277"/>
                    <a:pt x="2069" y="2111"/>
                    <a:pt x="2536" y="276"/>
                  </a:cubicBezTo>
                  <a:cubicBezTo>
                    <a:pt x="2536" y="143"/>
                    <a:pt x="2469" y="42"/>
                    <a:pt x="2369" y="9"/>
                  </a:cubicBezTo>
                  <a:cubicBezTo>
                    <a:pt x="2352" y="3"/>
                    <a:pt x="2334" y="1"/>
                    <a:pt x="231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3464;p36"/>
            <p:cNvSpPr/>
            <p:nvPr/>
          </p:nvSpPr>
          <p:spPr>
            <a:xfrm>
              <a:off x="1733550" y="886250"/>
              <a:ext cx="15850" cy="66750"/>
            </a:xfrm>
            <a:custGeom>
              <a:avLst/>
              <a:gdLst/>
              <a:ahLst/>
              <a:cxnLst/>
              <a:rect l="l" t="t" r="r" b="b"/>
              <a:pathLst>
                <a:path w="634" h="267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4" y="2169"/>
                    <a:pt x="634" y="26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3465;p36"/>
            <p:cNvSpPr/>
            <p:nvPr/>
          </p:nvSpPr>
          <p:spPr>
            <a:xfrm>
              <a:off x="1728525" y="881250"/>
              <a:ext cx="27550" cy="76325"/>
            </a:xfrm>
            <a:custGeom>
              <a:avLst/>
              <a:gdLst/>
              <a:ahLst/>
              <a:cxnLst/>
              <a:rect l="l" t="t" r="r" b="b"/>
              <a:pathLst>
                <a:path w="1102" h="3053" extrusionOk="0">
                  <a:moveTo>
                    <a:pt x="201" y="0"/>
                  </a:moveTo>
                  <a:cubicBezTo>
                    <a:pt x="134" y="0"/>
                    <a:pt x="101" y="34"/>
                    <a:pt x="68" y="67"/>
                  </a:cubicBezTo>
                  <a:cubicBezTo>
                    <a:pt x="34" y="101"/>
                    <a:pt x="1" y="167"/>
                    <a:pt x="1" y="234"/>
                  </a:cubicBezTo>
                  <a:cubicBezTo>
                    <a:pt x="34" y="434"/>
                    <a:pt x="168" y="2469"/>
                    <a:pt x="701" y="3003"/>
                  </a:cubicBezTo>
                  <a:cubicBezTo>
                    <a:pt x="752" y="3036"/>
                    <a:pt x="810" y="3053"/>
                    <a:pt x="864" y="3053"/>
                  </a:cubicBezTo>
                  <a:cubicBezTo>
                    <a:pt x="918" y="3053"/>
                    <a:pt x="968" y="3036"/>
                    <a:pt x="1002" y="3003"/>
                  </a:cubicBezTo>
                  <a:cubicBezTo>
                    <a:pt x="1102" y="2903"/>
                    <a:pt x="1068" y="2769"/>
                    <a:pt x="1002" y="2702"/>
                  </a:cubicBezTo>
                  <a:cubicBezTo>
                    <a:pt x="668" y="2402"/>
                    <a:pt x="468" y="1001"/>
                    <a:pt x="435" y="201"/>
                  </a:cubicBezTo>
                  <a:cubicBezTo>
                    <a:pt x="401" y="67"/>
                    <a:pt x="335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3466;p36"/>
            <p:cNvSpPr/>
            <p:nvPr/>
          </p:nvSpPr>
          <p:spPr>
            <a:xfrm>
              <a:off x="1876975" y="889925"/>
              <a:ext cx="78425" cy="37525"/>
            </a:xfrm>
            <a:custGeom>
              <a:avLst/>
              <a:gdLst/>
              <a:ahLst/>
              <a:cxnLst/>
              <a:rect l="l" t="t" r="r" b="b"/>
              <a:pathLst>
                <a:path w="3137" h="1501" extrusionOk="0">
                  <a:moveTo>
                    <a:pt x="940" y="0"/>
                  </a:moveTo>
                  <a:cubicBezTo>
                    <a:pt x="705" y="0"/>
                    <a:pt x="448" y="27"/>
                    <a:pt x="167" y="87"/>
                  </a:cubicBezTo>
                  <a:cubicBezTo>
                    <a:pt x="134" y="120"/>
                    <a:pt x="101" y="120"/>
                    <a:pt x="67" y="154"/>
                  </a:cubicBezTo>
                  <a:cubicBezTo>
                    <a:pt x="1" y="221"/>
                    <a:pt x="1" y="287"/>
                    <a:pt x="1" y="354"/>
                  </a:cubicBezTo>
                  <a:cubicBezTo>
                    <a:pt x="34" y="454"/>
                    <a:pt x="134" y="521"/>
                    <a:pt x="267" y="521"/>
                  </a:cubicBezTo>
                  <a:cubicBezTo>
                    <a:pt x="524" y="464"/>
                    <a:pt x="756" y="439"/>
                    <a:pt x="967" y="439"/>
                  </a:cubicBezTo>
                  <a:cubicBezTo>
                    <a:pt x="2237" y="439"/>
                    <a:pt x="2707" y="1331"/>
                    <a:pt x="2736" y="1388"/>
                  </a:cubicBezTo>
                  <a:cubicBezTo>
                    <a:pt x="2761" y="1463"/>
                    <a:pt x="2842" y="1501"/>
                    <a:pt x="2923" y="1501"/>
                  </a:cubicBezTo>
                  <a:cubicBezTo>
                    <a:pt x="2951" y="1501"/>
                    <a:pt x="2978" y="1496"/>
                    <a:pt x="3003" y="1488"/>
                  </a:cubicBezTo>
                  <a:cubicBezTo>
                    <a:pt x="3103" y="1421"/>
                    <a:pt x="3136" y="1321"/>
                    <a:pt x="3103" y="1221"/>
                  </a:cubicBezTo>
                  <a:cubicBezTo>
                    <a:pt x="3103" y="1192"/>
                    <a:pt x="2521" y="0"/>
                    <a:pt x="94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3467;p36"/>
            <p:cNvSpPr/>
            <p:nvPr/>
          </p:nvSpPr>
          <p:spPr>
            <a:xfrm>
              <a:off x="1198150" y="938800"/>
              <a:ext cx="386150" cy="896500"/>
            </a:xfrm>
            <a:custGeom>
              <a:avLst/>
              <a:gdLst/>
              <a:ahLst/>
              <a:cxnLst/>
              <a:rect l="l" t="t" r="r" b="b"/>
              <a:pathLst>
                <a:path w="15446" h="35860" extrusionOk="0">
                  <a:moveTo>
                    <a:pt x="13611" y="0"/>
                  </a:moveTo>
                  <a:cubicBezTo>
                    <a:pt x="13310" y="0"/>
                    <a:pt x="13043" y="0"/>
                    <a:pt x="12743" y="33"/>
                  </a:cubicBezTo>
                  <a:cubicBezTo>
                    <a:pt x="12677" y="33"/>
                    <a:pt x="12643" y="67"/>
                    <a:pt x="12610" y="100"/>
                  </a:cubicBezTo>
                  <a:cubicBezTo>
                    <a:pt x="12576" y="134"/>
                    <a:pt x="12543" y="200"/>
                    <a:pt x="12576" y="267"/>
                  </a:cubicBezTo>
                  <a:cubicBezTo>
                    <a:pt x="12576" y="354"/>
                    <a:pt x="12652" y="440"/>
                    <a:pt x="12758" y="440"/>
                  </a:cubicBezTo>
                  <a:cubicBezTo>
                    <a:pt x="12775" y="440"/>
                    <a:pt x="12792" y="438"/>
                    <a:pt x="12810" y="434"/>
                  </a:cubicBezTo>
                  <a:cubicBezTo>
                    <a:pt x="12927" y="417"/>
                    <a:pt x="13052" y="409"/>
                    <a:pt x="13181" y="409"/>
                  </a:cubicBezTo>
                  <a:cubicBezTo>
                    <a:pt x="13310" y="409"/>
                    <a:pt x="13444" y="417"/>
                    <a:pt x="13577" y="434"/>
                  </a:cubicBezTo>
                  <a:cubicBezTo>
                    <a:pt x="13711" y="434"/>
                    <a:pt x="13811" y="334"/>
                    <a:pt x="13811" y="234"/>
                  </a:cubicBezTo>
                  <a:cubicBezTo>
                    <a:pt x="13811" y="100"/>
                    <a:pt x="13744" y="0"/>
                    <a:pt x="13611" y="0"/>
                  </a:cubicBezTo>
                  <a:close/>
                  <a:moveTo>
                    <a:pt x="14419" y="154"/>
                  </a:moveTo>
                  <a:cubicBezTo>
                    <a:pt x="14362" y="154"/>
                    <a:pt x="14302" y="185"/>
                    <a:pt x="14278" y="234"/>
                  </a:cubicBezTo>
                  <a:cubicBezTo>
                    <a:pt x="14244" y="234"/>
                    <a:pt x="14244" y="267"/>
                    <a:pt x="14211" y="300"/>
                  </a:cubicBezTo>
                  <a:cubicBezTo>
                    <a:pt x="14178" y="400"/>
                    <a:pt x="14244" y="534"/>
                    <a:pt x="14378" y="567"/>
                  </a:cubicBezTo>
                  <a:cubicBezTo>
                    <a:pt x="14811" y="701"/>
                    <a:pt x="15078" y="834"/>
                    <a:pt x="15078" y="834"/>
                  </a:cubicBezTo>
                  <a:cubicBezTo>
                    <a:pt x="15114" y="858"/>
                    <a:pt x="15153" y="869"/>
                    <a:pt x="15193" y="869"/>
                  </a:cubicBezTo>
                  <a:cubicBezTo>
                    <a:pt x="15265" y="869"/>
                    <a:pt x="15335" y="832"/>
                    <a:pt x="15378" y="767"/>
                  </a:cubicBezTo>
                  <a:cubicBezTo>
                    <a:pt x="15445" y="667"/>
                    <a:pt x="15412" y="534"/>
                    <a:pt x="15312" y="500"/>
                  </a:cubicBezTo>
                  <a:cubicBezTo>
                    <a:pt x="15278" y="467"/>
                    <a:pt x="14978" y="300"/>
                    <a:pt x="14478" y="167"/>
                  </a:cubicBezTo>
                  <a:cubicBezTo>
                    <a:pt x="14460" y="158"/>
                    <a:pt x="14440" y="154"/>
                    <a:pt x="14419" y="154"/>
                  </a:cubicBezTo>
                  <a:close/>
                  <a:moveTo>
                    <a:pt x="11944" y="225"/>
                  </a:moveTo>
                  <a:cubicBezTo>
                    <a:pt x="11922" y="225"/>
                    <a:pt x="11900" y="228"/>
                    <a:pt x="11876" y="234"/>
                  </a:cubicBezTo>
                  <a:cubicBezTo>
                    <a:pt x="11609" y="334"/>
                    <a:pt x="11342" y="467"/>
                    <a:pt x="11109" y="634"/>
                  </a:cubicBezTo>
                  <a:cubicBezTo>
                    <a:pt x="11075" y="634"/>
                    <a:pt x="11075" y="667"/>
                    <a:pt x="11075" y="667"/>
                  </a:cubicBezTo>
                  <a:cubicBezTo>
                    <a:pt x="11009" y="734"/>
                    <a:pt x="10975" y="834"/>
                    <a:pt x="11042" y="901"/>
                  </a:cubicBezTo>
                  <a:cubicBezTo>
                    <a:pt x="11085" y="965"/>
                    <a:pt x="11156" y="1002"/>
                    <a:pt x="11228" y="1002"/>
                  </a:cubicBezTo>
                  <a:cubicBezTo>
                    <a:pt x="11267" y="1002"/>
                    <a:pt x="11307" y="991"/>
                    <a:pt x="11342" y="967"/>
                  </a:cubicBezTo>
                  <a:cubicBezTo>
                    <a:pt x="11542" y="834"/>
                    <a:pt x="11776" y="734"/>
                    <a:pt x="12043" y="634"/>
                  </a:cubicBezTo>
                  <a:cubicBezTo>
                    <a:pt x="12143" y="601"/>
                    <a:pt x="12210" y="467"/>
                    <a:pt x="12143" y="367"/>
                  </a:cubicBezTo>
                  <a:cubicBezTo>
                    <a:pt x="12115" y="285"/>
                    <a:pt x="12043" y="225"/>
                    <a:pt x="11944" y="225"/>
                  </a:cubicBezTo>
                  <a:close/>
                  <a:moveTo>
                    <a:pt x="10571" y="1093"/>
                  </a:moveTo>
                  <a:cubicBezTo>
                    <a:pt x="10517" y="1093"/>
                    <a:pt x="10458" y="1118"/>
                    <a:pt x="10408" y="1168"/>
                  </a:cubicBezTo>
                  <a:cubicBezTo>
                    <a:pt x="10275" y="1301"/>
                    <a:pt x="10108" y="1434"/>
                    <a:pt x="9975" y="1601"/>
                  </a:cubicBezTo>
                  <a:cubicBezTo>
                    <a:pt x="9908" y="1635"/>
                    <a:pt x="9875" y="1701"/>
                    <a:pt x="9808" y="1768"/>
                  </a:cubicBezTo>
                  <a:cubicBezTo>
                    <a:pt x="9741" y="1868"/>
                    <a:pt x="9741" y="2002"/>
                    <a:pt x="9841" y="2068"/>
                  </a:cubicBezTo>
                  <a:cubicBezTo>
                    <a:pt x="9886" y="2098"/>
                    <a:pt x="9938" y="2115"/>
                    <a:pt x="9987" y="2115"/>
                  </a:cubicBezTo>
                  <a:cubicBezTo>
                    <a:pt x="10048" y="2115"/>
                    <a:pt x="10105" y="2090"/>
                    <a:pt x="10141" y="2035"/>
                  </a:cubicBezTo>
                  <a:cubicBezTo>
                    <a:pt x="10308" y="1835"/>
                    <a:pt x="10508" y="1635"/>
                    <a:pt x="10708" y="1468"/>
                  </a:cubicBezTo>
                  <a:cubicBezTo>
                    <a:pt x="10775" y="1401"/>
                    <a:pt x="10775" y="1268"/>
                    <a:pt x="10708" y="1168"/>
                  </a:cubicBezTo>
                  <a:cubicBezTo>
                    <a:pt x="10675" y="1118"/>
                    <a:pt x="10625" y="1093"/>
                    <a:pt x="10571" y="1093"/>
                  </a:cubicBezTo>
                  <a:close/>
                  <a:moveTo>
                    <a:pt x="9495" y="2365"/>
                  </a:moveTo>
                  <a:cubicBezTo>
                    <a:pt x="9436" y="2365"/>
                    <a:pt x="9382" y="2394"/>
                    <a:pt x="9341" y="2435"/>
                  </a:cubicBezTo>
                  <a:cubicBezTo>
                    <a:pt x="9307" y="2435"/>
                    <a:pt x="9307" y="2469"/>
                    <a:pt x="9307" y="2469"/>
                  </a:cubicBezTo>
                  <a:cubicBezTo>
                    <a:pt x="9174" y="2702"/>
                    <a:pt x="9007" y="2936"/>
                    <a:pt x="8874" y="3202"/>
                  </a:cubicBezTo>
                  <a:cubicBezTo>
                    <a:pt x="8807" y="3302"/>
                    <a:pt x="8874" y="3436"/>
                    <a:pt x="8974" y="3469"/>
                  </a:cubicBezTo>
                  <a:cubicBezTo>
                    <a:pt x="9009" y="3493"/>
                    <a:pt x="9045" y="3504"/>
                    <a:pt x="9079" y="3504"/>
                  </a:cubicBezTo>
                  <a:cubicBezTo>
                    <a:pt x="9141" y="3504"/>
                    <a:pt x="9198" y="3467"/>
                    <a:pt x="9241" y="3403"/>
                  </a:cubicBezTo>
                  <a:cubicBezTo>
                    <a:pt x="9374" y="3136"/>
                    <a:pt x="9508" y="2902"/>
                    <a:pt x="9641" y="2702"/>
                  </a:cubicBezTo>
                  <a:cubicBezTo>
                    <a:pt x="9708" y="2602"/>
                    <a:pt x="9708" y="2469"/>
                    <a:pt x="9608" y="2402"/>
                  </a:cubicBezTo>
                  <a:cubicBezTo>
                    <a:pt x="9569" y="2376"/>
                    <a:pt x="9531" y="2365"/>
                    <a:pt x="9495" y="2365"/>
                  </a:cubicBezTo>
                  <a:close/>
                  <a:moveTo>
                    <a:pt x="8686" y="3833"/>
                  </a:moveTo>
                  <a:cubicBezTo>
                    <a:pt x="8635" y="3833"/>
                    <a:pt x="8582" y="3862"/>
                    <a:pt x="8540" y="3903"/>
                  </a:cubicBezTo>
                  <a:cubicBezTo>
                    <a:pt x="8540" y="3936"/>
                    <a:pt x="8507" y="3936"/>
                    <a:pt x="8507" y="3970"/>
                  </a:cubicBezTo>
                  <a:cubicBezTo>
                    <a:pt x="8407" y="4203"/>
                    <a:pt x="8273" y="4470"/>
                    <a:pt x="8173" y="4737"/>
                  </a:cubicBezTo>
                  <a:cubicBezTo>
                    <a:pt x="8140" y="4837"/>
                    <a:pt x="8207" y="4970"/>
                    <a:pt x="8307" y="5004"/>
                  </a:cubicBezTo>
                  <a:cubicBezTo>
                    <a:pt x="8332" y="5012"/>
                    <a:pt x="8359" y="5016"/>
                    <a:pt x="8386" y="5016"/>
                  </a:cubicBezTo>
                  <a:cubicBezTo>
                    <a:pt x="8467" y="5016"/>
                    <a:pt x="8549" y="4979"/>
                    <a:pt x="8574" y="4904"/>
                  </a:cubicBezTo>
                  <a:cubicBezTo>
                    <a:pt x="8674" y="4637"/>
                    <a:pt x="8774" y="4370"/>
                    <a:pt x="8874" y="4136"/>
                  </a:cubicBezTo>
                  <a:cubicBezTo>
                    <a:pt x="8941" y="4036"/>
                    <a:pt x="8874" y="3903"/>
                    <a:pt x="8774" y="3870"/>
                  </a:cubicBezTo>
                  <a:cubicBezTo>
                    <a:pt x="8748" y="3844"/>
                    <a:pt x="8718" y="3833"/>
                    <a:pt x="8686" y="3833"/>
                  </a:cubicBezTo>
                  <a:close/>
                  <a:moveTo>
                    <a:pt x="8099" y="5391"/>
                  </a:moveTo>
                  <a:cubicBezTo>
                    <a:pt x="8038" y="5391"/>
                    <a:pt x="7989" y="5422"/>
                    <a:pt x="7940" y="5471"/>
                  </a:cubicBezTo>
                  <a:cubicBezTo>
                    <a:pt x="7940" y="5504"/>
                    <a:pt x="7906" y="5504"/>
                    <a:pt x="7906" y="5537"/>
                  </a:cubicBezTo>
                  <a:cubicBezTo>
                    <a:pt x="7840" y="5738"/>
                    <a:pt x="7773" y="5938"/>
                    <a:pt x="7740" y="6138"/>
                  </a:cubicBezTo>
                  <a:lnTo>
                    <a:pt x="7673" y="6338"/>
                  </a:lnTo>
                  <a:cubicBezTo>
                    <a:pt x="7640" y="6471"/>
                    <a:pt x="7706" y="6571"/>
                    <a:pt x="7806" y="6605"/>
                  </a:cubicBezTo>
                  <a:cubicBezTo>
                    <a:pt x="7830" y="6611"/>
                    <a:pt x="7853" y="6614"/>
                    <a:pt x="7874" y="6614"/>
                  </a:cubicBezTo>
                  <a:cubicBezTo>
                    <a:pt x="7973" y="6614"/>
                    <a:pt x="8046" y="6554"/>
                    <a:pt x="8073" y="6471"/>
                  </a:cubicBezTo>
                  <a:lnTo>
                    <a:pt x="8140" y="6238"/>
                  </a:lnTo>
                  <a:cubicBezTo>
                    <a:pt x="8173" y="6038"/>
                    <a:pt x="8240" y="5871"/>
                    <a:pt x="8307" y="5671"/>
                  </a:cubicBezTo>
                  <a:cubicBezTo>
                    <a:pt x="8340" y="5571"/>
                    <a:pt x="8273" y="5437"/>
                    <a:pt x="8173" y="5404"/>
                  </a:cubicBezTo>
                  <a:cubicBezTo>
                    <a:pt x="8147" y="5395"/>
                    <a:pt x="8122" y="5391"/>
                    <a:pt x="8099" y="5391"/>
                  </a:cubicBezTo>
                  <a:close/>
                  <a:moveTo>
                    <a:pt x="7706" y="7005"/>
                  </a:moveTo>
                  <a:cubicBezTo>
                    <a:pt x="7640" y="7005"/>
                    <a:pt x="7573" y="7005"/>
                    <a:pt x="7506" y="7072"/>
                  </a:cubicBezTo>
                  <a:cubicBezTo>
                    <a:pt x="7473" y="7105"/>
                    <a:pt x="7473" y="7139"/>
                    <a:pt x="7473" y="7172"/>
                  </a:cubicBezTo>
                  <a:cubicBezTo>
                    <a:pt x="7406" y="7472"/>
                    <a:pt x="7339" y="7739"/>
                    <a:pt x="7306" y="8006"/>
                  </a:cubicBezTo>
                  <a:cubicBezTo>
                    <a:pt x="7306" y="8106"/>
                    <a:pt x="7373" y="8206"/>
                    <a:pt x="7473" y="8239"/>
                  </a:cubicBezTo>
                  <a:cubicBezTo>
                    <a:pt x="7491" y="8244"/>
                    <a:pt x="7508" y="8246"/>
                    <a:pt x="7525" y="8246"/>
                  </a:cubicBezTo>
                  <a:cubicBezTo>
                    <a:pt x="7631" y="8246"/>
                    <a:pt x="7706" y="8159"/>
                    <a:pt x="7706" y="8073"/>
                  </a:cubicBezTo>
                  <a:cubicBezTo>
                    <a:pt x="7773" y="7806"/>
                    <a:pt x="7806" y="7539"/>
                    <a:pt x="7873" y="7272"/>
                  </a:cubicBezTo>
                  <a:cubicBezTo>
                    <a:pt x="7906" y="7139"/>
                    <a:pt x="7840" y="7038"/>
                    <a:pt x="7706" y="7005"/>
                  </a:cubicBezTo>
                  <a:close/>
                  <a:moveTo>
                    <a:pt x="7439" y="8640"/>
                  </a:moveTo>
                  <a:cubicBezTo>
                    <a:pt x="7373" y="8640"/>
                    <a:pt x="7306" y="8673"/>
                    <a:pt x="7273" y="8706"/>
                  </a:cubicBezTo>
                  <a:cubicBezTo>
                    <a:pt x="7239" y="8740"/>
                    <a:pt x="7206" y="8806"/>
                    <a:pt x="7206" y="8840"/>
                  </a:cubicBezTo>
                  <a:cubicBezTo>
                    <a:pt x="7173" y="9140"/>
                    <a:pt x="7173" y="9440"/>
                    <a:pt x="7173" y="9707"/>
                  </a:cubicBezTo>
                  <a:cubicBezTo>
                    <a:pt x="7173" y="9807"/>
                    <a:pt x="7273" y="9907"/>
                    <a:pt x="7406" y="9907"/>
                  </a:cubicBezTo>
                  <a:cubicBezTo>
                    <a:pt x="7506" y="9907"/>
                    <a:pt x="7606" y="9807"/>
                    <a:pt x="7606" y="9674"/>
                  </a:cubicBezTo>
                  <a:cubicBezTo>
                    <a:pt x="7606" y="9440"/>
                    <a:pt x="7606" y="9173"/>
                    <a:pt x="7640" y="8873"/>
                  </a:cubicBezTo>
                  <a:cubicBezTo>
                    <a:pt x="7640" y="8773"/>
                    <a:pt x="7540" y="8673"/>
                    <a:pt x="7439" y="8640"/>
                  </a:cubicBezTo>
                  <a:close/>
                  <a:moveTo>
                    <a:pt x="8207" y="9874"/>
                  </a:moveTo>
                  <a:cubicBezTo>
                    <a:pt x="8140" y="9874"/>
                    <a:pt x="8107" y="9907"/>
                    <a:pt x="8073" y="9941"/>
                  </a:cubicBezTo>
                  <a:cubicBezTo>
                    <a:pt x="8040" y="9974"/>
                    <a:pt x="8007" y="10007"/>
                    <a:pt x="8007" y="10074"/>
                  </a:cubicBezTo>
                  <a:cubicBezTo>
                    <a:pt x="8007" y="10174"/>
                    <a:pt x="8107" y="10274"/>
                    <a:pt x="8207" y="10274"/>
                  </a:cubicBezTo>
                  <a:cubicBezTo>
                    <a:pt x="8474" y="10274"/>
                    <a:pt x="8740" y="10307"/>
                    <a:pt x="9007" y="10374"/>
                  </a:cubicBezTo>
                  <a:cubicBezTo>
                    <a:pt x="9021" y="10379"/>
                    <a:pt x="9035" y="10381"/>
                    <a:pt x="9049" y="10381"/>
                  </a:cubicBezTo>
                  <a:cubicBezTo>
                    <a:pt x="9141" y="10381"/>
                    <a:pt x="9241" y="10294"/>
                    <a:pt x="9241" y="10207"/>
                  </a:cubicBezTo>
                  <a:cubicBezTo>
                    <a:pt x="9274" y="10107"/>
                    <a:pt x="9207" y="9974"/>
                    <a:pt x="9074" y="9974"/>
                  </a:cubicBezTo>
                  <a:cubicBezTo>
                    <a:pt x="8807" y="9907"/>
                    <a:pt x="8507" y="9874"/>
                    <a:pt x="8207" y="9874"/>
                  </a:cubicBezTo>
                  <a:close/>
                  <a:moveTo>
                    <a:pt x="9813" y="10219"/>
                  </a:moveTo>
                  <a:cubicBezTo>
                    <a:pt x="9764" y="10219"/>
                    <a:pt x="9713" y="10235"/>
                    <a:pt x="9674" y="10274"/>
                  </a:cubicBezTo>
                  <a:cubicBezTo>
                    <a:pt x="9674" y="10307"/>
                    <a:pt x="9641" y="10307"/>
                    <a:pt x="9641" y="10341"/>
                  </a:cubicBezTo>
                  <a:cubicBezTo>
                    <a:pt x="9608" y="10441"/>
                    <a:pt x="9641" y="10574"/>
                    <a:pt x="9741" y="10608"/>
                  </a:cubicBezTo>
                  <a:cubicBezTo>
                    <a:pt x="9975" y="10708"/>
                    <a:pt x="10141" y="10841"/>
                    <a:pt x="10308" y="10975"/>
                  </a:cubicBezTo>
                  <a:cubicBezTo>
                    <a:pt x="10342" y="11008"/>
                    <a:pt x="10342" y="11008"/>
                    <a:pt x="10375" y="11041"/>
                  </a:cubicBezTo>
                  <a:cubicBezTo>
                    <a:pt x="10408" y="11075"/>
                    <a:pt x="10458" y="11091"/>
                    <a:pt x="10513" y="11091"/>
                  </a:cubicBezTo>
                  <a:cubicBezTo>
                    <a:pt x="10567" y="11091"/>
                    <a:pt x="10625" y="11075"/>
                    <a:pt x="10675" y="11041"/>
                  </a:cubicBezTo>
                  <a:cubicBezTo>
                    <a:pt x="10742" y="10941"/>
                    <a:pt x="10742" y="10808"/>
                    <a:pt x="10675" y="10741"/>
                  </a:cubicBezTo>
                  <a:cubicBezTo>
                    <a:pt x="10642" y="10708"/>
                    <a:pt x="10608" y="10674"/>
                    <a:pt x="10575" y="10674"/>
                  </a:cubicBezTo>
                  <a:cubicBezTo>
                    <a:pt x="10408" y="10508"/>
                    <a:pt x="10175" y="10341"/>
                    <a:pt x="9908" y="10241"/>
                  </a:cubicBezTo>
                  <a:cubicBezTo>
                    <a:pt x="9880" y="10227"/>
                    <a:pt x="9847" y="10219"/>
                    <a:pt x="9813" y="10219"/>
                  </a:cubicBezTo>
                  <a:close/>
                  <a:moveTo>
                    <a:pt x="5784" y="10362"/>
                  </a:moveTo>
                  <a:cubicBezTo>
                    <a:pt x="5757" y="10362"/>
                    <a:pt x="5730" y="10366"/>
                    <a:pt x="5705" y="10374"/>
                  </a:cubicBezTo>
                  <a:cubicBezTo>
                    <a:pt x="5438" y="10474"/>
                    <a:pt x="5171" y="10608"/>
                    <a:pt x="4938" y="10741"/>
                  </a:cubicBezTo>
                  <a:cubicBezTo>
                    <a:pt x="4904" y="10774"/>
                    <a:pt x="4904" y="10774"/>
                    <a:pt x="4871" y="10808"/>
                  </a:cubicBezTo>
                  <a:cubicBezTo>
                    <a:pt x="4804" y="10875"/>
                    <a:pt x="4804" y="10941"/>
                    <a:pt x="4838" y="11041"/>
                  </a:cubicBezTo>
                  <a:cubicBezTo>
                    <a:pt x="4881" y="11106"/>
                    <a:pt x="4952" y="11143"/>
                    <a:pt x="5023" y="11143"/>
                  </a:cubicBezTo>
                  <a:cubicBezTo>
                    <a:pt x="5063" y="11143"/>
                    <a:pt x="5102" y="11132"/>
                    <a:pt x="5138" y="11108"/>
                  </a:cubicBezTo>
                  <a:cubicBezTo>
                    <a:pt x="5371" y="10975"/>
                    <a:pt x="5605" y="10875"/>
                    <a:pt x="5872" y="10741"/>
                  </a:cubicBezTo>
                  <a:cubicBezTo>
                    <a:pt x="5972" y="10708"/>
                    <a:pt x="6005" y="10574"/>
                    <a:pt x="5972" y="10474"/>
                  </a:cubicBezTo>
                  <a:cubicBezTo>
                    <a:pt x="5947" y="10399"/>
                    <a:pt x="5865" y="10362"/>
                    <a:pt x="5784" y="10362"/>
                  </a:cubicBezTo>
                  <a:close/>
                  <a:moveTo>
                    <a:pt x="7339" y="9907"/>
                  </a:moveTo>
                  <a:cubicBezTo>
                    <a:pt x="7073" y="9941"/>
                    <a:pt x="6806" y="10007"/>
                    <a:pt x="6505" y="10074"/>
                  </a:cubicBezTo>
                  <a:cubicBezTo>
                    <a:pt x="6472" y="10107"/>
                    <a:pt x="6439" y="10107"/>
                    <a:pt x="6405" y="10141"/>
                  </a:cubicBezTo>
                  <a:cubicBezTo>
                    <a:pt x="6372" y="10207"/>
                    <a:pt x="6339" y="10274"/>
                    <a:pt x="6372" y="10341"/>
                  </a:cubicBezTo>
                  <a:cubicBezTo>
                    <a:pt x="6400" y="10423"/>
                    <a:pt x="6472" y="10483"/>
                    <a:pt x="6553" y="10483"/>
                  </a:cubicBezTo>
                  <a:cubicBezTo>
                    <a:pt x="6570" y="10483"/>
                    <a:pt x="6588" y="10480"/>
                    <a:pt x="6606" y="10474"/>
                  </a:cubicBezTo>
                  <a:cubicBezTo>
                    <a:pt x="6872" y="10408"/>
                    <a:pt x="7139" y="10374"/>
                    <a:pt x="7373" y="10341"/>
                  </a:cubicBezTo>
                  <a:lnTo>
                    <a:pt x="7373" y="10341"/>
                  </a:lnTo>
                  <a:cubicBezTo>
                    <a:pt x="7306" y="10374"/>
                    <a:pt x="7239" y="10474"/>
                    <a:pt x="7273" y="10541"/>
                  </a:cubicBezTo>
                  <a:cubicBezTo>
                    <a:pt x="7306" y="10875"/>
                    <a:pt x="7373" y="11141"/>
                    <a:pt x="7473" y="11408"/>
                  </a:cubicBezTo>
                  <a:cubicBezTo>
                    <a:pt x="7497" y="11480"/>
                    <a:pt x="7573" y="11535"/>
                    <a:pt x="7651" y="11535"/>
                  </a:cubicBezTo>
                  <a:cubicBezTo>
                    <a:pt x="7681" y="11535"/>
                    <a:pt x="7712" y="11527"/>
                    <a:pt x="7740" y="11508"/>
                  </a:cubicBezTo>
                  <a:cubicBezTo>
                    <a:pt x="7873" y="11475"/>
                    <a:pt x="7906" y="11375"/>
                    <a:pt x="7873" y="11241"/>
                  </a:cubicBezTo>
                  <a:cubicBezTo>
                    <a:pt x="7773" y="11008"/>
                    <a:pt x="7706" y="10774"/>
                    <a:pt x="7673" y="10474"/>
                  </a:cubicBezTo>
                  <a:cubicBezTo>
                    <a:pt x="7673" y="10374"/>
                    <a:pt x="7573" y="10307"/>
                    <a:pt x="7473" y="10307"/>
                  </a:cubicBezTo>
                  <a:cubicBezTo>
                    <a:pt x="7540" y="10274"/>
                    <a:pt x="7606" y="10207"/>
                    <a:pt x="7573" y="10107"/>
                  </a:cubicBezTo>
                  <a:cubicBezTo>
                    <a:pt x="7573" y="9974"/>
                    <a:pt x="7473" y="9907"/>
                    <a:pt x="7339" y="9907"/>
                  </a:cubicBezTo>
                  <a:close/>
                  <a:moveTo>
                    <a:pt x="4340" y="11181"/>
                  </a:moveTo>
                  <a:cubicBezTo>
                    <a:pt x="4294" y="11181"/>
                    <a:pt x="4246" y="11200"/>
                    <a:pt x="4204" y="11241"/>
                  </a:cubicBezTo>
                  <a:cubicBezTo>
                    <a:pt x="3970" y="11408"/>
                    <a:pt x="3770" y="11575"/>
                    <a:pt x="3570" y="11775"/>
                  </a:cubicBezTo>
                  <a:cubicBezTo>
                    <a:pt x="3570" y="11775"/>
                    <a:pt x="3537" y="11775"/>
                    <a:pt x="3537" y="11809"/>
                  </a:cubicBezTo>
                  <a:cubicBezTo>
                    <a:pt x="3470" y="11875"/>
                    <a:pt x="3470" y="12009"/>
                    <a:pt x="3537" y="12075"/>
                  </a:cubicBezTo>
                  <a:cubicBezTo>
                    <a:pt x="3587" y="12125"/>
                    <a:pt x="3645" y="12150"/>
                    <a:pt x="3699" y="12150"/>
                  </a:cubicBezTo>
                  <a:cubicBezTo>
                    <a:pt x="3754" y="12150"/>
                    <a:pt x="3804" y="12125"/>
                    <a:pt x="3837" y="12075"/>
                  </a:cubicBezTo>
                  <a:cubicBezTo>
                    <a:pt x="4037" y="11909"/>
                    <a:pt x="4237" y="11708"/>
                    <a:pt x="4471" y="11542"/>
                  </a:cubicBezTo>
                  <a:cubicBezTo>
                    <a:pt x="4537" y="11475"/>
                    <a:pt x="4571" y="11342"/>
                    <a:pt x="4504" y="11275"/>
                  </a:cubicBezTo>
                  <a:cubicBezTo>
                    <a:pt x="4465" y="11217"/>
                    <a:pt x="4404" y="11181"/>
                    <a:pt x="4340" y="11181"/>
                  </a:cubicBezTo>
                  <a:close/>
                  <a:moveTo>
                    <a:pt x="10964" y="11366"/>
                  </a:moveTo>
                  <a:cubicBezTo>
                    <a:pt x="10945" y="11366"/>
                    <a:pt x="10926" y="11369"/>
                    <a:pt x="10909" y="11375"/>
                  </a:cubicBezTo>
                  <a:cubicBezTo>
                    <a:pt x="10875" y="11408"/>
                    <a:pt x="10842" y="11408"/>
                    <a:pt x="10809" y="11442"/>
                  </a:cubicBezTo>
                  <a:cubicBezTo>
                    <a:pt x="10775" y="11508"/>
                    <a:pt x="10742" y="11575"/>
                    <a:pt x="10775" y="11642"/>
                  </a:cubicBezTo>
                  <a:cubicBezTo>
                    <a:pt x="10842" y="11875"/>
                    <a:pt x="10842" y="12109"/>
                    <a:pt x="10708" y="12276"/>
                  </a:cubicBezTo>
                  <a:cubicBezTo>
                    <a:pt x="10675" y="12376"/>
                    <a:pt x="10708" y="12509"/>
                    <a:pt x="10809" y="12576"/>
                  </a:cubicBezTo>
                  <a:cubicBezTo>
                    <a:pt x="10835" y="12585"/>
                    <a:pt x="10862" y="12589"/>
                    <a:pt x="10888" y="12589"/>
                  </a:cubicBezTo>
                  <a:cubicBezTo>
                    <a:pt x="10960" y="12589"/>
                    <a:pt x="11027" y="12558"/>
                    <a:pt x="11075" y="12509"/>
                  </a:cubicBezTo>
                  <a:cubicBezTo>
                    <a:pt x="11242" y="12209"/>
                    <a:pt x="11276" y="11875"/>
                    <a:pt x="11175" y="11508"/>
                  </a:cubicBezTo>
                  <a:cubicBezTo>
                    <a:pt x="11148" y="11426"/>
                    <a:pt x="11053" y="11366"/>
                    <a:pt x="10964" y="11366"/>
                  </a:cubicBezTo>
                  <a:close/>
                  <a:moveTo>
                    <a:pt x="8086" y="11862"/>
                  </a:moveTo>
                  <a:cubicBezTo>
                    <a:pt x="8037" y="11862"/>
                    <a:pt x="7985" y="11879"/>
                    <a:pt x="7940" y="11909"/>
                  </a:cubicBezTo>
                  <a:cubicBezTo>
                    <a:pt x="7940" y="11909"/>
                    <a:pt x="7906" y="11909"/>
                    <a:pt x="7906" y="11942"/>
                  </a:cubicBezTo>
                  <a:cubicBezTo>
                    <a:pt x="7840" y="12009"/>
                    <a:pt x="7840" y="12109"/>
                    <a:pt x="7906" y="12175"/>
                  </a:cubicBezTo>
                  <a:cubicBezTo>
                    <a:pt x="8007" y="12342"/>
                    <a:pt x="8140" y="12476"/>
                    <a:pt x="8273" y="12609"/>
                  </a:cubicBezTo>
                  <a:cubicBezTo>
                    <a:pt x="8340" y="12676"/>
                    <a:pt x="8440" y="12743"/>
                    <a:pt x="8540" y="12809"/>
                  </a:cubicBezTo>
                  <a:cubicBezTo>
                    <a:pt x="8576" y="12833"/>
                    <a:pt x="8615" y="12844"/>
                    <a:pt x="8655" y="12844"/>
                  </a:cubicBezTo>
                  <a:cubicBezTo>
                    <a:pt x="8727" y="12844"/>
                    <a:pt x="8797" y="12807"/>
                    <a:pt x="8840" y="12743"/>
                  </a:cubicBezTo>
                  <a:cubicBezTo>
                    <a:pt x="8907" y="12676"/>
                    <a:pt x="8874" y="12542"/>
                    <a:pt x="8774" y="12476"/>
                  </a:cubicBezTo>
                  <a:cubicBezTo>
                    <a:pt x="8707" y="12409"/>
                    <a:pt x="8607" y="12342"/>
                    <a:pt x="8540" y="12276"/>
                  </a:cubicBezTo>
                  <a:cubicBezTo>
                    <a:pt x="8440" y="12175"/>
                    <a:pt x="8340" y="12075"/>
                    <a:pt x="8240" y="11942"/>
                  </a:cubicBezTo>
                  <a:cubicBezTo>
                    <a:pt x="8203" y="11887"/>
                    <a:pt x="8146" y="11862"/>
                    <a:pt x="8086" y="11862"/>
                  </a:cubicBezTo>
                  <a:close/>
                  <a:moveTo>
                    <a:pt x="10242" y="12667"/>
                  </a:moveTo>
                  <a:cubicBezTo>
                    <a:pt x="10221" y="12667"/>
                    <a:pt x="10198" y="12670"/>
                    <a:pt x="10175" y="12676"/>
                  </a:cubicBezTo>
                  <a:cubicBezTo>
                    <a:pt x="10028" y="12725"/>
                    <a:pt x="9846" y="12756"/>
                    <a:pt x="9667" y="12756"/>
                  </a:cubicBezTo>
                  <a:cubicBezTo>
                    <a:pt x="9602" y="12756"/>
                    <a:pt x="9537" y="12751"/>
                    <a:pt x="9474" y="12743"/>
                  </a:cubicBezTo>
                  <a:cubicBezTo>
                    <a:pt x="9374" y="12743"/>
                    <a:pt x="9307" y="12743"/>
                    <a:pt x="9274" y="12809"/>
                  </a:cubicBezTo>
                  <a:cubicBezTo>
                    <a:pt x="9241" y="12843"/>
                    <a:pt x="9241" y="12876"/>
                    <a:pt x="9207" y="12909"/>
                  </a:cubicBezTo>
                  <a:cubicBezTo>
                    <a:pt x="9207" y="13009"/>
                    <a:pt x="9274" y="13143"/>
                    <a:pt x="9408" y="13143"/>
                  </a:cubicBezTo>
                  <a:cubicBezTo>
                    <a:pt x="9514" y="13166"/>
                    <a:pt x="9624" y="13178"/>
                    <a:pt x="9735" y="13178"/>
                  </a:cubicBezTo>
                  <a:cubicBezTo>
                    <a:pt x="9936" y="13178"/>
                    <a:pt x="10136" y="13141"/>
                    <a:pt x="10308" y="13076"/>
                  </a:cubicBezTo>
                  <a:cubicBezTo>
                    <a:pt x="10442" y="13043"/>
                    <a:pt x="10475" y="12909"/>
                    <a:pt x="10442" y="12809"/>
                  </a:cubicBezTo>
                  <a:cubicBezTo>
                    <a:pt x="10414" y="12727"/>
                    <a:pt x="10342" y="12667"/>
                    <a:pt x="10242" y="12667"/>
                  </a:cubicBezTo>
                  <a:close/>
                  <a:moveTo>
                    <a:pt x="3135" y="12329"/>
                  </a:moveTo>
                  <a:cubicBezTo>
                    <a:pt x="3080" y="12329"/>
                    <a:pt x="3025" y="12354"/>
                    <a:pt x="2970" y="12409"/>
                  </a:cubicBezTo>
                  <a:cubicBezTo>
                    <a:pt x="2803" y="12642"/>
                    <a:pt x="2636" y="12876"/>
                    <a:pt x="2469" y="13109"/>
                  </a:cubicBezTo>
                  <a:cubicBezTo>
                    <a:pt x="2403" y="13210"/>
                    <a:pt x="2436" y="13343"/>
                    <a:pt x="2536" y="13410"/>
                  </a:cubicBezTo>
                  <a:cubicBezTo>
                    <a:pt x="2571" y="13433"/>
                    <a:pt x="2611" y="13444"/>
                    <a:pt x="2650" y="13444"/>
                  </a:cubicBezTo>
                  <a:cubicBezTo>
                    <a:pt x="2722" y="13444"/>
                    <a:pt x="2793" y="13408"/>
                    <a:pt x="2836" y="13343"/>
                  </a:cubicBezTo>
                  <a:cubicBezTo>
                    <a:pt x="2970" y="13109"/>
                    <a:pt x="3136" y="12876"/>
                    <a:pt x="3303" y="12676"/>
                  </a:cubicBezTo>
                  <a:cubicBezTo>
                    <a:pt x="3370" y="12576"/>
                    <a:pt x="3370" y="12442"/>
                    <a:pt x="3270" y="12376"/>
                  </a:cubicBezTo>
                  <a:cubicBezTo>
                    <a:pt x="3225" y="12346"/>
                    <a:pt x="3180" y="12329"/>
                    <a:pt x="3135" y="12329"/>
                  </a:cubicBezTo>
                  <a:close/>
                  <a:moveTo>
                    <a:pt x="2225" y="13740"/>
                  </a:moveTo>
                  <a:cubicBezTo>
                    <a:pt x="2169" y="13740"/>
                    <a:pt x="2123" y="13769"/>
                    <a:pt x="2102" y="13810"/>
                  </a:cubicBezTo>
                  <a:cubicBezTo>
                    <a:pt x="2069" y="13810"/>
                    <a:pt x="2069" y="13843"/>
                    <a:pt x="2069" y="13843"/>
                  </a:cubicBezTo>
                  <a:cubicBezTo>
                    <a:pt x="1936" y="14110"/>
                    <a:pt x="1802" y="14377"/>
                    <a:pt x="1735" y="14644"/>
                  </a:cubicBezTo>
                  <a:cubicBezTo>
                    <a:pt x="1669" y="14744"/>
                    <a:pt x="1735" y="14877"/>
                    <a:pt x="1835" y="14911"/>
                  </a:cubicBezTo>
                  <a:cubicBezTo>
                    <a:pt x="1867" y="14919"/>
                    <a:pt x="1897" y="14923"/>
                    <a:pt x="1924" y="14923"/>
                  </a:cubicBezTo>
                  <a:cubicBezTo>
                    <a:pt x="2012" y="14923"/>
                    <a:pt x="2077" y="14879"/>
                    <a:pt x="2102" y="14777"/>
                  </a:cubicBezTo>
                  <a:cubicBezTo>
                    <a:pt x="2202" y="14544"/>
                    <a:pt x="2302" y="14277"/>
                    <a:pt x="2436" y="14043"/>
                  </a:cubicBezTo>
                  <a:cubicBezTo>
                    <a:pt x="2469" y="13943"/>
                    <a:pt x="2436" y="13810"/>
                    <a:pt x="2336" y="13777"/>
                  </a:cubicBezTo>
                  <a:cubicBezTo>
                    <a:pt x="2298" y="13751"/>
                    <a:pt x="2259" y="13740"/>
                    <a:pt x="2225" y="13740"/>
                  </a:cubicBezTo>
                  <a:close/>
                  <a:moveTo>
                    <a:pt x="1735" y="15311"/>
                  </a:moveTo>
                  <a:cubicBezTo>
                    <a:pt x="1635" y="15311"/>
                    <a:pt x="1569" y="15311"/>
                    <a:pt x="1535" y="15378"/>
                  </a:cubicBezTo>
                  <a:cubicBezTo>
                    <a:pt x="1502" y="15411"/>
                    <a:pt x="1502" y="15444"/>
                    <a:pt x="1469" y="15478"/>
                  </a:cubicBezTo>
                  <a:cubicBezTo>
                    <a:pt x="1402" y="15745"/>
                    <a:pt x="1368" y="16045"/>
                    <a:pt x="1335" y="16312"/>
                  </a:cubicBezTo>
                  <a:cubicBezTo>
                    <a:pt x="1335" y="16445"/>
                    <a:pt x="1435" y="16545"/>
                    <a:pt x="1535" y="16545"/>
                  </a:cubicBezTo>
                  <a:cubicBezTo>
                    <a:pt x="1669" y="16545"/>
                    <a:pt x="1769" y="16479"/>
                    <a:pt x="1769" y="16345"/>
                  </a:cubicBezTo>
                  <a:cubicBezTo>
                    <a:pt x="1769" y="16078"/>
                    <a:pt x="1835" y="15811"/>
                    <a:pt x="1869" y="15578"/>
                  </a:cubicBezTo>
                  <a:cubicBezTo>
                    <a:pt x="1902" y="15444"/>
                    <a:pt x="1835" y="15344"/>
                    <a:pt x="1735" y="15311"/>
                  </a:cubicBezTo>
                  <a:close/>
                  <a:moveTo>
                    <a:pt x="1587" y="16972"/>
                  </a:moveTo>
                  <a:cubicBezTo>
                    <a:pt x="1570" y="16972"/>
                    <a:pt x="1553" y="16974"/>
                    <a:pt x="1535" y="16979"/>
                  </a:cubicBezTo>
                  <a:cubicBezTo>
                    <a:pt x="1502" y="16979"/>
                    <a:pt x="1435" y="16979"/>
                    <a:pt x="1402" y="17046"/>
                  </a:cubicBezTo>
                  <a:cubicBezTo>
                    <a:pt x="1368" y="17079"/>
                    <a:pt x="1335" y="17146"/>
                    <a:pt x="1368" y="17179"/>
                  </a:cubicBezTo>
                  <a:cubicBezTo>
                    <a:pt x="1368" y="17479"/>
                    <a:pt x="1435" y="17779"/>
                    <a:pt x="1502" y="18046"/>
                  </a:cubicBezTo>
                  <a:cubicBezTo>
                    <a:pt x="1529" y="18129"/>
                    <a:pt x="1625" y="18188"/>
                    <a:pt x="1713" y="18188"/>
                  </a:cubicBezTo>
                  <a:cubicBezTo>
                    <a:pt x="1732" y="18188"/>
                    <a:pt x="1751" y="18186"/>
                    <a:pt x="1769" y="18180"/>
                  </a:cubicBezTo>
                  <a:cubicBezTo>
                    <a:pt x="1869" y="18146"/>
                    <a:pt x="1936" y="18046"/>
                    <a:pt x="1902" y="17946"/>
                  </a:cubicBezTo>
                  <a:cubicBezTo>
                    <a:pt x="1835" y="17679"/>
                    <a:pt x="1802" y="17413"/>
                    <a:pt x="1769" y="17146"/>
                  </a:cubicBezTo>
                  <a:cubicBezTo>
                    <a:pt x="1769" y="17059"/>
                    <a:pt x="1694" y="16972"/>
                    <a:pt x="1587" y="16972"/>
                  </a:cubicBezTo>
                  <a:close/>
                  <a:moveTo>
                    <a:pt x="2006" y="18553"/>
                  </a:moveTo>
                  <a:cubicBezTo>
                    <a:pt x="1974" y="18553"/>
                    <a:pt x="1939" y="18561"/>
                    <a:pt x="1902" y="18580"/>
                  </a:cubicBezTo>
                  <a:cubicBezTo>
                    <a:pt x="1902" y="18580"/>
                    <a:pt x="1869" y="18613"/>
                    <a:pt x="1869" y="18613"/>
                  </a:cubicBezTo>
                  <a:cubicBezTo>
                    <a:pt x="1802" y="18680"/>
                    <a:pt x="1769" y="18780"/>
                    <a:pt x="1835" y="18847"/>
                  </a:cubicBezTo>
                  <a:cubicBezTo>
                    <a:pt x="1936" y="19114"/>
                    <a:pt x="2102" y="19381"/>
                    <a:pt x="2269" y="19614"/>
                  </a:cubicBezTo>
                  <a:cubicBezTo>
                    <a:pt x="2310" y="19655"/>
                    <a:pt x="2377" y="19684"/>
                    <a:pt x="2446" y="19684"/>
                  </a:cubicBezTo>
                  <a:cubicBezTo>
                    <a:pt x="2488" y="19684"/>
                    <a:pt x="2531" y="19673"/>
                    <a:pt x="2569" y="19647"/>
                  </a:cubicBezTo>
                  <a:cubicBezTo>
                    <a:pt x="2669" y="19581"/>
                    <a:pt x="2669" y="19447"/>
                    <a:pt x="2603" y="19347"/>
                  </a:cubicBezTo>
                  <a:cubicBezTo>
                    <a:pt x="2436" y="19147"/>
                    <a:pt x="2302" y="18914"/>
                    <a:pt x="2202" y="18680"/>
                  </a:cubicBezTo>
                  <a:cubicBezTo>
                    <a:pt x="2154" y="18608"/>
                    <a:pt x="2089" y="18553"/>
                    <a:pt x="2006" y="18553"/>
                  </a:cubicBezTo>
                  <a:close/>
                  <a:moveTo>
                    <a:pt x="5038" y="19614"/>
                  </a:moveTo>
                  <a:cubicBezTo>
                    <a:pt x="4738" y="19614"/>
                    <a:pt x="4437" y="19647"/>
                    <a:pt x="4137" y="19748"/>
                  </a:cubicBezTo>
                  <a:cubicBezTo>
                    <a:pt x="4104" y="19748"/>
                    <a:pt x="4070" y="19781"/>
                    <a:pt x="4037" y="19814"/>
                  </a:cubicBezTo>
                  <a:cubicBezTo>
                    <a:pt x="4004" y="19848"/>
                    <a:pt x="3970" y="19948"/>
                    <a:pt x="4004" y="20014"/>
                  </a:cubicBezTo>
                  <a:cubicBezTo>
                    <a:pt x="4031" y="20097"/>
                    <a:pt x="4104" y="20157"/>
                    <a:pt x="4203" y="20157"/>
                  </a:cubicBezTo>
                  <a:cubicBezTo>
                    <a:pt x="4224" y="20157"/>
                    <a:pt x="4247" y="20154"/>
                    <a:pt x="4271" y="20148"/>
                  </a:cubicBezTo>
                  <a:cubicBezTo>
                    <a:pt x="4446" y="20073"/>
                    <a:pt x="4640" y="20035"/>
                    <a:pt x="4824" y="20035"/>
                  </a:cubicBezTo>
                  <a:cubicBezTo>
                    <a:pt x="4886" y="20035"/>
                    <a:pt x="4946" y="20039"/>
                    <a:pt x="5004" y="20048"/>
                  </a:cubicBezTo>
                  <a:cubicBezTo>
                    <a:pt x="5138" y="20048"/>
                    <a:pt x="5205" y="19948"/>
                    <a:pt x="5238" y="19848"/>
                  </a:cubicBezTo>
                  <a:cubicBezTo>
                    <a:pt x="5238" y="19714"/>
                    <a:pt x="5138" y="19614"/>
                    <a:pt x="5038" y="19614"/>
                  </a:cubicBezTo>
                  <a:close/>
                  <a:moveTo>
                    <a:pt x="5818" y="19811"/>
                  </a:moveTo>
                  <a:cubicBezTo>
                    <a:pt x="5767" y="19811"/>
                    <a:pt x="5713" y="19840"/>
                    <a:pt x="5672" y="19881"/>
                  </a:cubicBezTo>
                  <a:cubicBezTo>
                    <a:pt x="5638" y="19881"/>
                    <a:pt x="5638" y="19914"/>
                    <a:pt x="5638" y="19948"/>
                  </a:cubicBezTo>
                  <a:cubicBezTo>
                    <a:pt x="5571" y="20048"/>
                    <a:pt x="5638" y="20148"/>
                    <a:pt x="5738" y="20215"/>
                  </a:cubicBezTo>
                  <a:cubicBezTo>
                    <a:pt x="5872" y="20281"/>
                    <a:pt x="6038" y="20381"/>
                    <a:pt x="6139" y="20481"/>
                  </a:cubicBezTo>
                  <a:cubicBezTo>
                    <a:pt x="6205" y="20548"/>
                    <a:pt x="6272" y="20581"/>
                    <a:pt x="6305" y="20648"/>
                  </a:cubicBezTo>
                  <a:cubicBezTo>
                    <a:pt x="6342" y="20703"/>
                    <a:pt x="6399" y="20728"/>
                    <a:pt x="6459" y="20728"/>
                  </a:cubicBezTo>
                  <a:cubicBezTo>
                    <a:pt x="6509" y="20728"/>
                    <a:pt x="6561" y="20712"/>
                    <a:pt x="6606" y="20682"/>
                  </a:cubicBezTo>
                  <a:cubicBezTo>
                    <a:pt x="6706" y="20615"/>
                    <a:pt x="6706" y="20481"/>
                    <a:pt x="6639" y="20415"/>
                  </a:cubicBezTo>
                  <a:cubicBezTo>
                    <a:pt x="6572" y="20315"/>
                    <a:pt x="6505" y="20248"/>
                    <a:pt x="6439" y="20181"/>
                  </a:cubicBezTo>
                  <a:cubicBezTo>
                    <a:pt x="6272" y="20048"/>
                    <a:pt x="6105" y="19914"/>
                    <a:pt x="5905" y="19848"/>
                  </a:cubicBezTo>
                  <a:cubicBezTo>
                    <a:pt x="5880" y="19822"/>
                    <a:pt x="5849" y="19811"/>
                    <a:pt x="5818" y="19811"/>
                  </a:cubicBezTo>
                  <a:close/>
                  <a:moveTo>
                    <a:pt x="2974" y="19898"/>
                  </a:moveTo>
                  <a:cubicBezTo>
                    <a:pt x="2920" y="19898"/>
                    <a:pt x="2870" y="19914"/>
                    <a:pt x="2836" y="19948"/>
                  </a:cubicBezTo>
                  <a:cubicBezTo>
                    <a:pt x="2836" y="19981"/>
                    <a:pt x="2836" y="19981"/>
                    <a:pt x="2836" y="19981"/>
                  </a:cubicBezTo>
                  <a:cubicBezTo>
                    <a:pt x="2769" y="20048"/>
                    <a:pt x="2769" y="20181"/>
                    <a:pt x="2836" y="20248"/>
                  </a:cubicBezTo>
                  <a:cubicBezTo>
                    <a:pt x="2903" y="20315"/>
                    <a:pt x="2936" y="20348"/>
                    <a:pt x="3003" y="20415"/>
                  </a:cubicBezTo>
                  <a:cubicBezTo>
                    <a:pt x="2903" y="20515"/>
                    <a:pt x="2769" y="20615"/>
                    <a:pt x="2669" y="20715"/>
                  </a:cubicBezTo>
                  <a:cubicBezTo>
                    <a:pt x="2603" y="20815"/>
                    <a:pt x="2603" y="20948"/>
                    <a:pt x="2669" y="21015"/>
                  </a:cubicBezTo>
                  <a:cubicBezTo>
                    <a:pt x="2719" y="21048"/>
                    <a:pt x="2778" y="21065"/>
                    <a:pt x="2832" y="21065"/>
                  </a:cubicBezTo>
                  <a:cubicBezTo>
                    <a:pt x="2886" y="21065"/>
                    <a:pt x="2936" y="21048"/>
                    <a:pt x="2970" y="21015"/>
                  </a:cubicBezTo>
                  <a:cubicBezTo>
                    <a:pt x="3103" y="20882"/>
                    <a:pt x="3203" y="20782"/>
                    <a:pt x="3303" y="20682"/>
                  </a:cubicBezTo>
                  <a:cubicBezTo>
                    <a:pt x="3370" y="20748"/>
                    <a:pt x="3437" y="20782"/>
                    <a:pt x="3503" y="20815"/>
                  </a:cubicBezTo>
                  <a:cubicBezTo>
                    <a:pt x="3533" y="20845"/>
                    <a:pt x="3577" y="20861"/>
                    <a:pt x="3622" y="20861"/>
                  </a:cubicBezTo>
                  <a:cubicBezTo>
                    <a:pt x="3677" y="20861"/>
                    <a:pt x="3733" y="20837"/>
                    <a:pt x="3770" y="20782"/>
                  </a:cubicBezTo>
                  <a:cubicBezTo>
                    <a:pt x="3837" y="20682"/>
                    <a:pt x="3837" y="20548"/>
                    <a:pt x="3737" y="20481"/>
                  </a:cubicBezTo>
                  <a:cubicBezTo>
                    <a:pt x="3703" y="20448"/>
                    <a:pt x="3670" y="20448"/>
                    <a:pt x="3637" y="20415"/>
                  </a:cubicBezTo>
                  <a:cubicBezTo>
                    <a:pt x="3670" y="20348"/>
                    <a:pt x="3670" y="20281"/>
                    <a:pt x="3637" y="20215"/>
                  </a:cubicBezTo>
                  <a:cubicBezTo>
                    <a:pt x="3594" y="20150"/>
                    <a:pt x="3523" y="20113"/>
                    <a:pt x="3451" y="20113"/>
                  </a:cubicBezTo>
                  <a:cubicBezTo>
                    <a:pt x="3412" y="20113"/>
                    <a:pt x="3372" y="20124"/>
                    <a:pt x="3337" y="20148"/>
                  </a:cubicBezTo>
                  <a:cubicBezTo>
                    <a:pt x="3270" y="20081"/>
                    <a:pt x="3203" y="20014"/>
                    <a:pt x="3136" y="19948"/>
                  </a:cubicBezTo>
                  <a:cubicBezTo>
                    <a:pt x="3086" y="19914"/>
                    <a:pt x="3028" y="19898"/>
                    <a:pt x="2974" y="19898"/>
                  </a:cubicBezTo>
                  <a:close/>
                  <a:moveTo>
                    <a:pt x="4309" y="20893"/>
                  </a:moveTo>
                  <a:cubicBezTo>
                    <a:pt x="4260" y="20893"/>
                    <a:pt x="4210" y="20909"/>
                    <a:pt x="4170" y="20948"/>
                  </a:cubicBezTo>
                  <a:cubicBezTo>
                    <a:pt x="4170" y="20982"/>
                    <a:pt x="4137" y="20982"/>
                    <a:pt x="4137" y="21015"/>
                  </a:cubicBezTo>
                  <a:cubicBezTo>
                    <a:pt x="4070" y="21115"/>
                    <a:pt x="4137" y="21215"/>
                    <a:pt x="4237" y="21282"/>
                  </a:cubicBezTo>
                  <a:cubicBezTo>
                    <a:pt x="4504" y="21415"/>
                    <a:pt x="4771" y="21549"/>
                    <a:pt x="5038" y="21616"/>
                  </a:cubicBezTo>
                  <a:cubicBezTo>
                    <a:pt x="5061" y="21623"/>
                    <a:pt x="5085" y="21628"/>
                    <a:pt x="5108" y="21628"/>
                  </a:cubicBezTo>
                  <a:cubicBezTo>
                    <a:pt x="5181" y="21628"/>
                    <a:pt x="5246" y="21584"/>
                    <a:pt x="5271" y="21482"/>
                  </a:cubicBezTo>
                  <a:cubicBezTo>
                    <a:pt x="5305" y="21382"/>
                    <a:pt x="5271" y="21249"/>
                    <a:pt x="5138" y="21215"/>
                  </a:cubicBezTo>
                  <a:cubicBezTo>
                    <a:pt x="4904" y="21149"/>
                    <a:pt x="4671" y="21048"/>
                    <a:pt x="4404" y="20915"/>
                  </a:cubicBezTo>
                  <a:cubicBezTo>
                    <a:pt x="4376" y="20901"/>
                    <a:pt x="4343" y="20893"/>
                    <a:pt x="4309" y="20893"/>
                  </a:cubicBezTo>
                  <a:close/>
                  <a:moveTo>
                    <a:pt x="6650" y="21088"/>
                  </a:moveTo>
                  <a:cubicBezTo>
                    <a:pt x="6572" y="21088"/>
                    <a:pt x="6496" y="21143"/>
                    <a:pt x="6472" y="21215"/>
                  </a:cubicBezTo>
                  <a:cubicBezTo>
                    <a:pt x="6372" y="21315"/>
                    <a:pt x="6205" y="21382"/>
                    <a:pt x="5905" y="21382"/>
                  </a:cubicBezTo>
                  <a:cubicBezTo>
                    <a:pt x="5838" y="21382"/>
                    <a:pt x="5772" y="21415"/>
                    <a:pt x="5738" y="21449"/>
                  </a:cubicBezTo>
                  <a:cubicBezTo>
                    <a:pt x="5705" y="21482"/>
                    <a:pt x="5705" y="21515"/>
                    <a:pt x="5705" y="21582"/>
                  </a:cubicBezTo>
                  <a:cubicBezTo>
                    <a:pt x="5705" y="21682"/>
                    <a:pt x="5772" y="21782"/>
                    <a:pt x="5905" y="21782"/>
                  </a:cubicBezTo>
                  <a:cubicBezTo>
                    <a:pt x="5942" y="21785"/>
                    <a:pt x="5979" y="21787"/>
                    <a:pt x="6014" y="21787"/>
                  </a:cubicBezTo>
                  <a:cubicBezTo>
                    <a:pt x="6394" y="21787"/>
                    <a:pt x="6684" y="21629"/>
                    <a:pt x="6806" y="21415"/>
                  </a:cubicBezTo>
                  <a:cubicBezTo>
                    <a:pt x="6872" y="21282"/>
                    <a:pt x="6839" y="21182"/>
                    <a:pt x="6739" y="21115"/>
                  </a:cubicBezTo>
                  <a:cubicBezTo>
                    <a:pt x="6711" y="21097"/>
                    <a:pt x="6680" y="21088"/>
                    <a:pt x="6650" y="21088"/>
                  </a:cubicBezTo>
                  <a:close/>
                  <a:moveTo>
                    <a:pt x="2290" y="21302"/>
                  </a:moveTo>
                  <a:cubicBezTo>
                    <a:pt x="2229" y="21302"/>
                    <a:pt x="2172" y="21327"/>
                    <a:pt x="2136" y="21382"/>
                  </a:cubicBezTo>
                  <a:cubicBezTo>
                    <a:pt x="1969" y="21616"/>
                    <a:pt x="1835" y="21849"/>
                    <a:pt x="1669" y="22116"/>
                  </a:cubicBezTo>
                  <a:cubicBezTo>
                    <a:pt x="1602" y="22216"/>
                    <a:pt x="1635" y="22349"/>
                    <a:pt x="1769" y="22383"/>
                  </a:cubicBezTo>
                  <a:cubicBezTo>
                    <a:pt x="1804" y="22406"/>
                    <a:pt x="1840" y="22417"/>
                    <a:pt x="1874" y="22417"/>
                  </a:cubicBezTo>
                  <a:cubicBezTo>
                    <a:pt x="1936" y="22417"/>
                    <a:pt x="1993" y="22381"/>
                    <a:pt x="2036" y="22316"/>
                  </a:cubicBezTo>
                  <a:cubicBezTo>
                    <a:pt x="2169" y="22083"/>
                    <a:pt x="2336" y="21849"/>
                    <a:pt x="2469" y="21649"/>
                  </a:cubicBezTo>
                  <a:cubicBezTo>
                    <a:pt x="2536" y="21549"/>
                    <a:pt x="2503" y="21415"/>
                    <a:pt x="2436" y="21349"/>
                  </a:cubicBezTo>
                  <a:cubicBezTo>
                    <a:pt x="2391" y="21319"/>
                    <a:pt x="2339" y="21302"/>
                    <a:pt x="2290" y="21302"/>
                  </a:cubicBezTo>
                  <a:close/>
                  <a:moveTo>
                    <a:pt x="1458" y="22747"/>
                  </a:moveTo>
                  <a:cubicBezTo>
                    <a:pt x="1402" y="22747"/>
                    <a:pt x="1356" y="22775"/>
                    <a:pt x="1335" y="22816"/>
                  </a:cubicBezTo>
                  <a:cubicBezTo>
                    <a:pt x="1302" y="22850"/>
                    <a:pt x="1302" y="22850"/>
                    <a:pt x="1302" y="22883"/>
                  </a:cubicBezTo>
                  <a:cubicBezTo>
                    <a:pt x="1168" y="23117"/>
                    <a:pt x="1068" y="23384"/>
                    <a:pt x="968" y="23650"/>
                  </a:cubicBezTo>
                  <a:cubicBezTo>
                    <a:pt x="901" y="23750"/>
                    <a:pt x="968" y="23884"/>
                    <a:pt x="1068" y="23917"/>
                  </a:cubicBezTo>
                  <a:cubicBezTo>
                    <a:pt x="1093" y="23926"/>
                    <a:pt x="1120" y="23930"/>
                    <a:pt x="1147" y="23930"/>
                  </a:cubicBezTo>
                  <a:cubicBezTo>
                    <a:pt x="1229" y="23930"/>
                    <a:pt x="1310" y="23892"/>
                    <a:pt x="1335" y="23817"/>
                  </a:cubicBezTo>
                  <a:cubicBezTo>
                    <a:pt x="1435" y="23550"/>
                    <a:pt x="1569" y="23283"/>
                    <a:pt x="1669" y="23050"/>
                  </a:cubicBezTo>
                  <a:cubicBezTo>
                    <a:pt x="1702" y="22950"/>
                    <a:pt x="1669" y="22816"/>
                    <a:pt x="1569" y="22783"/>
                  </a:cubicBezTo>
                  <a:cubicBezTo>
                    <a:pt x="1530" y="22758"/>
                    <a:pt x="1492" y="22747"/>
                    <a:pt x="1458" y="22747"/>
                  </a:cubicBezTo>
                  <a:close/>
                  <a:moveTo>
                    <a:pt x="875" y="24304"/>
                  </a:moveTo>
                  <a:cubicBezTo>
                    <a:pt x="817" y="24304"/>
                    <a:pt x="750" y="24335"/>
                    <a:pt x="701" y="24384"/>
                  </a:cubicBezTo>
                  <a:cubicBezTo>
                    <a:pt x="701" y="24384"/>
                    <a:pt x="668" y="24418"/>
                    <a:pt x="668" y="24451"/>
                  </a:cubicBezTo>
                  <a:cubicBezTo>
                    <a:pt x="601" y="24618"/>
                    <a:pt x="568" y="24818"/>
                    <a:pt x="501" y="25018"/>
                  </a:cubicBezTo>
                  <a:lnTo>
                    <a:pt x="434" y="25252"/>
                  </a:lnTo>
                  <a:cubicBezTo>
                    <a:pt x="401" y="25352"/>
                    <a:pt x="468" y="25485"/>
                    <a:pt x="568" y="25518"/>
                  </a:cubicBezTo>
                  <a:cubicBezTo>
                    <a:pt x="585" y="25524"/>
                    <a:pt x="603" y="25527"/>
                    <a:pt x="622" y="25527"/>
                  </a:cubicBezTo>
                  <a:cubicBezTo>
                    <a:pt x="711" y="25527"/>
                    <a:pt x="807" y="25462"/>
                    <a:pt x="835" y="25352"/>
                  </a:cubicBezTo>
                  <a:lnTo>
                    <a:pt x="901" y="25151"/>
                  </a:lnTo>
                  <a:cubicBezTo>
                    <a:pt x="935" y="24951"/>
                    <a:pt x="1002" y="24751"/>
                    <a:pt x="1068" y="24584"/>
                  </a:cubicBezTo>
                  <a:cubicBezTo>
                    <a:pt x="1102" y="24484"/>
                    <a:pt x="1035" y="24351"/>
                    <a:pt x="935" y="24318"/>
                  </a:cubicBezTo>
                  <a:cubicBezTo>
                    <a:pt x="917" y="24309"/>
                    <a:pt x="897" y="24304"/>
                    <a:pt x="875" y="24304"/>
                  </a:cubicBezTo>
                  <a:close/>
                  <a:moveTo>
                    <a:pt x="414" y="25906"/>
                  </a:moveTo>
                  <a:cubicBezTo>
                    <a:pt x="365" y="25906"/>
                    <a:pt x="317" y="25937"/>
                    <a:pt x="268" y="25985"/>
                  </a:cubicBezTo>
                  <a:cubicBezTo>
                    <a:pt x="268" y="26019"/>
                    <a:pt x="234" y="26052"/>
                    <a:pt x="234" y="26085"/>
                  </a:cubicBezTo>
                  <a:cubicBezTo>
                    <a:pt x="168" y="26352"/>
                    <a:pt x="134" y="26653"/>
                    <a:pt x="68" y="26919"/>
                  </a:cubicBezTo>
                  <a:cubicBezTo>
                    <a:pt x="68" y="27019"/>
                    <a:pt x="134" y="27120"/>
                    <a:pt x="268" y="27153"/>
                  </a:cubicBezTo>
                  <a:cubicBezTo>
                    <a:pt x="368" y="27153"/>
                    <a:pt x="468" y="27086"/>
                    <a:pt x="501" y="26953"/>
                  </a:cubicBezTo>
                  <a:cubicBezTo>
                    <a:pt x="535" y="26719"/>
                    <a:pt x="568" y="26419"/>
                    <a:pt x="635" y="26152"/>
                  </a:cubicBezTo>
                  <a:cubicBezTo>
                    <a:pt x="668" y="26052"/>
                    <a:pt x="601" y="25952"/>
                    <a:pt x="468" y="25919"/>
                  </a:cubicBezTo>
                  <a:cubicBezTo>
                    <a:pt x="450" y="25910"/>
                    <a:pt x="432" y="25906"/>
                    <a:pt x="414" y="25906"/>
                  </a:cubicBezTo>
                  <a:close/>
                  <a:moveTo>
                    <a:pt x="234" y="27553"/>
                  </a:moveTo>
                  <a:cubicBezTo>
                    <a:pt x="168" y="27553"/>
                    <a:pt x="101" y="27587"/>
                    <a:pt x="68" y="27620"/>
                  </a:cubicBezTo>
                  <a:cubicBezTo>
                    <a:pt x="34" y="27653"/>
                    <a:pt x="1" y="27720"/>
                    <a:pt x="1" y="27753"/>
                  </a:cubicBezTo>
                  <a:cubicBezTo>
                    <a:pt x="1" y="28054"/>
                    <a:pt x="1" y="28320"/>
                    <a:pt x="1" y="28621"/>
                  </a:cubicBezTo>
                  <a:cubicBezTo>
                    <a:pt x="1" y="28721"/>
                    <a:pt x="101" y="28821"/>
                    <a:pt x="201" y="28821"/>
                  </a:cubicBezTo>
                  <a:cubicBezTo>
                    <a:pt x="334" y="28821"/>
                    <a:pt x="434" y="28721"/>
                    <a:pt x="401" y="28587"/>
                  </a:cubicBezTo>
                  <a:cubicBezTo>
                    <a:pt x="401" y="28320"/>
                    <a:pt x="401" y="28054"/>
                    <a:pt x="434" y="27787"/>
                  </a:cubicBezTo>
                  <a:cubicBezTo>
                    <a:pt x="434" y="27653"/>
                    <a:pt x="334" y="27553"/>
                    <a:pt x="234" y="27553"/>
                  </a:cubicBezTo>
                  <a:close/>
                  <a:moveTo>
                    <a:pt x="234" y="29221"/>
                  </a:moveTo>
                  <a:cubicBezTo>
                    <a:pt x="201" y="29221"/>
                    <a:pt x="134" y="29254"/>
                    <a:pt x="101" y="29288"/>
                  </a:cubicBezTo>
                  <a:cubicBezTo>
                    <a:pt x="68" y="29354"/>
                    <a:pt x="68" y="29388"/>
                    <a:pt x="68" y="29455"/>
                  </a:cubicBezTo>
                  <a:cubicBezTo>
                    <a:pt x="101" y="29755"/>
                    <a:pt x="168" y="30022"/>
                    <a:pt x="201" y="30288"/>
                  </a:cubicBezTo>
                  <a:cubicBezTo>
                    <a:pt x="229" y="30399"/>
                    <a:pt x="325" y="30464"/>
                    <a:pt x="414" y="30464"/>
                  </a:cubicBezTo>
                  <a:cubicBezTo>
                    <a:pt x="433" y="30464"/>
                    <a:pt x="451" y="30461"/>
                    <a:pt x="468" y="30455"/>
                  </a:cubicBezTo>
                  <a:cubicBezTo>
                    <a:pt x="568" y="30422"/>
                    <a:pt x="635" y="30322"/>
                    <a:pt x="635" y="30222"/>
                  </a:cubicBezTo>
                  <a:cubicBezTo>
                    <a:pt x="568" y="29955"/>
                    <a:pt x="501" y="29688"/>
                    <a:pt x="468" y="29421"/>
                  </a:cubicBezTo>
                  <a:cubicBezTo>
                    <a:pt x="468" y="29288"/>
                    <a:pt x="368" y="29221"/>
                    <a:pt x="234" y="29221"/>
                  </a:cubicBezTo>
                  <a:close/>
                  <a:moveTo>
                    <a:pt x="635" y="30847"/>
                  </a:moveTo>
                  <a:cubicBezTo>
                    <a:pt x="614" y="30847"/>
                    <a:pt x="592" y="30850"/>
                    <a:pt x="568" y="30856"/>
                  </a:cubicBezTo>
                  <a:cubicBezTo>
                    <a:pt x="535" y="30889"/>
                    <a:pt x="501" y="30889"/>
                    <a:pt x="501" y="30922"/>
                  </a:cubicBezTo>
                  <a:cubicBezTo>
                    <a:pt x="434" y="30989"/>
                    <a:pt x="434" y="31056"/>
                    <a:pt x="434" y="31122"/>
                  </a:cubicBezTo>
                  <a:cubicBezTo>
                    <a:pt x="535" y="31389"/>
                    <a:pt x="668" y="31656"/>
                    <a:pt x="768" y="31923"/>
                  </a:cubicBezTo>
                  <a:cubicBezTo>
                    <a:pt x="818" y="31998"/>
                    <a:pt x="887" y="32036"/>
                    <a:pt x="974" y="32036"/>
                  </a:cubicBezTo>
                  <a:cubicBezTo>
                    <a:pt x="1004" y="32036"/>
                    <a:pt x="1035" y="32031"/>
                    <a:pt x="1068" y="32023"/>
                  </a:cubicBezTo>
                  <a:cubicBezTo>
                    <a:pt x="1168" y="31956"/>
                    <a:pt x="1202" y="31856"/>
                    <a:pt x="1135" y="31723"/>
                  </a:cubicBezTo>
                  <a:cubicBezTo>
                    <a:pt x="1035" y="31489"/>
                    <a:pt x="935" y="31256"/>
                    <a:pt x="835" y="30989"/>
                  </a:cubicBezTo>
                  <a:cubicBezTo>
                    <a:pt x="807" y="30907"/>
                    <a:pt x="735" y="30847"/>
                    <a:pt x="635" y="30847"/>
                  </a:cubicBezTo>
                  <a:close/>
                  <a:moveTo>
                    <a:pt x="1358" y="32355"/>
                  </a:moveTo>
                  <a:cubicBezTo>
                    <a:pt x="1324" y="32355"/>
                    <a:pt x="1292" y="32366"/>
                    <a:pt x="1268" y="32390"/>
                  </a:cubicBezTo>
                  <a:cubicBezTo>
                    <a:pt x="1235" y="32390"/>
                    <a:pt x="1235" y="32390"/>
                    <a:pt x="1202" y="32423"/>
                  </a:cubicBezTo>
                  <a:cubicBezTo>
                    <a:pt x="1135" y="32490"/>
                    <a:pt x="1135" y="32590"/>
                    <a:pt x="1202" y="32657"/>
                  </a:cubicBezTo>
                  <a:cubicBezTo>
                    <a:pt x="1335" y="32924"/>
                    <a:pt x="1502" y="33157"/>
                    <a:pt x="1702" y="33357"/>
                  </a:cubicBezTo>
                  <a:cubicBezTo>
                    <a:pt x="1739" y="33412"/>
                    <a:pt x="1796" y="33437"/>
                    <a:pt x="1851" y="33437"/>
                  </a:cubicBezTo>
                  <a:cubicBezTo>
                    <a:pt x="1895" y="33437"/>
                    <a:pt x="1939" y="33421"/>
                    <a:pt x="1969" y="33391"/>
                  </a:cubicBezTo>
                  <a:cubicBezTo>
                    <a:pt x="2069" y="33324"/>
                    <a:pt x="2069" y="33191"/>
                    <a:pt x="2002" y="33090"/>
                  </a:cubicBezTo>
                  <a:cubicBezTo>
                    <a:pt x="1835" y="32890"/>
                    <a:pt x="1669" y="32690"/>
                    <a:pt x="1535" y="32457"/>
                  </a:cubicBezTo>
                  <a:cubicBezTo>
                    <a:pt x="1492" y="32392"/>
                    <a:pt x="1421" y="32355"/>
                    <a:pt x="1358" y="32355"/>
                  </a:cubicBezTo>
                  <a:close/>
                  <a:moveTo>
                    <a:pt x="2407" y="33641"/>
                  </a:moveTo>
                  <a:cubicBezTo>
                    <a:pt x="2353" y="33641"/>
                    <a:pt x="2302" y="33658"/>
                    <a:pt x="2269" y="33691"/>
                  </a:cubicBezTo>
                  <a:cubicBezTo>
                    <a:pt x="2269" y="33691"/>
                    <a:pt x="2269" y="33691"/>
                    <a:pt x="2269" y="33724"/>
                  </a:cubicBezTo>
                  <a:cubicBezTo>
                    <a:pt x="2202" y="33791"/>
                    <a:pt x="2202" y="33924"/>
                    <a:pt x="2269" y="33991"/>
                  </a:cubicBezTo>
                  <a:cubicBezTo>
                    <a:pt x="2302" y="34058"/>
                    <a:pt x="2369" y="34091"/>
                    <a:pt x="2403" y="34125"/>
                  </a:cubicBezTo>
                  <a:cubicBezTo>
                    <a:pt x="2569" y="34291"/>
                    <a:pt x="2769" y="34425"/>
                    <a:pt x="2936" y="34558"/>
                  </a:cubicBezTo>
                  <a:cubicBezTo>
                    <a:pt x="2972" y="34582"/>
                    <a:pt x="3011" y="34593"/>
                    <a:pt x="3051" y="34593"/>
                  </a:cubicBezTo>
                  <a:cubicBezTo>
                    <a:pt x="3123" y="34593"/>
                    <a:pt x="3193" y="34556"/>
                    <a:pt x="3236" y="34491"/>
                  </a:cubicBezTo>
                  <a:cubicBezTo>
                    <a:pt x="3303" y="34425"/>
                    <a:pt x="3270" y="34291"/>
                    <a:pt x="3170" y="34225"/>
                  </a:cubicBezTo>
                  <a:cubicBezTo>
                    <a:pt x="3003" y="34091"/>
                    <a:pt x="2836" y="33958"/>
                    <a:pt x="2703" y="33824"/>
                  </a:cubicBezTo>
                  <a:cubicBezTo>
                    <a:pt x="2636" y="33791"/>
                    <a:pt x="2603" y="33724"/>
                    <a:pt x="2569" y="33691"/>
                  </a:cubicBezTo>
                  <a:cubicBezTo>
                    <a:pt x="2519" y="33658"/>
                    <a:pt x="2461" y="33641"/>
                    <a:pt x="2407" y="33641"/>
                  </a:cubicBezTo>
                  <a:close/>
                  <a:moveTo>
                    <a:pt x="10922" y="34257"/>
                  </a:moveTo>
                  <a:cubicBezTo>
                    <a:pt x="10884" y="34257"/>
                    <a:pt x="10844" y="34268"/>
                    <a:pt x="10809" y="34291"/>
                  </a:cubicBezTo>
                  <a:cubicBezTo>
                    <a:pt x="10575" y="34425"/>
                    <a:pt x="10308" y="34558"/>
                    <a:pt x="10075" y="34692"/>
                  </a:cubicBezTo>
                  <a:cubicBezTo>
                    <a:pt x="10075" y="34692"/>
                    <a:pt x="10041" y="34725"/>
                    <a:pt x="10008" y="34725"/>
                  </a:cubicBezTo>
                  <a:cubicBezTo>
                    <a:pt x="9975" y="34792"/>
                    <a:pt x="9941" y="34892"/>
                    <a:pt x="9975" y="34958"/>
                  </a:cubicBezTo>
                  <a:cubicBezTo>
                    <a:pt x="10023" y="35031"/>
                    <a:pt x="10105" y="35085"/>
                    <a:pt x="10185" y="35085"/>
                  </a:cubicBezTo>
                  <a:cubicBezTo>
                    <a:pt x="10216" y="35085"/>
                    <a:pt x="10247" y="35077"/>
                    <a:pt x="10275" y="35059"/>
                  </a:cubicBezTo>
                  <a:cubicBezTo>
                    <a:pt x="10508" y="34925"/>
                    <a:pt x="10775" y="34792"/>
                    <a:pt x="11009" y="34658"/>
                  </a:cubicBezTo>
                  <a:cubicBezTo>
                    <a:pt x="11109" y="34592"/>
                    <a:pt x="11142" y="34458"/>
                    <a:pt x="11075" y="34358"/>
                  </a:cubicBezTo>
                  <a:cubicBezTo>
                    <a:pt x="11054" y="34293"/>
                    <a:pt x="10991" y="34257"/>
                    <a:pt x="10922" y="34257"/>
                  </a:cubicBezTo>
                  <a:close/>
                  <a:moveTo>
                    <a:pt x="3757" y="34622"/>
                  </a:moveTo>
                  <a:cubicBezTo>
                    <a:pt x="3699" y="34622"/>
                    <a:pt x="3645" y="34650"/>
                    <a:pt x="3603" y="34692"/>
                  </a:cubicBezTo>
                  <a:cubicBezTo>
                    <a:pt x="3603" y="34692"/>
                    <a:pt x="3570" y="34725"/>
                    <a:pt x="3570" y="34725"/>
                  </a:cubicBezTo>
                  <a:cubicBezTo>
                    <a:pt x="3537" y="34825"/>
                    <a:pt x="3570" y="34958"/>
                    <a:pt x="3670" y="35025"/>
                  </a:cubicBezTo>
                  <a:cubicBezTo>
                    <a:pt x="3904" y="35159"/>
                    <a:pt x="4170" y="35259"/>
                    <a:pt x="4437" y="35392"/>
                  </a:cubicBezTo>
                  <a:cubicBezTo>
                    <a:pt x="4455" y="35398"/>
                    <a:pt x="4474" y="35401"/>
                    <a:pt x="4493" y="35401"/>
                  </a:cubicBezTo>
                  <a:cubicBezTo>
                    <a:pt x="4582" y="35401"/>
                    <a:pt x="4677" y="35341"/>
                    <a:pt x="4704" y="35259"/>
                  </a:cubicBezTo>
                  <a:cubicBezTo>
                    <a:pt x="4738" y="35159"/>
                    <a:pt x="4704" y="35025"/>
                    <a:pt x="4604" y="34992"/>
                  </a:cubicBezTo>
                  <a:cubicBezTo>
                    <a:pt x="4337" y="34892"/>
                    <a:pt x="4104" y="34792"/>
                    <a:pt x="3870" y="34658"/>
                  </a:cubicBezTo>
                  <a:cubicBezTo>
                    <a:pt x="3832" y="34633"/>
                    <a:pt x="3794" y="34622"/>
                    <a:pt x="3757" y="34622"/>
                  </a:cubicBezTo>
                  <a:close/>
                  <a:moveTo>
                    <a:pt x="9396" y="34983"/>
                  </a:moveTo>
                  <a:cubicBezTo>
                    <a:pt x="9377" y="34983"/>
                    <a:pt x="9359" y="34986"/>
                    <a:pt x="9341" y="34992"/>
                  </a:cubicBezTo>
                  <a:cubicBezTo>
                    <a:pt x="9074" y="35092"/>
                    <a:pt x="8807" y="35159"/>
                    <a:pt x="8574" y="35225"/>
                  </a:cubicBezTo>
                  <a:cubicBezTo>
                    <a:pt x="8507" y="35225"/>
                    <a:pt x="8474" y="35259"/>
                    <a:pt x="8440" y="35292"/>
                  </a:cubicBezTo>
                  <a:cubicBezTo>
                    <a:pt x="8407" y="35359"/>
                    <a:pt x="8373" y="35425"/>
                    <a:pt x="8407" y="35492"/>
                  </a:cubicBezTo>
                  <a:cubicBezTo>
                    <a:pt x="8434" y="35575"/>
                    <a:pt x="8507" y="35634"/>
                    <a:pt x="8588" y="35634"/>
                  </a:cubicBezTo>
                  <a:cubicBezTo>
                    <a:pt x="8605" y="35634"/>
                    <a:pt x="8623" y="35632"/>
                    <a:pt x="8640" y="35626"/>
                  </a:cubicBezTo>
                  <a:cubicBezTo>
                    <a:pt x="8941" y="35559"/>
                    <a:pt x="9207" y="35492"/>
                    <a:pt x="9474" y="35392"/>
                  </a:cubicBezTo>
                  <a:cubicBezTo>
                    <a:pt x="9574" y="35359"/>
                    <a:pt x="9641" y="35225"/>
                    <a:pt x="9608" y="35125"/>
                  </a:cubicBezTo>
                  <a:cubicBezTo>
                    <a:pt x="9580" y="35043"/>
                    <a:pt x="9485" y="34983"/>
                    <a:pt x="9396" y="34983"/>
                  </a:cubicBezTo>
                  <a:close/>
                  <a:moveTo>
                    <a:pt x="5371" y="35225"/>
                  </a:moveTo>
                  <a:cubicBezTo>
                    <a:pt x="5271" y="35225"/>
                    <a:pt x="5205" y="35259"/>
                    <a:pt x="5138" y="35292"/>
                  </a:cubicBezTo>
                  <a:cubicBezTo>
                    <a:pt x="5138" y="35325"/>
                    <a:pt x="5104" y="35359"/>
                    <a:pt x="5104" y="35392"/>
                  </a:cubicBezTo>
                  <a:cubicBezTo>
                    <a:pt x="5071" y="35492"/>
                    <a:pt x="5138" y="35626"/>
                    <a:pt x="5271" y="35626"/>
                  </a:cubicBezTo>
                  <a:cubicBezTo>
                    <a:pt x="5538" y="35692"/>
                    <a:pt x="5805" y="35759"/>
                    <a:pt x="6105" y="35792"/>
                  </a:cubicBezTo>
                  <a:cubicBezTo>
                    <a:pt x="6119" y="35797"/>
                    <a:pt x="6132" y="35799"/>
                    <a:pt x="6145" y="35799"/>
                  </a:cubicBezTo>
                  <a:cubicBezTo>
                    <a:pt x="6231" y="35799"/>
                    <a:pt x="6310" y="35712"/>
                    <a:pt x="6339" y="35626"/>
                  </a:cubicBezTo>
                  <a:cubicBezTo>
                    <a:pt x="6339" y="35492"/>
                    <a:pt x="6272" y="35392"/>
                    <a:pt x="6139" y="35392"/>
                  </a:cubicBezTo>
                  <a:cubicBezTo>
                    <a:pt x="5872" y="35359"/>
                    <a:pt x="5605" y="35292"/>
                    <a:pt x="5371" y="35225"/>
                  </a:cubicBezTo>
                  <a:close/>
                  <a:moveTo>
                    <a:pt x="7813" y="35386"/>
                  </a:moveTo>
                  <a:cubicBezTo>
                    <a:pt x="7800" y="35386"/>
                    <a:pt x="7786" y="35388"/>
                    <a:pt x="7773" y="35392"/>
                  </a:cubicBezTo>
                  <a:cubicBezTo>
                    <a:pt x="7506" y="35425"/>
                    <a:pt x="7239" y="35425"/>
                    <a:pt x="6939" y="35425"/>
                  </a:cubicBezTo>
                  <a:cubicBezTo>
                    <a:pt x="6906" y="35425"/>
                    <a:pt x="6839" y="35459"/>
                    <a:pt x="6806" y="35492"/>
                  </a:cubicBezTo>
                  <a:cubicBezTo>
                    <a:pt x="6772" y="35526"/>
                    <a:pt x="6739" y="35592"/>
                    <a:pt x="6739" y="35626"/>
                  </a:cubicBezTo>
                  <a:cubicBezTo>
                    <a:pt x="6739" y="35759"/>
                    <a:pt x="6839" y="35859"/>
                    <a:pt x="6972" y="35859"/>
                  </a:cubicBezTo>
                  <a:cubicBezTo>
                    <a:pt x="7239" y="35859"/>
                    <a:pt x="7540" y="35826"/>
                    <a:pt x="7806" y="35792"/>
                  </a:cubicBezTo>
                  <a:cubicBezTo>
                    <a:pt x="7940" y="35792"/>
                    <a:pt x="8007" y="35659"/>
                    <a:pt x="8007" y="35559"/>
                  </a:cubicBezTo>
                  <a:cubicBezTo>
                    <a:pt x="7978" y="35472"/>
                    <a:pt x="7899" y="35386"/>
                    <a:pt x="7813" y="353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3" name="Google Shape;3468;p36"/>
          <p:cNvGrpSpPr/>
          <p:nvPr/>
        </p:nvGrpSpPr>
        <p:grpSpPr>
          <a:xfrm>
            <a:off x="8355348" y="1424551"/>
            <a:ext cx="717200" cy="356100"/>
            <a:chOff x="8025425" y="984400"/>
            <a:chExt cx="717200" cy="356100"/>
          </a:xfrm>
        </p:grpSpPr>
        <p:sp>
          <p:nvSpPr>
            <p:cNvPr id="84" name="Google Shape;3469;p36"/>
            <p:cNvSpPr/>
            <p:nvPr/>
          </p:nvSpPr>
          <p:spPr>
            <a:xfrm>
              <a:off x="8025425" y="984400"/>
              <a:ext cx="326925" cy="327750"/>
            </a:xfrm>
            <a:custGeom>
              <a:avLst/>
              <a:gdLst/>
              <a:ahLst/>
              <a:cxnLst/>
              <a:rect l="l" t="t" r="r" b="b"/>
              <a:pathLst>
                <a:path w="13077" h="13110" extrusionOk="0">
                  <a:moveTo>
                    <a:pt x="6372" y="0"/>
                  </a:moveTo>
                  <a:cubicBezTo>
                    <a:pt x="6071" y="0"/>
                    <a:pt x="5805" y="67"/>
                    <a:pt x="5471" y="167"/>
                  </a:cubicBezTo>
                  <a:cubicBezTo>
                    <a:pt x="5171" y="267"/>
                    <a:pt x="4237" y="667"/>
                    <a:pt x="3570" y="1701"/>
                  </a:cubicBezTo>
                  <a:cubicBezTo>
                    <a:pt x="3169" y="1735"/>
                    <a:pt x="2769" y="1801"/>
                    <a:pt x="2402" y="1901"/>
                  </a:cubicBezTo>
                  <a:cubicBezTo>
                    <a:pt x="1702" y="2102"/>
                    <a:pt x="1135" y="2569"/>
                    <a:pt x="801" y="3202"/>
                  </a:cubicBezTo>
                  <a:cubicBezTo>
                    <a:pt x="467" y="3836"/>
                    <a:pt x="367" y="4570"/>
                    <a:pt x="601" y="5271"/>
                  </a:cubicBezTo>
                  <a:cubicBezTo>
                    <a:pt x="601" y="5304"/>
                    <a:pt x="601" y="5337"/>
                    <a:pt x="634" y="5371"/>
                  </a:cubicBezTo>
                  <a:cubicBezTo>
                    <a:pt x="567" y="5471"/>
                    <a:pt x="501" y="5571"/>
                    <a:pt x="467" y="5671"/>
                  </a:cubicBezTo>
                  <a:cubicBezTo>
                    <a:pt x="0" y="6805"/>
                    <a:pt x="134" y="8039"/>
                    <a:pt x="768" y="8973"/>
                  </a:cubicBezTo>
                  <a:cubicBezTo>
                    <a:pt x="1201" y="9607"/>
                    <a:pt x="1802" y="10041"/>
                    <a:pt x="2436" y="10341"/>
                  </a:cubicBezTo>
                  <a:cubicBezTo>
                    <a:pt x="2502" y="10841"/>
                    <a:pt x="2702" y="11342"/>
                    <a:pt x="3036" y="11809"/>
                  </a:cubicBezTo>
                  <a:cubicBezTo>
                    <a:pt x="3603" y="12642"/>
                    <a:pt x="4537" y="13109"/>
                    <a:pt x="5571" y="13109"/>
                  </a:cubicBezTo>
                  <a:cubicBezTo>
                    <a:pt x="7005" y="13109"/>
                    <a:pt x="8373" y="12242"/>
                    <a:pt x="9107" y="10941"/>
                  </a:cubicBezTo>
                  <a:cubicBezTo>
                    <a:pt x="10475" y="10875"/>
                    <a:pt x="11742" y="10141"/>
                    <a:pt x="12409" y="9040"/>
                  </a:cubicBezTo>
                  <a:cubicBezTo>
                    <a:pt x="13010" y="8106"/>
                    <a:pt x="13076" y="6972"/>
                    <a:pt x="12576" y="6004"/>
                  </a:cubicBezTo>
                  <a:cubicBezTo>
                    <a:pt x="12343" y="5504"/>
                    <a:pt x="12009" y="5104"/>
                    <a:pt x="11575" y="4770"/>
                  </a:cubicBezTo>
                  <a:cubicBezTo>
                    <a:pt x="11609" y="4070"/>
                    <a:pt x="11509" y="3369"/>
                    <a:pt x="11175" y="2702"/>
                  </a:cubicBezTo>
                  <a:cubicBezTo>
                    <a:pt x="10641" y="1668"/>
                    <a:pt x="9641" y="967"/>
                    <a:pt x="8406" y="834"/>
                  </a:cubicBezTo>
                  <a:lnTo>
                    <a:pt x="8306" y="834"/>
                  </a:lnTo>
                  <a:cubicBezTo>
                    <a:pt x="7806" y="334"/>
                    <a:pt x="7106" y="0"/>
                    <a:pt x="6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3470;p36"/>
            <p:cNvSpPr/>
            <p:nvPr/>
          </p:nvSpPr>
          <p:spPr>
            <a:xfrm>
              <a:off x="8078600" y="1122125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3471;p36"/>
            <p:cNvSpPr/>
            <p:nvPr/>
          </p:nvSpPr>
          <p:spPr>
            <a:xfrm>
              <a:off x="8179350" y="1062450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3472;p36"/>
            <p:cNvSpPr/>
            <p:nvPr/>
          </p:nvSpPr>
          <p:spPr>
            <a:xfrm>
              <a:off x="8100475" y="1084250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3473;p36"/>
            <p:cNvSpPr/>
            <p:nvPr/>
          </p:nvSpPr>
          <p:spPr>
            <a:xfrm>
              <a:off x="8160525" y="1042550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3474;p36"/>
            <p:cNvSpPr/>
            <p:nvPr/>
          </p:nvSpPr>
          <p:spPr>
            <a:xfrm>
              <a:off x="8273925" y="1156675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90" name="Picture 89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25" y="89915"/>
            <a:ext cx="1072451" cy="514220"/>
          </a:xfrm>
          <a:prstGeom prst="rect">
            <a:avLst/>
          </a:prstGeom>
        </p:spPr>
      </p:pic>
      <p:pic>
        <p:nvPicPr>
          <p:cNvPr id="92" name="Picture 18" descr="School Building, School Clipart, School, Yellow PNG Transparent Clipart  Image and PSD File for Free Download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99375">
                        <a14:foregroundMark x1="15937" y1="50781" x2="18438" y2="5390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1" r="3136" b="32682"/>
          <a:stretch/>
        </p:blipFill>
        <p:spPr bwMode="auto">
          <a:xfrm flipH="1">
            <a:off x="-24070" y="2177016"/>
            <a:ext cx="2599423" cy="15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Vector Illustration Of School Children. Download a Free Preview or High  Quality Adobe Illustrator Ai, EPS, PDF and High Resolut… | Vector, Kids  clipart, Vector fre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19" b="90000" l="2700" r="96400">
                        <a14:foregroundMark x1="15000" y1="9352" x2="27600" y2="32130"/>
                        <a14:foregroundMark x1="26400" y1="42315" x2="28000" y2="57778"/>
                        <a14:foregroundMark x1="20700" y1="64352" x2="19600" y2="76852"/>
                        <a14:foregroundMark x1="30100" y1="65370" x2="31900" y2="78333"/>
                        <a14:foregroundMark x1="12500" y1="83796" x2="15700" y2="85926"/>
                        <a14:foregroundMark x1="17300" y1="46944" x2="7900" y2="61389"/>
                        <a14:foregroundMark x1="18900" y1="40833" x2="34700" y2="45278"/>
                        <a14:foregroundMark x1="20500" y1="76389" x2="16600" y2="83426"/>
                        <a14:foregroundMark x1="63900" y1="24722" x2="79900" y2="28796"/>
                        <a14:foregroundMark x1="65300" y1="65185" x2="64400" y2="74259"/>
                        <a14:foregroundMark x1="55900" y1="86944" x2="59800" y2="84630"/>
                        <a14:foregroundMark x1="58700" y1="68981" x2="77600" y2="69444"/>
                        <a14:foregroundMark x1="73300" y1="75093" x2="74200" y2="76574"/>
                        <a14:foregroundMark x1="83600" y1="80463" x2="78500" y2="80000"/>
                        <a14:foregroundMark x1="69200" y1="43981" x2="78300" y2="46111"/>
                        <a14:foregroundMark x1="84500" y1="80833" x2="83300" y2="84259"/>
                        <a14:foregroundMark x1="67600" y1="32778" x2="72800" y2="34907"/>
                        <a14:foregroundMark x1="23700" y1="33611" x2="30300" y2="34537"/>
                        <a14:foregroundMark x1="66700" y1="34259" x2="68500" y2="36204"/>
                        <a14:foregroundMark x1="67000" y1="42130" x2="68200" y2="42593"/>
                        <a14:foregroundMark x1="62000" y1="80556" x2="59400" y2="85926"/>
                        <a14:backgroundMark x1="22200" y1="39537" x2="22900" y2="39259"/>
                        <a14:backgroundMark x1="23200" y1="39537" x2="24000" y2="39444"/>
                        <a14:backgroundMark x1="28500" y1="39537" x2="28500" y2="3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59" y="3197334"/>
            <a:ext cx="610335" cy="65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 descr="138 Preschool Children Sharing Illustrations &amp;amp; Clip Art - iStock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804" b="89706" l="3268" r="98366">
                        <a14:foregroundMark x1="69281" y1="22712" x2="84641" y2="54739"/>
                        <a14:foregroundMark x1="81863" y1="38235" x2="69935" y2="68954"/>
                        <a14:foregroundMark x1="67974" y1="39216" x2="91830" y2="31536"/>
                        <a14:foregroundMark x1="70098" y1="58824" x2="66176" y2="73529"/>
                        <a14:foregroundMark x1="75490" y1="78431" x2="75490" y2="74837"/>
                        <a14:foregroundMark x1="20425" y1="78105" x2="21732" y2="77288"/>
                        <a14:foregroundMark x1="17810" y1="42157" x2="33007" y2="39542"/>
                        <a14:foregroundMark x1="58170" y1="50000" x2="59314" y2="51144"/>
                        <a14:foregroundMark x1="76307" y1="75490" x2="76797" y2="77288"/>
                        <a14:foregroundMark x1="76634" y1="76797" x2="76634" y2="77778"/>
                        <a14:backgroundMark x1="30392" y1="76797" x2="30392" y2="76797"/>
                        <a14:backgroundMark x1="25817" y1="78105" x2="25817" y2="78105"/>
                        <a14:backgroundMark x1="68464" y1="78431" x2="68464" y2="78431"/>
                        <a14:backgroundMark x1="64542" y1="75817" x2="64542" y2="75817"/>
                        <a14:backgroundMark x1="69444" y1="77451" x2="69444" y2="77451"/>
                        <a14:backgroundMark x1="69444" y1="77451" x2="69444" y2="77451"/>
                        <a14:backgroundMark x1="69444" y1="77451" x2="69444" y2="77451"/>
                        <a14:backgroundMark x1="27451" y1="79085" x2="27451" y2="79085"/>
                        <a14:backgroundMark x1="23366" y1="55392" x2="23366" y2="55392"/>
                        <a14:backgroundMark x1="27941" y1="55065" x2="27941" y2="55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372"/>
          <a:stretch/>
        </p:blipFill>
        <p:spPr bwMode="auto">
          <a:xfrm>
            <a:off x="2026990" y="3509832"/>
            <a:ext cx="1063146" cy="899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r="9441"/>
          <a:stretch/>
        </p:blipFill>
        <p:spPr bwMode="auto">
          <a:xfrm flipH="1">
            <a:off x="3206771" y="3197334"/>
            <a:ext cx="896072" cy="1505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136 Viet nam Vector Images, Viet nam Illustrations | Depositphotos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36" y="1583025"/>
            <a:ext cx="868701" cy="82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13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5" name="chimes.wav"/>
          </p:stSnd>
        </p:sndAc>
      </p:transition>
    </mc:Choice>
    <mc:Fallback xmlns="">
      <p:transition spd="slow">
        <p:fade/>
        <p:sndAc>
          <p:stSnd>
            <p:snd r:embed="rId2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47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3457E-6 L 0.02518 -1.23457E-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51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2865A210-1A75-44C2-A563-954401F77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-227091"/>
            <a:ext cx="5040560" cy="3607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41848" y="1654587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Presentation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25" y="89915"/>
            <a:ext cx="1072451" cy="5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6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-1450662" y="771404"/>
            <a:ext cx="1175307" cy="606033"/>
          </a:xfrm>
          <a:prstGeom prst="cloud">
            <a:avLst/>
          </a:prstGeom>
          <a:solidFill>
            <a:srgbClr val="FFFFFF">
              <a:alpha val="94902"/>
            </a:srgb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Cloud 4"/>
          <p:cNvSpPr/>
          <p:nvPr/>
        </p:nvSpPr>
        <p:spPr>
          <a:xfrm>
            <a:off x="9681882" y="622570"/>
            <a:ext cx="1188661" cy="654901"/>
          </a:xfrm>
          <a:prstGeom prst="cloud">
            <a:avLst/>
          </a:prstGeom>
          <a:solidFill>
            <a:srgbClr val="FFFFFF">
              <a:alpha val="94902"/>
            </a:srgb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25" y="89915"/>
            <a:ext cx="1072451" cy="5142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C522EB-C596-482D-A257-F31A20DDF12C}"/>
              </a:ext>
            </a:extLst>
          </p:cNvPr>
          <p:cNvSpPr txBox="1"/>
          <p:nvPr/>
        </p:nvSpPr>
        <p:spPr>
          <a:xfrm>
            <a:off x="1" y="-5671"/>
            <a:ext cx="746759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1. Listen and point. Repeat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10.9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522" y="3362029"/>
            <a:ext cx="2452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buy presents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43808" y="3362029"/>
            <a:ext cx="1664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send a </a:t>
            </a:r>
          </a:p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postcard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48064" y="3392886"/>
            <a:ext cx="1404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stay in </a:t>
            </a:r>
          </a:p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a hotel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62801" y="3360729"/>
            <a:ext cx="1856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write in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a diary</a:t>
            </a: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72" y="1657350"/>
            <a:ext cx="2101370" cy="14937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21" y="1657350"/>
            <a:ext cx="2055079" cy="149376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54" y="1657348"/>
            <a:ext cx="2055078" cy="14812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09" y="1581150"/>
            <a:ext cx="1856607" cy="14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2865A210-1A75-44C2-A563-954401F77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305266"/>
            <a:ext cx="5040560" cy="3607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1581150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25" y="89915"/>
            <a:ext cx="1072451" cy="5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7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-1450662" y="1074421"/>
            <a:ext cx="1175307" cy="606033"/>
          </a:xfrm>
          <a:prstGeom prst="cloud">
            <a:avLst/>
          </a:prstGeom>
          <a:solidFill>
            <a:srgbClr val="FFFFFF">
              <a:alpha val="94902"/>
            </a:srgb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Cloud 4"/>
          <p:cNvSpPr/>
          <p:nvPr/>
        </p:nvSpPr>
        <p:spPr>
          <a:xfrm>
            <a:off x="9681882" y="622570"/>
            <a:ext cx="1188661" cy="654901"/>
          </a:xfrm>
          <a:prstGeom prst="cloud">
            <a:avLst/>
          </a:prstGeom>
          <a:solidFill>
            <a:srgbClr val="FFFFFF">
              <a:alpha val="94902"/>
            </a:srgb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C522EB-C596-482D-A257-F31A20DDF12C}"/>
              </a:ext>
            </a:extLst>
          </p:cNvPr>
          <p:cNvSpPr txBox="1"/>
          <p:nvPr/>
        </p:nvSpPr>
        <p:spPr>
          <a:xfrm>
            <a:off x="1" y="-11987"/>
            <a:ext cx="777239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2. Listen and match. Tr. 10.10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25" y="89915"/>
            <a:ext cx="1072451" cy="5142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90600" y="2800350"/>
            <a:ext cx="7696200" cy="2209800"/>
          </a:xfrm>
          <a:prstGeom prst="roundRect">
            <a:avLst>
              <a:gd name="adj" fmla="val 881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1. Ralph likes                a. writing in her diary.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2. Nana likes                b. buying presents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                                        and sending a postcard.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3. Charlotte likes         c. staying in a hotel.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3662" y="933598"/>
            <a:ext cx="1526894" cy="2049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763" y="902814"/>
            <a:ext cx="1408724" cy="20499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67" y="895350"/>
            <a:ext cx="1270133" cy="204993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819400" y="3105150"/>
            <a:ext cx="1600200" cy="167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917934" y="3181350"/>
            <a:ext cx="1501666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51839" y="3714751"/>
            <a:ext cx="867761" cy="10667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8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9" y="1805238"/>
            <a:ext cx="2057652" cy="1921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78" y="1809750"/>
            <a:ext cx="1526894" cy="20499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C522EB-C596-482D-A257-F31A20DDF12C}"/>
              </a:ext>
            </a:extLst>
          </p:cNvPr>
          <p:cNvSpPr txBox="1"/>
          <p:nvPr/>
        </p:nvSpPr>
        <p:spPr>
          <a:xfrm>
            <a:off x="1" y="-5671"/>
            <a:ext cx="426719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3. Look and say.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25" y="89915"/>
            <a:ext cx="1072451" cy="514220"/>
          </a:xfrm>
          <a:prstGeom prst="rect">
            <a:avLst/>
          </a:prstGeom>
        </p:spPr>
      </p:pic>
      <p:sp>
        <p:nvSpPr>
          <p:cNvPr id="10" name="Speech Bubble: Rectangle with Corners Rounded 2">
            <a:extLst>
              <a:ext uri="{FF2B5EF4-FFF2-40B4-BE49-F238E27FC236}">
                <a16:creationId xmlns:a16="http://schemas.microsoft.com/office/drawing/2014/main" id="{5CDBEC97-8E68-406D-BB07-02D0DB515E80}"/>
              </a:ext>
            </a:extLst>
          </p:cNvPr>
          <p:cNvSpPr/>
          <p:nvPr/>
        </p:nvSpPr>
        <p:spPr>
          <a:xfrm>
            <a:off x="575048" y="3747829"/>
            <a:ext cx="3387352" cy="1195500"/>
          </a:xfrm>
          <a:prstGeom prst="wedgeRoundRectCallout">
            <a:avLst>
              <a:gd name="adj1" fmla="val -28112"/>
              <a:gd name="adj2" fmla="val -8048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Wh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αt do you like</a:t>
            </a:r>
          </a:p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doing on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holid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αy?</a:t>
            </a:r>
          </a:p>
        </p:txBody>
      </p:sp>
      <p:sp>
        <p:nvSpPr>
          <p:cNvPr id="11" name="Speech Bubble: Rectangle with Corners Rounded 7">
            <a:extLst>
              <a:ext uri="{FF2B5EF4-FFF2-40B4-BE49-F238E27FC236}">
                <a16:creationId xmlns:a16="http://schemas.microsoft.com/office/drawing/2014/main" id="{53F317A5-8FE8-4ECE-8342-5FBD86B50865}"/>
              </a:ext>
            </a:extLst>
          </p:cNvPr>
          <p:cNvSpPr/>
          <p:nvPr/>
        </p:nvSpPr>
        <p:spPr>
          <a:xfrm>
            <a:off x="5105400" y="3726413"/>
            <a:ext cx="3250766" cy="1216915"/>
          </a:xfrm>
          <a:prstGeom prst="wedgeRoundRectCallout">
            <a:avLst>
              <a:gd name="adj1" fmla="val 20642"/>
              <a:gd name="adj2" fmla="val -8278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I like buying presents for my best friend.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24" y="636559"/>
            <a:ext cx="3649557" cy="233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2952238"/>
            <a:ext cx="5355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1. buy present for my best friend</a:t>
            </a:r>
          </a:p>
        </p:txBody>
      </p:sp>
    </p:spTree>
    <p:extLst>
      <p:ext uri="{BB962C8B-B14F-4D97-AF65-F5344CB8AC3E}">
        <p14:creationId xmlns:p14="http://schemas.microsoft.com/office/powerpoint/2010/main" val="21111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It's Springtime! MK Plan by Slidesgo">
  <a:themeElements>
    <a:clrScheme name="Simple Light">
      <a:dk1>
        <a:srgbClr val="FFFFFF"/>
      </a:dk1>
      <a:lt1>
        <a:srgbClr val="261D2A"/>
      </a:lt1>
      <a:dk2>
        <a:srgbClr val="4597CE"/>
      </a:dk2>
      <a:lt2>
        <a:srgbClr val="A9CF54"/>
      </a:lt2>
      <a:accent1>
        <a:srgbClr val="EDD674"/>
      </a:accent1>
      <a:accent2>
        <a:srgbClr val="F7AE54"/>
      </a:accent2>
      <a:accent3>
        <a:srgbClr val="F088A2"/>
      </a:accent3>
      <a:accent4>
        <a:srgbClr val="CA5673"/>
      </a:accent4>
      <a:accent5>
        <a:srgbClr val="A56D96"/>
      </a:accent5>
      <a:accent6>
        <a:srgbClr val="89B542"/>
      </a:accent6>
      <a:hlink>
        <a:srgbClr val="261D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4271</TotalTime>
  <Words>114</Words>
  <Application>Microsoft Office PowerPoint</Application>
  <PresentationFormat>On-screen Show (16:9)</PresentationFormat>
  <Paragraphs>22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Catamaran</vt:lpstr>
      <vt:lpstr>Changa One</vt:lpstr>
      <vt:lpstr>Comic Sans MS</vt:lpstr>
      <vt:lpstr>Montserrat</vt:lpstr>
      <vt:lpstr>Roboto</vt:lpstr>
      <vt:lpstr>It's Springtime! MK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95</cp:revision>
  <dcterms:created xsi:type="dcterms:W3CDTF">2023-02-24T13:12:48Z</dcterms:created>
  <dcterms:modified xsi:type="dcterms:W3CDTF">2025-03-30T14:41:07Z</dcterms:modified>
</cp:coreProperties>
</file>