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92" r:id="rId3"/>
  </p:sldMasterIdLst>
  <p:notesMasterIdLst>
    <p:notesMasterId r:id="rId20"/>
  </p:notesMasterIdLst>
  <p:sldIdLst>
    <p:sldId id="257" r:id="rId4"/>
    <p:sldId id="256" r:id="rId5"/>
    <p:sldId id="259" r:id="rId6"/>
    <p:sldId id="274" r:id="rId7"/>
    <p:sldId id="278" r:id="rId8"/>
    <p:sldId id="285" r:id="rId9"/>
    <p:sldId id="287" r:id="rId10"/>
    <p:sldId id="288" r:id="rId11"/>
    <p:sldId id="289" r:id="rId12"/>
    <p:sldId id="290" r:id="rId13"/>
    <p:sldId id="291" r:id="rId14"/>
    <p:sldId id="292" r:id="rId15"/>
    <p:sldId id="277" r:id="rId16"/>
    <p:sldId id="293" r:id="rId17"/>
    <p:sldId id="294" r:id="rId18"/>
    <p:sldId id="27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7" autoAdjust="0"/>
    <p:restoredTop sz="94660"/>
  </p:normalViewPr>
  <p:slideViewPr>
    <p:cSldViewPr snapToGrid="0">
      <p:cViewPr>
        <p:scale>
          <a:sx n="67" d="100"/>
          <a:sy n="67" d="100"/>
        </p:scale>
        <p:origin x="496" y="-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0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E80105-A4E6-421D-952B-FED2C526B383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E4D3CE-C357-415D-8798-5BAF31C37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575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141810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" name="Google Shape;132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1" name="Google Shape;132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23322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B03A3-B562-413E-B630-6B479EFC838C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491E8-0E99-4EAB-B28B-AA51C632CA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218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B03A3-B562-413E-B630-6B479EFC838C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491E8-0E99-4EAB-B28B-AA51C632CA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743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B03A3-B562-413E-B630-6B479EFC838C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491E8-0E99-4EAB-B28B-AA51C632CA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1364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4533" y="0"/>
            <a:ext cx="12190400" cy="6858000"/>
            <a:chOff x="10900" y="0"/>
            <a:chExt cx="9142800" cy="51435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8" name="Google Shape;38;p2"/>
          <p:cNvSpPr/>
          <p:nvPr/>
        </p:nvSpPr>
        <p:spPr>
          <a:xfrm>
            <a:off x="220420" y="3960411"/>
            <a:ext cx="453864" cy="500340"/>
          </a:xfrm>
          <a:custGeom>
            <a:avLst/>
            <a:gdLst/>
            <a:ahLst/>
            <a:cxnLst/>
            <a:rect l="l" t="t" r="r" b="b"/>
            <a:pathLst>
              <a:path w="11748" h="12951" extrusionOk="0">
                <a:moveTo>
                  <a:pt x="2065" y="1"/>
                </a:moveTo>
                <a:cubicBezTo>
                  <a:pt x="1319" y="1"/>
                  <a:pt x="488" y="136"/>
                  <a:pt x="417" y="513"/>
                </a:cubicBezTo>
                <a:cubicBezTo>
                  <a:pt x="160" y="1879"/>
                  <a:pt x="0" y="3428"/>
                  <a:pt x="608" y="4730"/>
                </a:cubicBezTo>
                <a:cubicBezTo>
                  <a:pt x="1026" y="5631"/>
                  <a:pt x="1766" y="6254"/>
                  <a:pt x="2646" y="6678"/>
                </a:cubicBezTo>
                <a:cubicBezTo>
                  <a:pt x="3565" y="7119"/>
                  <a:pt x="4547" y="7373"/>
                  <a:pt x="5510" y="7692"/>
                </a:cubicBezTo>
                <a:cubicBezTo>
                  <a:pt x="6416" y="7993"/>
                  <a:pt x="7175" y="8275"/>
                  <a:pt x="7867" y="8994"/>
                </a:cubicBezTo>
                <a:cubicBezTo>
                  <a:pt x="8808" y="9972"/>
                  <a:pt x="8907" y="11419"/>
                  <a:pt x="8798" y="12704"/>
                </a:cubicBezTo>
                <a:cubicBezTo>
                  <a:pt x="8780" y="12905"/>
                  <a:pt x="9222" y="12951"/>
                  <a:pt x="9626" y="12951"/>
                </a:cubicBezTo>
                <a:cubicBezTo>
                  <a:pt x="9914" y="12951"/>
                  <a:pt x="10184" y="12928"/>
                  <a:pt x="10255" y="12921"/>
                </a:cubicBezTo>
                <a:cubicBezTo>
                  <a:pt x="10520" y="12894"/>
                  <a:pt x="11608" y="12825"/>
                  <a:pt x="11642" y="12424"/>
                </a:cubicBezTo>
                <a:cubicBezTo>
                  <a:pt x="11747" y="11189"/>
                  <a:pt x="11640" y="9918"/>
                  <a:pt x="10888" y="8889"/>
                </a:cubicBezTo>
                <a:cubicBezTo>
                  <a:pt x="10305" y="8095"/>
                  <a:pt x="9408" y="7638"/>
                  <a:pt x="8507" y="7294"/>
                </a:cubicBezTo>
                <a:cubicBezTo>
                  <a:pt x="6779" y="6638"/>
                  <a:pt x="4651" y="6461"/>
                  <a:pt x="3622" y="4774"/>
                </a:cubicBezTo>
                <a:cubicBezTo>
                  <a:pt x="2807" y="3438"/>
                  <a:pt x="2986" y="1695"/>
                  <a:pt x="3261" y="233"/>
                </a:cubicBezTo>
                <a:cubicBezTo>
                  <a:pt x="3286" y="101"/>
                  <a:pt x="2707" y="1"/>
                  <a:pt x="2065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" name="Google Shape;39;p2"/>
          <p:cNvSpPr/>
          <p:nvPr/>
        </p:nvSpPr>
        <p:spPr>
          <a:xfrm>
            <a:off x="-58749" y="4762203"/>
            <a:ext cx="1012232" cy="2264068"/>
          </a:xfrm>
          <a:custGeom>
            <a:avLst/>
            <a:gdLst/>
            <a:ahLst/>
            <a:cxnLst/>
            <a:rect l="l" t="t" r="r" b="b"/>
            <a:pathLst>
              <a:path w="26201" h="58604" extrusionOk="0">
                <a:moveTo>
                  <a:pt x="5742" y="22424"/>
                </a:moveTo>
                <a:cubicBezTo>
                  <a:pt x="5704" y="22426"/>
                  <a:pt x="5689" y="22426"/>
                  <a:pt x="5687" y="22426"/>
                </a:cubicBezTo>
                <a:cubicBezTo>
                  <a:pt x="5683" y="22426"/>
                  <a:pt x="5717" y="22425"/>
                  <a:pt x="5742" y="22424"/>
                </a:cubicBezTo>
                <a:close/>
                <a:moveTo>
                  <a:pt x="15230" y="22608"/>
                </a:moveTo>
                <a:lnTo>
                  <a:pt x="15230" y="22608"/>
                </a:lnTo>
                <a:cubicBezTo>
                  <a:pt x="15231" y="22608"/>
                  <a:pt x="15232" y="22608"/>
                  <a:pt x="15233" y="22608"/>
                </a:cubicBezTo>
                <a:lnTo>
                  <a:pt x="15233" y="22608"/>
                </a:lnTo>
                <a:cubicBezTo>
                  <a:pt x="15231" y="22608"/>
                  <a:pt x="15230" y="22608"/>
                  <a:pt x="15230" y="22608"/>
                </a:cubicBezTo>
                <a:close/>
                <a:moveTo>
                  <a:pt x="15790" y="22813"/>
                </a:moveTo>
                <a:lnTo>
                  <a:pt x="15790" y="22813"/>
                </a:lnTo>
                <a:cubicBezTo>
                  <a:pt x="15802" y="22823"/>
                  <a:pt x="15812" y="22831"/>
                  <a:pt x="15820" y="22837"/>
                </a:cubicBezTo>
                <a:lnTo>
                  <a:pt x="15820" y="22837"/>
                </a:lnTo>
                <a:cubicBezTo>
                  <a:pt x="15810" y="22829"/>
                  <a:pt x="15800" y="22822"/>
                  <a:pt x="15791" y="22813"/>
                </a:cubicBezTo>
                <a:lnTo>
                  <a:pt x="15791" y="22813"/>
                </a:lnTo>
                <a:cubicBezTo>
                  <a:pt x="15791" y="22813"/>
                  <a:pt x="15791" y="22813"/>
                  <a:pt x="15790" y="22813"/>
                </a:cubicBezTo>
                <a:close/>
                <a:moveTo>
                  <a:pt x="15987" y="22959"/>
                </a:moveTo>
                <a:cubicBezTo>
                  <a:pt x="16003" y="22971"/>
                  <a:pt x="16020" y="22982"/>
                  <a:pt x="16035" y="22994"/>
                </a:cubicBezTo>
                <a:cubicBezTo>
                  <a:pt x="16016" y="22980"/>
                  <a:pt x="16000" y="22968"/>
                  <a:pt x="15987" y="22959"/>
                </a:cubicBezTo>
                <a:close/>
                <a:moveTo>
                  <a:pt x="16201" y="23148"/>
                </a:moveTo>
                <a:cubicBezTo>
                  <a:pt x="16275" y="23214"/>
                  <a:pt x="16300" y="23237"/>
                  <a:pt x="16300" y="23237"/>
                </a:cubicBezTo>
                <a:cubicBezTo>
                  <a:pt x="16300" y="23237"/>
                  <a:pt x="16243" y="23186"/>
                  <a:pt x="16201" y="23148"/>
                </a:cubicBezTo>
                <a:close/>
                <a:moveTo>
                  <a:pt x="16412" y="25138"/>
                </a:moveTo>
                <a:lnTo>
                  <a:pt x="16412" y="25138"/>
                </a:lnTo>
                <a:cubicBezTo>
                  <a:pt x="16412" y="25139"/>
                  <a:pt x="16411" y="25140"/>
                  <a:pt x="16411" y="25141"/>
                </a:cubicBezTo>
                <a:lnTo>
                  <a:pt x="16411" y="25141"/>
                </a:lnTo>
                <a:cubicBezTo>
                  <a:pt x="16411" y="25140"/>
                  <a:pt x="16412" y="25139"/>
                  <a:pt x="16412" y="25138"/>
                </a:cubicBezTo>
                <a:close/>
                <a:moveTo>
                  <a:pt x="19352" y="36701"/>
                </a:moveTo>
                <a:cubicBezTo>
                  <a:pt x="19353" y="36701"/>
                  <a:pt x="19353" y="36701"/>
                  <a:pt x="19354" y="36701"/>
                </a:cubicBezTo>
                <a:lnTo>
                  <a:pt x="19354" y="36701"/>
                </a:lnTo>
                <a:cubicBezTo>
                  <a:pt x="19354" y="36705"/>
                  <a:pt x="19353" y="36710"/>
                  <a:pt x="19353" y="36714"/>
                </a:cubicBezTo>
                <a:lnTo>
                  <a:pt x="19353" y="36714"/>
                </a:lnTo>
                <a:cubicBezTo>
                  <a:pt x="19353" y="36709"/>
                  <a:pt x="19353" y="36705"/>
                  <a:pt x="19352" y="36701"/>
                </a:cubicBezTo>
                <a:close/>
                <a:moveTo>
                  <a:pt x="17957" y="36354"/>
                </a:moveTo>
                <a:cubicBezTo>
                  <a:pt x="18149" y="36354"/>
                  <a:pt x="18350" y="36377"/>
                  <a:pt x="18618" y="36421"/>
                </a:cubicBezTo>
                <a:cubicBezTo>
                  <a:pt x="18581" y="36415"/>
                  <a:pt x="18561" y="36413"/>
                  <a:pt x="18556" y="36413"/>
                </a:cubicBezTo>
                <a:cubicBezTo>
                  <a:pt x="18528" y="36413"/>
                  <a:pt x="18808" y="36472"/>
                  <a:pt x="18866" y="36490"/>
                </a:cubicBezTo>
                <a:cubicBezTo>
                  <a:pt x="18922" y="36508"/>
                  <a:pt x="18978" y="36530"/>
                  <a:pt x="19034" y="36546"/>
                </a:cubicBezTo>
                <a:cubicBezTo>
                  <a:pt x="19046" y="36549"/>
                  <a:pt x="19057" y="36552"/>
                  <a:pt x="19067" y="36555"/>
                </a:cubicBezTo>
                <a:lnTo>
                  <a:pt x="19067" y="36555"/>
                </a:lnTo>
                <a:cubicBezTo>
                  <a:pt x="19075" y="36559"/>
                  <a:pt x="19085" y="36564"/>
                  <a:pt x="19096" y="36570"/>
                </a:cubicBezTo>
                <a:cubicBezTo>
                  <a:pt x="19181" y="36613"/>
                  <a:pt x="19265" y="36655"/>
                  <a:pt x="19348" y="36698"/>
                </a:cubicBezTo>
                <a:lnTo>
                  <a:pt x="19348" y="36698"/>
                </a:lnTo>
                <a:cubicBezTo>
                  <a:pt x="19350" y="36708"/>
                  <a:pt x="19351" y="36718"/>
                  <a:pt x="19353" y="36728"/>
                </a:cubicBezTo>
                <a:lnTo>
                  <a:pt x="19353" y="36728"/>
                </a:lnTo>
                <a:cubicBezTo>
                  <a:pt x="19352" y="36754"/>
                  <a:pt x="19348" y="36785"/>
                  <a:pt x="19340" y="36816"/>
                </a:cubicBezTo>
                <a:cubicBezTo>
                  <a:pt x="19323" y="36888"/>
                  <a:pt x="19299" y="36960"/>
                  <a:pt x="19280" y="37032"/>
                </a:cubicBezTo>
                <a:cubicBezTo>
                  <a:pt x="19276" y="37048"/>
                  <a:pt x="19273" y="37061"/>
                  <a:pt x="19271" y="37070"/>
                </a:cubicBezTo>
                <a:lnTo>
                  <a:pt x="19271" y="37070"/>
                </a:lnTo>
                <a:cubicBezTo>
                  <a:pt x="19264" y="37079"/>
                  <a:pt x="19254" y="37092"/>
                  <a:pt x="19241" y="37111"/>
                </a:cubicBezTo>
                <a:cubicBezTo>
                  <a:pt x="19142" y="37257"/>
                  <a:pt x="19054" y="37402"/>
                  <a:pt x="18938" y="37535"/>
                </a:cubicBezTo>
                <a:cubicBezTo>
                  <a:pt x="18876" y="37607"/>
                  <a:pt x="18808" y="37674"/>
                  <a:pt x="18743" y="37742"/>
                </a:cubicBezTo>
                <a:cubicBezTo>
                  <a:pt x="18708" y="37778"/>
                  <a:pt x="18671" y="37810"/>
                  <a:pt x="18634" y="37843"/>
                </a:cubicBezTo>
                <a:cubicBezTo>
                  <a:pt x="18631" y="37846"/>
                  <a:pt x="18628" y="37849"/>
                  <a:pt x="18625" y="37852"/>
                </a:cubicBezTo>
                <a:lnTo>
                  <a:pt x="18625" y="37852"/>
                </a:lnTo>
                <a:cubicBezTo>
                  <a:pt x="18623" y="37853"/>
                  <a:pt x="18622" y="37854"/>
                  <a:pt x="18620" y="37856"/>
                </a:cubicBezTo>
                <a:cubicBezTo>
                  <a:pt x="18451" y="37993"/>
                  <a:pt x="18273" y="38123"/>
                  <a:pt x="18091" y="38243"/>
                </a:cubicBezTo>
                <a:cubicBezTo>
                  <a:pt x="17679" y="38506"/>
                  <a:pt x="17243" y="38733"/>
                  <a:pt x="16791" y="38921"/>
                </a:cubicBezTo>
                <a:cubicBezTo>
                  <a:pt x="16233" y="39158"/>
                  <a:pt x="15938" y="39255"/>
                  <a:pt x="15351" y="39401"/>
                </a:cubicBezTo>
                <a:cubicBezTo>
                  <a:pt x="14819" y="39535"/>
                  <a:pt x="14276" y="39629"/>
                  <a:pt x="13730" y="39680"/>
                </a:cubicBezTo>
                <a:cubicBezTo>
                  <a:pt x="13608" y="39691"/>
                  <a:pt x="13487" y="39701"/>
                  <a:pt x="13364" y="39707"/>
                </a:cubicBezTo>
                <a:cubicBezTo>
                  <a:pt x="13348" y="39708"/>
                  <a:pt x="13332" y="39709"/>
                  <a:pt x="13315" y="39710"/>
                </a:cubicBezTo>
                <a:lnTo>
                  <a:pt x="13315" y="39710"/>
                </a:lnTo>
                <a:cubicBezTo>
                  <a:pt x="13600" y="39178"/>
                  <a:pt x="13950" y="38677"/>
                  <a:pt x="14359" y="38222"/>
                </a:cubicBezTo>
                <a:cubicBezTo>
                  <a:pt x="15102" y="37394"/>
                  <a:pt x="16144" y="36693"/>
                  <a:pt x="17152" y="36466"/>
                </a:cubicBezTo>
                <a:cubicBezTo>
                  <a:pt x="17487" y="36390"/>
                  <a:pt x="17715" y="36354"/>
                  <a:pt x="17957" y="36354"/>
                </a:cubicBezTo>
                <a:close/>
                <a:moveTo>
                  <a:pt x="9409" y="1"/>
                </a:moveTo>
                <a:cubicBezTo>
                  <a:pt x="9281" y="1"/>
                  <a:pt x="9160" y="30"/>
                  <a:pt x="9057" y="97"/>
                </a:cubicBezTo>
                <a:lnTo>
                  <a:pt x="9057" y="94"/>
                </a:lnTo>
                <a:cubicBezTo>
                  <a:pt x="7445" y="1132"/>
                  <a:pt x="6145" y="2683"/>
                  <a:pt x="5023" y="4215"/>
                </a:cubicBezTo>
                <a:cubicBezTo>
                  <a:pt x="3600" y="6163"/>
                  <a:pt x="2415" y="8275"/>
                  <a:pt x="1491" y="10505"/>
                </a:cubicBezTo>
                <a:cubicBezTo>
                  <a:pt x="633" y="12581"/>
                  <a:pt x="1" y="14816"/>
                  <a:pt x="69" y="17082"/>
                </a:cubicBezTo>
                <a:cubicBezTo>
                  <a:pt x="98" y="18048"/>
                  <a:pt x="288" y="19039"/>
                  <a:pt x="702" y="19917"/>
                </a:cubicBezTo>
                <a:cubicBezTo>
                  <a:pt x="1183" y="20938"/>
                  <a:pt x="1863" y="22077"/>
                  <a:pt x="2838" y="22906"/>
                </a:cubicBezTo>
                <a:cubicBezTo>
                  <a:pt x="3949" y="23851"/>
                  <a:pt x="5280" y="24228"/>
                  <a:pt x="6653" y="24228"/>
                </a:cubicBezTo>
                <a:cubicBezTo>
                  <a:pt x="7272" y="24228"/>
                  <a:pt x="7899" y="24151"/>
                  <a:pt x="8519" y="24017"/>
                </a:cubicBezTo>
                <a:cubicBezTo>
                  <a:pt x="10343" y="23619"/>
                  <a:pt x="12084" y="22830"/>
                  <a:pt x="13946" y="22600"/>
                </a:cubicBezTo>
                <a:cubicBezTo>
                  <a:pt x="14224" y="22565"/>
                  <a:pt x="14376" y="22546"/>
                  <a:pt x="14541" y="22546"/>
                </a:cubicBezTo>
                <a:cubicBezTo>
                  <a:pt x="14671" y="22546"/>
                  <a:pt x="14809" y="22558"/>
                  <a:pt x="15025" y="22582"/>
                </a:cubicBezTo>
                <a:cubicBezTo>
                  <a:pt x="15105" y="22592"/>
                  <a:pt x="15184" y="22604"/>
                  <a:pt x="15263" y="22616"/>
                </a:cubicBezTo>
                <a:lnTo>
                  <a:pt x="15263" y="22616"/>
                </a:lnTo>
                <a:cubicBezTo>
                  <a:pt x="15303" y="22626"/>
                  <a:pt x="15343" y="22635"/>
                  <a:pt x="15382" y="22647"/>
                </a:cubicBezTo>
                <a:cubicBezTo>
                  <a:pt x="15457" y="22671"/>
                  <a:pt x="15533" y="22698"/>
                  <a:pt x="15609" y="22723"/>
                </a:cubicBezTo>
                <a:lnTo>
                  <a:pt x="15609" y="22723"/>
                </a:lnTo>
                <a:cubicBezTo>
                  <a:pt x="15659" y="22749"/>
                  <a:pt x="15712" y="22774"/>
                  <a:pt x="15764" y="22799"/>
                </a:cubicBezTo>
                <a:cubicBezTo>
                  <a:pt x="15773" y="22804"/>
                  <a:pt x="15782" y="22809"/>
                  <a:pt x="15790" y="22813"/>
                </a:cubicBezTo>
                <a:lnTo>
                  <a:pt x="15790" y="22813"/>
                </a:lnTo>
                <a:cubicBezTo>
                  <a:pt x="15786" y="22810"/>
                  <a:pt x="15782" y="22806"/>
                  <a:pt x="15778" y="22803"/>
                </a:cubicBezTo>
                <a:lnTo>
                  <a:pt x="15778" y="22803"/>
                </a:lnTo>
                <a:cubicBezTo>
                  <a:pt x="15782" y="22806"/>
                  <a:pt x="15786" y="22810"/>
                  <a:pt x="15791" y="22813"/>
                </a:cubicBezTo>
                <a:lnTo>
                  <a:pt x="15791" y="22813"/>
                </a:lnTo>
                <a:cubicBezTo>
                  <a:pt x="15850" y="22846"/>
                  <a:pt x="15877" y="22870"/>
                  <a:pt x="15871" y="22870"/>
                </a:cubicBezTo>
                <a:cubicBezTo>
                  <a:pt x="15867" y="22870"/>
                  <a:pt x="15850" y="22860"/>
                  <a:pt x="15820" y="22837"/>
                </a:cubicBezTo>
                <a:lnTo>
                  <a:pt x="15820" y="22837"/>
                </a:lnTo>
                <a:cubicBezTo>
                  <a:pt x="15863" y="22870"/>
                  <a:pt x="15908" y="22902"/>
                  <a:pt x="15952" y="22933"/>
                </a:cubicBezTo>
                <a:lnTo>
                  <a:pt x="15952" y="22933"/>
                </a:lnTo>
                <a:cubicBezTo>
                  <a:pt x="15943" y="22928"/>
                  <a:pt x="15939" y="22925"/>
                  <a:pt x="15938" y="22925"/>
                </a:cubicBezTo>
                <a:cubicBezTo>
                  <a:pt x="15932" y="22925"/>
                  <a:pt x="16115" y="23070"/>
                  <a:pt x="16171" y="23120"/>
                </a:cubicBezTo>
                <a:cubicBezTo>
                  <a:pt x="16179" y="23127"/>
                  <a:pt x="16186" y="23134"/>
                  <a:pt x="16193" y="23140"/>
                </a:cubicBezTo>
                <a:lnTo>
                  <a:pt x="16193" y="23140"/>
                </a:lnTo>
                <a:cubicBezTo>
                  <a:pt x="16230" y="23176"/>
                  <a:pt x="16269" y="23210"/>
                  <a:pt x="16305" y="23247"/>
                </a:cubicBezTo>
                <a:cubicBezTo>
                  <a:pt x="16361" y="23306"/>
                  <a:pt x="16413" y="23376"/>
                  <a:pt x="16472" y="23428"/>
                </a:cubicBezTo>
                <a:lnTo>
                  <a:pt x="16472" y="23428"/>
                </a:lnTo>
                <a:cubicBezTo>
                  <a:pt x="16392" y="23356"/>
                  <a:pt x="16363" y="23330"/>
                  <a:pt x="16362" y="23330"/>
                </a:cubicBezTo>
                <a:lnTo>
                  <a:pt x="16362" y="23330"/>
                </a:lnTo>
                <a:cubicBezTo>
                  <a:pt x="16361" y="23330"/>
                  <a:pt x="16447" y="23411"/>
                  <a:pt x="16489" y="23467"/>
                </a:cubicBezTo>
                <a:cubicBezTo>
                  <a:pt x="16498" y="23480"/>
                  <a:pt x="16506" y="23493"/>
                  <a:pt x="16514" y="23507"/>
                </a:cubicBezTo>
                <a:lnTo>
                  <a:pt x="16514" y="23507"/>
                </a:lnTo>
                <a:cubicBezTo>
                  <a:pt x="16539" y="23572"/>
                  <a:pt x="16567" y="23639"/>
                  <a:pt x="16597" y="23700"/>
                </a:cubicBezTo>
                <a:cubicBezTo>
                  <a:pt x="16601" y="23708"/>
                  <a:pt x="16605" y="23715"/>
                  <a:pt x="16608" y="23721"/>
                </a:cubicBezTo>
                <a:lnTo>
                  <a:pt x="16608" y="23721"/>
                </a:lnTo>
                <a:cubicBezTo>
                  <a:pt x="16608" y="23723"/>
                  <a:pt x="16608" y="23724"/>
                  <a:pt x="16609" y="23726"/>
                </a:cubicBezTo>
                <a:cubicBezTo>
                  <a:pt x="16621" y="23802"/>
                  <a:pt x="16639" y="23878"/>
                  <a:pt x="16647" y="23956"/>
                </a:cubicBezTo>
                <a:cubicBezTo>
                  <a:pt x="16653" y="24025"/>
                  <a:pt x="16655" y="24092"/>
                  <a:pt x="16658" y="24160"/>
                </a:cubicBezTo>
                <a:cubicBezTo>
                  <a:pt x="16658" y="24162"/>
                  <a:pt x="16658" y="24163"/>
                  <a:pt x="16658" y="24164"/>
                </a:cubicBezTo>
                <a:lnTo>
                  <a:pt x="16658" y="24164"/>
                </a:lnTo>
                <a:cubicBezTo>
                  <a:pt x="16656" y="24191"/>
                  <a:pt x="16654" y="24219"/>
                  <a:pt x="16650" y="24245"/>
                </a:cubicBezTo>
                <a:cubicBezTo>
                  <a:pt x="16609" y="24560"/>
                  <a:pt x="16524" y="24868"/>
                  <a:pt x="16401" y="25160"/>
                </a:cubicBezTo>
                <a:cubicBezTo>
                  <a:pt x="16400" y="25163"/>
                  <a:pt x="16398" y="25166"/>
                  <a:pt x="16397" y="25169"/>
                </a:cubicBezTo>
                <a:lnTo>
                  <a:pt x="16397" y="25169"/>
                </a:lnTo>
                <a:cubicBezTo>
                  <a:pt x="16382" y="25201"/>
                  <a:pt x="16367" y="25233"/>
                  <a:pt x="16351" y="25264"/>
                </a:cubicBezTo>
                <a:cubicBezTo>
                  <a:pt x="16313" y="25339"/>
                  <a:pt x="16275" y="25413"/>
                  <a:pt x="16235" y="25486"/>
                </a:cubicBezTo>
                <a:cubicBezTo>
                  <a:pt x="16137" y="25664"/>
                  <a:pt x="16032" y="25835"/>
                  <a:pt x="15920" y="26001"/>
                </a:cubicBezTo>
                <a:cubicBezTo>
                  <a:pt x="15690" y="26344"/>
                  <a:pt x="15442" y="26673"/>
                  <a:pt x="15177" y="26991"/>
                </a:cubicBezTo>
                <a:cubicBezTo>
                  <a:pt x="13966" y="28456"/>
                  <a:pt x="12552" y="29742"/>
                  <a:pt x="11243" y="31118"/>
                </a:cubicBezTo>
                <a:cubicBezTo>
                  <a:pt x="10048" y="32372"/>
                  <a:pt x="8782" y="33752"/>
                  <a:pt x="8226" y="35431"/>
                </a:cubicBezTo>
                <a:cubicBezTo>
                  <a:pt x="7701" y="37022"/>
                  <a:pt x="8263" y="38848"/>
                  <a:pt x="9484" y="39968"/>
                </a:cubicBezTo>
                <a:cubicBezTo>
                  <a:pt x="9800" y="40258"/>
                  <a:pt x="10141" y="40502"/>
                  <a:pt x="10499" y="40704"/>
                </a:cubicBezTo>
                <a:lnTo>
                  <a:pt x="10499" y="40704"/>
                </a:lnTo>
                <a:cubicBezTo>
                  <a:pt x="10290" y="41706"/>
                  <a:pt x="10257" y="42744"/>
                  <a:pt x="10420" y="43759"/>
                </a:cubicBezTo>
                <a:cubicBezTo>
                  <a:pt x="10829" y="46302"/>
                  <a:pt x="12410" y="48773"/>
                  <a:pt x="14509" y="50262"/>
                </a:cubicBezTo>
                <a:cubicBezTo>
                  <a:pt x="16198" y="51460"/>
                  <a:pt x="18182" y="51989"/>
                  <a:pt x="20141" y="52561"/>
                </a:cubicBezTo>
                <a:cubicBezTo>
                  <a:pt x="20575" y="52687"/>
                  <a:pt x="21010" y="52820"/>
                  <a:pt x="21436" y="52973"/>
                </a:cubicBezTo>
                <a:cubicBezTo>
                  <a:pt x="21532" y="53007"/>
                  <a:pt x="21628" y="53042"/>
                  <a:pt x="21724" y="53079"/>
                </a:cubicBezTo>
                <a:cubicBezTo>
                  <a:pt x="21774" y="53099"/>
                  <a:pt x="21853" y="53132"/>
                  <a:pt x="21887" y="53146"/>
                </a:cubicBezTo>
                <a:lnTo>
                  <a:pt x="21887" y="53146"/>
                </a:lnTo>
                <a:cubicBezTo>
                  <a:pt x="22068" y="53227"/>
                  <a:pt x="22249" y="53310"/>
                  <a:pt x="22424" y="53403"/>
                </a:cubicBezTo>
                <a:cubicBezTo>
                  <a:pt x="22510" y="53448"/>
                  <a:pt x="22593" y="53496"/>
                  <a:pt x="22676" y="53544"/>
                </a:cubicBezTo>
                <a:cubicBezTo>
                  <a:pt x="22684" y="53548"/>
                  <a:pt x="22692" y="53552"/>
                  <a:pt x="22699" y="53556"/>
                </a:cubicBezTo>
                <a:lnTo>
                  <a:pt x="22699" y="53556"/>
                </a:lnTo>
                <a:cubicBezTo>
                  <a:pt x="22704" y="53560"/>
                  <a:pt x="22710" y="53565"/>
                  <a:pt x="22718" y="53571"/>
                </a:cubicBezTo>
                <a:cubicBezTo>
                  <a:pt x="22793" y="53628"/>
                  <a:pt x="22873" y="53678"/>
                  <a:pt x="22948" y="53735"/>
                </a:cubicBezTo>
                <a:cubicBezTo>
                  <a:pt x="23010" y="53783"/>
                  <a:pt x="23129" y="53916"/>
                  <a:pt x="23133" y="53916"/>
                </a:cubicBezTo>
                <a:cubicBezTo>
                  <a:pt x="23135" y="53916"/>
                  <a:pt x="23112" y="53888"/>
                  <a:pt x="23049" y="53811"/>
                </a:cubicBezTo>
                <a:lnTo>
                  <a:pt x="23049" y="53811"/>
                </a:lnTo>
                <a:cubicBezTo>
                  <a:pt x="23108" y="53882"/>
                  <a:pt x="23183" y="53941"/>
                  <a:pt x="23246" y="54007"/>
                </a:cubicBezTo>
                <a:cubicBezTo>
                  <a:pt x="23295" y="54059"/>
                  <a:pt x="23361" y="54139"/>
                  <a:pt x="23363" y="54139"/>
                </a:cubicBezTo>
                <a:cubicBezTo>
                  <a:pt x="23363" y="54139"/>
                  <a:pt x="23363" y="54139"/>
                  <a:pt x="23363" y="54139"/>
                </a:cubicBezTo>
                <a:lnTo>
                  <a:pt x="23363" y="54139"/>
                </a:lnTo>
                <a:cubicBezTo>
                  <a:pt x="23399" y="54187"/>
                  <a:pt x="23434" y="54236"/>
                  <a:pt x="23468" y="54285"/>
                </a:cubicBezTo>
                <a:cubicBezTo>
                  <a:pt x="23492" y="54319"/>
                  <a:pt x="23607" y="54516"/>
                  <a:pt x="23612" y="54516"/>
                </a:cubicBezTo>
                <a:cubicBezTo>
                  <a:pt x="23613" y="54516"/>
                  <a:pt x="23604" y="54497"/>
                  <a:pt x="23579" y="54448"/>
                </a:cubicBezTo>
                <a:lnTo>
                  <a:pt x="23579" y="54448"/>
                </a:lnTo>
                <a:cubicBezTo>
                  <a:pt x="24016" y="55277"/>
                  <a:pt x="24114" y="56167"/>
                  <a:pt x="24067" y="57165"/>
                </a:cubicBezTo>
                <a:cubicBezTo>
                  <a:pt x="24040" y="57731"/>
                  <a:pt x="24456" y="58196"/>
                  <a:pt x="24941" y="58443"/>
                </a:cubicBezTo>
                <a:cubicBezTo>
                  <a:pt x="25080" y="58514"/>
                  <a:pt x="25373" y="58604"/>
                  <a:pt x="25634" y="58604"/>
                </a:cubicBezTo>
                <a:cubicBezTo>
                  <a:pt x="25894" y="58604"/>
                  <a:pt x="26124" y="58515"/>
                  <a:pt x="26136" y="58231"/>
                </a:cubicBezTo>
                <a:cubicBezTo>
                  <a:pt x="26200" y="56865"/>
                  <a:pt x="26050" y="55539"/>
                  <a:pt x="25369" y="54330"/>
                </a:cubicBezTo>
                <a:cubicBezTo>
                  <a:pt x="24801" y="53318"/>
                  <a:pt x="23892" y="52555"/>
                  <a:pt x="22892" y="51992"/>
                </a:cubicBezTo>
                <a:cubicBezTo>
                  <a:pt x="20999" y="50926"/>
                  <a:pt x="18775" y="50634"/>
                  <a:pt x="16767" y="49853"/>
                </a:cubicBezTo>
                <a:lnTo>
                  <a:pt x="16767" y="49853"/>
                </a:lnTo>
                <a:cubicBezTo>
                  <a:pt x="16768" y="49853"/>
                  <a:pt x="16768" y="49853"/>
                  <a:pt x="16768" y="49853"/>
                </a:cubicBezTo>
                <a:cubicBezTo>
                  <a:pt x="16768" y="49853"/>
                  <a:pt x="16767" y="49853"/>
                  <a:pt x="16766" y="49852"/>
                </a:cubicBezTo>
                <a:lnTo>
                  <a:pt x="16766" y="49852"/>
                </a:lnTo>
                <a:cubicBezTo>
                  <a:pt x="16767" y="49853"/>
                  <a:pt x="16767" y="49853"/>
                  <a:pt x="16767" y="49853"/>
                </a:cubicBezTo>
                <a:lnTo>
                  <a:pt x="16767" y="49853"/>
                </a:lnTo>
                <a:cubicBezTo>
                  <a:pt x="16763" y="49851"/>
                  <a:pt x="16759" y="49849"/>
                  <a:pt x="16753" y="49847"/>
                </a:cubicBezTo>
                <a:lnTo>
                  <a:pt x="16753" y="49847"/>
                </a:lnTo>
                <a:cubicBezTo>
                  <a:pt x="16758" y="49849"/>
                  <a:pt x="16762" y="49851"/>
                  <a:pt x="16766" y="49852"/>
                </a:cubicBezTo>
                <a:lnTo>
                  <a:pt x="16766" y="49852"/>
                </a:lnTo>
                <a:cubicBezTo>
                  <a:pt x="16764" y="49852"/>
                  <a:pt x="16762" y="49851"/>
                  <a:pt x="16760" y="49850"/>
                </a:cubicBezTo>
                <a:cubicBezTo>
                  <a:pt x="16688" y="49822"/>
                  <a:pt x="16664" y="49812"/>
                  <a:pt x="16665" y="49812"/>
                </a:cubicBezTo>
                <a:lnTo>
                  <a:pt x="16665" y="49812"/>
                </a:lnTo>
                <a:cubicBezTo>
                  <a:pt x="16666" y="49812"/>
                  <a:pt x="16721" y="49833"/>
                  <a:pt x="16753" y="49847"/>
                </a:cubicBezTo>
                <a:lnTo>
                  <a:pt x="16753" y="49847"/>
                </a:lnTo>
                <a:cubicBezTo>
                  <a:pt x="16699" y="49823"/>
                  <a:pt x="16647" y="49800"/>
                  <a:pt x="16594" y="49777"/>
                </a:cubicBezTo>
                <a:cubicBezTo>
                  <a:pt x="16463" y="49716"/>
                  <a:pt x="16334" y="49658"/>
                  <a:pt x="16206" y="49595"/>
                </a:cubicBezTo>
                <a:cubicBezTo>
                  <a:pt x="16093" y="49539"/>
                  <a:pt x="15981" y="49479"/>
                  <a:pt x="15869" y="49419"/>
                </a:cubicBezTo>
                <a:cubicBezTo>
                  <a:pt x="15800" y="49380"/>
                  <a:pt x="15732" y="49341"/>
                  <a:pt x="15663" y="49302"/>
                </a:cubicBezTo>
                <a:cubicBezTo>
                  <a:pt x="15648" y="49294"/>
                  <a:pt x="15593" y="49260"/>
                  <a:pt x="15552" y="49234"/>
                </a:cubicBezTo>
                <a:lnTo>
                  <a:pt x="15552" y="49234"/>
                </a:lnTo>
                <a:cubicBezTo>
                  <a:pt x="15489" y="49190"/>
                  <a:pt x="15355" y="49099"/>
                  <a:pt x="15332" y="49082"/>
                </a:cubicBezTo>
                <a:cubicBezTo>
                  <a:pt x="15214" y="48997"/>
                  <a:pt x="15104" y="48906"/>
                  <a:pt x="14989" y="48818"/>
                </a:cubicBezTo>
                <a:cubicBezTo>
                  <a:pt x="14978" y="48810"/>
                  <a:pt x="14963" y="48798"/>
                  <a:pt x="14949" y="48786"/>
                </a:cubicBezTo>
                <a:lnTo>
                  <a:pt x="14949" y="48786"/>
                </a:lnTo>
                <a:cubicBezTo>
                  <a:pt x="14920" y="48759"/>
                  <a:pt x="14891" y="48733"/>
                  <a:pt x="14863" y="48706"/>
                </a:cubicBezTo>
                <a:cubicBezTo>
                  <a:pt x="14708" y="48559"/>
                  <a:pt x="14561" y="48404"/>
                  <a:pt x="14417" y="48246"/>
                </a:cubicBezTo>
                <a:cubicBezTo>
                  <a:pt x="13541" y="47289"/>
                  <a:pt x="12856" y="46101"/>
                  <a:pt x="12578" y="44799"/>
                </a:cubicBezTo>
                <a:cubicBezTo>
                  <a:pt x="12337" y="43674"/>
                  <a:pt x="12370" y="42521"/>
                  <a:pt x="12647" y="41430"/>
                </a:cubicBezTo>
                <a:lnTo>
                  <a:pt x="12647" y="41430"/>
                </a:lnTo>
                <a:cubicBezTo>
                  <a:pt x="13099" y="41503"/>
                  <a:pt x="13561" y="41535"/>
                  <a:pt x="14025" y="41535"/>
                </a:cubicBezTo>
                <a:cubicBezTo>
                  <a:pt x="14196" y="41535"/>
                  <a:pt x="14367" y="41531"/>
                  <a:pt x="14538" y="41522"/>
                </a:cubicBezTo>
                <a:cubicBezTo>
                  <a:pt x="16157" y="41439"/>
                  <a:pt x="17828" y="40974"/>
                  <a:pt x="19248" y="40191"/>
                </a:cubicBezTo>
                <a:cubicBezTo>
                  <a:pt x="20278" y="39623"/>
                  <a:pt x="21519" y="38687"/>
                  <a:pt x="21438" y="37370"/>
                </a:cubicBezTo>
                <a:cubicBezTo>
                  <a:pt x="21372" y="36302"/>
                  <a:pt x="20462" y="35607"/>
                  <a:pt x="19582" y="35159"/>
                </a:cubicBezTo>
                <a:cubicBezTo>
                  <a:pt x="18782" y="34755"/>
                  <a:pt x="17912" y="34539"/>
                  <a:pt x="17024" y="34539"/>
                </a:cubicBezTo>
                <a:cubicBezTo>
                  <a:pt x="16859" y="34539"/>
                  <a:pt x="16694" y="34547"/>
                  <a:pt x="16529" y="34562"/>
                </a:cubicBezTo>
                <a:cubicBezTo>
                  <a:pt x="14628" y="34734"/>
                  <a:pt x="12934" y="36006"/>
                  <a:pt x="11867" y="37533"/>
                </a:cubicBezTo>
                <a:cubicBezTo>
                  <a:pt x="11486" y="38078"/>
                  <a:pt x="11171" y="38666"/>
                  <a:pt x="10927" y="39283"/>
                </a:cubicBezTo>
                <a:lnTo>
                  <a:pt x="10927" y="39283"/>
                </a:lnTo>
                <a:cubicBezTo>
                  <a:pt x="10913" y="39274"/>
                  <a:pt x="10898" y="39266"/>
                  <a:pt x="10884" y="39258"/>
                </a:cubicBezTo>
                <a:lnTo>
                  <a:pt x="10884" y="39258"/>
                </a:lnTo>
                <a:cubicBezTo>
                  <a:pt x="10805" y="39194"/>
                  <a:pt x="10716" y="39124"/>
                  <a:pt x="10632" y="39067"/>
                </a:cubicBezTo>
                <a:lnTo>
                  <a:pt x="10632" y="39067"/>
                </a:lnTo>
                <a:cubicBezTo>
                  <a:pt x="10730" y="39132"/>
                  <a:pt x="10768" y="39156"/>
                  <a:pt x="10773" y="39156"/>
                </a:cubicBezTo>
                <a:cubicBezTo>
                  <a:pt x="10783" y="39156"/>
                  <a:pt x="10623" y="39036"/>
                  <a:pt x="10557" y="38971"/>
                </a:cubicBezTo>
                <a:cubicBezTo>
                  <a:pt x="10551" y="38965"/>
                  <a:pt x="10545" y="38959"/>
                  <a:pt x="10540" y="38955"/>
                </a:cubicBezTo>
                <a:lnTo>
                  <a:pt x="10540" y="38955"/>
                </a:lnTo>
                <a:cubicBezTo>
                  <a:pt x="10533" y="38942"/>
                  <a:pt x="10524" y="38925"/>
                  <a:pt x="10511" y="38904"/>
                </a:cubicBezTo>
                <a:cubicBezTo>
                  <a:pt x="10481" y="38856"/>
                  <a:pt x="10390" y="38677"/>
                  <a:pt x="10384" y="38677"/>
                </a:cubicBezTo>
                <a:lnTo>
                  <a:pt x="10384" y="38677"/>
                </a:lnTo>
                <a:cubicBezTo>
                  <a:pt x="10382" y="38677"/>
                  <a:pt x="10392" y="38704"/>
                  <a:pt x="10425" y="38778"/>
                </a:cubicBezTo>
                <a:cubicBezTo>
                  <a:pt x="10375" y="38666"/>
                  <a:pt x="10322" y="38557"/>
                  <a:pt x="10281" y="38444"/>
                </a:cubicBezTo>
                <a:cubicBezTo>
                  <a:pt x="10263" y="38396"/>
                  <a:pt x="10247" y="38350"/>
                  <a:pt x="10231" y="38302"/>
                </a:cubicBezTo>
                <a:cubicBezTo>
                  <a:pt x="10224" y="38279"/>
                  <a:pt x="10219" y="38265"/>
                  <a:pt x="10216" y="38257"/>
                </a:cubicBezTo>
                <a:lnTo>
                  <a:pt x="10216" y="38257"/>
                </a:lnTo>
                <a:cubicBezTo>
                  <a:pt x="10213" y="38243"/>
                  <a:pt x="10210" y="38222"/>
                  <a:pt x="10204" y="38191"/>
                </a:cubicBezTo>
                <a:cubicBezTo>
                  <a:pt x="10161" y="37963"/>
                  <a:pt x="10131" y="37731"/>
                  <a:pt x="10113" y="37498"/>
                </a:cubicBezTo>
                <a:cubicBezTo>
                  <a:pt x="10109" y="37437"/>
                  <a:pt x="10105" y="37412"/>
                  <a:pt x="10102" y="37404"/>
                </a:cubicBezTo>
                <a:lnTo>
                  <a:pt x="10102" y="37404"/>
                </a:lnTo>
                <a:cubicBezTo>
                  <a:pt x="10105" y="37397"/>
                  <a:pt x="10111" y="37373"/>
                  <a:pt x="10119" y="37308"/>
                </a:cubicBezTo>
                <a:cubicBezTo>
                  <a:pt x="10135" y="37183"/>
                  <a:pt x="10151" y="37060"/>
                  <a:pt x="10177" y="36937"/>
                </a:cubicBezTo>
                <a:cubicBezTo>
                  <a:pt x="10287" y="36409"/>
                  <a:pt x="10437" y="36087"/>
                  <a:pt x="10667" y="35674"/>
                </a:cubicBezTo>
                <a:cubicBezTo>
                  <a:pt x="11890" y="33488"/>
                  <a:pt x="13912" y="31792"/>
                  <a:pt x="15633" y="30014"/>
                </a:cubicBezTo>
                <a:cubicBezTo>
                  <a:pt x="16970" y="28632"/>
                  <a:pt x="18959" y="26726"/>
                  <a:pt x="18729" y="24603"/>
                </a:cubicBezTo>
                <a:cubicBezTo>
                  <a:pt x="18673" y="24080"/>
                  <a:pt x="18455" y="23566"/>
                  <a:pt x="18158" y="23136"/>
                </a:cubicBezTo>
                <a:cubicBezTo>
                  <a:pt x="17990" y="22893"/>
                  <a:pt x="17799" y="22668"/>
                  <a:pt x="17588" y="22461"/>
                </a:cubicBezTo>
                <a:cubicBezTo>
                  <a:pt x="17529" y="22403"/>
                  <a:pt x="17338" y="22232"/>
                  <a:pt x="17261" y="22162"/>
                </a:cubicBezTo>
                <a:lnTo>
                  <a:pt x="17261" y="22162"/>
                </a:lnTo>
                <a:cubicBezTo>
                  <a:pt x="17099" y="22016"/>
                  <a:pt x="16938" y="21868"/>
                  <a:pt x="16764" y="21738"/>
                </a:cubicBezTo>
                <a:cubicBezTo>
                  <a:pt x="15822" y="21037"/>
                  <a:pt x="14720" y="20736"/>
                  <a:pt x="13579" y="20736"/>
                </a:cubicBezTo>
                <a:cubicBezTo>
                  <a:pt x="13382" y="20736"/>
                  <a:pt x="13184" y="20745"/>
                  <a:pt x="12985" y="20762"/>
                </a:cubicBezTo>
                <a:cubicBezTo>
                  <a:pt x="10516" y="20980"/>
                  <a:pt x="8273" y="22299"/>
                  <a:pt x="5785" y="22422"/>
                </a:cubicBezTo>
                <a:cubicBezTo>
                  <a:pt x="5771" y="22423"/>
                  <a:pt x="5759" y="22423"/>
                  <a:pt x="5749" y="22424"/>
                </a:cubicBezTo>
                <a:lnTo>
                  <a:pt x="5749" y="22424"/>
                </a:lnTo>
                <a:cubicBezTo>
                  <a:pt x="5666" y="22424"/>
                  <a:pt x="5584" y="22422"/>
                  <a:pt x="5501" y="22419"/>
                </a:cubicBezTo>
                <a:cubicBezTo>
                  <a:pt x="5373" y="22414"/>
                  <a:pt x="5247" y="22405"/>
                  <a:pt x="5119" y="22390"/>
                </a:cubicBezTo>
                <a:cubicBezTo>
                  <a:pt x="5049" y="22382"/>
                  <a:pt x="4980" y="22371"/>
                  <a:pt x="4910" y="22362"/>
                </a:cubicBezTo>
                <a:cubicBezTo>
                  <a:pt x="4892" y="22359"/>
                  <a:pt x="4878" y="22358"/>
                  <a:pt x="4865" y="22356"/>
                </a:cubicBezTo>
                <a:lnTo>
                  <a:pt x="4865" y="22356"/>
                </a:lnTo>
                <a:cubicBezTo>
                  <a:pt x="4721" y="22321"/>
                  <a:pt x="4582" y="22268"/>
                  <a:pt x="4437" y="22231"/>
                </a:cubicBezTo>
                <a:cubicBezTo>
                  <a:pt x="4429" y="22228"/>
                  <a:pt x="4422" y="22227"/>
                  <a:pt x="4415" y="22225"/>
                </a:cubicBezTo>
                <a:lnTo>
                  <a:pt x="4415" y="22225"/>
                </a:lnTo>
                <a:cubicBezTo>
                  <a:pt x="4356" y="22197"/>
                  <a:pt x="4298" y="22170"/>
                  <a:pt x="4241" y="22141"/>
                </a:cubicBezTo>
                <a:cubicBezTo>
                  <a:pt x="4189" y="22115"/>
                  <a:pt x="4140" y="22084"/>
                  <a:pt x="4087" y="22058"/>
                </a:cubicBezTo>
                <a:cubicBezTo>
                  <a:pt x="4082" y="22056"/>
                  <a:pt x="4077" y="22053"/>
                  <a:pt x="4073" y="22051"/>
                </a:cubicBezTo>
                <a:lnTo>
                  <a:pt x="4073" y="22051"/>
                </a:lnTo>
                <a:cubicBezTo>
                  <a:pt x="4068" y="22047"/>
                  <a:pt x="4064" y="22043"/>
                  <a:pt x="4058" y="22039"/>
                </a:cubicBezTo>
                <a:cubicBezTo>
                  <a:pt x="4018" y="22004"/>
                  <a:pt x="3859" y="21880"/>
                  <a:pt x="3808" y="21845"/>
                </a:cubicBezTo>
                <a:lnTo>
                  <a:pt x="3808" y="21845"/>
                </a:lnTo>
                <a:cubicBezTo>
                  <a:pt x="3771" y="21810"/>
                  <a:pt x="3728" y="21770"/>
                  <a:pt x="3726" y="21767"/>
                </a:cubicBezTo>
                <a:cubicBezTo>
                  <a:pt x="3654" y="21697"/>
                  <a:pt x="3589" y="21623"/>
                  <a:pt x="3522" y="21550"/>
                </a:cubicBezTo>
                <a:cubicBezTo>
                  <a:pt x="3508" y="21535"/>
                  <a:pt x="3497" y="21523"/>
                  <a:pt x="3487" y="21512"/>
                </a:cubicBezTo>
                <a:lnTo>
                  <a:pt x="3487" y="21512"/>
                </a:lnTo>
                <a:cubicBezTo>
                  <a:pt x="3484" y="21507"/>
                  <a:pt x="3479" y="21501"/>
                  <a:pt x="3474" y="21494"/>
                </a:cubicBezTo>
                <a:cubicBezTo>
                  <a:pt x="3419" y="21422"/>
                  <a:pt x="3365" y="21349"/>
                  <a:pt x="3314" y="21275"/>
                </a:cubicBezTo>
                <a:cubicBezTo>
                  <a:pt x="3205" y="21117"/>
                  <a:pt x="3102" y="20952"/>
                  <a:pt x="3007" y="20785"/>
                </a:cubicBezTo>
                <a:cubicBezTo>
                  <a:pt x="2931" y="20649"/>
                  <a:pt x="2868" y="20515"/>
                  <a:pt x="2779" y="20344"/>
                </a:cubicBezTo>
                <a:cubicBezTo>
                  <a:pt x="2748" y="20284"/>
                  <a:pt x="2728" y="20247"/>
                  <a:pt x="2717" y="20227"/>
                </a:cubicBezTo>
                <a:lnTo>
                  <a:pt x="2717" y="20227"/>
                </a:lnTo>
                <a:cubicBezTo>
                  <a:pt x="2679" y="20148"/>
                  <a:pt x="2641" y="20070"/>
                  <a:pt x="2605" y="19989"/>
                </a:cubicBezTo>
                <a:cubicBezTo>
                  <a:pt x="2351" y="19411"/>
                  <a:pt x="2266" y="19037"/>
                  <a:pt x="2194" y="18361"/>
                </a:cubicBezTo>
                <a:cubicBezTo>
                  <a:pt x="1887" y="15500"/>
                  <a:pt x="3049" y="12454"/>
                  <a:pt x="4320" y="9923"/>
                </a:cubicBezTo>
                <a:cubicBezTo>
                  <a:pt x="5638" y="7298"/>
                  <a:pt x="7329" y="4706"/>
                  <a:pt x="9493" y="2696"/>
                </a:cubicBezTo>
                <a:cubicBezTo>
                  <a:pt x="9857" y="2356"/>
                  <a:pt x="10252" y="2047"/>
                  <a:pt x="10671" y="1776"/>
                </a:cubicBezTo>
                <a:cubicBezTo>
                  <a:pt x="11456" y="1270"/>
                  <a:pt x="10251" y="1"/>
                  <a:pt x="9409" y="1"/>
                </a:cubicBezTo>
                <a:close/>
              </a:path>
            </a:pathLst>
          </a:custGeom>
          <a:solidFill>
            <a:srgbClr val="DE80D7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" name="Google Shape;40;p2"/>
          <p:cNvSpPr/>
          <p:nvPr/>
        </p:nvSpPr>
        <p:spPr>
          <a:xfrm>
            <a:off x="953466" y="-999656"/>
            <a:ext cx="997937" cy="2335925"/>
          </a:xfrm>
          <a:custGeom>
            <a:avLst/>
            <a:gdLst/>
            <a:ahLst/>
            <a:cxnLst/>
            <a:rect l="l" t="t" r="r" b="b"/>
            <a:pathLst>
              <a:path w="25831" h="60464" extrusionOk="0">
                <a:moveTo>
                  <a:pt x="14353" y="21284"/>
                </a:moveTo>
                <a:cubicBezTo>
                  <a:pt x="14354" y="21284"/>
                  <a:pt x="14354" y="21284"/>
                  <a:pt x="14354" y="21284"/>
                </a:cubicBezTo>
                <a:cubicBezTo>
                  <a:pt x="14354" y="21284"/>
                  <a:pt x="14354" y="21284"/>
                  <a:pt x="14353" y="21284"/>
                </a:cubicBezTo>
                <a:close/>
                <a:moveTo>
                  <a:pt x="14972" y="22124"/>
                </a:moveTo>
                <a:cubicBezTo>
                  <a:pt x="14973" y="22126"/>
                  <a:pt x="14974" y="22128"/>
                  <a:pt x="14974" y="22130"/>
                </a:cubicBezTo>
                <a:lnTo>
                  <a:pt x="14974" y="22130"/>
                </a:lnTo>
                <a:cubicBezTo>
                  <a:pt x="14974" y="22128"/>
                  <a:pt x="14973" y="22126"/>
                  <a:pt x="14972" y="22124"/>
                </a:cubicBezTo>
                <a:close/>
                <a:moveTo>
                  <a:pt x="14144" y="21194"/>
                </a:moveTo>
                <a:cubicBezTo>
                  <a:pt x="14170" y="21203"/>
                  <a:pt x="14227" y="21221"/>
                  <a:pt x="14276" y="21236"/>
                </a:cubicBezTo>
                <a:lnTo>
                  <a:pt x="14276" y="21236"/>
                </a:lnTo>
                <a:cubicBezTo>
                  <a:pt x="14312" y="21272"/>
                  <a:pt x="14362" y="21305"/>
                  <a:pt x="14404" y="21335"/>
                </a:cubicBezTo>
                <a:cubicBezTo>
                  <a:pt x="14411" y="21341"/>
                  <a:pt x="14417" y="21345"/>
                  <a:pt x="14421" y="21347"/>
                </a:cubicBezTo>
                <a:lnTo>
                  <a:pt x="14421" y="21347"/>
                </a:lnTo>
                <a:cubicBezTo>
                  <a:pt x="14423" y="21349"/>
                  <a:pt x="14425" y="21352"/>
                  <a:pt x="14428" y="21354"/>
                </a:cubicBezTo>
                <a:cubicBezTo>
                  <a:pt x="14614" y="21565"/>
                  <a:pt x="14726" y="21709"/>
                  <a:pt x="14822" y="21872"/>
                </a:cubicBezTo>
                <a:cubicBezTo>
                  <a:pt x="14873" y="21958"/>
                  <a:pt x="14921" y="22046"/>
                  <a:pt x="14971" y="22134"/>
                </a:cubicBezTo>
                <a:cubicBezTo>
                  <a:pt x="14977" y="22145"/>
                  <a:pt x="14986" y="22167"/>
                  <a:pt x="14994" y="22184"/>
                </a:cubicBezTo>
                <a:lnTo>
                  <a:pt x="14994" y="22184"/>
                </a:lnTo>
                <a:cubicBezTo>
                  <a:pt x="15007" y="22225"/>
                  <a:pt x="15019" y="22267"/>
                  <a:pt x="15030" y="22308"/>
                </a:cubicBezTo>
                <a:cubicBezTo>
                  <a:pt x="15054" y="22396"/>
                  <a:pt x="15071" y="22485"/>
                  <a:pt x="15086" y="22573"/>
                </a:cubicBezTo>
                <a:cubicBezTo>
                  <a:pt x="15088" y="22587"/>
                  <a:pt x="15091" y="22624"/>
                  <a:pt x="15093" y="22643"/>
                </a:cubicBezTo>
                <a:lnTo>
                  <a:pt x="15093" y="22643"/>
                </a:lnTo>
                <a:cubicBezTo>
                  <a:pt x="15094" y="22677"/>
                  <a:pt x="15095" y="22713"/>
                  <a:pt x="15094" y="22746"/>
                </a:cubicBezTo>
                <a:cubicBezTo>
                  <a:pt x="15087" y="22963"/>
                  <a:pt x="15062" y="23180"/>
                  <a:pt x="15017" y="23393"/>
                </a:cubicBezTo>
                <a:cubicBezTo>
                  <a:pt x="14942" y="23741"/>
                  <a:pt x="14761" y="24150"/>
                  <a:pt x="14549" y="24538"/>
                </a:cubicBezTo>
                <a:cubicBezTo>
                  <a:pt x="13546" y="26367"/>
                  <a:pt x="11836" y="27877"/>
                  <a:pt x="10089" y="28978"/>
                </a:cubicBezTo>
                <a:cubicBezTo>
                  <a:pt x="9781" y="29172"/>
                  <a:pt x="9606" y="29280"/>
                  <a:pt x="9368" y="29395"/>
                </a:cubicBezTo>
                <a:lnTo>
                  <a:pt x="9368" y="29395"/>
                </a:lnTo>
                <a:cubicBezTo>
                  <a:pt x="9239" y="28649"/>
                  <a:pt x="9206" y="27758"/>
                  <a:pt x="9386" y="26920"/>
                </a:cubicBezTo>
                <a:cubicBezTo>
                  <a:pt x="9414" y="26780"/>
                  <a:pt x="9453" y="26641"/>
                  <a:pt x="9499" y="26505"/>
                </a:cubicBezTo>
                <a:cubicBezTo>
                  <a:pt x="9574" y="26289"/>
                  <a:pt x="9657" y="26075"/>
                  <a:pt x="9748" y="25864"/>
                </a:cubicBezTo>
                <a:cubicBezTo>
                  <a:pt x="9946" y="25406"/>
                  <a:pt x="10175" y="24960"/>
                  <a:pt x="10431" y="24529"/>
                </a:cubicBezTo>
                <a:cubicBezTo>
                  <a:pt x="10950" y="23648"/>
                  <a:pt x="11550" y="22826"/>
                  <a:pt x="12309" y="22147"/>
                </a:cubicBezTo>
                <a:cubicBezTo>
                  <a:pt x="12471" y="22001"/>
                  <a:pt x="12640" y="21864"/>
                  <a:pt x="12817" y="21735"/>
                </a:cubicBezTo>
                <a:cubicBezTo>
                  <a:pt x="12913" y="21666"/>
                  <a:pt x="13012" y="21600"/>
                  <a:pt x="13113" y="21537"/>
                </a:cubicBezTo>
                <a:cubicBezTo>
                  <a:pt x="13258" y="21444"/>
                  <a:pt x="13201" y="21477"/>
                  <a:pt x="13292" y="21434"/>
                </a:cubicBezTo>
                <a:cubicBezTo>
                  <a:pt x="13474" y="21350"/>
                  <a:pt x="13662" y="21279"/>
                  <a:pt x="13857" y="21227"/>
                </a:cubicBezTo>
                <a:cubicBezTo>
                  <a:pt x="13862" y="21225"/>
                  <a:pt x="13866" y="21224"/>
                  <a:pt x="13869" y="21223"/>
                </a:cubicBezTo>
                <a:lnTo>
                  <a:pt x="13869" y="21223"/>
                </a:lnTo>
                <a:cubicBezTo>
                  <a:pt x="13898" y="21219"/>
                  <a:pt x="13928" y="21214"/>
                  <a:pt x="13956" y="21212"/>
                </a:cubicBezTo>
                <a:cubicBezTo>
                  <a:pt x="14002" y="21209"/>
                  <a:pt x="14060" y="21209"/>
                  <a:pt x="14106" y="21201"/>
                </a:cubicBezTo>
                <a:lnTo>
                  <a:pt x="14106" y="21201"/>
                </a:lnTo>
                <a:cubicBezTo>
                  <a:pt x="14186" y="21216"/>
                  <a:pt x="14246" y="21232"/>
                  <a:pt x="14250" y="21232"/>
                </a:cubicBezTo>
                <a:cubicBezTo>
                  <a:pt x="14254" y="21232"/>
                  <a:pt x="14224" y="21222"/>
                  <a:pt x="14144" y="21194"/>
                </a:cubicBezTo>
                <a:lnTo>
                  <a:pt x="14144" y="21194"/>
                </a:lnTo>
                <a:cubicBezTo>
                  <a:pt x="14144" y="21194"/>
                  <a:pt x="14144" y="21194"/>
                  <a:pt x="14144" y="21194"/>
                </a:cubicBezTo>
                <a:close/>
                <a:moveTo>
                  <a:pt x="4782" y="29721"/>
                </a:moveTo>
                <a:cubicBezTo>
                  <a:pt x="4783" y="29721"/>
                  <a:pt x="4784" y="29721"/>
                  <a:pt x="4786" y="29722"/>
                </a:cubicBezTo>
                <a:lnTo>
                  <a:pt x="4786" y="29722"/>
                </a:lnTo>
                <a:cubicBezTo>
                  <a:pt x="4784" y="29721"/>
                  <a:pt x="4783" y="29721"/>
                  <a:pt x="4782" y="29721"/>
                </a:cubicBezTo>
                <a:close/>
                <a:moveTo>
                  <a:pt x="4807" y="29729"/>
                </a:moveTo>
                <a:cubicBezTo>
                  <a:pt x="4858" y="29748"/>
                  <a:pt x="4915" y="29780"/>
                  <a:pt x="4910" y="29780"/>
                </a:cubicBezTo>
                <a:cubicBezTo>
                  <a:pt x="4907" y="29780"/>
                  <a:pt x="4879" y="29767"/>
                  <a:pt x="4807" y="29729"/>
                </a:cubicBezTo>
                <a:close/>
                <a:moveTo>
                  <a:pt x="17346" y="35867"/>
                </a:moveTo>
                <a:cubicBezTo>
                  <a:pt x="17350" y="35867"/>
                  <a:pt x="17373" y="35889"/>
                  <a:pt x="17429" y="35954"/>
                </a:cubicBezTo>
                <a:lnTo>
                  <a:pt x="17429" y="35954"/>
                </a:lnTo>
                <a:cubicBezTo>
                  <a:pt x="17385" y="35925"/>
                  <a:pt x="17339" y="35867"/>
                  <a:pt x="17346" y="35867"/>
                </a:cubicBezTo>
                <a:close/>
                <a:moveTo>
                  <a:pt x="17569" y="36120"/>
                </a:moveTo>
                <a:cubicBezTo>
                  <a:pt x="17608" y="36168"/>
                  <a:pt x="17629" y="36219"/>
                  <a:pt x="17630" y="36232"/>
                </a:cubicBezTo>
                <a:lnTo>
                  <a:pt x="17630" y="36232"/>
                </a:lnTo>
                <a:cubicBezTo>
                  <a:pt x="17607" y="36195"/>
                  <a:pt x="17586" y="36158"/>
                  <a:pt x="17569" y="36120"/>
                </a:cubicBezTo>
                <a:close/>
                <a:moveTo>
                  <a:pt x="17781" y="36484"/>
                </a:moveTo>
                <a:lnTo>
                  <a:pt x="17781" y="36484"/>
                </a:lnTo>
                <a:cubicBezTo>
                  <a:pt x="17785" y="36496"/>
                  <a:pt x="17789" y="36508"/>
                  <a:pt x="17793" y="36519"/>
                </a:cubicBezTo>
                <a:lnTo>
                  <a:pt x="17793" y="36519"/>
                </a:lnTo>
                <a:cubicBezTo>
                  <a:pt x="17789" y="36509"/>
                  <a:pt x="17785" y="36497"/>
                  <a:pt x="17781" y="36484"/>
                </a:cubicBezTo>
                <a:close/>
                <a:moveTo>
                  <a:pt x="17796" y="36527"/>
                </a:moveTo>
                <a:cubicBezTo>
                  <a:pt x="17809" y="36560"/>
                  <a:pt x="17817" y="36584"/>
                  <a:pt x="17817" y="36584"/>
                </a:cubicBezTo>
                <a:cubicBezTo>
                  <a:pt x="17816" y="36584"/>
                  <a:pt x="17810" y="36567"/>
                  <a:pt x="17796" y="36527"/>
                </a:cubicBezTo>
                <a:close/>
                <a:moveTo>
                  <a:pt x="17985" y="37409"/>
                </a:moveTo>
                <a:cubicBezTo>
                  <a:pt x="17985" y="37411"/>
                  <a:pt x="17985" y="37413"/>
                  <a:pt x="17985" y="37414"/>
                </a:cubicBezTo>
                <a:cubicBezTo>
                  <a:pt x="17985" y="37413"/>
                  <a:pt x="17985" y="37411"/>
                  <a:pt x="17985" y="37409"/>
                </a:cubicBezTo>
                <a:close/>
                <a:moveTo>
                  <a:pt x="9734" y="1"/>
                </a:moveTo>
                <a:cubicBezTo>
                  <a:pt x="9543" y="1"/>
                  <a:pt x="9367" y="52"/>
                  <a:pt x="9231" y="170"/>
                </a:cubicBezTo>
                <a:lnTo>
                  <a:pt x="9231" y="173"/>
                </a:lnTo>
                <a:cubicBezTo>
                  <a:pt x="8296" y="981"/>
                  <a:pt x="7563" y="2042"/>
                  <a:pt x="6908" y="3084"/>
                </a:cubicBezTo>
                <a:cubicBezTo>
                  <a:pt x="6018" y="4499"/>
                  <a:pt x="5258" y="5999"/>
                  <a:pt x="4569" y="7521"/>
                </a:cubicBezTo>
                <a:cubicBezTo>
                  <a:pt x="2968" y="11066"/>
                  <a:pt x="1706" y="14822"/>
                  <a:pt x="986" y="18648"/>
                </a:cubicBezTo>
                <a:cubicBezTo>
                  <a:pt x="401" y="21749"/>
                  <a:pt x="0" y="25390"/>
                  <a:pt x="1411" y="28336"/>
                </a:cubicBezTo>
                <a:cubicBezTo>
                  <a:pt x="2074" y="29719"/>
                  <a:pt x="3230" y="30775"/>
                  <a:pt x="4652" y="31339"/>
                </a:cubicBezTo>
                <a:cubicBezTo>
                  <a:pt x="5448" y="31655"/>
                  <a:pt x="6286" y="31781"/>
                  <a:pt x="7129" y="31781"/>
                </a:cubicBezTo>
                <a:cubicBezTo>
                  <a:pt x="7534" y="31781"/>
                  <a:pt x="7940" y="31752"/>
                  <a:pt x="8343" y="31701"/>
                </a:cubicBezTo>
                <a:lnTo>
                  <a:pt x="8343" y="31701"/>
                </a:lnTo>
                <a:cubicBezTo>
                  <a:pt x="8977" y="32515"/>
                  <a:pt x="9817" y="33157"/>
                  <a:pt x="10776" y="33606"/>
                </a:cubicBezTo>
                <a:cubicBezTo>
                  <a:pt x="12086" y="34221"/>
                  <a:pt x="13477" y="34524"/>
                  <a:pt x="14870" y="34884"/>
                </a:cubicBezTo>
                <a:cubicBezTo>
                  <a:pt x="15477" y="35042"/>
                  <a:pt x="16061" y="35238"/>
                  <a:pt x="16650" y="35451"/>
                </a:cubicBezTo>
                <a:lnTo>
                  <a:pt x="16650" y="35451"/>
                </a:lnTo>
                <a:cubicBezTo>
                  <a:pt x="16700" y="35476"/>
                  <a:pt x="16752" y="35500"/>
                  <a:pt x="16803" y="35526"/>
                </a:cubicBezTo>
                <a:cubicBezTo>
                  <a:pt x="16925" y="35588"/>
                  <a:pt x="17039" y="35663"/>
                  <a:pt x="17158" y="35729"/>
                </a:cubicBezTo>
                <a:lnTo>
                  <a:pt x="17158" y="35729"/>
                </a:lnTo>
                <a:cubicBezTo>
                  <a:pt x="17208" y="35769"/>
                  <a:pt x="17259" y="35806"/>
                  <a:pt x="17308" y="35846"/>
                </a:cubicBezTo>
                <a:cubicBezTo>
                  <a:pt x="17345" y="35876"/>
                  <a:pt x="17387" y="35928"/>
                  <a:pt x="17430" y="35955"/>
                </a:cubicBezTo>
                <a:lnTo>
                  <a:pt x="17430" y="35955"/>
                </a:lnTo>
                <a:cubicBezTo>
                  <a:pt x="17473" y="36007"/>
                  <a:pt x="17517" y="36058"/>
                  <a:pt x="17560" y="36109"/>
                </a:cubicBezTo>
                <a:cubicBezTo>
                  <a:pt x="17563" y="36112"/>
                  <a:pt x="17566" y="36116"/>
                  <a:pt x="17569" y="36119"/>
                </a:cubicBezTo>
                <a:lnTo>
                  <a:pt x="17569" y="36119"/>
                </a:lnTo>
                <a:cubicBezTo>
                  <a:pt x="17565" y="36111"/>
                  <a:pt x="17562" y="36103"/>
                  <a:pt x="17559" y="36095"/>
                </a:cubicBezTo>
                <a:lnTo>
                  <a:pt x="17559" y="36095"/>
                </a:lnTo>
                <a:cubicBezTo>
                  <a:pt x="17562" y="36103"/>
                  <a:pt x="17566" y="36112"/>
                  <a:pt x="17569" y="36120"/>
                </a:cubicBezTo>
                <a:lnTo>
                  <a:pt x="17569" y="36120"/>
                </a:lnTo>
                <a:cubicBezTo>
                  <a:pt x="17569" y="36120"/>
                  <a:pt x="17569" y="36119"/>
                  <a:pt x="17569" y="36119"/>
                </a:cubicBezTo>
                <a:lnTo>
                  <a:pt x="17569" y="36119"/>
                </a:lnTo>
                <a:cubicBezTo>
                  <a:pt x="17604" y="36204"/>
                  <a:pt x="17623" y="36235"/>
                  <a:pt x="17628" y="36235"/>
                </a:cubicBezTo>
                <a:cubicBezTo>
                  <a:pt x="17629" y="36235"/>
                  <a:pt x="17630" y="36234"/>
                  <a:pt x="17630" y="36232"/>
                </a:cubicBezTo>
                <a:lnTo>
                  <a:pt x="17630" y="36232"/>
                </a:lnTo>
                <a:cubicBezTo>
                  <a:pt x="17675" y="36308"/>
                  <a:pt x="17727" y="36383"/>
                  <a:pt x="17765" y="36459"/>
                </a:cubicBezTo>
                <a:cubicBezTo>
                  <a:pt x="17777" y="36483"/>
                  <a:pt x="17787" y="36507"/>
                  <a:pt x="17796" y="36527"/>
                </a:cubicBezTo>
                <a:lnTo>
                  <a:pt x="17796" y="36527"/>
                </a:lnTo>
                <a:cubicBezTo>
                  <a:pt x="17815" y="36584"/>
                  <a:pt x="17835" y="36640"/>
                  <a:pt x="17851" y="36697"/>
                </a:cubicBezTo>
                <a:cubicBezTo>
                  <a:pt x="17896" y="36849"/>
                  <a:pt x="17931" y="37004"/>
                  <a:pt x="17955" y="37162"/>
                </a:cubicBezTo>
                <a:cubicBezTo>
                  <a:pt x="17965" y="37227"/>
                  <a:pt x="17973" y="37294"/>
                  <a:pt x="17980" y="37360"/>
                </a:cubicBezTo>
                <a:lnTo>
                  <a:pt x="17980" y="37360"/>
                </a:lnTo>
                <a:cubicBezTo>
                  <a:pt x="17978" y="37345"/>
                  <a:pt x="17977" y="37339"/>
                  <a:pt x="17977" y="37339"/>
                </a:cubicBezTo>
                <a:lnTo>
                  <a:pt x="17977" y="37339"/>
                </a:lnTo>
                <a:cubicBezTo>
                  <a:pt x="17975" y="37339"/>
                  <a:pt x="17986" y="37489"/>
                  <a:pt x="17988" y="37531"/>
                </a:cubicBezTo>
                <a:cubicBezTo>
                  <a:pt x="17992" y="37739"/>
                  <a:pt x="17985" y="37945"/>
                  <a:pt x="17968" y="38152"/>
                </a:cubicBezTo>
                <a:cubicBezTo>
                  <a:pt x="17926" y="38613"/>
                  <a:pt x="17849" y="39068"/>
                  <a:pt x="17738" y="39517"/>
                </a:cubicBezTo>
                <a:cubicBezTo>
                  <a:pt x="17100" y="42140"/>
                  <a:pt x="15452" y="44289"/>
                  <a:pt x="14164" y="46616"/>
                </a:cubicBezTo>
                <a:cubicBezTo>
                  <a:pt x="12796" y="49087"/>
                  <a:pt x="11733" y="51966"/>
                  <a:pt x="13044" y="54692"/>
                </a:cubicBezTo>
                <a:cubicBezTo>
                  <a:pt x="13768" y="56195"/>
                  <a:pt x="15054" y="57465"/>
                  <a:pt x="16581" y="58131"/>
                </a:cubicBezTo>
                <a:cubicBezTo>
                  <a:pt x="17907" y="58709"/>
                  <a:pt x="19330" y="58799"/>
                  <a:pt x="20752" y="58927"/>
                </a:cubicBezTo>
                <a:cubicBezTo>
                  <a:pt x="21083" y="58957"/>
                  <a:pt x="21414" y="58992"/>
                  <a:pt x="21743" y="59042"/>
                </a:cubicBezTo>
                <a:cubicBezTo>
                  <a:pt x="22019" y="59083"/>
                  <a:pt x="22345" y="59149"/>
                  <a:pt x="22477" y="59189"/>
                </a:cubicBezTo>
                <a:cubicBezTo>
                  <a:pt x="22634" y="59235"/>
                  <a:pt x="22787" y="59288"/>
                  <a:pt x="22941" y="59344"/>
                </a:cubicBezTo>
                <a:cubicBezTo>
                  <a:pt x="22960" y="59350"/>
                  <a:pt x="23053" y="59392"/>
                  <a:pt x="23056" y="59392"/>
                </a:cubicBezTo>
                <a:cubicBezTo>
                  <a:pt x="23056" y="59392"/>
                  <a:pt x="23056" y="59392"/>
                  <a:pt x="23056" y="59392"/>
                </a:cubicBezTo>
                <a:lnTo>
                  <a:pt x="23056" y="59392"/>
                </a:lnTo>
                <a:cubicBezTo>
                  <a:pt x="23108" y="59417"/>
                  <a:pt x="23159" y="59443"/>
                  <a:pt x="23209" y="59471"/>
                </a:cubicBezTo>
                <a:cubicBezTo>
                  <a:pt x="23396" y="59570"/>
                  <a:pt x="23589" y="59687"/>
                  <a:pt x="23771" y="59864"/>
                </a:cubicBezTo>
                <a:cubicBezTo>
                  <a:pt x="24085" y="60168"/>
                  <a:pt x="24534" y="60464"/>
                  <a:pt x="24991" y="60464"/>
                </a:cubicBezTo>
                <a:cubicBezTo>
                  <a:pt x="25105" y="60464"/>
                  <a:pt x="25219" y="60445"/>
                  <a:pt x="25332" y="60404"/>
                </a:cubicBezTo>
                <a:cubicBezTo>
                  <a:pt x="25831" y="60222"/>
                  <a:pt x="25805" y="59609"/>
                  <a:pt x="25462" y="59276"/>
                </a:cubicBezTo>
                <a:cubicBezTo>
                  <a:pt x="24319" y="58168"/>
                  <a:pt x="22955" y="57554"/>
                  <a:pt x="21386" y="57310"/>
                </a:cubicBezTo>
                <a:cubicBezTo>
                  <a:pt x="20177" y="57120"/>
                  <a:pt x="18802" y="57152"/>
                  <a:pt x="17685" y="56867"/>
                </a:cubicBezTo>
                <a:cubicBezTo>
                  <a:pt x="17163" y="56735"/>
                  <a:pt x="16720" y="56542"/>
                  <a:pt x="16335" y="56232"/>
                </a:cubicBezTo>
                <a:cubicBezTo>
                  <a:pt x="15864" y="55850"/>
                  <a:pt x="15431" y="55292"/>
                  <a:pt x="15132" y="54724"/>
                </a:cubicBezTo>
                <a:cubicBezTo>
                  <a:pt x="14560" y="53634"/>
                  <a:pt x="14539" y="52407"/>
                  <a:pt x="14801" y="51227"/>
                </a:cubicBezTo>
                <a:cubicBezTo>
                  <a:pt x="15392" y="48554"/>
                  <a:pt x="17202" y="46265"/>
                  <a:pt x="18517" y="43918"/>
                </a:cubicBezTo>
                <a:cubicBezTo>
                  <a:pt x="19477" y="42204"/>
                  <a:pt x="20305" y="40076"/>
                  <a:pt x="20188" y="38069"/>
                </a:cubicBezTo>
                <a:cubicBezTo>
                  <a:pt x="20097" y="36493"/>
                  <a:pt x="19294" y="35274"/>
                  <a:pt x="17977" y="34429"/>
                </a:cubicBezTo>
                <a:cubicBezTo>
                  <a:pt x="16899" y="33737"/>
                  <a:pt x="15619" y="33424"/>
                  <a:pt x="14391" y="33120"/>
                </a:cubicBezTo>
                <a:cubicBezTo>
                  <a:pt x="13766" y="32965"/>
                  <a:pt x="13142" y="32815"/>
                  <a:pt x="12528" y="32623"/>
                </a:cubicBezTo>
                <a:cubicBezTo>
                  <a:pt x="12220" y="32528"/>
                  <a:pt x="11915" y="32422"/>
                  <a:pt x="11616" y="32301"/>
                </a:cubicBezTo>
                <a:cubicBezTo>
                  <a:pt x="11582" y="32287"/>
                  <a:pt x="11538" y="32274"/>
                  <a:pt x="11497" y="32258"/>
                </a:cubicBezTo>
                <a:lnTo>
                  <a:pt x="11497" y="32258"/>
                </a:lnTo>
                <a:cubicBezTo>
                  <a:pt x="11475" y="32243"/>
                  <a:pt x="11451" y="32229"/>
                  <a:pt x="11429" y="32218"/>
                </a:cubicBezTo>
                <a:cubicBezTo>
                  <a:pt x="11285" y="32144"/>
                  <a:pt x="11140" y="32072"/>
                  <a:pt x="11001" y="31991"/>
                </a:cubicBezTo>
                <a:cubicBezTo>
                  <a:pt x="10944" y="31958"/>
                  <a:pt x="10888" y="31922"/>
                  <a:pt x="10831" y="31890"/>
                </a:cubicBezTo>
                <a:lnTo>
                  <a:pt x="10831" y="31890"/>
                </a:lnTo>
                <a:cubicBezTo>
                  <a:pt x="10713" y="31800"/>
                  <a:pt x="10593" y="31716"/>
                  <a:pt x="10480" y="31620"/>
                </a:cubicBezTo>
                <a:cubicBezTo>
                  <a:pt x="10448" y="31593"/>
                  <a:pt x="10416" y="31564"/>
                  <a:pt x="10384" y="31535"/>
                </a:cubicBezTo>
                <a:lnTo>
                  <a:pt x="10384" y="31535"/>
                </a:lnTo>
                <a:cubicBezTo>
                  <a:pt x="10399" y="31550"/>
                  <a:pt x="10405" y="31557"/>
                  <a:pt x="10404" y="31557"/>
                </a:cubicBezTo>
                <a:cubicBezTo>
                  <a:pt x="10401" y="31557"/>
                  <a:pt x="10378" y="31537"/>
                  <a:pt x="10337" y="31493"/>
                </a:cubicBezTo>
                <a:lnTo>
                  <a:pt x="10337" y="31493"/>
                </a:lnTo>
                <a:cubicBezTo>
                  <a:pt x="10353" y="31507"/>
                  <a:pt x="10368" y="31521"/>
                  <a:pt x="10384" y="31535"/>
                </a:cubicBezTo>
                <a:lnTo>
                  <a:pt x="10384" y="31535"/>
                </a:lnTo>
                <a:cubicBezTo>
                  <a:pt x="10372" y="31524"/>
                  <a:pt x="10356" y="31508"/>
                  <a:pt x="10333" y="31489"/>
                </a:cubicBezTo>
                <a:lnTo>
                  <a:pt x="10333" y="31489"/>
                </a:lnTo>
                <a:cubicBezTo>
                  <a:pt x="10335" y="31490"/>
                  <a:pt x="10336" y="31491"/>
                  <a:pt x="10337" y="31493"/>
                </a:cubicBezTo>
                <a:lnTo>
                  <a:pt x="10337" y="31493"/>
                </a:lnTo>
                <a:cubicBezTo>
                  <a:pt x="10324" y="31482"/>
                  <a:pt x="10312" y="31471"/>
                  <a:pt x="10300" y="31460"/>
                </a:cubicBezTo>
                <a:lnTo>
                  <a:pt x="10300" y="31460"/>
                </a:lnTo>
                <a:cubicBezTo>
                  <a:pt x="10312" y="31471"/>
                  <a:pt x="10323" y="31480"/>
                  <a:pt x="10333" y="31489"/>
                </a:cubicBezTo>
                <a:lnTo>
                  <a:pt x="10333" y="31489"/>
                </a:lnTo>
                <a:cubicBezTo>
                  <a:pt x="10329" y="31485"/>
                  <a:pt x="10325" y="31480"/>
                  <a:pt x="10320" y="31475"/>
                </a:cubicBezTo>
                <a:cubicBezTo>
                  <a:pt x="10275" y="31425"/>
                  <a:pt x="10232" y="31374"/>
                  <a:pt x="10190" y="31324"/>
                </a:cubicBezTo>
                <a:lnTo>
                  <a:pt x="10190" y="31324"/>
                </a:lnTo>
                <a:cubicBezTo>
                  <a:pt x="10339" y="31271"/>
                  <a:pt x="10485" y="31210"/>
                  <a:pt x="10629" y="31144"/>
                </a:cubicBezTo>
                <a:cubicBezTo>
                  <a:pt x="11084" y="30932"/>
                  <a:pt x="11526" y="30690"/>
                  <a:pt x="11948" y="30417"/>
                </a:cubicBezTo>
                <a:cubicBezTo>
                  <a:pt x="12907" y="29809"/>
                  <a:pt x="13797" y="29083"/>
                  <a:pt x="14600" y="28281"/>
                </a:cubicBezTo>
                <a:cubicBezTo>
                  <a:pt x="15988" y="26898"/>
                  <a:pt x="17752" y="24786"/>
                  <a:pt x="17218" y="22656"/>
                </a:cubicBezTo>
                <a:cubicBezTo>
                  <a:pt x="16773" y="20878"/>
                  <a:pt x="15040" y="19461"/>
                  <a:pt x="13254" y="19461"/>
                </a:cubicBezTo>
                <a:cubicBezTo>
                  <a:pt x="12761" y="19461"/>
                  <a:pt x="12264" y="19568"/>
                  <a:pt x="11788" y="19806"/>
                </a:cubicBezTo>
                <a:cubicBezTo>
                  <a:pt x="9881" y="20762"/>
                  <a:pt x="8485" y="22808"/>
                  <a:pt x="7660" y="24724"/>
                </a:cubicBezTo>
                <a:cubicBezTo>
                  <a:pt x="6966" y="26337"/>
                  <a:pt x="6845" y="28259"/>
                  <a:pt x="7404" y="29942"/>
                </a:cubicBezTo>
                <a:lnTo>
                  <a:pt x="7404" y="29942"/>
                </a:lnTo>
                <a:cubicBezTo>
                  <a:pt x="7265" y="29960"/>
                  <a:pt x="7126" y="29976"/>
                  <a:pt x="6988" y="29987"/>
                </a:cubicBezTo>
                <a:cubicBezTo>
                  <a:pt x="6817" y="30002"/>
                  <a:pt x="6646" y="30011"/>
                  <a:pt x="6475" y="30016"/>
                </a:cubicBezTo>
                <a:cubicBezTo>
                  <a:pt x="6454" y="30017"/>
                  <a:pt x="6432" y="30017"/>
                  <a:pt x="6411" y="30017"/>
                </a:cubicBezTo>
                <a:cubicBezTo>
                  <a:pt x="6373" y="30017"/>
                  <a:pt x="6336" y="30016"/>
                  <a:pt x="6298" y="30016"/>
                </a:cubicBezTo>
                <a:cubicBezTo>
                  <a:pt x="6263" y="30016"/>
                  <a:pt x="6229" y="30017"/>
                  <a:pt x="6194" y="30018"/>
                </a:cubicBezTo>
                <a:cubicBezTo>
                  <a:pt x="6185" y="30018"/>
                  <a:pt x="6178" y="30018"/>
                  <a:pt x="6172" y="30019"/>
                </a:cubicBezTo>
                <a:lnTo>
                  <a:pt x="6172" y="30019"/>
                </a:lnTo>
                <a:cubicBezTo>
                  <a:pt x="6159" y="30018"/>
                  <a:pt x="6143" y="30016"/>
                  <a:pt x="6124" y="30015"/>
                </a:cubicBezTo>
                <a:cubicBezTo>
                  <a:pt x="5962" y="30000"/>
                  <a:pt x="5801" y="29986"/>
                  <a:pt x="5641" y="29962"/>
                </a:cubicBezTo>
                <a:cubicBezTo>
                  <a:pt x="5569" y="29952"/>
                  <a:pt x="5497" y="29938"/>
                  <a:pt x="5425" y="29927"/>
                </a:cubicBezTo>
                <a:cubicBezTo>
                  <a:pt x="5404" y="29922"/>
                  <a:pt x="5383" y="29917"/>
                  <a:pt x="5361" y="29912"/>
                </a:cubicBezTo>
                <a:lnTo>
                  <a:pt x="5361" y="29912"/>
                </a:lnTo>
                <a:cubicBezTo>
                  <a:pt x="5235" y="29864"/>
                  <a:pt x="5095" y="29839"/>
                  <a:pt x="4967" y="29793"/>
                </a:cubicBezTo>
                <a:cubicBezTo>
                  <a:pt x="4912" y="29773"/>
                  <a:pt x="4859" y="29746"/>
                  <a:pt x="4805" y="29728"/>
                </a:cubicBezTo>
                <a:lnTo>
                  <a:pt x="4805" y="29728"/>
                </a:lnTo>
                <a:cubicBezTo>
                  <a:pt x="4801" y="29726"/>
                  <a:pt x="4796" y="29723"/>
                  <a:pt x="4791" y="29721"/>
                </a:cubicBezTo>
                <a:cubicBezTo>
                  <a:pt x="4681" y="29662"/>
                  <a:pt x="4573" y="29589"/>
                  <a:pt x="4462" y="29533"/>
                </a:cubicBezTo>
                <a:lnTo>
                  <a:pt x="4462" y="29533"/>
                </a:lnTo>
                <a:cubicBezTo>
                  <a:pt x="4409" y="29493"/>
                  <a:pt x="4355" y="29453"/>
                  <a:pt x="4304" y="29411"/>
                </a:cubicBezTo>
                <a:cubicBezTo>
                  <a:pt x="4255" y="29371"/>
                  <a:pt x="4209" y="29330"/>
                  <a:pt x="4161" y="29290"/>
                </a:cubicBezTo>
                <a:lnTo>
                  <a:pt x="4161" y="29290"/>
                </a:lnTo>
                <a:cubicBezTo>
                  <a:pt x="4074" y="29187"/>
                  <a:pt x="3976" y="29092"/>
                  <a:pt x="3890" y="28986"/>
                </a:cubicBezTo>
                <a:cubicBezTo>
                  <a:pt x="3852" y="28938"/>
                  <a:pt x="3816" y="28888"/>
                  <a:pt x="3776" y="28840"/>
                </a:cubicBezTo>
                <a:lnTo>
                  <a:pt x="3776" y="28840"/>
                </a:lnTo>
                <a:cubicBezTo>
                  <a:pt x="3704" y="28714"/>
                  <a:pt x="3621" y="28596"/>
                  <a:pt x="3552" y="28468"/>
                </a:cubicBezTo>
                <a:cubicBezTo>
                  <a:pt x="3483" y="28342"/>
                  <a:pt x="3417" y="28214"/>
                  <a:pt x="3358" y="28082"/>
                </a:cubicBezTo>
                <a:cubicBezTo>
                  <a:pt x="3330" y="28019"/>
                  <a:pt x="3304" y="27955"/>
                  <a:pt x="3277" y="27893"/>
                </a:cubicBezTo>
                <a:cubicBezTo>
                  <a:pt x="3275" y="27890"/>
                  <a:pt x="3274" y="27887"/>
                  <a:pt x="3272" y="27884"/>
                </a:cubicBezTo>
                <a:lnTo>
                  <a:pt x="3272" y="27884"/>
                </a:lnTo>
                <a:cubicBezTo>
                  <a:pt x="3263" y="27860"/>
                  <a:pt x="3255" y="27837"/>
                  <a:pt x="3246" y="27813"/>
                </a:cubicBezTo>
                <a:cubicBezTo>
                  <a:pt x="3031" y="27192"/>
                  <a:pt x="2881" y="26553"/>
                  <a:pt x="2798" y="25901"/>
                </a:cubicBezTo>
                <a:cubicBezTo>
                  <a:pt x="2774" y="25728"/>
                  <a:pt x="2756" y="25556"/>
                  <a:pt x="2738" y="25382"/>
                </a:cubicBezTo>
                <a:cubicBezTo>
                  <a:pt x="2736" y="25356"/>
                  <a:pt x="2734" y="25339"/>
                  <a:pt x="2733" y="25326"/>
                </a:cubicBezTo>
                <a:lnTo>
                  <a:pt x="2733" y="25326"/>
                </a:lnTo>
                <a:cubicBezTo>
                  <a:pt x="2733" y="25320"/>
                  <a:pt x="2732" y="25299"/>
                  <a:pt x="2729" y="25246"/>
                </a:cubicBezTo>
                <a:cubicBezTo>
                  <a:pt x="2722" y="25149"/>
                  <a:pt x="2716" y="25053"/>
                  <a:pt x="2713" y="24955"/>
                </a:cubicBezTo>
                <a:cubicBezTo>
                  <a:pt x="2694" y="24567"/>
                  <a:pt x="2690" y="24179"/>
                  <a:pt x="2698" y="23791"/>
                </a:cubicBezTo>
                <a:cubicBezTo>
                  <a:pt x="2719" y="22957"/>
                  <a:pt x="2783" y="22126"/>
                  <a:pt x="2890" y="21299"/>
                </a:cubicBezTo>
                <a:cubicBezTo>
                  <a:pt x="3357" y="17632"/>
                  <a:pt x="4406" y="14162"/>
                  <a:pt x="5766" y="10761"/>
                </a:cubicBezTo>
                <a:cubicBezTo>
                  <a:pt x="6900" y="7918"/>
                  <a:pt x="8229" y="4980"/>
                  <a:pt x="10153" y="2571"/>
                </a:cubicBezTo>
                <a:cubicBezTo>
                  <a:pt x="10192" y="2521"/>
                  <a:pt x="10232" y="2472"/>
                  <a:pt x="10272" y="2422"/>
                </a:cubicBezTo>
                <a:cubicBezTo>
                  <a:pt x="10293" y="2397"/>
                  <a:pt x="10316" y="2371"/>
                  <a:pt x="10337" y="2345"/>
                </a:cubicBezTo>
                <a:lnTo>
                  <a:pt x="10337" y="2345"/>
                </a:lnTo>
                <a:cubicBezTo>
                  <a:pt x="10410" y="2262"/>
                  <a:pt x="10484" y="2180"/>
                  <a:pt x="10560" y="2099"/>
                </a:cubicBezTo>
                <a:cubicBezTo>
                  <a:pt x="10715" y="1935"/>
                  <a:pt x="10876" y="1778"/>
                  <a:pt x="11047" y="1630"/>
                </a:cubicBezTo>
                <a:cubicBezTo>
                  <a:pt x="11750" y="1024"/>
                  <a:pt x="10588" y="1"/>
                  <a:pt x="9734" y="1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" name="Google Shape;41;p2"/>
          <p:cNvSpPr/>
          <p:nvPr/>
        </p:nvSpPr>
        <p:spPr>
          <a:xfrm rot="-2225305">
            <a:off x="11350910" y="4994413"/>
            <a:ext cx="581020" cy="1897431"/>
          </a:xfrm>
          <a:custGeom>
            <a:avLst/>
            <a:gdLst/>
            <a:ahLst/>
            <a:cxnLst/>
            <a:rect l="l" t="t" r="r" b="b"/>
            <a:pathLst>
              <a:path w="15040" h="49116" extrusionOk="0">
                <a:moveTo>
                  <a:pt x="2622" y="0"/>
                </a:moveTo>
                <a:cubicBezTo>
                  <a:pt x="2279" y="0"/>
                  <a:pt x="1966" y="93"/>
                  <a:pt x="1911" y="396"/>
                </a:cubicBezTo>
                <a:lnTo>
                  <a:pt x="1909" y="396"/>
                </a:lnTo>
                <a:cubicBezTo>
                  <a:pt x="1170" y="4445"/>
                  <a:pt x="0" y="8600"/>
                  <a:pt x="387" y="12750"/>
                </a:cubicBezTo>
                <a:cubicBezTo>
                  <a:pt x="561" y="14618"/>
                  <a:pt x="1107" y="16551"/>
                  <a:pt x="2154" y="18121"/>
                </a:cubicBezTo>
                <a:cubicBezTo>
                  <a:pt x="2937" y="19295"/>
                  <a:pt x="4098" y="20091"/>
                  <a:pt x="5333" y="20727"/>
                </a:cubicBezTo>
                <a:cubicBezTo>
                  <a:pt x="5897" y="21017"/>
                  <a:pt x="6464" y="21298"/>
                  <a:pt x="7006" y="21629"/>
                </a:cubicBezTo>
                <a:cubicBezTo>
                  <a:pt x="7157" y="21722"/>
                  <a:pt x="7306" y="21818"/>
                  <a:pt x="7453" y="21917"/>
                </a:cubicBezTo>
                <a:cubicBezTo>
                  <a:pt x="7485" y="21938"/>
                  <a:pt x="7517" y="21961"/>
                  <a:pt x="7548" y="21983"/>
                </a:cubicBezTo>
                <a:lnTo>
                  <a:pt x="7548" y="21983"/>
                </a:lnTo>
                <a:cubicBezTo>
                  <a:pt x="7581" y="22006"/>
                  <a:pt x="7646" y="22053"/>
                  <a:pt x="7673" y="22075"/>
                </a:cubicBezTo>
                <a:cubicBezTo>
                  <a:pt x="8022" y="22350"/>
                  <a:pt x="8354" y="22636"/>
                  <a:pt x="8675" y="22942"/>
                </a:cubicBezTo>
                <a:cubicBezTo>
                  <a:pt x="9261" y="23505"/>
                  <a:pt x="9958" y="24216"/>
                  <a:pt x="10290" y="24815"/>
                </a:cubicBezTo>
                <a:cubicBezTo>
                  <a:pt x="10641" y="25447"/>
                  <a:pt x="10772" y="25871"/>
                  <a:pt x="10764" y="26580"/>
                </a:cubicBezTo>
                <a:cubicBezTo>
                  <a:pt x="10758" y="27147"/>
                  <a:pt x="10613" y="27661"/>
                  <a:pt x="10386" y="28272"/>
                </a:cubicBezTo>
                <a:cubicBezTo>
                  <a:pt x="10124" y="28975"/>
                  <a:pt x="9796" y="29652"/>
                  <a:pt x="9488" y="30336"/>
                </a:cubicBezTo>
                <a:cubicBezTo>
                  <a:pt x="8680" y="32128"/>
                  <a:pt x="8081" y="33925"/>
                  <a:pt x="7886" y="35895"/>
                </a:cubicBezTo>
                <a:cubicBezTo>
                  <a:pt x="7421" y="40569"/>
                  <a:pt x="9649" y="44705"/>
                  <a:pt x="12362" y="48335"/>
                </a:cubicBezTo>
                <a:cubicBezTo>
                  <a:pt x="12712" y="48804"/>
                  <a:pt x="13393" y="49116"/>
                  <a:pt x="13996" y="49116"/>
                </a:cubicBezTo>
                <a:cubicBezTo>
                  <a:pt x="14077" y="49116"/>
                  <a:pt x="14156" y="49110"/>
                  <a:pt x="14233" y="49099"/>
                </a:cubicBezTo>
                <a:cubicBezTo>
                  <a:pt x="14838" y="49007"/>
                  <a:pt x="15039" y="48506"/>
                  <a:pt x="14674" y="48017"/>
                </a:cubicBezTo>
                <a:cubicBezTo>
                  <a:pt x="12375" y="44940"/>
                  <a:pt x="10450" y="41528"/>
                  <a:pt x="10539" y="37574"/>
                </a:cubicBezTo>
                <a:cubicBezTo>
                  <a:pt x="10582" y="35627"/>
                  <a:pt x="11092" y="33807"/>
                  <a:pt x="11860" y="32032"/>
                </a:cubicBezTo>
                <a:cubicBezTo>
                  <a:pt x="12415" y="30756"/>
                  <a:pt x="13130" y="29495"/>
                  <a:pt x="13381" y="28113"/>
                </a:cubicBezTo>
                <a:cubicBezTo>
                  <a:pt x="13662" y="26562"/>
                  <a:pt x="13156" y="25164"/>
                  <a:pt x="12210" y="23930"/>
                </a:cubicBezTo>
                <a:cubicBezTo>
                  <a:pt x="11103" y="22484"/>
                  <a:pt x="9622" y="21198"/>
                  <a:pt x="8047" y="20286"/>
                </a:cubicBezTo>
                <a:cubicBezTo>
                  <a:pt x="7510" y="19976"/>
                  <a:pt x="6951" y="19707"/>
                  <a:pt x="6403" y="19418"/>
                </a:cubicBezTo>
                <a:cubicBezTo>
                  <a:pt x="6175" y="19298"/>
                  <a:pt x="5948" y="19174"/>
                  <a:pt x="5729" y="19040"/>
                </a:cubicBezTo>
                <a:cubicBezTo>
                  <a:pt x="5620" y="18972"/>
                  <a:pt x="5515" y="18900"/>
                  <a:pt x="5408" y="18830"/>
                </a:cubicBezTo>
                <a:lnTo>
                  <a:pt x="5408" y="18830"/>
                </a:lnTo>
                <a:cubicBezTo>
                  <a:pt x="5469" y="18869"/>
                  <a:pt x="5496" y="18885"/>
                  <a:pt x="5499" y="18885"/>
                </a:cubicBezTo>
                <a:cubicBezTo>
                  <a:pt x="5510" y="18885"/>
                  <a:pt x="5241" y="18695"/>
                  <a:pt x="5178" y="18640"/>
                </a:cubicBezTo>
                <a:cubicBezTo>
                  <a:pt x="5143" y="18610"/>
                  <a:pt x="5024" y="18496"/>
                  <a:pt x="4968" y="18445"/>
                </a:cubicBezTo>
                <a:lnTo>
                  <a:pt x="4968" y="18445"/>
                </a:lnTo>
                <a:cubicBezTo>
                  <a:pt x="4920" y="18388"/>
                  <a:pt x="4796" y="18249"/>
                  <a:pt x="4763" y="18207"/>
                </a:cubicBezTo>
                <a:cubicBezTo>
                  <a:pt x="4657" y="18078"/>
                  <a:pt x="4558" y="17942"/>
                  <a:pt x="4465" y="17803"/>
                </a:cubicBezTo>
                <a:cubicBezTo>
                  <a:pt x="4323" y="17589"/>
                  <a:pt x="4379" y="17678"/>
                  <a:pt x="4247" y="17421"/>
                </a:cubicBezTo>
                <a:cubicBezTo>
                  <a:pt x="3831" y="16626"/>
                  <a:pt x="3531" y="15749"/>
                  <a:pt x="3333" y="14875"/>
                </a:cubicBezTo>
                <a:cubicBezTo>
                  <a:pt x="2838" y="12678"/>
                  <a:pt x="3021" y="10352"/>
                  <a:pt x="3328" y="8143"/>
                </a:cubicBezTo>
                <a:cubicBezTo>
                  <a:pt x="3640" y="5903"/>
                  <a:pt x="4151" y="3699"/>
                  <a:pt x="4556" y="1476"/>
                </a:cubicBezTo>
                <a:cubicBezTo>
                  <a:pt x="4673" y="841"/>
                  <a:pt x="4080" y="390"/>
                  <a:pt x="3545" y="171"/>
                </a:cubicBezTo>
                <a:cubicBezTo>
                  <a:pt x="3375" y="102"/>
                  <a:pt x="2981" y="0"/>
                  <a:pt x="2622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" name="Google Shape;42;p2"/>
          <p:cNvSpPr/>
          <p:nvPr/>
        </p:nvSpPr>
        <p:spPr>
          <a:xfrm>
            <a:off x="10739770" y="-106304"/>
            <a:ext cx="1406447" cy="1908216"/>
          </a:xfrm>
          <a:custGeom>
            <a:avLst/>
            <a:gdLst/>
            <a:ahLst/>
            <a:cxnLst/>
            <a:rect l="l" t="t" r="r" b="b"/>
            <a:pathLst>
              <a:path w="36405" h="49393" extrusionOk="0">
                <a:moveTo>
                  <a:pt x="14570" y="18820"/>
                </a:moveTo>
                <a:cubicBezTo>
                  <a:pt x="14571" y="18820"/>
                  <a:pt x="14584" y="18822"/>
                  <a:pt x="14618" y="18826"/>
                </a:cubicBezTo>
                <a:lnTo>
                  <a:pt x="14618" y="18826"/>
                </a:lnTo>
                <a:cubicBezTo>
                  <a:pt x="14592" y="18823"/>
                  <a:pt x="14569" y="18820"/>
                  <a:pt x="14570" y="18820"/>
                </a:cubicBezTo>
                <a:close/>
                <a:moveTo>
                  <a:pt x="14649" y="18829"/>
                </a:moveTo>
                <a:cubicBezTo>
                  <a:pt x="14656" y="18830"/>
                  <a:pt x="14663" y="18831"/>
                  <a:pt x="14671" y="18831"/>
                </a:cubicBezTo>
                <a:cubicBezTo>
                  <a:pt x="14664" y="18831"/>
                  <a:pt x="14656" y="18830"/>
                  <a:pt x="14649" y="18829"/>
                </a:cubicBezTo>
                <a:close/>
                <a:moveTo>
                  <a:pt x="4756" y="1"/>
                </a:moveTo>
                <a:cubicBezTo>
                  <a:pt x="4233" y="1"/>
                  <a:pt x="3605" y="121"/>
                  <a:pt x="3325" y="476"/>
                </a:cubicBezTo>
                <a:lnTo>
                  <a:pt x="3326" y="476"/>
                </a:lnTo>
                <a:cubicBezTo>
                  <a:pt x="2008" y="2142"/>
                  <a:pt x="1178" y="4142"/>
                  <a:pt x="699" y="6201"/>
                </a:cubicBezTo>
                <a:cubicBezTo>
                  <a:pt x="189" y="8379"/>
                  <a:pt x="0" y="10711"/>
                  <a:pt x="513" y="12908"/>
                </a:cubicBezTo>
                <a:cubicBezTo>
                  <a:pt x="1037" y="15152"/>
                  <a:pt x="2290" y="16981"/>
                  <a:pt x="4410" y="17964"/>
                </a:cubicBezTo>
                <a:cubicBezTo>
                  <a:pt x="5998" y="18700"/>
                  <a:pt x="7727" y="18857"/>
                  <a:pt x="9460" y="18857"/>
                </a:cubicBezTo>
                <a:cubicBezTo>
                  <a:pt x="10349" y="18857"/>
                  <a:pt x="11239" y="18815"/>
                  <a:pt x="12111" y="18790"/>
                </a:cubicBezTo>
                <a:cubicBezTo>
                  <a:pt x="12453" y="18779"/>
                  <a:pt x="12794" y="18772"/>
                  <a:pt x="13136" y="18772"/>
                </a:cubicBezTo>
                <a:cubicBezTo>
                  <a:pt x="13425" y="18772"/>
                  <a:pt x="13714" y="18777"/>
                  <a:pt x="14003" y="18790"/>
                </a:cubicBezTo>
                <a:cubicBezTo>
                  <a:pt x="14159" y="18796"/>
                  <a:pt x="14314" y="18804"/>
                  <a:pt x="14471" y="18815"/>
                </a:cubicBezTo>
                <a:cubicBezTo>
                  <a:pt x="14524" y="18819"/>
                  <a:pt x="14579" y="18823"/>
                  <a:pt x="14634" y="18828"/>
                </a:cubicBezTo>
                <a:lnTo>
                  <a:pt x="14634" y="18828"/>
                </a:lnTo>
                <a:cubicBezTo>
                  <a:pt x="14656" y="18831"/>
                  <a:pt x="14684" y="18835"/>
                  <a:pt x="14720" y="18839"/>
                </a:cubicBezTo>
                <a:cubicBezTo>
                  <a:pt x="15027" y="18879"/>
                  <a:pt x="15332" y="18924"/>
                  <a:pt x="15635" y="18988"/>
                </a:cubicBezTo>
                <a:cubicBezTo>
                  <a:pt x="16640" y="19200"/>
                  <a:pt x="17890" y="19807"/>
                  <a:pt x="18695" y="20664"/>
                </a:cubicBezTo>
                <a:cubicBezTo>
                  <a:pt x="19527" y="21549"/>
                  <a:pt x="20224" y="22576"/>
                  <a:pt x="20570" y="23749"/>
                </a:cubicBezTo>
                <a:cubicBezTo>
                  <a:pt x="20886" y="24819"/>
                  <a:pt x="20955" y="25940"/>
                  <a:pt x="20971" y="27052"/>
                </a:cubicBezTo>
                <a:cubicBezTo>
                  <a:pt x="20990" y="28322"/>
                  <a:pt x="20957" y="29591"/>
                  <a:pt x="21038" y="30859"/>
                </a:cubicBezTo>
                <a:cubicBezTo>
                  <a:pt x="21109" y="31947"/>
                  <a:pt x="21323" y="33040"/>
                  <a:pt x="21492" y="34117"/>
                </a:cubicBezTo>
                <a:cubicBezTo>
                  <a:pt x="21808" y="36134"/>
                  <a:pt x="22180" y="38161"/>
                  <a:pt x="22863" y="40093"/>
                </a:cubicBezTo>
                <a:cubicBezTo>
                  <a:pt x="23527" y="41973"/>
                  <a:pt x="24467" y="43754"/>
                  <a:pt x="25866" y="45194"/>
                </a:cubicBezTo>
                <a:cubicBezTo>
                  <a:pt x="27515" y="46892"/>
                  <a:pt x="29609" y="48042"/>
                  <a:pt x="31850" y="48764"/>
                </a:cubicBezTo>
                <a:cubicBezTo>
                  <a:pt x="32564" y="48994"/>
                  <a:pt x="33293" y="49180"/>
                  <a:pt x="34025" y="49343"/>
                </a:cubicBezTo>
                <a:cubicBezTo>
                  <a:pt x="34171" y="49376"/>
                  <a:pt x="34339" y="49393"/>
                  <a:pt x="34515" y="49393"/>
                </a:cubicBezTo>
                <a:cubicBezTo>
                  <a:pt x="35034" y="49393"/>
                  <a:pt x="35624" y="49242"/>
                  <a:pt x="35945" y="48906"/>
                </a:cubicBezTo>
                <a:cubicBezTo>
                  <a:pt x="36405" y="48427"/>
                  <a:pt x="35742" y="48132"/>
                  <a:pt x="35343" y="48042"/>
                </a:cubicBezTo>
                <a:cubicBezTo>
                  <a:pt x="33117" y="47542"/>
                  <a:pt x="30972" y="46657"/>
                  <a:pt x="29210" y="45162"/>
                </a:cubicBezTo>
                <a:cubicBezTo>
                  <a:pt x="27772" y="43941"/>
                  <a:pt x="26721" y="42297"/>
                  <a:pt x="25997" y="40569"/>
                </a:cubicBezTo>
                <a:cubicBezTo>
                  <a:pt x="25240" y="38761"/>
                  <a:pt x="24837" y="36808"/>
                  <a:pt x="24506" y="34883"/>
                </a:cubicBezTo>
                <a:cubicBezTo>
                  <a:pt x="24332" y="33863"/>
                  <a:pt x="24182" y="32837"/>
                  <a:pt x="24032" y="31813"/>
                </a:cubicBezTo>
                <a:cubicBezTo>
                  <a:pt x="23850" y="30583"/>
                  <a:pt x="23821" y="29356"/>
                  <a:pt x="23820" y="28115"/>
                </a:cubicBezTo>
                <a:cubicBezTo>
                  <a:pt x="23818" y="25859"/>
                  <a:pt x="23799" y="23608"/>
                  <a:pt x="22609" y="21606"/>
                </a:cubicBezTo>
                <a:cubicBezTo>
                  <a:pt x="21187" y="19216"/>
                  <a:pt x="18762" y="17862"/>
                  <a:pt x="16038" y="17537"/>
                </a:cubicBezTo>
                <a:cubicBezTo>
                  <a:pt x="15248" y="17443"/>
                  <a:pt x="14457" y="17412"/>
                  <a:pt x="13665" y="17412"/>
                </a:cubicBezTo>
                <a:cubicBezTo>
                  <a:pt x="13152" y="17412"/>
                  <a:pt x="12639" y="17425"/>
                  <a:pt x="12124" y="17443"/>
                </a:cubicBezTo>
                <a:cubicBezTo>
                  <a:pt x="11515" y="17466"/>
                  <a:pt x="10907" y="17489"/>
                  <a:pt x="10298" y="17494"/>
                </a:cubicBezTo>
                <a:cubicBezTo>
                  <a:pt x="10236" y="17495"/>
                  <a:pt x="10174" y="17495"/>
                  <a:pt x="10111" y="17495"/>
                </a:cubicBezTo>
                <a:cubicBezTo>
                  <a:pt x="9884" y="17495"/>
                  <a:pt x="9657" y="17492"/>
                  <a:pt x="9429" y="17485"/>
                </a:cubicBezTo>
                <a:cubicBezTo>
                  <a:pt x="9274" y="17480"/>
                  <a:pt x="9119" y="17472"/>
                  <a:pt x="8966" y="17464"/>
                </a:cubicBezTo>
                <a:cubicBezTo>
                  <a:pt x="8913" y="17460"/>
                  <a:pt x="8629" y="17434"/>
                  <a:pt x="8602" y="17434"/>
                </a:cubicBezTo>
                <a:cubicBezTo>
                  <a:pt x="8594" y="17434"/>
                  <a:pt x="8608" y="17436"/>
                  <a:pt x="8656" y="17442"/>
                </a:cubicBezTo>
                <a:cubicBezTo>
                  <a:pt x="8063" y="17371"/>
                  <a:pt x="7584" y="17285"/>
                  <a:pt x="7114" y="17128"/>
                </a:cubicBezTo>
                <a:cubicBezTo>
                  <a:pt x="6585" y="16956"/>
                  <a:pt x="6084" y="16707"/>
                  <a:pt x="5625" y="16392"/>
                </a:cubicBezTo>
                <a:cubicBezTo>
                  <a:pt x="4850" y="15860"/>
                  <a:pt x="4275" y="15020"/>
                  <a:pt x="3874" y="14167"/>
                </a:cubicBezTo>
                <a:cubicBezTo>
                  <a:pt x="2983" y="12275"/>
                  <a:pt x="2927" y="10002"/>
                  <a:pt x="3176" y="7962"/>
                </a:cubicBezTo>
                <a:cubicBezTo>
                  <a:pt x="3430" y="5869"/>
                  <a:pt x="4087" y="3764"/>
                  <a:pt x="5152" y="1939"/>
                </a:cubicBezTo>
                <a:cubicBezTo>
                  <a:pt x="5360" y="1578"/>
                  <a:pt x="5592" y="1233"/>
                  <a:pt x="5847" y="906"/>
                </a:cubicBezTo>
                <a:cubicBezTo>
                  <a:pt x="6232" y="418"/>
                  <a:pt x="5708" y="123"/>
                  <a:pt x="5245" y="40"/>
                </a:cubicBezTo>
                <a:cubicBezTo>
                  <a:pt x="5108" y="15"/>
                  <a:pt x="4938" y="1"/>
                  <a:pt x="4756" y="1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" name="Google Shape;43;p2"/>
          <p:cNvSpPr/>
          <p:nvPr/>
        </p:nvSpPr>
        <p:spPr>
          <a:xfrm>
            <a:off x="11837022" y="4178403"/>
            <a:ext cx="617399" cy="1048277"/>
          </a:xfrm>
          <a:custGeom>
            <a:avLst/>
            <a:gdLst/>
            <a:ahLst/>
            <a:cxnLst/>
            <a:rect l="l" t="t" r="r" b="b"/>
            <a:pathLst>
              <a:path w="15981" h="27134" extrusionOk="0">
                <a:moveTo>
                  <a:pt x="7190" y="14865"/>
                </a:moveTo>
                <a:lnTo>
                  <a:pt x="7180" y="14871"/>
                </a:lnTo>
                <a:lnTo>
                  <a:pt x="7180" y="14871"/>
                </a:lnTo>
                <a:cubicBezTo>
                  <a:pt x="7185" y="14868"/>
                  <a:pt x="7188" y="14866"/>
                  <a:pt x="7190" y="14865"/>
                </a:cubicBezTo>
                <a:close/>
                <a:moveTo>
                  <a:pt x="2881" y="21722"/>
                </a:moveTo>
                <a:cubicBezTo>
                  <a:pt x="2871" y="21757"/>
                  <a:pt x="2867" y="21770"/>
                  <a:pt x="2867" y="21770"/>
                </a:cubicBezTo>
                <a:cubicBezTo>
                  <a:pt x="2867" y="21770"/>
                  <a:pt x="2874" y="21744"/>
                  <a:pt x="2881" y="21722"/>
                </a:cubicBezTo>
                <a:close/>
                <a:moveTo>
                  <a:pt x="14455" y="0"/>
                </a:moveTo>
                <a:cubicBezTo>
                  <a:pt x="14202" y="0"/>
                  <a:pt x="13948" y="49"/>
                  <a:pt x="13799" y="99"/>
                </a:cubicBezTo>
                <a:cubicBezTo>
                  <a:pt x="13337" y="254"/>
                  <a:pt x="12754" y="641"/>
                  <a:pt x="12862" y="1200"/>
                </a:cubicBezTo>
                <a:lnTo>
                  <a:pt x="12862" y="1198"/>
                </a:lnTo>
                <a:cubicBezTo>
                  <a:pt x="13145" y="2655"/>
                  <a:pt x="13322" y="4133"/>
                  <a:pt x="13276" y="5620"/>
                </a:cubicBezTo>
                <a:cubicBezTo>
                  <a:pt x="13259" y="6238"/>
                  <a:pt x="13198" y="6853"/>
                  <a:pt x="13094" y="7464"/>
                </a:cubicBezTo>
                <a:cubicBezTo>
                  <a:pt x="13001" y="8000"/>
                  <a:pt x="12872" y="8502"/>
                  <a:pt x="12738" y="8889"/>
                </a:cubicBezTo>
                <a:cubicBezTo>
                  <a:pt x="12580" y="9350"/>
                  <a:pt x="12383" y="9798"/>
                  <a:pt x="12155" y="10229"/>
                </a:cubicBezTo>
                <a:cubicBezTo>
                  <a:pt x="12051" y="10424"/>
                  <a:pt x="11939" y="10612"/>
                  <a:pt x="11822" y="10801"/>
                </a:cubicBezTo>
                <a:cubicBezTo>
                  <a:pt x="11798" y="10840"/>
                  <a:pt x="11783" y="10864"/>
                  <a:pt x="11775" y="10878"/>
                </a:cubicBezTo>
                <a:lnTo>
                  <a:pt x="11775" y="10878"/>
                </a:lnTo>
                <a:cubicBezTo>
                  <a:pt x="11766" y="10890"/>
                  <a:pt x="11749" y="10913"/>
                  <a:pt x="11719" y="10956"/>
                </a:cubicBezTo>
                <a:cubicBezTo>
                  <a:pt x="11650" y="11053"/>
                  <a:pt x="11581" y="11151"/>
                  <a:pt x="11509" y="11245"/>
                </a:cubicBezTo>
                <a:cubicBezTo>
                  <a:pt x="11239" y="11600"/>
                  <a:pt x="10949" y="11937"/>
                  <a:pt x="10637" y="12255"/>
                </a:cubicBezTo>
                <a:cubicBezTo>
                  <a:pt x="10556" y="12338"/>
                  <a:pt x="10472" y="12418"/>
                  <a:pt x="10391" y="12499"/>
                </a:cubicBezTo>
                <a:cubicBezTo>
                  <a:pt x="10459" y="12431"/>
                  <a:pt x="10484" y="12406"/>
                  <a:pt x="10483" y="12406"/>
                </a:cubicBezTo>
                <a:lnTo>
                  <a:pt x="10483" y="12406"/>
                </a:lnTo>
                <a:cubicBezTo>
                  <a:pt x="10482" y="12406"/>
                  <a:pt x="10350" y="12535"/>
                  <a:pt x="10313" y="12569"/>
                </a:cubicBezTo>
                <a:cubicBezTo>
                  <a:pt x="10142" y="12724"/>
                  <a:pt x="9966" y="12876"/>
                  <a:pt x="9789" y="13021"/>
                </a:cubicBezTo>
                <a:cubicBezTo>
                  <a:pt x="9102" y="13587"/>
                  <a:pt x="8370" y="14092"/>
                  <a:pt x="7629" y="14579"/>
                </a:cubicBezTo>
                <a:cubicBezTo>
                  <a:pt x="7455" y="14692"/>
                  <a:pt x="7281" y="14806"/>
                  <a:pt x="7108" y="14919"/>
                </a:cubicBezTo>
                <a:cubicBezTo>
                  <a:pt x="7080" y="14937"/>
                  <a:pt x="7064" y="14947"/>
                  <a:pt x="7056" y="14953"/>
                </a:cubicBezTo>
                <a:lnTo>
                  <a:pt x="7056" y="14953"/>
                </a:lnTo>
                <a:lnTo>
                  <a:pt x="7180" y="14871"/>
                </a:lnTo>
                <a:lnTo>
                  <a:pt x="7180" y="14871"/>
                </a:lnTo>
                <a:cubicBezTo>
                  <a:pt x="7147" y="14893"/>
                  <a:pt x="7049" y="14957"/>
                  <a:pt x="7049" y="14957"/>
                </a:cubicBezTo>
                <a:cubicBezTo>
                  <a:pt x="7049" y="14957"/>
                  <a:pt x="7051" y="14955"/>
                  <a:pt x="7056" y="14953"/>
                </a:cubicBezTo>
                <a:lnTo>
                  <a:pt x="7056" y="14953"/>
                </a:lnTo>
                <a:lnTo>
                  <a:pt x="7046" y="14959"/>
                </a:lnTo>
                <a:lnTo>
                  <a:pt x="6530" y="15291"/>
                </a:lnTo>
                <a:cubicBezTo>
                  <a:pt x="6166" y="15526"/>
                  <a:pt x="5803" y="15761"/>
                  <a:pt x="5445" y="16004"/>
                </a:cubicBezTo>
                <a:cubicBezTo>
                  <a:pt x="3923" y="17034"/>
                  <a:pt x="2501" y="18220"/>
                  <a:pt x="1502" y="19781"/>
                </a:cubicBezTo>
                <a:cubicBezTo>
                  <a:pt x="172" y="21859"/>
                  <a:pt x="1" y="24332"/>
                  <a:pt x="291" y="26723"/>
                </a:cubicBezTo>
                <a:cubicBezTo>
                  <a:pt x="330" y="27041"/>
                  <a:pt x="683" y="27133"/>
                  <a:pt x="1039" y="27133"/>
                </a:cubicBezTo>
                <a:cubicBezTo>
                  <a:pt x="1300" y="27133"/>
                  <a:pt x="1563" y="27083"/>
                  <a:pt x="1702" y="27036"/>
                </a:cubicBezTo>
                <a:cubicBezTo>
                  <a:pt x="2196" y="26870"/>
                  <a:pt x="2707" y="26503"/>
                  <a:pt x="2638" y="25936"/>
                </a:cubicBezTo>
                <a:cubicBezTo>
                  <a:pt x="2502" y="24818"/>
                  <a:pt x="2499" y="23669"/>
                  <a:pt x="2692" y="22557"/>
                </a:cubicBezTo>
                <a:cubicBezTo>
                  <a:pt x="2734" y="22316"/>
                  <a:pt x="2790" y="22079"/>
                  <a:pt x="2847" y="21841"/>
                </a:cubicBezTo>
                <a:cubicBezTo>
                  <a:pt x="2859" y="21799"/>
                  <a:pt x="2871" y="21757"/>
                  <a:pt x="2883" y="21714"/>
                </a:cubicBezTo>
                <a:lnTo>
                  <a:pt x="2883" y="21714"/>
                </a:lnTo>
                <a:cubicBezTo>
                  <a:pt x="2885" y="21706"/>
                  <a:pt x="2887" y="21699"/>
                  <a:pt x="2889" y="21694"/>
                </a:cubicBezTo>
                <a:cubicBezTo>
                  <a:pt x="2934" y="21555"/>
                  <a:pt x="2980" y="21420"/>
                  <a:pt x="3030" y="21284"/>
                </a:cubicBezTo>
                <a:cubicBezTo>
                  <a:pt x="3183" y="20873"/>
                  <a:pt x="3371" y="20477"/>
                  <a:pt x="3593" y="20098"/>
                </a:cubicBezTo>
                <a:cubicBezTo>
                  <a:pt x="3643" y="20012"/>
                  <a:pt x="3697" y="19928"/>
                  <a:pt x="3750" y="19841"/>
                </a:cubicBezTo>
                <a:cubicBezTo>
                  <a:pt x="3751" y="19840"/>
                  <a:pt x="3751" y="19840"/>
                  <a:pt x="3752" y="19839"/>
                </a:cubicBezTo>
                <a:lnTo>
                  <a:pt x="3752" y="19839"/>
                </a:lnTo>
                <a:cubicBezTo>
                  <a:pt x="3773" y="19806"/>
                  <a:pt x="3796" y="19774"/>
                  <a:pt x="3819" y="19742"/>
                </a:cubicBezTo>
                <a:cubicBezTo>
                  <a:pt x="3945" y="19562"/>
                  <a:pt x="4079" y="19388"/>
                  <a:pt x="4220" y="19218"/>
                </a:cubicBezTo>
                <a:cubicBezTo>
                  <a:pt x="4346" y="19066"/>
                  <a:pt x="4477" y="18919"/>
                  <a:pt x="4613" y="18776"/>
                </a:cubicBezTo>
                <a:cubicBezTo>
                  <a:pt x="4688" y="18696"/>
                  <a:pt x="4763" y="18618"/>
                  <a:pt x="4841" y="18541"/>
                </a:cubicBezTo>
                <a:cubicBezTo>
                  <a:pt x="4872" y="18511"/>
                  <a:pt x="4903" y="18480"/>
                  <a:pt x="4935" y="18450"/>
                </a:cubicBezTo>
                <a:cubicBezTo>
                  <a:pt x="4936" y="18449"/>
                  <a:pt x="4938" y="18448"/>
                  <a:pt x="4939" y="18447"/>
                </a:cubicBezTo>
                <a:lnTo>
                  <a:pt x="4939" y="18447"/>
                </a:lnTo>
                <a:cubicBezTo>
                  <a:pt x="5577" y="17885"/>
                  <a:pt x="6250" y="17362"/>
                  <a:pt x="6955" y="16883"/>
                </a:cubicBezTo>
                <a:cubicBezTo>
                  <a:pt x="7321" y="16633"/>
                  <a:pt x="7693" y="16392"/>
                  <a:pt x="8065" y="16151"/>
                </a:cubicBezTo>
                <a:cubicBezTo>
                  <a:pt x="8070" y="16148"/>
                  <a:pt x="8075" y="16145"/>
                  <a:pt x="8078" y="16142"/>
                </a:cubicBezTo>
                <a:lnTo>
                  <a:pt x="8078" y="16142"/>
                </a:lnTo>
                <a:cubicBezTo>
                  <a:pt x="8084" y="16138"/>
                  <a:pt x="8090" y="16134"/>
                  <a:pt x="8097" y="16130"/>
                </a:cubicBezTo>
                <a:lnTo>
                  <a:pt x="8586" y="15817"/>
                </a:lnTo>
                <a:cubicBezTo>
                  <a:pt x="8779" y="15692"/>
                  <a:pt x="8972" y="15566"/>
                  <a:pt x="9164" y="15440"/>
                </a:cubicBezTo>
                <a:cubicBezTo>
                  <a:pt x="9897" y="14961"/>
                  <a:pt x="10623" y="14464"/>
                  <a:pt x="11302" y="13911"/>
                </a:cubicBezTo>
                <a:cubicBezTo>
                  <a:pt x="12829" y="12670"/>
                  <a:pt x="14140" y="11143"/>
                  <a:pt x="14867" y="9294"/>
                </a:cubicBezTo>
                <a:cubicBezTo>
                  <a:pt x="15981" y="6464"/>
                  <a:pt x="15776" y="3342"/>
                  <a:pt x="15211" y="412"/>
                </a:cubicBezTo>
                <a:cubicBezTo>
                  <a:pt x="15149" y="94"/>
                  <a:pt x="14803" y="0"/>
                  <a:pt x="14455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" name="Google Shape;44;p2"/>
          <p:cNvSpPr/>
          <p:nvPr/>
        </p:nvSpPr>
        <p:spPr>
          <a:xfrm>
            <a:off x="490235" y="464946"/>
            <a:ext cx="11211531" cy="5928109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" name="Google Shape;45;p2"/>
          <p:cNvSpPr txBox="1">
            <a:spLocks noGrp="1"/>
          </p:cNvSpPr>
          <p:nvPr>
            <p:ph type="ctrTitle"/>
          </p:nvPr>
        </p:nvSpPr>
        <p:spPr>
          <a:xfrm>
            <a:off x="996933" y="1804000"/>
            <a:ext cx="5890000" cy="290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 b="1">
                <a:solidFill>
                  <a:srgbClr val="191919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2"/>
          <p:cNvSpPr txBox="1">
            <a:spLocks noGrp="1"/>
          </p:cNvSpPr>
          <p:nvPr>
            <p:ph type="subTitle" idx="1"/>
          </p:nvPr>
        </p:nvSpPr>
        <p:spPr>
          <a:xfrm>
            <a:off x="996933" y="4711200"/>
            <a:ext cx="58120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10710612" y="5462595"/>
            <a:ext cx="725341" cy="1246388"/>
          </a:xfrm>
          <a:custGeom>
            <a:avLst/>
            <a:gdLst/>
            <a:ahLst/>
            <a:cxnLst/>
            <a:rect l="l" t="t" r="r" b="b"/>
            <a:pathLst>
              <a:path w="18775" h="32262" extrusionOk="0">
                <a:moveTo>
                  <a:pt x="11539" y="9839"/>
                </a:moveTo>
                <a:cubicBezTo>
                  <a:pt x="11540" y="9839"/>
                  <a:pt x="11541" y="9839"/>
                  <a:pt x="11542" y="9839"/>
                </a:cubicBezTo>
                <a:lnTo>
                  <a:pt x="11542" y="9839"/>
                </a:lnTo>
                <a:cubicBezTo>
                  <a:pt x="11542" y="9839"/>
                  <a:pt x="11543" y="9840"/>
                  <a:pt x="11543" y="9840"/>
                </a:cubicBezTo>
                <a:lnTo>
                  <a:pt x="11543" y="9840"/>
                </a:lnTo>
                <a:cubicBezTo>
                  <a:pt x="11542" y="9839"/>
                  <a:pt x="11540" y="9839"/>
                  <a:pt x="11539" y="9839"/>
                </a:cubicBezTo>
                <a:close/>
                <a:moveTo>
                  <a:pt x="10445" y="9705"/>
                </a:moveTo>
                <a:cubicBezTo>
                  <a:pt x="10662" y="9705"/>
                  <a:pt x="10879" y="9721"/>
                  <a:pt x="11095" y="9752"/>
                </a:cubicBezTo>
                <a:lnTo>
                  <a:pt x="11095" y="9752"/>
                </a:lnTo>
                <a:cubicBezTo>
                  <a:pt x="11229" y="10795"/>
                  <a:pt x="10928" y="11809"/>
                  <a:pt x="10083" y="12588"/>
                </a:cubicBezTo>
                <a:cubicBezTo>
                  <a:pt x="9204" y="13399"/>
                  <a:pt x="7980" y="13766"/>
                  <a:pt x="6789" y="13766"/>
                </a:cubicBezTo>
                <a:cubicBezTo>
                  <a:pt x="6551" y="13766"/>
                  <a:pt x="6314" y="13751"/>
                  <a:pt x="6081" y="13723"/>
                </a:cubicBezTo>
                <a:cubicBezTo>
                  <a:pt x="5889" y="13699"/>
                  <a:pt x="5740" y="13676"/>
                  <a:pt x="5598" y="13647"/>
                </a:cubicBezTo>
                <a:lnTo>
                  <a:pt x="5598" y="13647"/>
                </a:lnTo>
                <a:cubicBezTo>
                  <a:pt x="6034" y="12537"/>
                  <a:pt x="6747" y="11427"/>
                  <a:pt x="7709" y="10660"/>
                </a:cubicBezTo>
                <a:cubicBezTo>
                  <a:pt x="8507" y="10024"/>
                  <a:pt x="9470" y="9705"/>
                  <a:pt x="10445" y="9705"/>
                </a:cubicBezTo>
                <a:close/>
                <a:moveTo>
                  <a:pt x="14564" y="19435"/>
                </a:moveTo>
                <a:lnTo>
                  <a:pt x="14564" y="19435"/>
                </a:lnTo>
                <a:cubicBezTo>
                  <a:pt x="14564" y="19444"/>
                  <a:pt x="14564" y="19453"/>
                  <a:pt x="14564" y="19461"/>
                </a:cubicBezTo>
                <a:lnTo>
                  <a:pt x="14564" y="19461"/>
                </a:lnTo>
                <a:cubicBezTo>
                  <a:pt x="14564" y="19461"/>
                  <a:pt x="14563" y="19461"/>
                  <a:pt x="14563" y="19461"/>
                </a:cubicBezTo>
                <a:lnTo>
                  <a:pt x="14563" y="19461"/>
                </a:lnTo>
                <a:cubicBezTo>
                  <a:pt x="14563" y="19453"/>
                  <a:pt x="14564" y="19445"/>
                  <a:pt x="14564" y="19435"/>
                </a:cubicBezTo>
                <a:close/>
                <a:moveTo>
                  <a:pt x="14428" y="19664"/>
                </a:moveTo>
                <a:lnTo>
                  <a:pt x="14428" y="19664"/>
                </a:lnTo>
                <a:cubicBezTo>
                  <a:pt x="14436" y="19665"/>
                  <a:pt x="14444" y="19667"/>
                  <a:pt x="14452" y="19669"/>
                </a:cubicBezTo>
                <a:cubicBezTo>
                  <a:pt x="14443" y="19667"/>
                  <a:pt x="14435" y="19665"/>
                  <a:pt x="14428" y="19664"/>
                </a:cubicBezTo>
                <a:close/>
                <a:moveTo>
                  <a:pt x="14531" y="19694"/>
                </a:moveTo>
                <a:lnTo>
                  <a:pt x="14531" y="19694"/>
                </a:lnTo>
                <a:cubicBezTo>
                  <a:pt x="14531" y="19694"/>
                  <a:pt x="14531" y="19694"/>
                  <a:pt x="14531" y="19695"/>
                </a:cubicBezTo>
                <a:lnTo>
                  <a:pt x="14531" y="19695"/>
                </a:lnTo>
                <a:cubicBezTo>
                  <a:pt x="14531" y="19696"/>
                  <a:pt x="14530" y="19697"/>
                  <a:pt x="14530" y="19698"/>
                </a:cubicBezTo>
                <a:lnTo>
                  <a:pt x="14530" y="19698"/>
                </a:lnTo>
                <a:cubicBezTo>
                  <a:pt x="14530" y="19697"/>
                  <a:pt x="14530" y="19696"/>
                  <a:pt x="14531" y="19694"/>
                </a:cubicBezTo>
                <a:close/>
                <a:moveTo>
                  <a:pt x="14779" y="19781"/>
                </a:moveTo>
                <a:cubicBezTo>
                  <a:pt x="14780" y="19781"/>
                  <a:pt x="14781" y="19782"/>
                  <a:pt x="14782" y="19782"/>
                </a:cubicBezTo>
                <a:lnTo>
                  <a:pt x="14782" y="19782"/>
                </a:lnTo>
                <a:cubicBezTo>
                  <a:pt x="14814" y="19800"/>
                  <a:pt x="14847" y="19818"/>
                  <a:pt x="14880" y="19835"/>
                </a:cubicBezTo>
                <a:lnTo>
                  <a:pt x="14880" y="19835"/>
                </a:lnTo>
                <a:cubicBezTo>
                  <a:pt x="14885" y="19839"/>
                  <a:pt x="14888" y="19841"/>
                  <a:pt x="14887" y="19841"/>
                </a:cubicBezTo>
                <a:cubicBezTo>
                  <a:pt x="14883" y="19841"/>
                  <a:pt x="14854" y="19826"/>
                  <a:pt x="14779" y="19781"/>
                </a:cubicBezTo>
                <a:close/>
                <a:moveTo>
                  <a:pt x="5402" y="20224"/>
                </a:moveTo>
                <a:lnTo>
                  <a:pt x="5402" y="20224"/>
                </a:lnTo>
                <a:cubicBezTo>
                  <a:pt x="5403" y="20227"/>
                  <a:pt x="5404" y="20230"/>
                  <a:pt x="5405" y="20233"/>
                </a:cubicBezTo>
                <a:cubicBezTo>
                  <a:pt x="5404" y="20229"/>
                  <a:pt x="5403" y="20227"/>
                  <a:pt x="5402" y="20224"/>
                </a:cubicBezTo>
                <a:close/>
                <a:moveTo>
                  <a:pt x="6201" y="21492"/>
                </a:moveTo>
                <a:cubicBezTo>
                  <a:pt x="6209" y="21500"/>
                  <a:pt x="6216" y="21507"/>
                  <a:pt x="6220" y="21512"/>
                </a:cubicBezTo>
                <a:lnTo>
                  <a:pt x="6220" y="21512"/>
                </a:lnTo>
                <a:cubicBezTo>
                  <a:pt x="6211" y="21507"/>
                  <a:pt x="6204" y="21503"/>
                  <a:pt x="6203" y="21503"/>
                </a:cubicBezTo>
                <a:lnTo>
                  <a:pt x="6203" y="21503"/>
                </a:lnTo>
                <a:cubicBezTo>
                  <a:pt x="6201" y="21503"/>
                  <a:pt x="6207" y="21509"/>
                  <a:pt x="6227" y="21522"/>
                </a:cubicBezTo>
                <a:lnTo>
                  <a:pt x="6227" y="21522"/>
                </a:lnTo>
                <a:cubicBezTo>
                  <a:pt x="6227" y="21521"/>
                  <a:pt x="6224" y="21517"/>
                  <a:pt x="6220" y="21512"/>
                </a:cubicBezTo>
                <a:lnTo>
                  <a:pt x="6220" y="21512"/>
                </a:lnTo>
                <a:cubicBezTo>
                  <a:pt x="6225" y="21514"/>
                  <a:pt x="6229" y="21517"/>
                  <a:pt x="6235" y="21520"/>
                </a:cubicBezTo>
                <a:lnTo>
                  <a:pt x="6235" y="21520"/>
                </a:lnTo>
                <a:cubicBezTo>
                  <a:pt x="6221" y="21509"/>
                  <a:pt x="6209" y="21499"/>
                  <a:pt x="6201" y="21492"/>
                </a:cubicBezTo>
                <a:close/>
                <a:moveTo>
                  <a:pt x="6375" y="21627"/>
                </a:moveTo>
                <a:lnTo>
                  <a:pt x="6375" y="21627"/>
                </a:lnTo>
                <a:cubicBezTo>
                  <a:pt x="6416" y="21647"/>
                  <a:pt x="6467" y="21686"/>
                  <a:pt x="6462" y="21686"/>
                </a:cubicBezTo>
                <a:cubicBezTo>
                  <a:pt x="6459" y="21686"/>
                  <a:pt x="6435" y="21671"/>
                  <a:pt x="6375" y="21627"/>
                </a:cubicBezTo>
                <a:close/>
                <a:moveTo>
                  <a:pt x="13539" y="19563"/>
                </a:moveTo>
                <a:cubicBezTo>
                  <a:pt x="13800" y="19563"/>
                  <a:pt x="14065" y="19593"/>
                  <a:pt x="14362" y="19651"/>
                </a:cubicBezTo>
                <a:lnTo>
                  <a:pt x="14362" y="19651"/>
                </a:lnTo>
                <a:cubicBezTo>
                  <a:pt x="14361" y="19651"/>
                  <a:pt x="14361" y="19650"/>
                  <a:pt x="14360" y="19650"/>
                </a:cubicBezTo>
                <a:lnTo>
                  <a:pt x="14360" y="19650"/>
                </a:lnTo>
                <a:cubicBezTo>
                  <a:pt x="14356" y="19650"/>
                  <a:pt x="14474" y="19677"/>
                  <a:pt x="14524" y="19692"/>
                </a:cubicBezTo>
                <a:lnTo>
                  <a:pt x="14524" y="19692"/>
                </a:lnTo>
                <a:cubicBezTo>
                  <a:pt x="14500" y="19721"/>
                  <a:pt x="14430" y="19855"/>
                  <a:pt x="14394" y="19897"/>
                </a:cubicBezTo>
                <a:cubicBezTo>
                  <a:pt x="14302" y="20001"/>
                  <a:pt x="14196" y="20094"/>
                  <a:pt x="14081" y="20172"/>
                </a:cubicBezTo>
                <a:cubicBezTo>
                  <a:pt x="13177" y="20806"/>
                  <a:pt x="12056" y="21269"/>
                  <a:pt x="11014" y="21622"/>
                </a:cubicBezTo>
                <a:cubicBezTo>
                  <a:pt x="10687" y="21733"/>
                  <a:pt x="10331" y="21835"/>
                  <a:pt x="9972" y="21917"/>
                </a:cubicBezTo>
                <a:lnTo>
                  <a:pt x="9972" y="21917"/>
                </a:lnTo>
                <a:cubicBezTo>
                  <a:pt x="10122" y="21614"/>
                  <a:pt x="10301" y="21325"/>
                  <a:pt x="10516" y="21055"/>
                </a:cubicBezTo>
                <a:cubicBezTo>
                  <a:pt x="11024" y="20420"/>
                  <a:pt x="11687" y="19956"/>
                  <a:pt x="12469" y="19729"/>
                </a:cubicBezTo>
                <a:cubicBezTo>
                  <a:pt x="12861" y="19615"/>
                  <a:pt x="13196" y="19563"/>
                  <a:pt x="13539" y="19563"/>
                </a:cubicBezTo>
                <a:close/>
                <a:moveTo>
                  <a:pt x="11319" y="30029"/>
                </a:moveTo>
                <a:cubicBezTo>
                  <a:pt x="11321" y="30030"/>
                  <a:pt x="11324" y="30031"/>
                  <a:pt x="11326" y="30033"/>
                </a:cubicBezTo>
                <a:lnTo>
                  <a:pt x="11326" y="30033"/>
                </a:lnTo>
                <a:cubicBezTo>
                  <a:pt x="11324" y="30031"/>
                  <a:pt x="11321" y="30030"/>
                  <a:pt x="11319" y="30029"/>
                </a:cubicBezTo>
                <a:close/>
                <a:moveTo>
                  <a:pt x="11354" y="30050"/>
                </a:moveTo>
                <a:cubicBezTo>
                  <a:pt x="11371" y="30061"/>
                  <a:pt x="11384" y="30070"/>
                  <a:pt x="11384" y="30070"/>
                </a:cubicBezTo>
                <a:cubicBezTo>
                  <a:pt x="11384" y="30070"/>
                  <a:pt x="11376" y="30064"/>
                  <a:pt x="11354" y="30050"/>
                </a:cubicBezTo>
                <a:close/>
                <a:moveTo>
                  <a:pt x="7317" y="0"/>
                </a:moveTo>
                <a:cubicBezTo>
                  <a:pt x="7270" y="0"/>
                  <a:pt x="7223" y="6"/>
                  <a:pt x="7178" y="18"/>
                </a:cubicBezTo>
                <a:lnTo>
                  <a:pt x="7180" y="16"/>
                </a:lnTo>
                <a:lnTo>
                  <a:pt x="7180" y="16"/>
                </a:lnTo>
                <a:cubicBezTo>
                  <a:pt x="5272" y="516"/>
                  <a:pt x="3590" y="2046"/>
                  <a:pt x="2379" y="3540"/>
                </a:cubicBezTo>
                <a:cubicBezTo>
                  <a:pt x="1125" y="5085"/>
                  <a:pt x="1" y="7133"/>
                  <a:pt x="354" y="9187"/>
                </a:cubicBezTo>
                <a:cubicBezTo>
                  <a:pt x="528" y="10208"/>
                  <a:pt x="1128" y="11231"/>
                  <a:pt x="1751" y="12044"/>
                </a:cubicBezTo>
                <a:cubicBezTo>
                  <a:pt x="2202" y="12632"/>
                  <a:pt x="2716" y="13169"/>
                  <a:pt x="3288" y="13637"/>
                </a:cubicBezTo>
                <a:lnTo>
                  <a:pt x="3288" y="13637"/>
                </a:lnTo>
                <a:cubicBezTo>
                  <a:pt x="3104" y="14426"/>
                  <a:pt x="3013" y="15234"/>
                  <a:pt x="3009" y="16020"/>
                </a:cubicBezTo>
                <a:cubicBezTo>
                  <a:pt x="2996" y="18411"/>
                  <a:pt x="3836" y="20793"/>
                  <a:pt x="5734" y="22337"/>
                </a:cubicBezTo>
                <a:cubicBezTo>
                  <a:pt x="6244" y="22751"/>
                  <a:pt x="6803" y="23099"/>
                  <a:pt x="7400" y="23354"/>
                </a:cubicBezTo>
                <a:lnTo>
                  <a:pt x="7400" y="23354"/>
                </a:lnTo>
                <a:cubicBezTo>
                  <a:pt x="7276" y="25244"/>
                  <a:pt x="7763" y="27144"/>
                  <a:pt x="8821" y="28743"/>
                </a:cubicBezTo>
                <a:cubicBezTo>
                  <a:pt x="10106" y="30685"/>
                  <a:pt x="12297" y="32262"/>
                  <a:pt x="14686" y="32262"/>
                </a:cubicBezTo>
                <a:cubicBezTo>
                  <a:pt x="14772" y="32262"/>
                  <a:pt x="14859" y="32260"/>
                  <a:pt x="14945" y="32256"/>
                </a:cubicBezTo>
                <a:cubicBezTo>
                  <a:pt x="16208" y="32195"/>
                  <a:pt x="17351" y="31684"/>
                  <a:pt x="18385" y="30981"/>
                </a:cubicBezTo>
                <a:cubicBezTo>
                  <a:pt x="18775" y="30716"/>
                  <a:pt x="17560" y="29348"/>
                  <a:pt x="16835" y="29348"/>
                </a:cubicBezTo>
                <a:cubicBezTo>
                  <a:pt x="16743" y="29348"/>
                  <a:pt x="16660" y="29370"/>
                  <a:pt x="16588" y="29418"/>
                </a:cubicBezTo>
                <a:cubicBezTo>
                  <a:pt x="15622" y="30074"/>
                  <a:pt x="14460" y="30554"/>
                  <a:pt x="13283" y="30554"/>
                </a:cubicBezTo>
                <a:cubicBezTo>
                  <a:pt x="12954" y="30554"/>
                  <a:pt x="12623" y="30517"/>
                  <a:pt x="12295" y="30434"/>
                </a:cubicBezTo>
                <a:cubicBezTo>
                  <a:pt x="12025" y="30369"/>
                  <a:pt x="11765" y="30270"/>
                  <a:pt x="11519" y="30139"/>
                </a:cubicBezTo>
                <a:cubicBezTo>
                  <a:pt x="11459" y="30108"/>
                  <a:pt x="11400" y="30075"/>
                  <a:pt x="11341" y="30042"/>
                </a:cubicBezTo>
                <a:lnTo>
                  <a:pt x="11341" y="30042"/>
                </a:lnTo>
                <a:cubicBezTo>
                  <a:pt x="11325" y="30031"/>
                  <a:pt x="11303" y="30016"/>
                  <a:pt x="11274" y="29997"/>
                </a:cubicBezTo>
                <a:cubicBezTo>
                  <a:pt x="11210" y="29954"/>
                  <a:pt x="11148" y="29909"/>
                  <a:pt x="11086" y="29863"/>
                </a:cubicBezTo>
                <a:lnTo>
                  <a:pt x="11086" y="29863"/>
                </a:lnTo>
                <a:cubicBezTo>
                  <a:pt x="11131" y="29896"/>
                  <a:pt x="11150" y="29909"/>
                  <a:pt x="11151" y="29909"/>
                </a:cubicBezTo>
                <a:cubicBezTo>
                  <a:pt x="11155" y="29909"/>
                  <a:pt x="10984" y="29777"/>
                  <a:pt x="10976" y="29768"/>
                </a:cubicBezTo>
                <a:cubicBezTo>
                  <a:pt x="10678" y="29509"/>
                  <a:pt x="10327" y="29073"/>
                  <a:pt x="10027" y="28493"/>
                </a:cubicBezTo>
                <a:cubicBezTo>
                  <a:pt x="9337" y="27155"/>
                  <a:pt x="9166" y="25627"/>
                  <a:pt x="9349" y="24145"/>
                </a:cubicBezTo>
                <a:cubicBezTo>
                  <a:pt x="9363" y="24036"/>
                  <a:pt x="9378" y="23928"/>
                  <a:pt x="9396" y="23820"/>
                </a:cubicBezTo>
                <a:lnTo>
                  <a:pt x="9396" y="23820"/>
                </a:lnTo>
                <a:cubicBezTo>
                  <a:pt x="9512" y="23826"/>
                  <a:pt x="9629" y="23829"/>
                  <a:pt x="9745" y="23829"/>
                </a:cubicBezTo>
                <a:cubicBezTo>
                  <a:pt x="11066" y="23829"/>
                  <a:pt x="12368" y="23457"/>
                  <a:pt x="13576" y="22940"/>
                </a:cubicBezTo>
                <a:cubicBezTo>
                  <a:pt x="14372" y="22599"/>
                  <a:pt x="15249" y="22217"/>
                  <a:pt x="15944" y="21691"/>
                </a:cubicBezTo>
                <a:cubicBezTo>
                  <a:pt x="16239" y="21468"/>
                  <a:pt x="16470" y="21138"/>
                  <a:pt x="16465" y="20755"/>
                </a:cubicBezTo>
                <a:cubicBezTo>
                  <a:pt x="16457" y="20086"/>
                  <a:pt x="15923" y="19490"/>
                  <a:pt x="15455" y="19074"/>
                </a:cubicBezTo>
                <a:cubicBezTo>
                  <a:pt x="14955" y="18630"/>
                  <a:pt x="14369" y="18295"/>
                  <a:pt x="13731" y="18092"/>
                </a:cubicBezTo>
                <a:cubicBezTo>
                  <a:pt x="13237" y="17937"/>
                  <a:pt x="12713" y="17854"/>
                  <a:pt x="12191" y="17854"/>
                </a:cubicBezTo>
                <a:cubicBezTo>
                  <a:pt x="11512" y="17854"/>
                  <a:pt x="10835" y="17993"/>
                  <a:pt x="10226" y="18295"/>
                </a:cubicBezTo>
                <a:cubicBezTo>
                  <a:pt x="8798" y="19001"/>
                  <a:pt x="7985" y="20364"/>
                  <a:pt x="7622" y="21880"/>
                </a:cubicBezTo>
                <a:cubicBezTo>
                  <a:pt x="7609" y="21936"/>
                  <a:pt x="7596" y="21993"/>
                  <a:pt x="7583" y="22050"/>
                </a:cubicBezTo>
                <a:lnTo>
                  <a:pt x="7583" y="22050"/>
                </a:lnTo>
                <a:cubicBezTo>
                  <a:pt x="7518" y="22040"/>
                  <a:pt x="7454" y="22029"/>
                  <a:pt x="7389" y="22017"/>
                </a:cubicBezTo>
                <a:cubicBezTo>
                  <a:pt x="7357" y="22011"/>
                  <a:pt x="7203" y="21972"/>
                  <a:pt x="7196" y="21972"/>
                </a:cubicBezTo>
                <a:lnTo>
                  <a:pt x="7196" y="21972"/>
                </a:lnTo>
                <a:cubicBezTo>
                  <a:pt x="7194" y="21972"/>
                  <a:pt x="7207" y="21976"/>
                  <a:pt x="7243" y="21987"/>
                </a:cubicBezTo>
                <a:lnTo>
                  <a:pt x="7243" y="21987"/>
                </a:lnTo>
                <a:cubicBezTo>
                  <a:pt x="7181" y="21970"/>
                  <a:pt x="7118" y="21953"/>
                  <a:pt x="7057" y="21932"/>
                </a:cubicBezTo>
                <a:cubicBezTo>
                  <a:pt x="6983" y="21908"/>
                  <a:pt x="6913" y="21886"/>
                  <a:pt x="6843" y="21859"/>
                </a:cubicBezTo>
                <a:cubicBezTo>
                  <a:pt x="6797" y="21842"/>
                  <a:pt x="6737" y="21816"/>
                  <a:pt x="6699" y="21799"/>
                </a:cubicBezTo>
                <a:lnTo>
                  <a:pt x="6699" y="21799"/>
                </a:lnTo>
                <a:cubicBezTo>
                  <a:pt x="6593" y="21738"/>
                  <a:pt x="6481" y="21664"/>
                  <a:pt x="6372" y="21625"/>
                </a:cubicBezTo>
                <a:lnTo>
                  <a:pt x="6372" y="21625"/>
                </a:lnTo>
                <a:cubicBezTo>
                  <a:pt x="6367" y="21622"/>
                  <a:pt x="6362" y="21618"/>
                  <a:pt x="6357" y="21614"/>
                </a:cubicBezTo>
                <a:cubicBezTo>
                  <a:pt x="6355" y="21613"/>
                  <a:pt x="6353" y="21612"/>
                  <a:pt x="6352" y="21610"/>
                </a:cubicBezTo>
                <a:lnTo>
                  <a:pt x="6352" y="21610"/>
                </a:lnTo>
                <a:cubicBezTo>
                  <a:pt x="6354" y="21614"/>
                  <a:pt x="6354" y="21617"/>
                  <a:pt x="6352" y="21619"/>
                </a:cubicBezTo>
                <a:cubicBezTo>
                  <a:pt x="6352" y="21619"/>
                  <a:pt x="6352" y="21619"/>
                  <a:pt x="6352" y="21619"/>
                </a:cubicBezTo>
                <a:cubicBezTo>
                  <a:pt x="6351" y="21619"/>
                  <a:pt x="6313" y="21588"/>
                  <a:pt x="6275" y="21555"/>
                </a:cubicBezTo>
                <a:lnTo>
                  <a:pt x="6275" y="21555"/>
                </a:lnTo>
                <a:cubicBezTo>
                  <a:pt x="6301" y="21572"/>
                  <a:pt x="6327" y="21592"/>
                  <a:pt x="6352" y="21610"/>
                </a:cubicBezTo>
                <a:lnTo>
                  <a:pt x="6352" y="21610"/>
                </a:lnTo>
                <a:cubicBezTo>
                  <a:pt x="6340" y="21589"/>
                  <a:pt x="6275" y="21545"/>
                  <a:pt x="6235" y="21520"/>
                </a:cubicBezTo>
                <a:lnTo>
                  <a:pt x="6235" y="21520"/>
                </a:lnTo>
                <a:cubicBezTo>
                  <a:pt x="6247" y="21531"/>
                  <a:pt x="6261" y="21543"/>
                  <a:pt x="6275" y="21555"/>
                </a:cubicBezTo>
                <a:lnTo>
                  <a:pt x="6275" y="21555"/>
                </a:lnTo>
                <a:cubicBezTo>
                  <a:pt x="6274" y="21554"/>
                  <a:pt x="6272" y="21553"/>
                  <a:pt x="6271" y="21552"/>
                </a:cubicBezTo>
                <a:cubicBezTo>
                  <a:pt x="6252" y="21540"/>
                  <a:pt x="6237" y="21530"/>
                  <a:pt x="6227" y="21522"/>
                </a:cubicBezTo>
                <a:lnTo>
                  <a:pt x="6227" y="21522"/>
                </a:lnTo>
                <a:cubicBezTo>
                  <a:pt x="6227" y="21523"/>
                  <a:pt x="6226" y="21523"/>
                  <a:pt x="6226" y="21523"/>
                </a:cubicBezTo>
                <a:cubicBezTo>
                  <a:pt x="6226" y="21524"/>
                  <a:pt x="6225" y="21524"/>
                  <a:pt x="6224" y="21524"/>
                </a:cubicBezTo>
                <a:cubicBezTo>
                  <a:pt x="6214" y="21524"/>
                  <a:pt x="6180" y="21488"/>
                  <a:pt x="6139" y="21440"/>
                </a:cubicBezTo>
                <a:lnTo>
                  <a:pt x="6139" y="21440"/>
                </a:lnTo>
                <a:cubicBezTo>
                  <a:pt x="6153" y="21451"/>
                  <a:pt x="6170" y="21466"/>
                  <a:pt x="6191" y="21483"/>
                </a:cubicBezTo>
                <a:cubicBezTo>
                  <a:pt x="6193" y="21485"/>
                  <a:pt x="6196" y="21488"/>
                  <a:pt x="6201" y="21492"/>
                </a:cubicBezTo>
                <a:lnTo>
                  <a:pt x="6201" y="21492"/>
                </a:lnTo>
                <a:cubicBezTo>
                  <a:pt x="6181" y="21472"/>
                  <a:pt x="6152" y="21447"/>
                  <a:pt x="6130" y="21428"/>
                </a:cubicBezTo>
                <a:lnTo>
                  <a:pt x="6130" y="21428"/>
                </a:lnTo>
                <a:cubicBezTo>
                  <a:pt x="6133" y="21432"/>
                  <a:pt x="6136" y="21436"/>
                  <a:pt x="6139" y="21440"/>
                </a:cubicBezTo>
                <a:lnTo>
                  <a:pt x="6139" y="21440"/>
                </a:lnTo>
                <a:cubicBezTo>
                  <a:pt x="6107" y="21412"/>
                  <a:pt x="6095" y="21402"/>
                  <a:pt x="6096" y="21402"/>
                </a:cubicBezTo>
                <a:lnTo>
                  <a:pt x="6096" y="21402"/>
                </a:lnTo>
                <a:cubicBezTo>
                  <a:pt x="6097" y="21402"/>
                  <a:pt x="6111" y="21413"/>
                  <a:pt x="6130" y="21428"/>
                </a:cubicBezTo>
                <a:lnTo>
                  <a:pt x="6130" y="21428"/>
                </a:lnTo>
                <a:cubicBezTo>
                  <a:pt x="6052" y="21336"/>
                  <a:pt x="5957" y="21209"/>
                  <a:pt x="5955" y="21209"/>
                </a:cubicBezTo>
                <a:lnTo>
                  <a:pt x="5955" y="21209"/>
                </a:lnTo>
                <a:cubicBezTo>
                  <a:pt x="5954" y="21209"/>
                  <a:pt x="5981" y="21246"/>
                  <a:pt x="6052" y="21346"/>
                </a:cubicBezTo>
                <a:lnTo>
                  <a:pt x="6052" y="21346"/>
                </a:lnTo>
                <a:cubicBezTo>
                  <a:pt x="5961" y="21219"/>
                  <a:pt x="5865" y="21095"/>
                  <a:pt x="5776" y="20966"/>
                </a:cubicBezTo>
                <a:cubicBezTo>
                  <a:pt x="5773" y="20962"/>
                  <a:pt x="5770" y="20958"/>
                  <a:pt x="5767" y="20954"/>
                </a:cubicBezTo>
                <a:lnTo>
                  <a:pt x="5767" y="20954"/>
                </a:lnTo>
                <a:cubicBezTo>
                  <a:pt x="5767" y="20953"/>
                  <a:pt x="5767" y="20952"/>
                  <a:pt x="5766" y="20952"/>
                </a:cubicBezTo>
                <a:cubicBezTo>
                  <a:pt x="5726" y="20872"/>
                  <a:pt x="5677" y="20795"/>
                  <a:pt x="5633" y="20715"/>
                </a:cubicBezTo>
                <a:cubicBezTo>
                  <a:pt x="5566" y="20586"/>
                  <a:pt x="5504" y="20453"/>
                  <a:pt x="5443" y="20320"/>
                </a:cubicBezTo>
                <a:cubicBezTo>
                  <a:pt x="5403" y="20231"/>
                  <a:pt x="5389" y="20194"/>
                  <a:pt x="5389" y="20194"/>
                </a:cubicBezTo>
                <a:lnTo>
                  <a:pt x="5389" y="20194"/>
                </a:lnTo>
                <a:cubicBezTo>
                  <a:pt x="5390" y="20194"/>
                  <a:pt x="5394" y="20204"/>
                  <a:pt x="5402" y="20224"/>
                </a:cubicBezTo>
                <a:lnTo>
                  <a:pt x="5402" y="20224"/>
                </a:lnTo>
                <a:cubicBezTo>
                  <a:pt x="5371" y="20140"/>
                  <a:pt x="5339" y="20055"/>
                  <a:pt x="5311" y="19969"/>
                </a:cubicBezTo>
                <a:cubicBezTo>
                  <a:pt x="5204" y="19653"/>
                  <a:pt x="5119" y="19330"/>
                  <a:pt x="5055" y="19003"/>
                </a:cubicBezTo>
                <a:cubicBezTo>
                  <a:pt x="5023" y="18840"/>
                  <a:pt x="4994" y="18677"/>
                  <a:pt x="4972" y="18512"/>
                </a:cubicBezTo>
                <a:cubicBezTo>
                  <a:pt x="4950" y="18370"/>
                  <a:pt x="4935" y="18228"/>
                  <a:pt x="4927" y="18086"/>
                </a:cubicBezTo>
                <a:cubicBezTo>
                  <a:pt x="4852" y="16991"/>
                  <a:pt x="4951" y="15894"/>
                  <a:pt x="5219" y="14834"/>
                </a:cubicBezTo>
                <a:lnTo>
                  <a:pt x="5219" y="14834"/>
                </a:lnTo>
                <a:cubicBezTo>
                  <a:pt x="6150" y="15248"/>
                  <a:pt x="7154" y="15482"/>
                  <a:pt x="8171" y="15482"/>
                </a:cubicBezTo>
                <a:cubicBezTo>
                  <a:pt x="8537" y="15482"/>
                  <a:pt x="8905" y="15452"/>
                  <a:pt x="9271" y="15389"/>
                </a:cubicBezTo>
                <a:cubicBezTo>
                  <a:pt x="10600" y="15160"/>
                  <a:pt x="11976" y="14429"/>
                  <a:pt x="12623" y="13197"/>
                </a:cubicBezTo>
                <a:cubicBezTo>
                  <a:pt x="12955" y="12569"/>
                  <a:pt x="13097" y="11858"/>
                  <a:pt x="13033" y="11151"/>
                </a:cubicBezTo>
                <a:cubicBezTo>
                  <a:pt x="13000" y="10731"/>
                  <a:pt x="12912" y="10318"/>
                  <a:pt x="12773" y="9921"/>
                </a:cubicBezTo>
                <a:cubicBezTo>
                  <a:pt x="12485" y="9107"/>
                  <a:pt x="11837" y="8590"/>
                  <a:pt x="11032" y="8326"/>
                </a:cubicBezTo>
                <a:cubicBezTo>
                  <a:pt x="10393" y="8117"/>
                  <a:pt x="9751" y="8011"/>
                  <a:pt x="9124" y="8011"/>
                </a:cubicBezTo>
                <a:cubicBezTo>
                  <a:pt x="7607" y="8011"/>
                  <a:pt x="6181" y="8630"/>
                  <a:pt x="5109" y="9884"/>
                </a:cubicBezTo>
                <a:cubicBezTo>
                  <a:pt x="4429" y="10679"/>
                  <a:pt x="3921" y="11627"/>
                  <a:pt x="3574" y="12637"/>
                </a:cubicBezTo>
                <a:lnTo>
                  <a:pt x="3574" y="12637"/>
                </a:lnTo>
                <a:cubicBezTo>
                  <a:pt x="3538" y="12600"/>
                  <a:pt x="3485" y="12547"/>
                  <a:pt x="3474" y="12536"/>
                </a:cubicBezTo>
                <a:cubicBezTo>
                  <a:pt x="3403" y="12462"/>
                  <a:pt x="3336" y="12387"/>
                  <a:pt x="3269" y="12312"/>
                </a:cubicBezTo>
                <a:cubicBezTo>
                  <a:pt x="3213" y="12247"/>
                  <a:pt x="3194" y="12226"/>
                  <a:pt x="3195" y="12226"/>
                </a:cubicBezTo>
                <a:lnTo>
                  <a:pt x="3195" y="12226"/>
                </a:lnTo>
                <a:cubicBezTo>
                  <a:pt x="3196" y="12226"/>
                  <a:pt x="3239" y="12275"/>
                  <a:pt x="3256" y="12296"/>
                </a:cubicBezTo>
                <a:cubicBezTo>
                  <a:pt x="3224" y="12256"/>
                  <a:pt x="3192" y="12215"/>
                  <a:pt x="3161" y="12173"/>
                </a:cubicBezTo>
                <a:cubicBezTo>
                  <a:pt x="2993" y="11945"/>
                  <a:pt x="2900" y="11810"/>
                  <a:pt x="2791" y="11622"/>
                </a:cubicBezTo>
                <a:cubicBezTo>
                  <a:pt x="2309" y="10774"/>
                  <a:pt x="2084" y="9961"/>
                  <a:pt x="2236" y="8984"/>
                </a:cubicBezTo>
                <a:cubicBezTo>
                  <a:pt x="2400" y="7936"/>
                  <a:pt x="2875" y="6967"/>
                  <a:pt x="3451" y="6088"/>
                </a:cubicBezTo>
                <a:cubicBezTo>
                  <a:pt x="4145" y="5039"/>
                  <a:pt x="4988" y="4098"/>
                  <a:pt x="5955" y="3292"/>
                </a:cubicBezTo>
                <a:cubicBezTo>
                  <a:pt x="6776" y="2607"/>
                  <a:pt x="7699" y="1987"/>
                  <a:pt x="8744" y="1716"/>
                </a:cubicBezTo>
                <a:cubicBezTo>
                  <a:pt x="9204" y="1596"/>
                  <a:pt x="8642" y="883"/>
                  <a:pt x="8499" y="728"/>
                </a:cubicBezTo>
                <a:cubicBezTo>
                  <a:pt x="8254" y="463"/>
                  <a:pt x="7751" y="0"/>
                  <a:pt x="7317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" name="Google Shape;48;p2"/>
          <p:cNvSpPr/>
          <p:nvPr/>
        </p:nvSpPr>
        <p:spPr>
          <a:xfrm>
            <a:off x="259985" y="973817"/>
            <a:ext cx="693468" cy="828067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" name="Google Shape;49;p2"/>
          <p:cNvSpPr/>
          <p:nvPr/>
        </p:nvSpPr>
        <p:spPr>
          <a:xfrm>
            <a:off x="953477" y="5932584"/>
            <a:ext cx="328307" cy="306363"/>
          </a:xfrm>
          <a:custGeom>
            <a:avLst/>
            <a:gdLst/>
            <a:ahLst/>
            <a:cxnLst/>
            <a:rect l="l" t="t" r="r" b="b"/>
            <a:pathLst>
              <a:path w="8498" h="7930" extrusionOk="0">
                <a:moveTo>
                  <a:pt x="5850" y="1"/>
                </a:moveTo>
                <a:cubicBezTo>
                  <a:pt x="4962" y="1555"/>
                  <a:pt x="3595" y="2685"/>
                  <a:pt x="2149" y="3881"/>
                </a:cubicBezTo>
                <a:cubicBezTo>
                  <a:pt x="1424" y="4482"/>
                  <a:pt x="673" y="5102"/>
                  <a:pt x="0" y="5774"/>
                </a:cubicBezTo>
                <a:lnTo>
                  <a:pt x="2155" y="7929"/>
                </a:lnTo>
                <a:cubicBezTo>
                  <a:pt x="2726" y="7358"/>
                  <a:pt x="3389" y="6811"/>
                  <a:pt x="4092" y="6231"/>
                </a:cubicBezTo>
                <a:cubicBezTo>
                  <a:pt x="5611" y="4974"/>
                  <a:pt x="7333" y="3551"/>
                  <a:pt x="8498" y="1512"/>
                </a:cubicBezTo>
                <a:lnTo>
                  <a:pt x="5850" y="1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896876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oogle Shape;51;p3"/>
          <p:cNvGrpSpPr/>
          <p:nvPr/>
        </p:nvGrpSpPr>
        <p:grpSpPr>
          <a:xfrm>
            <a:off x="14533" y="0"/>
            <a:ext cx="12190400" cy="6858000"/>
            <a:chOff x="10900" y="0"/>
            <a:chExt cx="9142800" cy="5143500"/>
          </a:xfrm>
        </p:grpSpPr>
        <p:cxnSp>
          <p:nvCxnSpPr>
            <p:cNvPr id="52" name="Google Shape;52;p3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3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" name="Google Shape;54;p3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" name="Google Shape;55;p3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" name="Google Shape;56;p3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" name="Google Shape;57;p3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" name="Google Shape;58;p3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" name="Google Shape;59;p3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" name="Google Shape;60;p3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" name="Google Shape;61;p3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" name="Google Shape;62;p3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" name="Google Shape;63;p3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" name="Google Shape;64;p3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" name="Google Shape;65;p3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" name="Google Shape;66;p3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" name="Google Shape;67;p3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" name="Google Shape;68;p3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" name="Google Shape;69;p3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" name="Google Shape;70;p3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" name="Google Shape;71;p3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" name="Google Shape;72;p3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" name="Google Shape;73;p3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" name="Google Shape;74;p3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" name="Google Shape;75;p3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80" name="Google Shape;80;p3"/>
          <p:cNvGrpSpPr/>
          <p:nvPr/>
        </p:nvGrpSpPr>
        <p:grpSpPr>
          <a:xfrm flipH="1">
            <a:off x="-58749" y="-999656"/>
            <a:ext cx="12513169" cy="8025927"/>
            <a:chOff x="-44062" y="-749742"/>
            <a:chExt cx="9384877" cy="6019445"/>
          </a:xfrm>
        </p:grpSpPr>
        <p:sp>
          <p:nvSpPr>
            <p:cNvPr id="81" name="Google Shape;81;p3"/>
            <p:cNvSpPr/>
            <p:nvPr/>
          </p:nvSpPr>
          <p:spPr>
            <a:xfrm>
              <a:off x="165315" y="2970308"/>
              <a:ext cx="340398" cy="375255"/>
            </a:xfrm>
            <a:custGeom>
              <a:avLst/>
              <a:gdLst/>
              <a:ahLst/>
              <a:cxnLst/>
              <a:rect l="l" t="t" r="r" b="b"/>
              <a:pathLst>
                <a:path w="11748" h="12951" extrusionOk="0">
                  <a:moveTo>
                    <a:pt x="2065" y="1"/>
                  </a:moveTo>
                  <a:cubicBezTo>
                    <a:pt x="1319" y="1"/>
                    <a:pt x="488" y="136"/>
                    <a:pt x="417" y="513"/>
                  </a:cubicBezTo>
                  <a:cubicBezTo>
                    <a:pt x="160" y="1879"/>
                    <a:pt x="0" y="3428"/>
                    <a:pt x="608" y="4730"/>
                  </a:cubicBezTo>
                  <a:cubicBezTo>
                    <a:pt x="1026" y="5631"/>
                    <a:pt x="1766" y="6254"/>
                    <a:pt x="2646" y="6678"/>
                  </a:cubicBezTo>
                  <a:cubicBezTo>
                    <a:pt x="3565" y="7119"/>
                    <a:pt x="4547" y="7373"/>
                    <a:pt x="5510" y="7692"/>
                  </a:cubicBezTo>
                  <a:cubicBezTo>
                    <a:pt x="6416" y="7993"/>
                    <a:pt x="7175" y="8275"/>
                    <a:pt x="7867" y="8994"/>
                  </a:cubicBezTo>
                  <a:cubicBezTo>
                    <a:pt x="8808" y="9972"/>
                    <a:pt x="8907" y="11419"/>
                    <a:pt x="8798" y="12704"/>
                  </a:cubicBezTo>
                  <a:cubicBezTo>
                    <a:pt x="8780" y="12905"/>
                    <a:pt x="9222" y="12951"/>
                    <a:pt x="9626" y="12951"/>
                  </a:cubicBezTo>
                  <a:cubicBezTo>
                    <a:pt x="9914" y="12951"/>
                    <a:pt x="10184" y="12928"/>
                    <a:pt x="10255" y="12921"/>
                  </a:cubicBezTo>
                  <a:cubicBezTo>
                    <a:pt x="10520" y="12894"/>
                    <a:pt x="11608" y="12825"/>
                    <a:pt x="11642" y="12424"/>
                  </a:cubicBezTo>
                  <a:cubicBezTo>
                    <a:pt x="11747" y="11189"/>
                    <a:pt x="11640" y="9918"/>
                    <a:pt x="10888" y="8889"/>
                  </a:cubicBezTo>
                  <a:cubicBezTo>
                    <a:pt x="10305" y="8095"/>
                    <a:pt x="9408" y="7638"/>
                    <a:pt x="8507" y="7294"/>
                  </a:cubicBezTo>
                  <a:cubicBezTo>
                    <a:pt x="6779" y="6638"/>
                    <a:pt x="4651" y="6461"/>
                    <a:pt x="3622" y="4774"/>
                  </a:cubicBezTo>
                  <a:cubicBezTo>
                    <a:pt x="2807" y="3438"/>
                    <a:pt x="2986" y="1695"/>
                    <a:pt x="3261" y="233"/>
                  </a:cubicBezTo>
                  <a:cubicBezTo>
                    <a:pt x="3286" y="101"/>
                    <a:pt x="2707" y="1"/>
                    <a:pt x="2065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-44062" y="3571652"/>
              <a:ext cx="759174" cy="1698051"/>
            </a:xfrm>
            <a:custGeom>
              <a:avLst/>
              <a:gdLst/>
              <a:ahLst/>
              <a:cxnLst/>
              <a:rect l="l" t="t" r="r" b="b"/>
              <a:pathLst>
                <a:path w="26201" h="58604" extrusionOk="0">
                  <a:moveTo>
                    <a:pt x="5742" y="22424"/>
                  </a:moveTo>
                  <a:cubicBezTo>
                    <a:pt x="5704" y="22426"/>
                    <a:pt x="5689" y="22426"/>
                    <a:pt x="5687" y="22426"/>
                  </a:cubicBezTo>
                  <a:cubicBezTo>
                    <a:pt x="5683" y="22426"/>
                    <a:pt x="5717" y="22425"/>
                    <a:pt x="5742" y="22424"/>
                  </a:cubicBezTo>
                  <a:close/>
                  <a:moveTo>
                    <a:pt x="15230" y="22608"/>
                  </a:moveTo>
                  <a:lnTo>
                    <a:pt x="15230" y="22608"/>
                  </a:lnTo>
                  <a:cubicBezTo>
                    <a:pt x="15231" y="22608"/>
                    <a:pt x="15232" y="22608"/>
                    <a:pt x="15233" y="22608"/>
                  </a:cubicBezTo>
                  <a:lnTo>
                    <a:pt x="15233" y="22608"/>
                  </a:lnTo>
                  <a:cubicBezTo>
                    <a:pt x="15231" y="22608"/>
                    <a:pt x="15230" y="22608"/>
                    <a:pt x="15230" y="22608"/>
                  </a:cubicBezTo>
                  <a:close/>
                  <a:moveTo>
                    <a:pt x="15790" y="22813"/>
                  </a:moveTo>
                  <a:lnTo>
                    <a:pt x="15790" y="22813"/>
                  </a:lnTo>
                  <a:cubicBezTo>
                    <a:pt x="15802" y="22823"/>
                    <a:pt x="15812" y="22831"/>
                    <a:pt x="15820" y="22837"/>
                  </a:cubicBezTo>
                  <a:lnTo>
                    <a:pt x="15820" y="22837"/>
                  </a:lnTo>
                  <a:cubicBezTo>
                    <a:pt x="15810" y="22829"/>
                    <a:pt x="15800" y="22822"/>
                    <a:pt x="15791" y="22813"/>
                  </a:cubicBezTo>
                  <a:lnTo>
                    <a:pt x="15791" y="22813"/>
                  </a:lnTo>
                  <a:cubicBezTo>
                    <a:pt x="15791" y="22813"/>
                    <a:pt x="15791" y="22813"/>
                    <a:pt x="15790" y="22813"/>
                  </a:cubicBezTo>
                  <a:close/>
                  <a:moveTo>
                    <a:pt x="15987" y="22959"/>
                  </a:moveTo>
                  <a:cubicBezTo>
                    <a:pt x="16003" y="22971"/>
                    <a:pt x="16020" y="22982"/>
                    <a:pt x="16035" y="22994"/>
                  </a:cubicBezTo>
                  <a:cubicBezTo>
                    <a:pt x="16016" y="22980"/>
                    <a:pt x="16000" y="22968"/>
                    <a:pt x="15987" y="22959"/>
                  </a:cubicBezTo>
                  <a:close/>
                  <a:moveTo>
                    <a:pt x="16201" y="23148"/>
                  </a:moveTo>
                  <a:cubicBezTo>
                    <a:pt x="16275" y="23214"/>
                    <a:pt x="16300" y="23237"/>
                    <a:pt x="16300" y="23237"/>
                  </a:cubicBezTo>
                  <a:cubicBezTo>
                    <a:pt x="16300" y="23237"/>
                    <a:pt x="16243" y="23186"/>
                    <a:pt x="16201" y="23148"/>
                  </a:cubicBezTo>
                  <a:close/>
                  <a:moveTo>
                    <a:pt x="16412" y="25138"/>
                  </a:moveTo>
                  <a:lnTo>
                    <a:pt x="16412" y="25138"/>
                  </a:lnTo>
                  <a:cubicBezTo>
                    <a:pt x="16412" y="25139"/>
                    <a:pt x="16411" y="25140"/>
                    <a:pt x="16411" y="25141"/>
                  </a:cubicBezTo>
                  <a:lnTo>
                    <a:pt x="16411" y="25141"/>
                  </a:lnTo>
                  <a:cubicBezTo>
                    <a:pt x="16411" y="25140"/>
                    <a:pt x="16412" y="25139"/>
                    <a:pt x="16412" y="25138"/>
                  </a:cubicBezTo>
                  <a:close/>
                  <a:moveTo>
                    <a:pt x="19352" y="36701"/>
                  </a:moveTo>
                  <a:cubicBezTo>
                    <a:pt x="19353" y="36701"/>
                    <a:pt x="19353" y="36701"/>
                    <a:pt x="19354" y="36701"/>
                  </a:cubicBezTo>
                  <a:lnTo>
                    <a:pt x="19354" y="36701"/>
                  </a:lnTo>
                  <a:cubicBezTo>
                    <a:pt x="19354" y="36705"/>
                    <a:pt x="19353" y="36710"/>
                    <a:pt x="19353" y="36714"/>
                  </a:cubicBezTo>
                  <a:lnTo>
                    <a:pt x="19353" y="36714"/>
                  </a:lnTo>
                  <a:cubicBezTo>
                    <a:pt x="19353" y="36709"/>
                    <a:pt x="19353" y="36705"/>
                    <a:pt x="19352" y="36701"/>
                  </a:cubicBezTo>
                  <a:close/>
                  <a:moveTo>
                    <a:pt x="17957" y="36354"/>
                  </a:moveTo>
                  <a:cubicBezTo>
                    <a:pt x="18149" y="36354"/>
                    <a:pt x="18350" y="36377"/>
                    <a:pt x="18618" y="36421"/>
                  </a:cubicBezTo>
                  <a:cubicBezTo>
                    <a:pt x="18581" y="36415"/>
                    <a:pt x="18561" y="36413"/>
                    <a:pt x="18556" y="36413"/>
                  </a:cubicBezTo>
                  <a:cubicBezTo>
                    <a:pt x="18528" y="36413"/>
                    <a:pt x="18808" y="36472"/>
                    <a:pt x="18866" y="36490"/>
                  </a:cubicBezTo>
                  <a:cubicBezTo>
                    <a:pt x="18922" y="36508"/>
                    <a:pt x="18978" y="36530"/>
                    <a:pt x="19034" y="36546"/>
                  </a:cubicBezTo>
                  <a:cubicBezTo>
                    <a:pt x="19046" y="36549"/>
                    <a:pt x="19057" y="36552"/>
                    <a:pt x="19067" y="36555"/>
                  </a:cubicBezTo>
                  <a:lnTo>
                    <a:pt x="19067" y="36555"/>
                  </a:lnTo>
                  <a:cubicBezTo>
                    <a:pt x="19075" y="36559"/>
                    <a:pt x="19085" y="36564"/>
                    <a:pt x="19096" y="36570"/>
                  </a:cubicBezTo>
                  <a:cubicBezTo>
                    <a:pt x="19181" y="36613"/>
                    <a:pt x="19265" y="36655"/>
                    <a:pt x="19348" y="36698"/>
                  </a:cubicBezTo>
                  <a:lnTo>
                    <a:pt x="19348" y="36698"/>
                  </a:lnTo>
                  <a:cubicBezTo>
                    <a:pt x="19350" y="36708"/>
                    <a:pt x="19351" y="36718"/>
                    <a:pt x="19353" y="36728"/>
                  </a:cubicBezTo>
                  <a:lnTo>
                    <a:pt x="19353" y="36728"/>
                  </a:lnTo>
                  <a:cubicBezTo>
                    <a:pt x="19352" y="36754"/>
                    <a:pt x="19348" y="36785"/>
                    <a:pt x="19340" y="36816"/>
                  </a:cubicBezTo>
                  <a:cubicBezTo>
                    <a:pt x="19323" y="36888"/>
                    <a:pt x="19299" y="36960"/>
                    <a:pt x="19280" y="37032"/>
                  </a:cubicBezTo>
                  <a:cubicBezTo>
                    <a:pt x="19276" y="37048"/>
                    <a:pt x="19273" y="37061"/>
                    <a:pt x="19271" y="37070"/>
                  </a:cubicBezTo>
                  <a:lnTo>
                    <a:pt x="19271" y="37070"/>
                  </a:lnTo>
                  <a:cubicBezTo>
                    <a:pt x="19264" y="37079"/>
                    <a:pt x="19254" y="37092"/>
                    <a:pt x="19241" y="37111"/>
                  </a:cubicBezTo>
                  <a:cubicBezTo>
                    <a:pt x="19142" y="37257"/>
                    <a:pt x="19054" y="37402"/>
                    <a:pt x="18938" y="37535"/>
                  </a:cubicBezTo>
                  <a:cubicBezTo>
                    <a:pt x="18876" y="37607"/>
                    <a:pt x="18808" y="37674"/>
                    <a:pt x="18743" y="37742"/>
                  </a:cubicBezTo>
                  <a:cubicBezTo>
                    <a:pt x="18708" y="37778"/>
                    <a:pt x="18671" y="37810"/>
                    <a:pt x="18634" y="37843"/>
                  </a:cubicBezTo>
                  <a:cubicBezTo>
                    <a:pt x="18631" y="37846"/>
                    <a:pt x="18628" y="37849"/>
                    <a:pt x="18625" y="37852"/>
                  </a:cubicBezTo>
                  <a:lnTo>
                    <a:pt x="18625" y="37852"/>
                  </a:lnTo>
                  <a:cubicBezTo>
                    <a:pt x="18623" y="37853"/>
                    <a:pt x="18622" y="37854"/>
                    <a:pt x="18620" y="37856"/>
                  </a:cubicBezTo>
                  <a:cubicBezTo>
                    <a:pt x="18451" y="37993"/>
                    <a:pt x="18273" y="38123"/>
                    <a:pt x="18091" y="38243"/>
                  </a:cubicBezTo>
                  <a:cubicBezTo>
                    <a:pt x="17679" y="38506"/>
                    <a:pt x="17243" y="38733"/>
                    <a:pt x="16791" y="38921"/>
                  </a:cubicBezTo>
                  <a:cubicBezTo>
                    <a:pt x="16233" y="39158"/>
                    <a:pt x="15938" y="39255"/>
                    <a:pt x="15351" y="39401"/>
                  </a:cubicBezTo>
                  <a:cubicBezTo>
                    <a:pt x="14819" y="39535"/>
                    <a:pt x="14276" y="39629"/>
                    <a:pt x="13730" y="39680"/>
                  </a:cubicBezTo>
                  <a:cubicBezTo>
                    <a:pt x="13608" y="39691"/>
                    <a:pt x="13487" y="39701"/>
                    <a:pt x="13364" y="39707"/>
                  </a:cubicBezTo>
                  <a:cubicBezTo>
                    <a:pt x="13348" y="39708"/>
                    <a:pt x="13332" y="39709"/>
                    <a:pt x="13315" y="39710"/>
                  </a:cubicBezTo>
                  <a:lnTo>
                    <a:pt x="13315" y="39710"/>
                  </a:lnTo>
                  <a:cubicBezTo>
                    <a:pt x="13600" y="39178"/>
                    <a:pt x="13950" y="38677"/>
                    <a:pt x="14359" y="38222"/>
                  </a:cubicBezTo>
                  <a:cubicBezTo>
                    <a:pt x="15102" y="37394"/>
                    <a:pt x="16144" y="36693"/>
                    <a:pt x="17152" y="36466"/>
                  </a:cubicBezTo>
                  <a:cubicBezTo>
                    <a:pt x="17487" y="36390"/>
                    <a:pt x="17715" y="36354"/>
                    <a:pt x="17957" y="36354"/>
                  </a:cubicBezTo>
                  <a:close/>
                  <a:moveTo>
                    <a:pt x="9409" y="1"/>
                  </a:moveTo>
                  <a:cubicBezTo>
                    <a:pt x="9281" y="1"/>
                    <a:pt x="9160" y="30"/>
                    <a:pt x="9057" y="97"/>
                  </a:cubicBezTo>
                  <a:lnTo>
                    <a:pt x="9057" y="94"/>
                  </a:lnTo>
                  <a:cubicBezTo>
                    <a:pt x="7445" y="1132"/>
                    <a:pt x="6145" y="2683"/>
                    <a:pt x="5023" y="4215"/>
                  </a:cubicBezTo>
                  <a:cubicBezTo>
                    <a:pt x="3600" y="6163"/>
                    <a:pt x="2415" y="8275"/>
                    <a:pt x="1491" y="10505"/>
                  </a:cubicBezTo>
                  <a:cubicBezTo>
                    <a:pt x="633" y="12581"/>
                    <a:pt x="1" y="14816"/>
                    <a:pt x="69" y="17082"/>
                  </a:cubicBezTo>
                  <a:cubicBezTo>
                    <a:pt x="98" y="18048"/>
                    <a:pt x="288" y="19039"/>
                    <a:pt x="702" y="19917"/>
                  </a:cubicBezTo>
                  <a:cubicBezTo>
                    <a:pt x="1183" y="20938"/>
                    <a:pt x="1863" y="22077"/>
                    <a:pt x="2838" y="22906"/>
                  </a:cubicBezTo>
                  <a:cubicBezTo>
                    <a:pt x="3949" y="23851"/>
                    <a:pt x="5280" y="24228"/>
                    <a:pt x="6653" y="24228"/>
                  </a:cubicBezTo>
                  <a:cubicBezTo>
                    <a:pt x="7272" y="24228"/>
                    <a:pt x="7899" y="24151"/>
                    <a:pt x="8519" y="24017"/>
                  </a:cubicBezTo>
                  <a:cubicBezTo>
                    <a:pt x="10343" y="23619"/>
                    <a:pt x="12084" y="22830"/>
                    <a:pt x="13946" y="22600"/>
                  </a:cubicBezTo>
                  <a:cubicBezTo>
                    <a:pt x="14224" y="22565"/>
                    <a:pt x="14376" y="22546"/>
                    <a:pt x="14541" y="22546"/>
                  </a:cubicBezTo>
                  <a:cubicBezTo>
                    <a:pt x="14671" y="22546"/>
                    <a:pt x="14809" y="22558"/>
                    <a:pt x="15025" y="22582"/>
                  </a:cubicBezTo>
                  <a:cubicBezTo>
                    <a:pt x="15105" y="22592"/>
                    <a:pt x="15184" y="22604"/>
                    <a:pt x="15263" y="22616"/>
                  </a:cubicBezTo>
                  <a:lnTo>
                    <a:pt x="15263" y="22616"/>
                  </a:lnTo>
                  <a:cubicBezTo>
                    <a:pt x="15303" y="22626"/>
                    <a:pt x="15343" y="22635"/>
                    <a:pt x="15382" y="22647"/>
                  </a:cubicBezTo>
                  <a:cubicBezTo>
                    <a:pt x="15457" y="22671"/>
                    <a:pt x="15533" y="22698"/>
                    <a:pt x="15609" y="22723"/>
                  </a:cubicBezTo>
                  <a:lnTo>
                    <a:pt x="15609" y="22723"/>
                  </a:lnTo>
                  <a:cubicBezTo>
                    <a:pt x="15659" y="22749"/>
                    <a:pt x="15712" y="22774"/>
                    <a:pt x="15764" y="22799"/>
                  </a:cubicBezTo>
                  <a:cubicBezTo>
                    <a:pt x="15773" y="22804"/>
                    <a:pt x="15782" y="22809"/>
                    <a:pt x="15790" y="22813"/>
                  </a:cubicBezTo>
                  <a:lnTo>
                    <a:pt x="15790" y="22813"/>
                  </a:lnTo>
                  <a:cubicBezTo>
                    <a:pt x="15786" y="22810"/>
                    <a:pt x="15782" y="22806"/>
                    <a:pt x="15778" y="22803"/>
                  </a:cubicBezTo>
                  <a:lnTo>
                    <a:pt x="15778" y="22803"/>
                  </a:lnTo>
                  <a:cubicBezTo>
                    <a:pt x="15782" y="22806"/>
                    <a:pt x="15786" y="22810"/>
                    <a:pt x="15791" y="22813"/>
                  </a:cubicBezTo>
                  <a:lnTo>
                    <a:pt x="15791" y="22813"/>
                  </a:lnTo>
                  <a:cubicBezTo>
                    <a:pt x="15850" y="22846"/>
                    <a:pt x="15877" y="22870"/>
                    <a:pt x="15871" y="22870"/>
                  </a:cubicBezTo>
                  <a:cubicBezTo>
                    <a:pt x="15867" y="22870"/>
                    <a:pt x="15850" y="22860"/>
                    <a:pt x="15820" y="22837"/>
                  </a:cubicBezTo>
                  <a:lnTo>
                    <a:pt x="15820" y="22837"/>
                  </a:lnTo>
                  <a:cubicBezTo>
                    <a:pt x="15863" y="22870"/>
                    <a:pt x="15908" y="22902"/>
                    <a:pt x="15952" y="22933"/>
                  </a:cubicBezTo>
                  <a:lnTo>
                    <a:pt x="15952" y="22933"/>
                  </a:lnTo>
                  <a:cubicBezTo>
                    <a:pt x="15943" y="22928"/>
                    <a:pt x="15939" y="22925"/>
                    <a:pt x="15938" y="22925"/>
                  </a:cubicBezTo>
                  <a:cubicBezTo>
                    <a:pt x="15932" y="22925"/>
                    <a:pt x="16115" y="23070"/>
                    <a:pt x="16171" y="23120"/>
                  </a:cubicBezTo>
                  <a:cubicBezTo>
                    <a:pt x="16179" y="23127"/>
                    <a:pt x="16186" y="23134"/>
                    <a:pt x="16193" y="23140"/>
                  </a:cubicBezTo>
                  <a:lnTo>
                    <a:pt x="16193" y="23140"/>
                  </a:lnTo>
                  <a:cubicBezTo>
                    <a:pt x="16230" y="23176"/>
                    <a:pt x="16269" y="23210"/>
                    <a:pt x="16305" y="23247"/>
                  </a:cubicBezTo>
                  <a:cubicBezTo>
                    <a:pt x="16361" y="23306"/>
                    <a:pt x="16413" y="23376"/>
                    <a:pt x="16472" y="23428"/>
                  </a:cubicBezTo>
                  <a:lnTo>
                    <a:pt x="16472" y="23428"/>
                  </a:lnTo>
                  <a:cubicBezTo>
                    <a:pt x="16392" y="23356"/>
                    <a:pt x="16363" y="23330"/>
                    <a:pt x="16362" y="23330"/>
                  </a:cubicBezTo>
                  <a:lnTo>
                    <a:pt x="16362" y="23330"/>
                  </a:lnTo>
                  <a:cubicBezTo>
                    <a:pt x="16361" y="23330"/>
                    <a:pt x="16447" y="23411"/>
                    <a:pt x="16489" y="23467"/>
                  </a:cubicBezTo>
                  <a:cubicBezTo>
                    <a:pt x="16498" y="23480"/>
                    <a:pt x="16506" y="23493"/>
                    <a:pt x="16514" y="23507"/>
                  </a:cubicBezTo>
                  <a:lnTo>
                    <a:pt x="16514" y="23507"/>
                  </a:lnTo>
                  <a:cubicBezTo>
                    <a:pt x="16539" y="23572"/>
                    <a:pt x="16567" y="23639"/>
                    <a:pt x="16597" y="23700"/>
                  </a:cubicBezTo>
                  <a:cubicBezTo>
                    <a:pt x="16601" y="23708"/>
                    <a:pt x="16605" y="23715"/>
                    <a:pt x="16608" y="23721"/>
                  </a:cubicBezTo>
                  <a:lnTo>
                    <a:pt x="16608" y="23721"/>
                  </a:lnTo>
                  <a:cubicBezTo>
                    <a:pt x="16608" y="23723"/>
                    <a:pt x="16608" y="23724"/>
                    <a:pt x="16609" y="23726"/>
                  </a:cubicBezTo>
                  <a:cubicBezTo>
                    <a:pt x="16621" y="23802"/>
                    <a:pt x="16639" y="23878"/>
                    <a:pt x="16647" y="23956"/>
                  </a:cubicBezTo>
                  <a:cubicBezTo>
                    <a:pt x="16653" y="24025"/>
                    <a:pt x="16655" y="24092"/>
                    <a:pt x="16658" y="24160"/>
                  </a:cubicBezTo>
                  <a:cubicBezTo>
                    <a:pt x="16658" y="24162"/>
                    <a:pt x="16658" y="24163"/>
                    <a:pt x="16658" y="24164"/>
                  </a:cubicBezTo>
                  <a:lnTo>
                    <a:pt x="16658" y="24164"/>
                  </a:lnTo>
                  <a:cubicBezTo>
                    <a:pt x="16656" y="24191"/>
                    <a:pt x="16654" y="24219"/>
                    <a:pt x="16650" y="24245"/>
                  </a:cubicBezTo>
                  <a:cubicBezTo>
                    <a:pt x="16609" y="24560"/>
                    <a:pt x="16524" y="24868"/>
                    <a:pt x="16401" y="25160"/>
                  </a:cubicBezTo>
                  <a:cubicBezTo>
                    <a:pt x="16400" y="25163"/>
                    <a:pt x="16398" y="25166"/>
                    <a:pt x="16397" y="25169"/>
                  </a:cubicBezTo>
                  <a:lnTo>
                    <a:pt x="16397" y="25169"/>
                  </a:lnTo>
                  <a:cubicBezTo>
                    <a:pt x="16382" y="25201"/>
                    <a:pt x="16367" y="25233"/>
                    <a:pt x="16351" y="25264"/>
                  </a:cubicBezTo>
                  <a:cubicBezTo>
                    <a:pt x="16313" y="25339"/>
                    <a:pt x="16275" y="25413"/>
                    <a:pt x="16235" y="25486"/>
                  </a:cubicBezTo>
                  <a:cubicBezTo>
                    <a:pt x="16137" y="25664"/>
                    <a:pt x="16032" y="25835"/>
                    <a:pt x="15920" y="26001"/>
                  </a:cubicBezTo>
                  <a:cubicBezTo>
                    <a:pt x="15690" y="26344"/>
                    <a:pt x="15442" y="26673"/>
                    <a:pt x="15177" y="26991"/>
                  </a:cubicBezTo>
                  <a:cubicBezTo>
                    <a:pt x="13966" y="28456"/>
                    <a:pt x="12552" y="29742"/>
                    <a:pt x="11243" y="31118"/>
                  </a:cubicBezTo>
                  <a:cubicBezTo>
                    <a:pt x="10048" y="32372"/>
                    <a:pt x="8782" y="33752"/>
                    <a:pt x="8226" y="35431"/>
                  </a:cubicBezTo>
                  <a:cubicBezTo>
                    <a:pt x="7701" y="37022"/>
                    <a:pt x="8263" y="38848"/>
                    <a:pt x="9484" y="39968"/>
                  </a:cubicBezTo>
                  <a:cubicBezTo>
                    <a:pt x="9800" y="40258"/>
                    <a:pt x="10141" y="40502"/>
                    <a:pt x="10499" y="40704"/>
                  </a:cubicBezTo>
                  <a:lnTo>
                    <a:pt x="10499" y="40704"/>
                  </a:lnTo>
                  <a:cubicBezTo>
                    <a:pt x="10290" y="41706"/>
                    <a:pt x="10257" y="42744"/>
                    <a:pt x="10420" y="43759"/>
                  </a:cubicBezTo>
                  <a:cubicBezTo>
                    <a:pt x="10829" y="46302"/>
                    <a:pt x="12410" y="48773"/>
                    <a:pt x="14509" y="50262"/>
                  </a:cubicBezTo>
                  <a:cubicBezTo>
                    <a:pt x="16198" y="51460"/>
                    <a:pt x="18182" y="51989"/>
                    <a:pt x="20141" y="52561"/>
                  </a:cubicBezTo>
                  <a:cubicBezTo>
                    <a:pt x="20575" y="52687"/>
                    <a:pt x="21010" y="52820"/>
                    <a:pt x="21436" y="52973"/>
                  </a:cubicBezTo>
                  <a:cubicBezTo>
                    <a:pt x="21532" y="53007"/>
                    <a:pt x="21628" y="53042"/>
                    <a:pt x="21724" y="53079"/>
                  </a:cubicBezTo>
                  <a:cubicBezTo>
                    <a:pt x="21774" y="53099"/>
                    <a:pt x="21853" y="53132"/>
                    <a:pt x="21887" y="53146"/>
                  </a:cubicBezTo>
                  <a:lnTo>
                    <a:pt x="21887" y="53146"/>
                  </a:lnTo>
                  <a:cubicBezTo>
                    <a:pt x="22068" y="53227"/>
                    <a:pt x="22249" y="53310"/>
                    <a:pt x="22424" y="53403"/>
                  </a:cubicBezTo>
                  <a:cubicBezTo>
                    <a:pt x="22510" y="53448"/>
                    <a:pt x="22593" y="53496"/>
                    <a:pt x="22676" y="53544"/>
                  </a:cubicBezTo>
                  <a:cubicBezTo>
                    <a:pt x="22684" y="53548"/>
                    <a:pt x="22692" y="53552"/>
                    <a:pt x="22699" y="53556"/>
                  </a:cubicBezTo>
                  <a:lnTo>
                    <a:pt x="22699" y="53556"/>
                  </a:lnTo>
                  <a:cubicBezTo>
                    <a:pt x="22704" y="53560"/>
                    <a:pt x="22710" y="53565"/>
                    <a:pt x="22718" y="53571"/>
                  </a:cubicBezTo>
                  <a:cubicBezTo>
                    <a:pt x="22793" y="53628"/>
                    <a:pt x="22873" y="53678"/>
                    <a:pt x="22948" y="53735"/>
                  </a:cubicBezTo>
                  <a:cubicBezTo>
                    <a:pt x="23010" y="53783"/>
                    <a:pt x="23129" y="53916"/>
                    <a:pt x="23133" y="53916"/>
                  </a:cubicBezTo>
                  <a:cubicBezTo>
                    <a:pt x="23135" y="53916"/>
                    <a:pt x="23112" y="53888"/>
                    <a:pt x="23049" y="53811"/>
                  </a:cubicBezTo>
                  <a:lnTo>
                    <a:pt x="23049" y="53811"/>
                  </a:lnTo>
                  <a:cubicBezTo>
                    <a:pt x="23108" y="53882"/>
                    <a:pt x="23183" y="53941"/>
                    <a:pt x="23246" y="54007"/>
                  </a:cubicBezTo>
                  <a:cubicBezTo>
                    <a:pt x="23295" y="54059"/>
                    <a:pt x="23361" y="54139"/>
                    <a:pt x="23363" y="54139"/>
                  </a:cubicBezTo>
                  <a:cubicBezTo>
                    <a:pt x="23363" y="54139"/>
                    <a:pt x="23363" y="54139"/>
                    <a:pt x="23363" y="54139"/>
                  </a:cubicBezTo>
                  <a:lnTo>
                    <a:pt x="23363" y="54139"/>
                  </a:lnTo>
                  <a:cubicBezTo>
                    <a:pt x="23399" y="54187"/>
                    <a:pt x="23434" y="54236"/>
                    <a:pt x="23468" y="54285"/>
                  </a:cubicBezTo>
                  <a:cubicBezTo>
                    <a:pt x="23492" y="54319"/>
                    <a:pt x="23607" y="54516"/>
                    <a:pt x="23612" y="54516"/>
                  </a:cubicBezTo>
                  <a:cubicBezTo>
                    <a:pt x="23613" y="54516"/>
                    <a:pt x="23604" y="54497"/>
                    <a:pt x="23579" y="54448"/>
                  </a:cubicBezTo>
                  <a:lnTo>
                    <a:pt x="23579" y="54448"/>
                  </a:lnTo>
                  <a:cubicBezTo>
                    <a:pt x="24016" y="55277"/>
                    <a:pt x="24114" y="56167"/>
                    <a:pt x="24067" y="57165"/>
                  </a:cubicBezTo>
                  <a:cubicBezTo>
                    <a:pt x="24040" y="57731"/>
                    <a:pt x="24456" y="58196"/>
                    <a:pt x="24941" y="58443"/>
                  </a:cubicBezTo>
                  <a:cubicBezTo>
                    <a:pt x="25080" y="58514"/>
                    <a:pt x="25373" y="58604"/>
                    <a:pt x="25634" y="58604"/>
                  </a:cubicBezTo>
                  <a:cubicBezTo>
                    <a:pt x="25894" y="58604"/>
                    <a:pt x="26124" y="58515"/>
                    <a:pt x="26136" y="58231"/>
                  </a:cubicBezTo>
                  <a:cubicBezTo>
                    <a:pt x="26200" y="56865"/>
                    <a:pt x="26050" y="55539"/>
                    <a:pt x="25369" y="54330"/>
                  </a:cubicBezTo>
                  <a:cubicBezTo>
                    <a:pt x="24801" y="53318"/>
                    <a:pt x="23892" y="52555"/>
                    <a:pt x="22892" y="51992"/>
                  </a:cubicBezTo>
                  <a:cubicBezTo>
                    <a:pt x="20999" y="50926"/>
                    <a:pt x="18775" y="50634"/>
                    <a:pt x="16767" y="49853"/>
                  </a:cubicBezTo>
                  <a:lnTo>
                    <a:pt x="16767" y="49853"/>
                  </a:lnTo>
                  <a:cubicBezTo>
                    <a:pt x="16768" y="49853"/>
                    <a:pt x="16768" y="49853"/>
                    <a:pt x="16768" y="49853"/>
                  </a:cubicBezTo>
                  <a:cubicBezTo>
                    <a:pt x="16768" y="49853"/>
                    <a:pt x="16767" y="49853"/>
                    <a:pt x="16766" y="49852"/>
                  </a:cubicBezTo>
                  <a:lnTo>
                    <a:pt x="16766" y="49852"/>
                  </a:lnTo>
                  <a:cubicBezTo>
                    <a:pt x="16767" y="49853"/>
                    <a:pt x="16767" y="49853"/>
                    <a:pt x="16767" y="49853"/>
                  </a:cubicBezTo>
                  <a:lnTo>
                    <a:pt x="16767" y="49853"/>
                  </a:lnTo>
                  <a:cubicBezTo>
                    <a:pt x="16763" y="49851"/>
                    <a:pt x="16759" y="49849"/>
                    <a:pt x="16753" y="49847"/>
                  </a:cubicBezTo>
                  <a:lnTo>
                    <a:pt x="16753" y="49847"/>
                  </a:lnTo>
                  <a:cubicBezTo>
                    <a:pt x="16758" y="49849"/>
                    <a:pt x="16762" y="49851"/>
                    <a:pt x="16766" y="49852"/>
                  </a:cubicBezTo>
                  <a:lnTo>
                    <a:pt x="16766" y="49852"/>
                  </a:lnTo>
                  <a:cubicBezTo>
                    <a:pt x="16764" y="49852"/>
                    <a:pt x="16762" y="49851"/>
                    <a:pt x="16760" y="49850"/>
                  </a:cubicBezTo>
                  <a:cubicBezTo>
                    <a:pt x="16688" y="49822"/>
                    <a:pt x="16664" y="49812"/>
                    <a:pt x="16665" y="49812"/>
                  </a:cubicBezTo>
                  <a:lnTo>
                    <a:pt x="16665" y="49812"/>
                  </a:lnTo>
                  <a:cubicBezTo>
                    <a:pt x="16666" y="49812"/>
                    <a:pt x="16721" y="49833"/>
                    <a:pt x="16753" y="49847"/>
                  </a:cubicBezTo>
                  <a:lnTo>
                    <a:pt x="16753" y="49847"/>
                  </a:lnTo>
                  <a:cubicBezTo>
                    <a:pt x="16699" y="49823"/>
                    <a:pt x="16647" y="49800"/>
                    <a:pt x="16594" y="49777"/>
                  </a:cubicBezTo>
                  <a:cubicBezTo>
                    <a:pt x="16463" y="49716"/>
                    <a:pt x="16334" y="49658"/>
                    <a:pt x="16206" y="49595"/>
                  </a:cubicBezTo>
                  <a:cubicBezTo>
                    <a:pt x="16093" y="49539"/>
                    <a:pt x="15981" y="49479"/>
                    <a:pt x="15869" y="49419"/>
                  </a:cubicBezTo>
                  <a:cubicBezTo>
                    <a:pt x="15800" y="49380"/>
                    <a:pt x="15732" y="49341"/>
                    <a:pt x="15663" y="49302"/>
                  </a:cubicBezTo>
                  <a:cubicBezTo>
                    <a:pt x="15648" y="49294"/>
                    <a:pt x="15593" y="49260"/>
                    <a:pt x="15552" y="49234"/>
                  </a:cubicBezTo>
                  <a:lnTo>
                    <a:pt x="15552" y="49234"/>
                  </a:lnTo>
                  <a:cubicBezTo>
                    <a:pt x="15489" y="49190"/>
                    <a:pt x="15355" y="49099"/>
                    <a:pt x="15332" y="49082"/>
                  </a:cubicBezTo>
                  <a:cubicBezTo>
                    <a:pt x="15214" y="48997"/>
                    <a:pt x="15104" y="48906"/>
                    <a:pt x="14989" y="48818"/>
                  </a:cubicBezTo>
                  <a:cubicBezTo>
                    <a:pt x="14978" y="48810"/>
                    <a:pt x="14963" y="48798"/>
                    <a:pt x="14949" y="48786"/>
                  </a:cubicBezTo>
                  <a:lnTo>
                    <a:pt x="14949" y="48786"/>
                  </a:lnTo>
                  <a:cubicBezTo>
                    <a:pt x="14920" y="48759"/>
                    <a:pt x="14891" y="48733"/>
                    <a:pt x="14863" y="48706"/>
                  </a:cubicBezTo>
                  <a:cubicBezTo>
                    <a:pt x="14708" y="48559"/>
                    <a:pt x="14561" y="48404"/>
                    <a:pt x="14417" y="48246"/>
                  </a:cubicBezTo>
                  <a:cubicBezTo>
                    <a:pt x="13541" y="47289"/>
                    <a:pt x="12856" y="46101"/>
                    <a:pt x="12578" y="44799"/>
                  </a:cubicBezTo>
                  <a:cubicBezTo>
                    <a:pt x="12337" y="43674"/>
                    <a:pt x="12370" y="42521"/>
                    <a:pt x="12647" y="41430"/>
                  </a:cubicBezTo>
                  <a:lnTo>
                    <a:pt x="12647" y="41430"/>
                  </a:lnTo>
                  <a:cubicBezTo>
                    <a:pt x="13099" y="41503"/>
                    <a:pt x="13561" y="41535"/>
                    <a:pt x="14025" y="41535"/>
                  </a:cubicBezTo>
                  <a:cubicBezTo>
                    <a:pt x="14196" y="41535"/>
                    <a:pt x="14367" y="41531"/>
                    <a:pt x="14538" y="41522"/>
                  </a:cubicBezTo>
                  <a:cubicBezTo>
                    <a:pt x="16157" y="41439"/>
                    <a:pt x="17828" y="40974"/>
                    <a:pt x="19248" y="40191"/>
                  </a:cubicBezTo>
                  <a:cubicBezTo>
                    <a:pt x="20278" y="39623"/>
                    <a:pt x="21519" y="38687"/>
                    <a:pt x="21438" y="37370"/>
                  </a:cubicBezTo>
                  <a:cubicBezTo>
                    <a:pt x="21372" y="36302"/>
                    <a:pt x="20462" y="35607"/>
                    <a:pt x="19582" y="35159"/>
                  </a:cubicBezTo>
                  <a:cubicBezTo>
                    <a:pt x="18782" y="34755"/>
                    <a:pt x="17912" y="34539"/>
                    <a:pt x="17024" y="34539"/>
                  </a:cubicBezTo>
                  <a:cubicBezTo>
                    <a:pt x="16859" y="34539"/>
                    <a:pt x="16694" y="34547"/>
                    <a:pt x="16529" y="34562"/>
                  </a:cubicBezTo>
                  <a:cubicBezTo>
                    <a:pt x="14628" y="34734"/>
                    <a:pt x="12934" y="36006"/>
                    <a:pt x="11867" y="37533"/>
                  </a:cubicBezTo>
                  <a:cubicBezTo>
                    <a:pt x="11486" y="38078"/>
                    <a:pt x="11171" y="38666"/>
                    <a:pt x="10927" y="39283"/>
                  </a:cubicBezTo>
                  <a:lnTo>
                    <a:pt x="10927" y="39283"/>
                  </a:lnTo>
                  <a:cubicBezTo>
                    <a:pt x="10913" y="39274"/>
                    <a:pt x="10898" y="39266"/>
                    <a:pt x="10884" y="39258"/>
                  </a:cubicBezTo>
                  <a:lnTo>
                    <a:pt x="10884" y="39258"/>
                  </a:lnTo>
                  <a:cubicBezTo>
                    <a:pt x="10805" y="39194"/>
                    <a:pt x="10716" y="39124"/>
                    <a:pt x="10632" y="39067"/>
                  </a:cubicBezTo>
                  <a:lnTo>
                    <a:pt x="10632" y="39067"/>
                  </a:lnTo>
                  <a:cubicBezTo>
                    <a:pt x="10730" y="39132"/>
                    <a:pt x="10768" y="39156"/>
                    <a:pt x="10773" y="39156"/>
                  </a:cubicBezTo>
                  <a:cubicBezTo>
                    <a:pt x="10783" y="39156"/>
                    <a:pt x="10623" y="39036"/>
                    <a:pt x="10557" y="38971"/>
                  </a:cubicBezTo>
                  <a:cubicBezTo>
                    <a:pt x="10551" y="38965"/>
                    <a:pt x="10545" y="38959"/>
                    <a:pt x="10540" y="38955"/>
                  </a:cubicBezTo>
                  <a:lnTo>
                    <a:pt x="10540" y="38955"/>
                  </a:lnTo>
                  <a:cubicBezTo>
                    <a:pt x="10533" y="38942"/>
                    <a:pt x="10524" y="38925"/>
                    <a:pt x="10511" y="38904"/>
                  </a:cubicBezTo>
                  <a:cubicBezTo>
                    <a:pt x="10481" y="38856"/>
                    <a:pt x="10390" y="38677"/>
                    <a:pt x="10384" y="38677"/>
                  </a:cubicBezTo>
                  <a:lnTo>
                    <a:pt x="10384" y="38677"/>
                  </a:lnTo>
                  <a:cubicBezTo>
                    <a:pt x="10382" y="38677"/>
                    <a:pt x="10392" y="38704"/>
                    <a:pt x="10425" y="38778"/>
                  </a:cubicBezTo>
                  <a:cubicBezTo>
                    <a:pt x="10375" y="38666"/>
                    <a:pt x="10322" y="38557"/>
                    <a:pt x="10281" y="38444"/>
                  </a:cubicBezTo>
                  <a:cubicBezTo>
                    <a:pt x="10263" y="38396"/>
                    <a:pt x="10247" y="38350"/>
                    <a:pt x="10231" y="38302"/>
                  </a:cubicBezTo>
                  <a:cubicBezTo>
                    <a:pt x="10224" y="38279"/>
                    <a:pt x="10219" y="38265"/>
                    <a:pt x="10216" y="38257"/>
                  </a:cubicBezTo>
                  <a:lnTo>
                    <a:pt x="10216" y="38257"/>
                  </a:lnTo>
                  <a:cubicBezTo>
                    <a:pt x="10213" y="38243"/>
                    <a:pt x="10210" y="38222"/>
                    <a:pt x="10204" y="38191"/>
                  </a:cubicBezTo>
                  <a:cubicBezTo>
                    <a:pt x="10161" y="37963"/>
                    <a:pt x="10131" y="37731"/>
                    <a:pt x="10113" y="37498"/>
                  </a:cubicBezTo>
                  <a:cubicBezTo>
                    <a:pt x="10109" y="37437"/>
                    <a:pt x="10105" y="37412"/>
                    <a:pt x="10102" y="37404"/>
                  </a:cubicBezTo>
                  <a:lnTo>
                    <a:pt x="10102" y="37404"/>
                  </a:lnTo>
                  <a:cubicBezTo>
                    <a:pt x="10105" y="37397"/>
                    <a:pt x="10111" y="37373"/>
                    <a:pt x="10119" y="37308"/>
                  </a:cubicBezTo>
                  <a:cubicBezTo>
                    <a:pt x="10135" y="37183"/>
                    <a:pt x="10151" y="37060"/>
                    <a:pt x="10177" y="36937"/>
                  </a:cubicBezTo>
                  <a:cubicBezTo>
                    <a:pt x="10287" y="36409"/>
                    <a:pt x="10437" y="36087"/>
                    <a:pt x="10667" y="35674"/>
                  </a:cubicBezTo>
                  <a:cubicBezTo>
                    <a:pt x="11890" y="33488"/>
                    <a:pt x="13912" y="31792"/>
                    <a:pt x="15633" y="30014"/>
                  </a:cubicBezTo>
                  <a:cubicBezTo>
                    <a:pt x="16970" y="28632"/>
                    <a:pt x="18959" y="26726"/>
                    <a:pt x="18729" y="24603"/>
                  </a:cubicBezTo>
                  <a:cubicBezTo>
                    <a:pt x="18673" y="24080"/>
                    <a:pt x="18455" y="23566"/>
                    <a:pt x="18158" y="23136"/>
                  </a:cubicBezTo>
                  <a:cubicBezTo>
                    <a:pt x="17990" y="22893"/>
                    <a:pt x="17799" y="22668"/>
                    <a:pt x="17588" y="22461"/>
                  </a:cubicBezTo>
                  <a:cubicBezTo>
                    <a:pt x="17529" y="22403"/>
                    <a:pt x="17338" y="22232"/>
                    <a:pt x="17261" y="22162"/>
                  </a:cubicBezTo>
                  <a:lnTo>
                    <a:pt x="17261" y="22162"/>
                  </a:lnTo>
                  <a:cubicBezTo>
                    <a:pt x="17099" y="22016"/>
                    <a:pt x="16938" y="21868"/>
                    <a:pt x="16764" y="21738"/>
                  </a:cubicBezTo>
                  <a:cubicBezTo>
                    <a:pt x="15822" y="21037"/>
                    <a:pt x="14720" y="20736"/>
                    <a:pt x="13579" y="20736"/>
                  </a:cubicBezTo>
                  <a:cubicBezTo>
                    <a:pt x="13382" y="20736"/>
                    <a:pt x="13184" y="20745"/>
                    <a:pt x="12985" y="20762"/>
                  </a:cubicBezTo>
                  <a:cubicBezTo>
                    <a:pt x="10516" y="20980"/>
                    <a:pt x="8273" y="22299"/>
                    <a:pt x="5785" y="22422"/>
                  </a:cubicBezTo>
                  <a:cubicBezTo>
                    <a:pt x="5771" y="22423"/>
                    <a:pt x="5759" y="22423"/>
                    <a:pt x="5749" y="22424"/>
                  </a:cubicBezTo>
                  <a:lnTo>
                    <a:pt x="5749" y="22424"/>
                  </a:lnTo>
                  <a:cubicBezTo>
                    <a:pt x="5666" y="22424"/>
                    <a:pt x="5584" y="22422"/>
                    <a:pt x="5501" y="22419"/>
                  </a:cubicBezTo>
                  <a:cubicBezTo>
                    <a:pt x="5373" y="22414"/>
                    <a:pt x="5247" y="22405"/>
                    <a:pt x="5119" y="22390"/>
                  </a:cubicBezTo>
                  <a:cubicBezTo>
                    <a:pt x="5049" y="22382"/>
                    <a:pt x="4980" y="22371"/>
                    <a:pt x="4910" y="22362"/>
                  </a:cubicBezTo>
                  <a:cubicBezTo>
                    <a:pt x="4892" y="22359"/>
                    <a:pt x="4878" y="22358"/>
                    <a:pt x="4865" y="22356"/>
                  </a:cubicBezTo>
                  <a:lnTo>
                    <a:pt x="4865" y="22356"/>
                  </a:lnTo>
                  <a:cubicBezTo>
                    <a:pt x="4721" y="22321"/>
                    <a:pt x="4582" y="22268"/>
                    <a:pt x="4437" y="22231"/>
                  </a:cubicBezTo>
                  <a:cubicBezTo>
                    <a:pt x="4429" y="22228"/>
                    <a:pt x="4422" y="22227"/>
                    <a:pt x="4415" y="22225"/>
                  </a:cubicBezTo>
                  <a:lnTo>
                    <a:pt x="4415" y="22225"/>
                  </a:lnTo>
                  <a:cubicBezTo>
                    <a:pt x="4356" y="22197"/>
                    <a:pt x="4298" y="22170"/>
                    <a:pt x="4241" y="22141"/>
                  </a:cubicBezTo>
                  <a:cubicBezTo>
                    <a:pt x="4189" y="22115"/>
                    <a:pt x="4140" y="22084"/>
                    <a:pt x="4087" y="22058"/>
                  </a:cubicBezTo>
                  <a:cubicBezTo>
                    <a:pt x="4082" y="22056"/>
                    <a:pt x="4077" y="22053"/>
                    <a:pt x="4073" y="22051"/>
                  </a:cubicBezTo>
                  <a:lnTo>
                    <a:pt x="4073" y="22051"/>
                  </a:lnTo>
                  <a:cubicBezTo>
                    <a:pt x="4068" y="22047"/>
                    <a:pt x="4064" y="22043"/>
                    <a:pt x="4058" y="22039"/>
                  </a:cubicBezTo>
                  <a:cubicBezTo>
                    <a:pt x="4018" y="22004"/>
                    <a:pt x="3859" y="21880"/>
                    <a:pt x="3808" y="21845"/>
                  </a:cubicBezTo>
                  <a:lnTo>
                    <a:pt x="3808" y="21845"/>
                  </a:lnTo>
                  <a:cubicBezTo>
                    <a:pt x="3771" y="21810"/>
                    <a:pt x="3728" y="21770"/>
                    <a:pt x="3726" y="21767"/>
                  </a:cubicBezTo>
                  <a:cubicBezTo>
                    <a:pt x="3654" y="21697"/>
                    <a:pt x="3589" y="21623"/>
                    <a:pt x="3522" y="21550"/>
                  </a:cubicBezTo>
                  <a:cubicBezTo>
                    <a:pt x="3508" y="21535"/>
                    <a:pt x="3497" y="21523"/>
                    <a:pt x="3487" y="21512"/>
                  </a:cubicBezTo>
                  <a:lnTo>
                    <a:pt x="3487" y="21512"/>
                  </a:lnTo>
                  <a:cubicBezTo>
                    <a:pt x="3484" y="21507"/>
                    <a:pt x="3479" y="21501"/>
                    <a:pt x="3474" y="21494"/>
                  </a:cubicBezTo>
                  <a:cubicBezTo>
                    <a:pt x="3419" y="21422"/>
                    <a:pt x="3365" y="21349"/>
                    <a:pt x="3314" y="21275"/>
                  </a:cubicBezTo>
                  <a:cubicBezTo>
                    <a:pt x="3205" y="21117"/>
                    <a:pt x="3102" y="20952"/>
                    <a:pt x="3007" y="20785"/>
                  </a:cubicBezTo>
                  <a:cubicBezTo>
                    <a:pt x="2931" y="20649"/>
                    <a:pt x="2868" y="20515"/>
                    <a:pt x="2779" y="20344"/>
                  </a:cubicBezTo>
                  <a:cubicBezTo>
                    <a:pt x="2748" y="20284"/>
                    <a:pt x="2728" y="20247"/>
                    <a:pt x="2717" y="20227"/>
                  </a:cubicBezTo>
                  <a:lnTo>
                    <a:pt x="2717" y="20227"/>
                  </a:lnTo>
                  <a:cubicBezTo>
                    <a:pt x="2679" y="20148"/>
                    <a:pt x="2641" y="20070"/>
                    <a:pt x="2605" y="19989"/>
                  </a:cubicBezTo>
                  <a:cubicBezTo>
                    <a:pt x="2351" y="19411"/>
                    <a:pt x="2266" y="19037"/>
                    <a:pt x="2194" y="18361"/>
                  </a:cubicBezTo>
                  <a:cubicBezTo>
                    <a:pt x="1887" y="15500"/>
                    <a:pt x="3049" y="12454"/>
                    <a:pt x="4320" y="9923"/>
                  </a:cubicBezTo>
                  <a:cubicBezTo>
                    <a:pt x="5638" y="7298"/>
                    <a:pt x="7329" y="4706"/>
                    <a:pt x="9493" y="2696"/>
                  </a:cubicBezTo>
                  <a:cubicBezTo>
                    <a:pt x="9857" y="2356"/>
                    <a:pt x="10252" y="2047"/>
                    <a:pt x="10671" y="1776"/>
                  </a:cubicBezTo>
                  <a:cubicBezTo>
                    <a:pt x="11456" y="1270"/>
                    <a:pt x="10251" y="1"/>
                    <a:pt x="9409" y="1"/>
                  </a:cubicBezTo>
                  <a:close/>
                </a:path>
              </a:pathLst>
            </a:custGeom>
            <a:solidFill>
              <a:srgbClr val="DE80D7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715099" y="-749742"/>
              <a:ext cx="748453" cy="1751944"/>
            </a:xfrm>
            <a:custGeom>
              <a:avLst/>
              <a:gdLst/>
              <a:ahLst/>
              <a:cxnLst/>
              <a:rect l="l" t="t" r="r" b="b"/>
              <a:pathLst>
                <a:path w="25831" h="60464" extrusionOk="0">
                  <a:moveTo>
                    <a:pt x="14353" y="21284"/>
                  </a:moveTo>
                  <a:cubicBezTo>
                    <a:pt x="14354" y="21284"/>
                    <a:pt x="14354" y="21284"/>
                    <a:pt x="14354" y="21284"/>
                  </a:cubicBezTo>
                  <a:cubicBezTo>
                    <a:pt x="14354" y="21284"/>
                    <a:pt x="14354" y="21284"/>
                    <a:pt x="14353" y="21284"/>
                  </a:cubicBezTo>
                  <a:close/>
                  <a:moveTo>
                    <a:pt x="14972" y="22124"/>
                  </a:moveTo>
                  <a:cubicBezTo>
                    <a:pt x="14973" y="22126"/>
                    <a:pt x="14974" y="22128"/>
                    <a:pt x="14974" y="22130"/>
                  </a:cubicBezTo>
                  <a:lnTo>
                    <a:pt x="14974" y="22130"/>
                  </a:lnTo>
                  <a:cubicBezTo>
                    <a:pt x="14974" y="22128"/>
                    <a:pt x="14973" y="22126"/>
                    <a:pt x="14972" y="22124"/>
                  </a:cubicBezTo>
                  <a:close/>
                  <a:moveTo>
                    <a:pt x="14144" y="21194"/>
                  </a:moveTo>
                  <a:cubicBezTo>
                    <a:pt x="14170" y="21203"/>
                    <a:pt x="14227" y="21221"/>
                    <a:pt x="14276" y="21236"/>
                  </a:cubicBezTo>
                  <a:lnTo>
                    <a:pt x="14276" y="21236"/>
                  </a:lnTo>
                  <a:cubicBezTo>
                    <a:pt x="14312" y="21272"/>
                    <a:pt x="14362" y="21305"/>
                    <a:pt x="14404" y="21335"/>
                  </a:cubicBezTo>
                  <a:cubicBezTo>
                    <a:pt x="14411" y="21341"/>
                    <a:pt x="14417" y="21345"/>
                    <a:pt x="14421" y="21347"/>
                  </a:cubicBezTo>
                  <a:lnTo>
                    <a:pt x="14421" y="21347"/>
                  </a:lnTo>
                  <a:cubicBezTo>
                    <a:pt x="14423" y="21349"/>
                    <a:pt x="14425" y="21352"/>
                    <a:pt x="14428" y="21354"/>
                  </a:cubicBezTo>
                  <a:cubicBezTo>
                    <a:pt x="14614" y="21565"/>
                    <a:pt x="14726" y="21709"/>
                    <a:pt x="14822" y="21872"/>
                  </a:cubicBezTo>
                  <a:cubicBezTo>
                    <a:pt x="14873" y="21958"/>
                    <a:pt x="14921" y="22046"/>
                    <a:pt x="14971" y="22134"/>
                  </a:cubicBezTo>
                  <a:cubicBezTo>
                    <a:pt x="14977" y="22145"/>
                    <a:pt x="14986" y="22167"/>
                    <a:pt x="14994" y="22184"/>
                  </a:cubicBezTo>
                  <a:lnTo>
                    <a:pt x="14994" y="22184"/>
                  </a:lnTo>
                  <a:cubicBezTo>
                    <a:pt x="15007" y="22225"/>
                    <a:pt x="15019" y="22267"/>
                    <a:pt x="15030" y="22308"/>
                  </a:cubicBezTo>
                  <a:cubicBezTo>
                    <a:pt x="15054" y="22396"/>
                    <a:pt x="15071" y="22485"/>
                    <a:pt x="15086" y="22573"/>
                  </a:cubicBezTo>
                  <a:cubicBezTo>
                    <a:pt x="15088" y="22587"/>
                    <a:pt x="15091" y="22624"/>
                    <a:pt x="15093" y="22643"/>
                  </a:cubicBezTo>
                  <a:lnTo>
                    <a:pt x="15093" y="22643"/>
                  </a:lnTo>
                  <a:cubicBezTo>
                    <a:pt x="15094" y="22677"/>
                    <a:pt x="15095" y="22713"/>
                    <a:pt x="15094" y="22746"/>
                  </a:cubicBezTo>
                  <a:cubicBezTo>
                    <a:pt x="15087" y="22963"/>
                    <a:pt x="15062" y="23180"/>
                    <a:pt x="15017" y="23393"/>
                  </a:cubicBezTo>
                  <a:cubicBezTo>
                    <a:pt x="14942" y="23741"/>
                    <a:pt x="14761" y="24150"/>
                    <a:pt x="14549" y="24538"/>
                  </a:cubicBezTo>
                  <a:cubicBezTo>
                    <a:pt x="13546" y="26367"/>
                    <a:pt x="11836" y="27877"/>
                    <a:pt x="10089" y="28978"/>
                  </a:cubicBezTo>
                  <a:cubicBezTo>
                    <a:pt x="9781" y="29172"/>
                    <a:pt x="9606" y="29280"/>
                    <a:pt x="9368" y="29395"/>
                  </a:cubicBezTo>
                  <a:lnTo>
                    <a:pt x="9368" y="29395"/>
                  </a:lnTo>
                  <a:cubicBezTo>
                    <a:pt x="9239" y="28649"/>
                    <a:pt x="9206" y="27758"/>
                    <a:pt x="9386" y="26920"/>
                  </a:cubicBezTo>
                  <a:cubicBezTo>
                    <a:pt x="9414" y="26780"/>
                    <a:pt x="9453" y="26641"/>
                    <a:pt x="9499" y="26505"/>
                  </a:cubicBezTo>
                  <a:cubicBezTo>
                    <a:pt x="9574" y="26289"/>
                    <a:pt x="9657" y="26075"/>
                    <a:pt x="9748" y="25864"/>
                  </a:cubicBezTo>
                  <a:cubicBezTo>
                    <a:pt x="9946" y="25406"/>
                    <a:pt x="10175" y="24960"/>
                    <a:pt x="10431" y="24529"/>
                  </a:cubicBezTo>
                  <a:cubicBezTo>
                    <a:pt x="10950" y="23648"/>
                    <a:pt x="11550" y="22826"/>
                    <a:pt x="12309" y="22147"/>
                  </a:cubicBezTo>
                  <a:cubicBezTo>
                    <a:pt x="12471" y="22001"/>
                    <a:pt x="12640" y="21864"/>
                    <a:pt x="12817" y="21735"/>
                  </a:cubicBezTo>
                  <a:cubicBezTo>
                    <a:pt x="12913" y="21666"/>
                    <a:pt x="13012" y="21600"/>
                    <a:pt x="13113" y="21537"/>
                  </a:cubicBezTo>
                  <a:cubicBezTo>
                    <a:pt x="13258" y="21444"/>
                    <a:pt x="13201" y="21477"/>
                    <a:pt x="13292" y="21434"/>
                  </a:cubicBezTo>
                  <a:cubicBezTo>
                    <a:pt x="13474" y="21350"/>
                    <a:pt x="13662" y="21279"/>
                    <a:pt x="13857" y="21227"/>
                  </a:cubicBezTo>
                  <a:cubicBezTo>
                    <a:pt x="13862" y="21225"/>
                    <a:pt x="13866" y="21224"/>
                    <a:pt x="13869" y="21223"/>
                  </a:cubicBezTo>
                  <a:lnTo>
                    <a:pt x="13869" y="21223"/>
                  </a:lnTo>
                  <a:cubicBezTo>
                    <a:pt x="13898" y="21219"/>
                    <a:pt x="13928" y="21214"/>
                    <a:pt x="13956" y="21212"/>
                  </a:cubicBezTo>
                  <a:cubicBezTo>
                    <a:pt x="14002" y="21209"/>
                    <a:pt x="14060" y="21209"/>
                    <a:pt x="14106" y="21201"/>
                  </a:cubicBezTo>
                  <a:lnTo>
                    <a:pt x="14106" y="21201"/>
                  </a:lnTo>
                  <a:cubicBezTo>
                    <a:pt x="14186" y="21216"/>
                    <a:pt x="14246" y="21232"/>
                    <a:pt x="14250" y="21232"/>
                  </a:cubicBezTo>
                  <a:cubicBezTo>
                    <a:pt x="14254" y="21232"/>
                    <a:pt x="14224" y="21222"/>
                    <a:pt x="14144" y="21194"/>
                  </a:cubicBezTo>
                  <a:lnTo>
                    <a:pt x="14144" y="21194"/>
                  </a:lnTo>
                  <a:cubicBezTo>
                    <a:pt x="14144" y="21194"/>
                    <a:pt x="14144" y="21194"/>
                    <a:pt x="14144" y="21194"/>
                  </a:cubicBezTo>
                  <a:close/>
                  <a:moveTo>
                    <a:pt x="4782" y="29721"/>
                  </a:moveTo>
                  <a:cubicBezTo>
                    <a:pt x="4783" y="29721"/>
                    <a:pt x="4784" y="29721"/>
                    <a:pt x="4786" y="29722"/>
                  </a:cubicBezTo>
                  <a:lnTo>
                    <a:pt x="4786" y="29722"/>
                  </a:lnTo>
                  <a:cubicBezTo>
                    <a:pt x="4784" y="29721"/>
                    <a:pt x="4783" y="29721"/>
                    <a:pt x="4782" y="29721"/>
                  </a:cubicBezTo>
                  <a:close/>
                  <a:moveTo>
                    <a:pt x="4807" y="29729"/>
                  </a:moveTo>
                  <a:cubicBezTo>
                    <a:pt x="4858" y="29748"/>
                    <a:pt x="4915" y="29780"/>
                    <a:pt x="4910" y="29780"/>
                  </a:cubicBezTo>
                  <a:cubicBezTo>
                    <a:pt x="4907" y="29780"/>
                    <a:pt x="4879" y="29767"/>
                    <a:pt x="4807" y="29729"/>
                  </a:cubicBezTo>
                  <a:close/>
                  <a:moveTo>
                    <a:pt x="17346" y="35867"/>
                  </a:moveTo>
                  <a:cubicBezTo>
                    <a:pt x="17350" y="35867"/>
                    <a:pt x="17373" y="35889"/>
                    <a:pt x="17429" y="35954"/>
                  </a:cubicBezTo>
                  <a:lnTo>
                    <a:pt x="17429" y="35954"/>
                  </a:lnTo>
                  <a:cubicBezTo>
                    <a:pt x="17385" y="35925"/>
                    <a:pt x="17339" y="35867"/>
                    <a:pt x="17346" y="35867"/>
                  </a:cubicBezTo>
                  <a:close/>
                  <a:moveTo>
                    <a:pt x="17569" y="36120"/>
                  </a:moveTo>
                  <a:cubicBezTo>
                    <a:pt x="17608" y="36168"/>
                    <a:pt x="17629" y="36219"/>
                    <a:pt x="17630" y="36232"/>
                  </a:cubicBezTo>
                  <a:lnTo>
                    <a:pt x="17630" y="36232"/>
                  </a:lnTo>
                  <a:cubicBezTo>
                    <a:pt x="17607" y="36195"/>
                    <a:pt x="17586" y="36158"/>
                    <a:pt x="17569" y="36120"/>
                  </a:cubicBezTo>
                  <a:close/>
                  <a:moveTo>
                    <a:pt x="17781" y="36484"/>
                  </a:moveTo>
                  <a:lnTo>
                    <a:pt x="17781" y="36484"/>
                  </a:lnTo>
                  <a:cubicBezTo>
                    <a:pt x="17785" y="36496"/>
                    <a:pt x="17789" y="36508"/>
                    <a:pt x="17793" y="36519"/>
                  </a:cubicBezTo>
                  <a:lnTo>
                    <a:pt x="17793" y="36519"/>
                  </a:lnTo>
                  <a:cubicBezTo>
                    <a:pt x="17789" y="36509"/>
                    <a:pt x="17785" y="36497"/>
                    <a:pt x="17781" y="36484"/>
                  </a:cubicBezTo>
                  <a:close/>
                  <a:moveTo>
                    <a:pt x="17796" y="36527"/>
                  </a:moveTo>
                  <a:cubicBezTo>
                    <a:pt x="17809" y="36560"/>
                    <a:pt x="17817" y="36584"/>
                    <a:pt x="17817" y="36584"/>
                  </a:cubicBezTo>
                  <a:cubicBezTo>
                    <a:pt x="17816" y="36584"/>
                    <a:pt x="17810" y="36567"/>
                    <a:pt x="17796" y="36527"/>
                  </a:cubicBezTo>
                  <a:close/>
                  <a:moveTo>
                    <a:pt x="17985" y="37409"/>
                  </a:moveTo>
                  <a:cubicBezTo>
                    <a:pt x="17985" y="37411"/>
                    <a:pt x="17985" y="37413"/>
                    <a:pt x="17985" y="37414"/>
                  </a:cubicBezTo>
                  <a:cubicBezTo>
                    <a:pt x="17985" y="37413"/>
                    <a:pt x="17985" y="37411"/>
                    <a:pt x="17985" y="37409"/>
                  </a:cubicBezTo>
                  <a:close/>
                  <a:moveTo>
                    <a:pt x="9734" y="1"/>
                  </a:moveTo>
                  <a:cubicBezTo>
                    <a:pt x="9543" y="1"/>
                    <a:pt x="9367" y="52"/>
                    <a:pt x="9231" y="170"/>
                  </a:cubicBezTo>
                  <a:lnTo>
                    <a:pt x="9231" y="173"/>
                  </a:lnTo>
                  <a:cubicBezTo>
                    <a:pt x="8296" y="981"/>
                    <a:pt x="7563" y="2042"/>
                    <a:pt x="6908" y="3084"/>
                  </a:cubicBezTo>
                  <a:cubicBezTo>
                    <a:pt x="6018" y="4499"/>
                    <a:pt x="5258" y="5999"/>
                    <a:pt x="4569" y="7521"/>
                  </a:cubicBezTo>
                  <a:cubicBezTo>
                    <a:pt x="2968" y="11066"/>
                    <a:pt x="1706" y="14822"/>
                    <a:pt x="986" y="18648"/>
                  </a:cubicBezTo>
                  <a:cubicBezTo>
                    <a:pt x="401" y="21749"/>
                    <a:pt x="0" y="25390"/>
                    <a:pt x="1411" y="28336"/>
                  </a:cubicBezTo>
                  <a:cubicBezTo>
                    <a:pt x="2074" y="29719"/>
                    <a:pt x="3230" y="30775"/>
                    <a:pt x="4652" y="31339"/>
                  </a:cubicBezTo>
                  <a:cubicBezTo>
                    <a:pt x="5448" y="31655"/>
                    <a:pt x="6286" y="31781"/>
                    <a:pt x="7129" y="31781"/>
                  </a:cubicBezTo>
                  <a:cubicBezTo>
                    <a:pt x="7534" y="31781"/>
                    <a:pt x="7940" y="31752"/>
                    <a:pt x="8343" y="31701"/>
                  </a:cubicBezTo>
                  <a:lnTo>
                    <a:pt x="8343" y="31701"/>
                  </a:lnTo>
                  <a:cubicBezTo>
                    <a:pt x="8977" y="32515"/>
                    <a:pt x="9817" y="33157"/>
                    <a:pt x="10776" y="33606"/>
                  </a:cubicBezTo>
                  <a:cubicBezTo>
                    <a:pt x="12086" y="34221"/>
                    <a:pt x="13477" y="34524"/>
                    <a:pt x="14870" y="34884"/>
                  </a:cubicBezTo>
                  <a:cubicBezTo>
                    <a:pt x="15477" y="35042"/>
                    <a:pt x="16061" y="35238"/>
                    <a:pt x="16650" y="35451"/>
                  </a:cubicBezTo>
                  <a:lnTo>
                    <a:pt x="16650" y="35451"/>
                  </a:lnTo>
                  <a:cubicBezTo>
                    <a:pt x="16700" y="35476"/>
                    <a:pt x="16752" y="35500"/>
                    <a:pt x="16803" y="35526"/>
                  </a:cubicBezTo>
                  <a:cubicBezTo>
                    <a:pt x="16925" y="35588"/>
                    <a:pt x="17039" y="35663"/>
                    <a:pt x="17158" y="35729"/>
                  </a:cubicBezTo>
                  <a:lnTo>
                    <a:pt x="17158" y="35729"/>
                  </a:lnTo>
                  <a:cubicBezTo>
                    <a:pt x="17208" y="35769"/>
                    <a:pt x="17259" y="35806"/>
                    <a:pt x="17308" y="35846"/>
                  </a:cubicBezTo>
                  <a:cubicBezTo>
                    <a:pt x="17345" y="35876"/>
                    <a:pt x="17387" y="35928"/>
                    <a:pt x="17430" y="35955"/>
                  </a:cubicBezTo>
                  <a:lnTo>
                    <a:pt x="17430" y="35955"/>
                  </a:lnTo>
                  <a:cubicBezTo>
                    <a:pt x="17473" y="36007"/>
                    <a:pt x="17517" y="36058"/>
                    <a:pt x="17560" y="36109"/>
                  </a:cubicBezTo>
                  <a:cubicBezTo>
                    <a:pt x="17563" y="36112"/>
                    <a:pt x="17566" y="36116"/>
                    <a:pt x="17569" y="36119"/>
                  </a:cubicBezTo>
                  <a:lnTo>
                    <a:pt x="17569" y="36119"/>
                  </a:lnTo>
                  <a:cubicBezTo>
                    <a:pt x="17565" y="36111"/>
                    <a:pt x="17562" y="36103"/>
                    <a:pt x="17559" y="36095"/>
                  </a:cubicBezTo>
                  <a:lnTo>
                    <a:pt x="17559" y="36095"/>
                  </a:lnTo>
                  <a:cubicBezTo>
                    <a:pt x="17562" y="36103"/>
                    <a:pt x="17566" y="36112"/>
                    <a:pt x="17569" y="36120"/>
                  </a:cubicBezTo>
                  <a:lnTo>
                    <a:pt x="17569" y="36120"/>
                  </a:lnTo>
                  <a:cubicBezTo>
                    <a:pt x="17569" y="36120"/>
                    <a:pt x="17569" y="36119"/>
                    <a:pt x="17569" y="36119"/>
                  </a:cubicBezTo>
                  <a:lnTo>
                    <a:pt x="17569" y="36119"/>
                  </a:lnTo>
                  <a:cubicBezTo>
                    <a:pt x="17604" y="36204"/>
                    <a:pt x="17623" y="36235"/>
                    <a:pt x="17628" y="36235"/>
                  </a:cubicBezTo>
                  <a:cubicBezTo>
                    <a:pt x="17629" y="36235"/>
                    <a:pt x="17630" y="36234"/>
                    <a:pt x="17630" y="36232"/>
                  </a:cubicBezTo>
                  <a:lnTo>
                    <a:pt x="17630" y="36232"/>
                  </a:lnTo>
                  <a:cubicBezTo>
                    <a:pt x="17675" y="36308"/>
                    <a:pt x="17727" y="36383"/>
                    <a:pt x="17765" y="36459"/>
                  </a:cubicBezTo>
                  <a:cubicBezTo>
                    <a:pt x="17777" y="36483"/>
                    <a:pt x="17787" y="36507"/>
                    <a:pt x="17796" y="36527"/>
                  </a:cubicBezTo>
                  <a:lnTo>
                    <a:pt x="17796" y="36527"/>
                  </a:lnTo>
                  <a:cubicBezTo>
                    <a:pt x="17815" y="36584"/>
                    <a:pt x="17835" y="36640"/>
                    <a:pt x="17851" y="36697"/>
                  </a:cubicBezTo>
                  <a:cubicBezTo>
                    <a:pt x="17896" y="36849"/>
                    <a:pt x="17931" y="37004"/>
                    <a:pt x="17955" y="37162"/>
                  </a:cubicBezTo>
                  <a:cubicBezTo>
                    <a:pt x="17965" y="37227"/>
                    <a:pt x="17973" y="37294"/>
                    <a:pt x="17980" y="37360"/>
                  </a:cubicBezTo>
                  <a:lnTo>
                    <a:pt x="17980" y="37360"/>
                  </a:lnTo>
                  <a:cubicBezTo>
                    <a:pt x="17978" y="37345"/>
                    <a:pt x="17977" y="37339"/>
                    <a:pt x="17977" y="37339"/>
                  </a:cubicBezTo>
                  <a:lnTo>
                    <a:pt x="17977" y="37339"/>
                  </a:lnTo>
                  <a:cubicBezTo>
                    <a:pt x="17975" y="37339"/>
                    <a:pt x="17986" y="37489"/>
                    <a:pt x="17988" y="37531"/>
                  </a:cubicBezTo>
                  <a:cubicBezTo>
                    <a:pt x="17992" y="37739"/>
                    <a:pt x="17985" y="37945"/>
                    <a:pt x="17968" y="38152"/>
                  </a:cubicBezTo>
                  <a:cubicBezTo>
                    <a:pt x="17926" y="38613"/>
                    <a:pt x="17849" y="39068"/>
                    <a:pt x="17738" y="39517"/>
                  </a:cubicBezTo>
                  <a:cubicBezTo>
                    <a:pt x="17100" y="42140"/>
                    <a:pt x="15452" y="44289"/>
                    <a:pt x="14164" y="46616"/>
                  </a:cubicBezTo>
                  <a:cubicBezTo>
                    <a:pt x="12796" y="49087"/>
                    <a:pt x="11733" y="51966"/>
                    <a:pt x="13044" y="54692"/>
                  </a:cubicBezTo>
                  <a:cubicBezTo>
                    <a:pt x="13768" y="56195"/>
                    <a:pt x="15054" y="57465"/>
                    <a:pt x="16581" y="58131"/>
                  </a:cubicBezTo>
                  <a:cubicBezTo>
                    <a:pt x="17907" y="58709"/>
                    <a:pt x="19330" y="58799"/>
                    <a:pt x="20752" y="58927"/>
                  </a:cubicBezTo>
                  <a:cubicBezTo>
                    <a:pt x="21083" y="58957"/>
                    <a:pt x="21414" y="58992"/>
                    <a:pt x="21743" y="59042"/>
                  </a:cubicBezTo>
                  <a:cubicBezTo>
                    <a:pt x="22019" y="59083"/>
                    <a:pt x="22345" y="59149"/>
                    <a:pt x="22477" y="59189"/>
                  </a:cubicBezTo>
                  <a:cubicBezTo>
                    <a:pt x="22634" y="59235"/>
                    <a:pt x="22787" y="59288"/>
                    <a:pt x="22941" y="59344"/>
                  </a:cubicBezTo>
                  <a:cubicBezTo>
                    <a:pt x="22960" y="59350"/>
                    <a:pt x="23053" y="59392"/>
                    <a:pt x="23056" y="59392"/>
                  </a:cubicBezTo>
                  <a:cubicBezTo>
                    <a:pt x="23056" y="59392"/>
                    <a:pt x="23056" y="59392"/>
                    <a:pt x="23056" y="59392"/>
                  </a:cubicBezTo>
                  <a:lnTo>
                    <a:pt x="23056" y="59392"/>
                  </a:lnTo>
                  <a:cubicBezTo>
                    <a:pt x="23108" y="59417"/>
                    <a:pt x="23159" y="59443"/>
                    <a:pt x="23209" y="59471"/>
                  </a:cubicBezTo>
                  <a:cubicBezTo>
                    <a:pt x="23396" y="59570"/>
                    <a:pt x="23589" y="59687"/>
                    <a:pt x="23771" y="59864"/>
                  </a:cubicBezTo>
                  <a:cubicBezTo>
                    <a:pt x="24085" y="60168"/>
                    <a:pt x="24534" y="60464"/>
                    <a:pt x="24991" y="60464"/>
                  </a:cubicBezTo>
                  <a:cubicBezTo>
                    <a:pt x="25105" y="60464"/>
                    <a:pt x="25219" y="60445"/>
                    <a:pt x="25332" y="60404"/>
                  </a:cubicBezTo>
                  <a:cubicBezTo>
                    <a:pt x="25831" y="60222"/>
                    <a:pt x="25805" y="59609"/>
                    <a:pt x="25462" y="59276"/>
                  </a:cubicBezTo>
                  <a:cubicBezTo>
                    <a:pt x="24319" y="58168"/>
                    <a:pt x="22955" y="57554"/>
                    <a:pt x="21386" y="57310"/>
                  </a:cubicBezTo>
                  <a:cubicBezTo>
                    <a:pt x="20177" y="57120"/>
                    <a:pt x="18802" y="57152"/>
                    <a:pt x="17685" y="56867"/>
                  </a:cubicBezTo>
                  <a:cubicBezTo>
                    <a:pt x="17163" y="56735"/>
                    <a:pt x="16720" y="56542"/>
                    <a:pt x="16335" y="56232"/>
                  </a:cubicBezTo>
                  <a:cubicBezTo>
                    <a:pt x="15864" y="55850"/>
                    <a:pt x="15431" y="55292"/>
                    <a:pt x="15132" y="54724"/>
                  </a:cubicBezTo>
                  <a:cubicBezTo>
                    <a:pt x="14560" y="53634"/>
                    <a:pt x="14539" y="52407"/>
                    <a:pt x="14801" y="51227"/>
                  </a:cubicBezTo>
                  <a:cubicBezTo>
                    <a:pt x="15392" y="48554"/>
                    <a:pt x="17202" y="46265"/>
                    <a:pt x="18517" y="43918"/>
                  </a:cubicBezTo>
                  <a:cubicBezTo>
                    <a:pt x="19477" y="42204"/>
                    <a:pt x="20305" y="40076"/>
                    <a:pt x="20188" y="38069"/>
                  </a:cubicBezTo>
                  <a:cubicBezTo>
                    <a:pt x="20097" y="36493"/>
                    <a:pt x="19294" y="35274"/>
                    <a:pt x="17977" y="34429"/>
                  </a:cubicBezTo>
                  <a:cubicBezTo>
                    <a:pt x="16899" y="33737"/>
                    <a:pt x="15619" y="33424"/>
                    <a:pt x="14391" y="33120"/>
                  </a:cubicBezTo>
                  <a:cubicBezTo>
                    <a:pt x="13766" y="32965"/>
                    <a:pt x="13142" y="32815"/>
                    <a:pt x="12528" y="32623"/>
                  </a:cubicBezTo>
                  <a:cubicBezTo>
                    <a:pt x="12220" y="32528"/>
                    <a:pt x="11915" y="32422"/>
                    <a:pt x="11616" y="32301"/>
                  </a:cubicBezTo>
                  <a:cubicBezTo>
                    <a:pt x="11582" y="32287"/>
                    <a:pt x="11538" y="32274"/>
                    <a:pt x="11497" y="32258"/>
                  </a:cubicBezTo>
                  <a:lnTo>
                    <a:pt x="11497" y="32258"/>
                  </a:lnTo>
                  <a:cubicBezTo>
                    <a:pt x="11475" y="32243"/>
                    <a:pt x="11451" y="32229"/>
                    <a:pt x="11429" y="32218"/>
                  </a:cubicBezTo>
                  <a:cubicBezTo>
                    <a:pt x="11285" y="32144"/>
                    <a:pt x="11140" y="32072"/>
                    <a:pt x="11001" y="31991"/>
                  </a:cubicBezTo>
                  <a:cubicBezTo>
                    <a:pt x="10944" y="31958"/>
                    <a:pt x="10888" y="31922"/>
                    <a:pt x="10831" y="31890"/>
                  </a:cubicBezTo>
                  <a:lnTo>
                    <a:pt x="10831" y="31890"/>
                  </a:lnTo>
                  <a:cubicBezTo>
                    <a:pt x="10713" y="31800"/>
                    <a:pt x="10593" y="31716"/>
                    <a:pt x="10480" y="31620"/>
                  </a:cubicBezTo>
                  <a:cubicBezTo>
                    <a:pt x="10448" y="31593"/>
                    <a:pt x="10416" y="31564"/>
                    <a:pt x="10384" y="31535"/>
                  </a:cubicBezTo>
                  <a:lnTo>
                    <a:pt x="10384" y="31535"/>
                  </a:lnTo>
                  <a:cubicBezTo>
                    <a:pt x="10399" y="31550"/>
                    <a:pt x="10405" y="31557"/>
                    <a:pt x="10404" y="31557"/>
                  </a:cubicBezTo>
                  <a:cubicBezTo>
                    <a:pt x="10401" y="31557"/>
                    <a:pt x="10378" y="31537"/>
                    <a:pt x="10337" y="31493"/>
                  </a:cubicBezTo>
                  <a:lnTo>
                    <a:pt x="10337" y="31493"/>
                  </a:lnTo>
                  <a:cubicBezTo>
                    <a:pt x="10353" y="31507"/>
                    <a:pt x="10368" y="31521"/>
                    <a:pt x="10384" y="31535"/>
                  </a:cubicBezTo>
                  <a:lnTo>
                    <a:pt x="10384" y="31535"/>
                  </a:lnTo>
                  <a:cubicBezTo>
                    <a:pt x="10372" y="31524"/>
                    <a:pt x="10356" y="31508"/>
                    <a:pt x="10333" y="31489"/>
                  </a:cubicBezTo>
                  <a:lnTo>
                    <a:pt x="10333" y="31489"/>
                  </a:lnTo>
                  <a:cubicBezTo>
                    <a:pt x="10335" y="31490"/>
                    <a:pt x="10336" y="31491"/>
                    <a:pt x="10337" y="31493"/>
                  </a:cubicBezTo>
                  <a:lnTo>
                    <a:pt x="10337" y="31493"/>
                  </a:lnTo>
                  <a:cubicBezTo>
                    <a:pt x="10324" y="31482"/>
                    <a:pt x="10312" y="31471"/>
                    <a:pt x="10300" y="31460"/>
                  </a:cubicBezTo>
                  <a:lnTo>
                    <a:pt x="10300" y="31460"/>
                  </a:lnTo>
                  <a:cubicBezTo>
                    <a:pt x="10312" y="31471"/>
                    <a:pt x="10323" y="31480"/>
                    <a:pt x="10333" y="31489"/>
                  </a:cubicBezTo>
                  <a:lnTo>
                    <a:pt x="10333" y="31489"/>
                  </a:lnTo>
                  <a:cubicBezTo>
                    <a:pt x="10329" y="31485"/>
                    <a:pt x="10325" y="31480"/>
                    <a:pt x="10320" y="31475"/>
                  </a:cubicBezTo>
                  <a:cubicBezTo>
                    <a:pt x="10275" y="31425"/>
                    <a:pt x="10232" y="31374"/>
                    <a:pt x="10190" y="31324"/>
                  </a:cubicBezTo>
                  <a:lnTo>
                    <a:pt x="10190" y="31324"/>
                  </a:lnTo>
                  <a:cubicBezTo>
                    <a:pt x="10339" y="31271"/>
                    <a:pt x="10485" y="31210"/>
                    <a:pt x="10629" y="31144"/>
                  </a:cubicBezTo>
                  <a:cubicBezTo>
                    <a:pt x="11084" y="30932"/>
                    <a:pt x="11526" y="30690"/>
                    <a:pt x="11948" y="30417"/>
                  </a:cubicBezTo>
                  <a:cubicBezTo>
                    <a:pt x="12907" y="29809"/>
                    <a:pt x="13797" y="29083"/>
                    <a:pt x="14600" y="28281"/>
                  </a:cubicBezTo>
                  <a:cubicBezTo>
                    <a:pt x="15988" y="26898"/>
                    <a:pt x="17752" y="24786"/>
                    <a:pt x="17218" y="22656"/>
                  </a:cubicBezTo>
                  <a:cubicBezTo>
                    <a:pt x="16773" y="20878"/>
                    <a:pt x="15040" y="19461"/>
                    <a:pt x="13254" y="19461"/>
                  </a:cubicBezTo>
                  <a:cubicBezTo>
                    <a:pt x="12761" y="19461"/>
                    <a:pt x="12264" y="19568"/>
                    <a:pt x="11788" y="19806"/>
                  </a:cubicBezTo>
                  <a:cubicBezTo>
                    <a:pt x="9881" y="20762"/>
                    <a:pt x="8485" y="22808"/>
                    <a:pt x="7660" y="24724"/>
                  </a:cubicBezTo>
                  <a:cubicBezTo>
                    <a:pt x="6966" y="26337"/>
                    <a:pt x="6845" y="28259"/>
                    <a:pt x="7404" y="29942"/>
                  </a:cubicBezTo>
                  <a:lnTo>
                    <a:pt x="7404" y="29942"/>
                  </a:lnTo>
                  <a:cubicBezTo>
                    <a:pt x="7265" y="29960"/>
                    <a:pt x="7126" y="29976"/>
                    <a:pt x="6988" y="29987"/>
                  </a:cubicBezTo>
                  <a:cubicBezTo>
                    <a:pt x="6817" y="30002"/>
                    <a:pt x="6646" y="30011"/>
                    <a:pt x="6475" y="30016"/>
                  </a:cubicBezTo>
                  <a:cubicBezTo>
                    <a:pt x="6454" y="30017"/>
                    <a:pt x="6432" y="30017"/>
                    <a:pt x="6411" y="30017"/>
                  </a:cubicBezTo>
                  <a:cubicBezTo>
                    <a:pt x="6373" y="30017"/>
                    <a:pt x="6336" y="30016"/>
                    <a:pt x="6298" y="30016"/>
                  </a:cubicBezTo>
                  <a:cubicBezTo>
                    <a:pt x="6263" y="30016"/>
                    <a:pt x="6229" y="30017"/>
                    <a:pt x="6194" y="30018"/>
                  </a:cubicBezTo>
                  <a:cubicBezTo>
                    <a:pt x="6185" y="30018"/>
                    <a:pt x="6178" y="30018"/>
                    <a:pt x="6172" y="30019"/>
                  </a:cubicBezTo>
                  <a:lnTo>
                    <a:pt x="6172" y="30019"/>
                  </a:lnTo>
                  <a:cubicBezTo>
                    <a:pt x="6159" y="30018"/>
                    <a:pt x="6143" y="30016"/>
                    <a:pt x="6124" y="30015"/>
                  </a:cubicBezTo>
                  <a:cubicBezTo>
                    <a:pt x="5962" y="30000"/>
                    <a:pt x="5801" y="29986"/>
                    <a:pt x="5641" y="29962"/>
                  </a:cubicBezTo>
                  <a:cubicBezTo>
                    <a:pt x="5569" y="29952"/>
                    <a:pt x="5497" y="29938"/>
                    <a:pt x="5425" y="29927"/>
                  </a:cubicBezTo>
                  <a:cubicBezTo>
                    <a:pt x="5404" y="29922"/>
                    <a:pt x="5383" y="29917"/>
                    <a:pt x="5361" y="29912"/>
                  </a:cubicBezTo>
                  <a:lnTo>
                    <a:pt x="5361" y="29912"/>
                  </a:lnTo>
                  <a:cubicBezTo>
                    <a:pt x="5235" y="29864"/>
                    <a:pt x="5095" y="29839"/>
                    <a:pt x="4967" y="29793"/>
                  </a:cubicBezTo>
                  <a:cubicBezTo>
                    <a:pt x="4912" y="29773"/>
                    <a:pt x="4859" y="29746"/>
                    <a:pt x="4805" y="29728"/>
                  </a:cubicBezTo>
                  <a:lnTo>
                    <a:pt x="4805" y="29728"/>
                  </a:lnTo>
                  <a:cubicBezTo>
                    <a:pt x="4801" y="29726"/>
                    <a:pt x="4796" y="29723"/>
                    <a:pt x="4791" y="29721"/>
                  </a:cubicBezTo>
                  <a:cubicBezTo>
                    <a:pt x="4681" y="29662"/>
                    <a:pt x="4573" y="29589"/>
                    <a:pt x="4462" y="29533"/>
                  </a:cubicBezTo>
                  <a:lnTo>
                    <a:pt x="4462" y="29533"/>
                  </a:lnTo>
                  <a:cubicBezTo>
                    <a:pt x="4409" y="29493"/>
                    <a:pt x="4355" y="29453"/>
                    <a:pt x="4304" y="29411"/>
                  </a:cubicBezTo>
                  <a:cubicBezTo>
                    <a:pt x="4255" y="29371"/>
                    <a:pt x="4209" y="29330"/>
                    <a:pt x="4161" y="29290"/>
                  </a:cubicBezTo>
                  <a:lnTo>
                    <a:pt x="4161" y="29290"/>
                  </a:lnTo>
                  <a:cubicBezTo>
                    <a:pt x="4074" y="29187"/>
                    <a:pt x="3976" y="29092"/>
                    <a:pt x="3890" y="28986"/>
                  </a:cubicBezTo>
                  <a:cubicBezTo>
                    <a:pt x="3852" y="28938"/>
                    <a:pt x="3816" y="28888"/>
                    <a:pt x="3776" y="28840"/>
                  </a:cubicBezTo>
                  <a:lnTo>
                    <a:pt x="3776" y="28840"/>
                  </a:lnTo>
                  <a:cubicBezTo>
                    <a:pt x="3704" y="28714"/>
                    <a:pt x="3621" y="28596"/>
                    <a:pt x="3552" y="28468"/>
                  </a:cubicBezTo>
                  <a:cubicBezTo>
                    <a:pt x="3483" y="28342"/>
                    <a:pt x="3417" y="28214"/>
                    <a:pt x="3358" y="28082"/>
                  </a:cubicBezTo>
                  <a:cubicBezTo>
                    <a:pt x="3330" y="28019"/>
                    <a:pt x="3304" y="27955"/>
                    <a:pt x="3277" y="27893"/>
                  </a:cubicBezTo>
                  <a:cubicBezTo>
                    <a:pt x="3275" y="27890"/>
                    <a:pt x="3274" y="27887"/>
                    <a:pt x="3272" y="27884"/>
                  </a:cubicBezTo>
                  <a:lnTo>
                    <a:pt x="3272" y="27884"/>
                  </a:lnTo>
                  <a:cubicBezTo>
                    <a:pt x="3263" y="27860"/>
                    <a:pt x="3255" y="27837"/>
                    <a:pt x="3246" y="27813"/>
                  </a:cubicBezTo>
                  <a:cubicBezTo>
                    <a:pt x="3031" y="27192"/>
                    <a:pt x="2881" y="26553"/>
                    <a:pt x="2798" y="25901"/>
                  </a:cubicBezTo>
                  <a:cubicBezTo>
                    <a:pt x="2774" y="25728"/>
                    <a:pt x="2756" y="25556"/>
                    <a:pt x="2738" y="25382"/>
                  </a:cubicBezTo>
                  <a:cubicBezTo>
                    <a:pt x="2736" y="25356"/>
                    <a:pt x="2734" y="25339"/>
                    <a:pt x="2733" y="25326"/>
                  </a:cubicBezTo>
                  <a:lnTo>
                    <a:pt x="2733" y="25326"/>
                  </a:lnTo>
                  <a:cubicBezTo>
                    <a:pt x="2733" y="25320"/>
                    <a:pt x="2732" y="25299"/>
                    <a:pt x="2729" y="25246"/>
                  </a:cubicBezTo>
                  <a:cubicBezTo>
                    <a:pt x="2722" y="25149"/>
                    <a:pt x="2716" y="25053"/>
                    <a:pt x="2713" y="24955"/>
                  </a:cubicBezTo>
                  <a:cubicBezTo>
                    <a:pt x="2694" y="24567"/>
                    <a:pt x="2690" y="24179"/>
                    <a:pt x="2698" y="23791"/>
                  </a:cubicBezTo>
                  <a:cubicBezTo>
                    <a:pt x="2719" y="22957"/>
                    <a:pt x="2783" y="22126"/>
                    <a:pt x="2890" y="21299"/>
                  </a:cubicBezTo>
                  <a:cubicBezTo>
                    <a:pt x="3357" y="17632"/>
                    <a:pt x="4406" y="14162"/>
                    <a:pt x="5766" y="10761"/>
                  </a:cubicBezTo>
                  <a:cubicBezTo>
                    <a:pt x="6900" y="7918"/>
                    <a:pt x="8229" y="4980"/>
                    <a:pt x="10153" y="2571"/>
                  </a:cubicBezTo>
                  <a:cubicBezTo>
                    <a:pt x="10192" y="2521"/>
                    <a:pt x="10232" y="2472"/>
                    <a:pt x="10272" y="2422"/>
                  </a:cubicBezTo>
                  <a:cubicBezTo>
                    <a:pt x="10293" y="2397"/>
                    <a:pt x="10316" y="2371"/>
                    <a:pt x="10337" y="2345"/>
                  </a:cubicBezTo>
                  <a:lnTo>
                    <a:pt x="10337" y="2345"/>
                  </a:lnTo>
                  <a:cubicBezTo>
                    <a:pt x="10410" y="2262"/>
                    <a:pt x="10484" y="2180"/>
                    <a:pt x="10560" y="2099"/>
                  </a:cubicBezTo>
                  <a:cubicBezTo>
                    <a:pt x="10715" y="1935"/>
                    <a:pt x="10876" y="1778"/>
                    <a:pt x="11047" y="1630"/>
                  </a:cubicBezTo>
                  <a:cubicBezTo>
                    <a:pt x="11750" y="1024"/>
                    <a:pt x="10588" y="1"/>
                    <a:pt x="973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" name="Google Shape;84;p3"/>
            <p:cNvSpPr/>
            <p:nvPr/>
          </p:nvSpPr>
          <p:spPr>
            <a:xfrm rot="-2225305">
              <a:off x="8520032" y="1261309"/>
              <a:ext cx="435765" cy="1423073"/>
            </a:xfrm>
            <a:custGeom>
              <a:avLst/>
              <a:gdLst/>
              <a:ahLst/>
              <a:cxnLst/>
              <a:rect l="l" t="t" r="r" b="b"/>
              <a:pathLst>
                <a:path w="15040" h="49116" extrusionOk="0">
                  <a:moveTo>
                    <a:pt x="2622" y="0"/>
                  </a:moveTo>
                  <a:cubicBezTo>
                    <a:pt x="2279" y="0"/>
                    <a:pt x="1966" y="93"/>
                    <a:pt x="1911" y="396"/>
                  </a:cubicBezTo>
                  <a:lnTo>
                    <a:pt x="1909" y="396"/>
                  </a:lnTo>
                  <a:cubicBezTo>
                    <a:pt x="1170" y="4445"/>
                    <a:pt x="0" y="8600"/>
                    <a:pt x="387" y="12750"/>
                  </a:cubicBezTo>
                  <a:cubicBezTo>
                    <a:pt x="561" y="14618"/>
                    <a:pt x="1107" y="16551"/>
                    <a:pt x="2154" y="18121"/>
                  </a:cubicBezTo>
                  <a:cubicBezTo>
                    <a:pt x="2937" y="19295"/>
                    <a:pt x="4098" y="20091"/>
                    <a:pt x="5333" y="20727"/>
                  </a:cubicBezTo>
                  <a:cubicBezTo>
                    <a:pt x="5897" y="21017"/>
                    <a:pt x="6464" y="21298"/>
                    <a:pt x="7006" y="21629"/>
                  </a:cubicBezTo>
                  <a:cubicBezTo>
                    <a:pt x="7157" y="21722"/>
                    <a:pt x="7306" y="21818"/>
                    <a:pt x="7453" y="21917"/>
                  </a:cubicBezTo>
                  <a:cubicBezTo>
                    <a:pt x="7485" y="21938"/>
                    <a:pt x="7517" y="21961"/>
                    <a:pt x="7548" y="21983"/>
                  </a:cubicBezTo>
                  <a:lnTo>
                    <a:pt x="7548" y="21983"/>
                  </a:lnTo>
                  <a:cubicBezTo>
                    <a:pt x="7581" y="22006"/>
                    <a:pt x="7646" y="22053"/>
                    <a:pt x="7673" y="22075"/>
                  </a:cubicBezTo>
                  <a:cubicBezTo>
                    <a:pt x="8022" y="22350"/>
                    <a:pt x="8354" y="22636"/>
                    <a:pt x="8675" y="22942"/>
                  </a:cubicBezTo>
                  <a:cubicBezTo>
                    <a:pt x="9261" y="23505"/>
                    <a:pt x="9958" y="24216"/>
                    <a:pt x="10290" y="24815"/>
                  </a:cubicBezTo>
                  <a:cubicBezTo>
                    <a:pt x="10641" y="25447"/>
                    <a:pt x="10772" y="25871"/>
                    <a:pt x="10764" y="26580"/>
                  </a:cubicBezTo>
                  <a:cubicBezTo>
                    <a:pt x="10758" y="27147"/>
                    <a:pt x="10613" y="27661"/>
                    <a:pt x="10386" y="28272"/>
                  </a:cubicBezTo>
                  <a:cubicBezTo>
                    <a:pt x="10124" y="28975"/>
                    <a:pt x="9796" y="29652"/>
                    <a:pt x="9488" y="30336"/>
                  </a:cubicBezTo>
                  <a:cubicBezTo>
                    <a:pt x="8680" y="32128"/>
                    <a:pt x="8081" y="33925"/>
                    <a:pt x="7886" y="35895"/>
                  </a:cubicBezTo>
                  <a:cubicBezTo>
                    <a:pt x="7421" y="40569"/>
                    <a:pt x="9649" y="44705"/>
                    <a:pt x="12362" y="48335"/>
                  </a:cubicBezTo>
                  <a:cubicBezTo>
                    <a:pt x="12712" y="48804"/>
                    <a:pt x="13393" y="49116"/>
                    <a:pt x="13996" y="49116"/>
                  </a:cubicBezTo>
                  <a:cubicBezTo>
                    <a:pt x="14077" y="49116"/>
                    <a:pt x="14156" y="49110"/>
                    <a:pt x="14233" y="49099"/>
                  </a:cubicBezTo>
                  <a:cubicBezTo>
                    <a:pt x="14838" y="49007"/>
                    <a:pt x="15039" y="48506"/>
                    <a:pt x="14674" y="48017"/>
                  </a:cubicBezTo>
                  <a:cubicBezTo>
                    <a:pt x="12375" y="44940"/>
                    <a:pt x="10450" y="41528"/>
                    <a:pt x="10539" y="37574"/>
                  </a:cubicBezTo>
                  <a:cubicBezTo>
                    <a:pt x="10582" y="35627"/>
                    <a:pt x="11092" y="33807"/>
                    <a:pt x="11860" y="32032"/>
                  </a:cubicBezTo>
                  <a:cubicBezTo>
                    <a:pt x="12415" y="30756"/>
                    <a:pt x="13130" y="29495"/>
                    <a:pt x="13381" y="28113"/>
                  </a:cubicBezTo>
                  <a:cubicBezTo>
                    <a:pt x="13662" y="26562"/>
                    <a:pt x="13156" y="25164"/>
                    <a:pt x="12210" y="23930"/>
                  </a:cubicBezTo>
                  <a:cubicBezTo>
                    <a:pt x="11103" y="22484"/>
                    <a:pt x="9622" y="21198"/>
                    <a:pt x="8047" y="20286"/>
                  </a:cubicBezTo>
                  <a:cubicBezTo>
                    <a:pt x="7510" y="19976"/>
                    <a:pt x="6951" y="19707"/>
                    <a:pt x="6403" y="19418"/>
                  </a:cubicBezTo>
                  <a:cubicBezTo>
                    <a:pt x="6175" y="19298"/>
                    <a:pt x="5948" y="19174"/>
                    <a:pt x="5729" y="19040"/>
                  </a:cubicBezTo>
                  <a:cubicBezTo>
                    <a:pt x="5620" y="18972"/>
                    <a:pt x="5515" y="18900"/>
                    <a:pt x="5408" y="18830"/>
                  </a:cubicBezTo>
                  <a:lnTo>
                    <a:pt x="5408" y="18830"/>
                  </a:lnTo>
                  <a:cubicBezTo>
                    <a:pt x="5469" y="18869"/>
                    <a:pt x="5496" y="18885"/>
                    <a:pt x="5499" y="18885"/>
                  </a:cubicBezTo>
                  <a:cubicBezTo>
                    <a:pt x="5510" y="18885"/>
                    <a:pt x="5241" y="18695"/>
                    <a:pt x="5178" y="18640"/>
                  </a:cubicBezTo>
                  <a:cubicBezTo>
                    <a:pt x="5143" y="18610"/>
                    <a:pt x="5024" y="18496"/>
                    <a:pt x="4968" y="18445"/>
                  </a:cubicBezTo>
                  <a:lnTo>
                    <a:pt x="4968" y="18445"/>
                  </a:lnTo>
                  <a:cubicBezTo>
                    <a:pt x="4920" y="18388"/>
                    <a:pt x="4796" y="18249"/>
                    <a:pt x="4763" y="18207"/>
                  </a:cubicBezTo>
                  <a:cubicBezTo>
                    <a:pt x="4657" y="18078"/>
                    <a:pt x="4558" y="17942"/>
                    <a:pt x="4465" y="17803"/>
                  </a:cubicBezTo>
                  <a:cubicBezTo>
                    <a:pt x="4323" y="17589"/>
                    <a:pt x="4379" y="17678"/>
                    <a:pt x="4247" y="17421"/>
                  </a:cubicBezTo>
                  <a:cubicBezTo>
                    <a:pt x="3831" y="16626"/>
                    <a:pt x="3531" y="15749"/>
                    <a:pt x="3333" y="14875"/>
                  </a:cubicBezTo>
                  <a:cubicBezTo>
                    <a:pt x="2838" y="12678"/>
                    <a:pt x="3021" y="10352"/>
                    <a:pt x="3328" y="8143"/>
                  </a:cubicBezTo>
                  <a:cubicBezTo>
                    <a:pt x="3640" y="5903"/>
                    <a:pt x="4151" y="3699"/>
                    <a:pt x="4556" y="1476"/>
                  </a:cubicBezTo>
                  <a:cubicBezTo>
                    <a:pt x="4673" y="841"/>
                    <a:pt x="4080" y="390"/>
                    <a:pt x="3545" y="171"/>
                  </a:cubicBezTo>
                  <a:cubicBezTo>
                    <a:pt x="3375" y="102"/>
                    <a:pt x="2981" y="0"/>
                    <a:pt x="2622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8054827" y="-79728"/>
              <a:ext cx="1054835" cy="1431162"/>
            </a:xfrm>
            <a:custGeom>
              <a:avLst/>
              <a:gdLst/>
              <a:ahLst/>
              <a:cxnLst/>
              <a:rect l="l" t="t" r="r" b="b"/>
              <a:pathLst>
                <a:path w="36405" h="49393" extrusionOk="0">
                  <a:moveTo>
                    <a:pt x="14570" y="18820"/>
                  </a:moveTo>
                  <a:cubicBezTo>
                    <a:pt x="14571" y="18820"/>
                    <a:pt x="14584" y="18822"/>
                    <a:pt x="14618" y="18826"/>
                  </a:cubicBezTo>
                  <a:lnTo>
                    <a:pt x="14618" y="18826"/>
                  </a:lnTo>
                  <a:cubicBezTo>
                    <a:pt x="14592" y="18823"/>
                    <a:pt x="14569" y="18820"/>
                    <a:pt x="14570" y="18820"/>
                  </a:cubicBezTo>
                  <a:close/>
                  <a:moveTo>
                    <a:pt x="14649" y="18829"/>
                  </a:moveTo>
                  <a:cubicBezTo>
                    <a:pt x="14656" y="18830"/>
                    <a:pt x="14663" y="18831"/>
                    <a:pt x="14671" y="18831"/>
                  </a:cubicBezTo>
                  <a:cubicBezTo>
                    <a:pt x="14664" y="18831"/>
                    <a:pt x="14656" y="18830"/>
                    <a:pt x="14649" y="18829"/>
                  </a:cubicBezTo>
                  <a:close/>
                  <a:moveTo>
                    <a:pt x="4756" y="1"/>
                  </a:moveTo>
                  <a:cubicBezTo>
                    <a:pt x="4233" y="1"/>
                    <a:pt x="3605" y="121"/>
                    <a:pt x="3325" y="476"/>
                  </a:cubicBezTo>
                  <a:lnTo>
                    <a:pt x="3326" y="476"/>
                  </a:lnTo>
                  <a:cubicBezTo>
                    <a:pt x="2008" y="2142"/>
                    <a:pt x="1178" y="4142"/>
                    <a:pt x="699" y="6201"/>
                  </a:cubicBezTo>
                  <a:cubicBezTo>
                    <a:pt x="189" y="8379"/>
                    <a:pt x="0" y="10711"/>
                    <a:pt x="513" y="12908"/>
                  </a:cubicBezTo>
                  <a:cubicBezTo>
                    <a:pt x="1037" y="15152"/>
                    <a:pt x="2290" y="16981"/>
                    <a:pt x="4410" y="17964"/>
                  </a:cubicBezTo>
                  <a:cubicBezTo>
                    <a:pt x="5998" y="18700"/>
                    <a:pt x="7727" y="18857"/>
                    <a:pt x="9460" y="18857"/>
                  </a:cubicBezTo>
                  <a:cubicBezTo>
                    <a:pt x="10349" y="18857"/>
                    <a:pt x="11239" y="18815"/>
                    <a:pt x="12111" y="18790"/>
                  </a:cubicBezTo>
                  <a:cubicBezTo>
                    <a:pt x="12453" y="18779"/>
                    <a:pt x="12794" y="18772"/>
                    <a:pt x="13136" y="18772"/>
                  </a:cubicBezTo>
                  <a:cubicBezTo>
                    <a:pt x="13425" y="18772"/>
                    <a:pt x="13714" y="18777"/>
                    <a:pt x="14003" y="18790"/>
                  </a:cubicBezTo>
                  <a:cubicBezTo>
                    <a:pt x="14159" y="18796"/>
                    <a:pt x="14314" y="18804"/>
                    <a:pt x="14471" y="18815"/>
                  </a:cubicBezTo>
                  <a:cubicBezTo>
                    <a:pt x="14524" y="18819"/>
                    <a:pt x="14579" y="18823"/>
                    <a:pt x="14634" y="18828"/>
                  </a:cubicBezTo>
                  <a:lnTo>
                    <a:pt x="14634" y="18828"/>
                  </a:lnTo>
                  <a:cubicBezTo>
                    <a:pt x="14656" y="18831"/>
                    <a:pt x="14684" y="18835"/>
                    <a:pt x="14720" y="18839"/>
                  </a:cubicBezTo>
                  <a:cubicBezTo>
                    <a:pt x="15027" y="18879"/>
                    <a:pt x="15332" y="18924"/>
                    <a:pt x="15635" y="18988"/>
                  </a:cubicBezTo>
                  <a:cubicBezTo>
                    <a:pt x="16640" y="19200"/>
                    <a:pt x="17890" y="19807"/>
                    <a:pt x="18695" y="20664"/>
                  </a:cubicBezTo>
                  <a:cubicBezTo>
                    <a:pt x="19527" y="21549"/>
                    <a:pt x="20224" y="22576"/>
                    <a:pt x="20570" y="23749"/>
                  </a:cubicBezTo>
                  <a:cubicBezTo>
                    <a:pt x="20886" y="24819"/>
                    <a:pt x="20955" y="25940"/>
                    <a:pt x="20971" y="27052"/>
                  </a:cubicBezTo>
                  <a:cubicBezTo>
                    <a:pt x="20990" y="28322"/>
                    <a:pt x="20957" y="29591"/>
                    <a:pt x="21038" y="30859"/>
                  </a:cubicBezTo>
                  <a:cubicBezTo>
                    <a:pt x="21109" y="31947"/>
                    <a:pt x="21323" y="33040"/>
                    <a:pt x="21492" y="34117"/>
                  </a:cubicBezTo>
                  <a:cubicBezTo>
                    <a:pt x="21808" y="36134"/>
                    <a:pt x="22180" y="38161"/>
                    <a:pt x="22863" y="40093"/>
                  </a:cubicBezTo>
                  <a:cubicBezTo>
                    <a:pt x="23527" y="41973"/>
                    <a:pt x="24467" y="43754"/>
                    <a:pt x="25866" y="45194"/>
                  </a:cubicBezTo>
                  <a:cubicBezTo>
                    <a:pt x="27515" y="46892"/>
                    <a:pt x="29609" y="48042"/>
                    <a:pt x="31850" y="48764"/>
                  </a:cubicBezTo>
                  <a:cubicBezTo>
                    <a:pt x="32564" y="48994"/>
                    <a:pt x="33293" y="49180"/>
                    <a:pt x="34025" y="49343"/>
                  </a:cubicBezTo>
                  <a:cubicBezTo>
                    <a:pt x="34171" y="49376"/>
                    <a:pt x="34339" y="49393"/>
                    <a:pt x="34515" y="49393"/>
                  </a:cubicBezTo>
                  <a:cubicBezTo>
                    <a:pt x="35034" y="49393"/>
                    <a:pt x="35624" y="49242"/>
                    <a:pt x="35945" y="48906"/>
                  </a:cubicBezTo>
                  <a:cubicBezTo>
                    <a:pt x="36405" y="48427"/>
                    <a:pt x="35742" y="48132"/>
                    <a:pt x="35343" y="48042"/>
                  </a:cubicBezTo>
                  <a:cubicBezTo>
                    <a:pt x="33117" y="47542"/>
                    <a:pt x="30972" y="46657"/>
                    <a:pt x="29210" y="45162"/>
                  </a:cubicBezTo>
                  <a:cubicBezTo>
                    <a:pt x="27772" y="43941"/>
                    <a:pt x="26721" y="42297"/>
                    <a:pt x="25997" y="40569"/>
                  </a:cubicBezTo>
                  <a:cubicBezTo>
                    <a:pt x="25240" y="38761"/>
                    <a:pt x="24837" y="36808"/>
                    <a:pt x="24506" y="34883"/>
                  </a:cubicBezTo>
                  <a:cubicBezTo>
                    <a:pt x="24332" y="33863"/>
                    <a:pt x="24182" y="32837"/>
                    <a:pt x="24032" y="31813"/>
                  </a:cubicBezTo>
                  <a:cubicBezTo>
                    <a:pt x="23850" y="30583"/>
                    <a:pt x="23821" y="29356"/>
                    <a:pt x="23820" y="28115"/>
                  </a:cubicBezTo>
                  <a:cubicBezTo>
                    <a:pt x="23818" y="25859"/>
                    <a:pt x="23799" y="23608"/>
                    <a:pt x="22609" y="21606"/>
                  </a:cubicBezTo>
                  <a:cubicBezTo>
                    <a:pt x="21187" y="19216"/>
                    <a:pt x="18762" y="17862"/>
                    <a:pt x="16038" y="17537"/>
                  </a:cubicBezTo>
                  <a:cubicBezTo>
                    <a:pt x="15248" y="17443"/>
                    <a:pt x="14457" y="17412"/>
                    <a:pt x="13665" y="17412"/>
                  </a:cubicBezTo>
                  <a:cubicBezTo>
                    <a:pt x="13152" y="17412"/>
                    <a:pt x="12639" y="17425"/>
                    <a:pt x="12124" y="17443"/>
                  </a:cubicBezTo>
                  <a:cubicBezTo>
                    <a:pt x="11515" y="17466"/>
                    <a:pt x="10907" y="17489"/>
                    <a:pt x="10298" y="17494"/>
                  </a:cubicBezTo>
                  <a:cubicBezTo>
                    <a:pt x="10236" y="17495"/>
                    <a:pt x="10174" y="17495"/>
                    <a:pt x="10111" y="17495"/>
                  </a:cubicBezTo>
                  <a:cubicBezTo>
                    <a:pt x="9884" y="17495"/>
                    <a:pt x="9657" y="17492"/>
                    <a:pt x="9429" y="17485"/>
                  </a:cubicBezTo>
                  <a:cubicBezTo>
                    <a:pt x="9274" y="17480"/>
                    <a:pt x="9119" y="17472"/>
                    <a:pt x="8966" y="17464"/>
                  </a:cubicBezTo>
                  <a:cubicBezTo>
                    <a:pt x="8913" y="17460"/>
                    <a:pt x="8629" y="17434"/>
                    <a:pt x="8602" y="17434"/>
                  </a:cubicBezTo>
                  <a:cubicBezTo>
                    <a:pt x="8594" y="17434"/>
                    <a:pt x="8608" y="17436"/>
                    <a:pt x="8656" y="17442"/>
                  </a:cubicBezTo>
                  <a:cubicBezTo>
                    <a:pt x="8063" y="17371"/>
                    <a:pt x="7584" y="17285"/>
                    <a:pt x="7114" y="17128"/>
                  </a:cubicBezTo>
                  <a:cubicBezTo>
                    <a:pt x="6585" y="16956"/>
                    <a:pt x="6084" y="16707"/>
                    <a:pt x="5625" y="16392"/>
                  </a:cubicBezTo>
                  <a:cubicBezTo>
                    <a:pt x="4850" y="15860"/>
                    <a:pt x="4275" y="15020"/>
                    <a:pt x="3874" y="14167"/>
                  </a:cubicBezTo>
                  <a:cubicBezTo>
                    <a:pt x="2983" y="12275"/>
                    <a:pt x="2927" y="10002"/>
                    <a:pt x="3176" y="7962"/>
                  </a:cubicBezTo>
                  <a:cubicBezTo>
                    <a:pt x="3430" y="5869"/>
                    <a:pt x="4087" y="3764"/>
                    <a:pt x="5152" y="1939"/>
                  </a:cubicBezTo>
                  <a:cubicBezTo>
                    <a:pt x="5360" y="1578"/>
                    <a:pt x="5592" y="1233"/>
                    <a:pt x="5847" y="906"/>
                  </a:cubicBezTo>
                  <a:cubicBezTo>
                    <a:pt x="6232" y="418"/>
                    <a:pt x="5708" y="123"/>
                    <a:pt x="5245" y="40"/>
                  </a:cubicBezTo>
                  <a:cubicBezTo>
                    <a:pt x="5108" y="15"/>
                    <a:pt x="4938" y="1"/>
                    <a:pt x="475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8877766" y="3133802"/>
              <a:ext cx="463049" cy="786208"/>
            </a:xfrm>
            <a:custGeom>
              <a:avLst/>
              <a:gdLst/>
              <a:ahLst/>
              <a:cxnLst/>
              <a:rect l="l" t="t" r="r" b="b"/>
              <a:pathLst>
                <a:path w="15981" h="27134" extrusionOk="0">
                  <a:moveTo>
                    <a:pt x="7190" y="14865"/>
                  </a:moveTo>
                  <a:lnTo>
                    <a:pt x="7180" y="14871"/>
                  </a:lnTo>
                  <a:lnTo>
                    <a:pt x="7180" y="14871"/>
                  </a:lnTo>
                  <a:cubicBezTo>
                    <a:pt x="7185" y="14868"/>
                    <a:pt x="7188" y="14866"/>
                    <a:pt x="7190" y="14865"/>
                  </a:cubicBezTo>
                  <a:close/>
                  <a:moveTo>
                    <a:pt x="2881" y="21722"/>
                  </a:moveTo>
                  <a:cubicBezTo>
                    <a:pt x="2871" y="21757"/>
                    <a:pt x="2867" y="21770"/>
                    <a:pt x="2867" y="21770"/>
                  </a:cubicBezTo>
                  <a:cubicBezTo>
                    <a:pt x="2867" y="21770"/>
                    <a:pt x="2874" y="21744"/>
                    <a:pt x="2881" y="21722"/>
                  </a:cubicBezTo>
                  <a:close/>
                  <a:moveTo>
                    <a:pt x="14455" y="0"/>
                  </a:moveTo>
                  <a:cubicBezTo>
                    <a:pt x="14202" y="0"/>
                    <a:pt x="13948" y="49"/>
                    <a:pt x="13799" y="99"/>
                  </a:cubicBezTo>
                  <a:cubicBezTo>
                    <a:pt x="13337" y="254"/>
                    <a:pt x="12754" y="641"/>
                    <a:pt x="12862" y="1200"/>
                  </a:cubicBezTo>
                  <a:lnTo>
                    <a:pt x="12862" y="1198"/>
                  </a:lnTo>
                  <a:cubicBezTo>
                    <a:pt x="13145" y="2655"/>
                    <a:pt x="13322" y="4133"/>
                    <a:pt x="13276" y="5620"/>
                  </a:cubicBezTo>
                  <a:cubicBezTo>
                    <a:pt x="13259" y="6238"/>
                    <a:pt x="13198" y="6853"/>
                    <a:pt x="13094" y="7464"/>
                  </a:cubicBezTo>
                  <a:cubicBezTo>
                    <a:pt x="13001" y="8000"/>
                    <a:pt x="12872" y="8502"/>
                    <a:pt x="12738" y="8889"/>
                  </a:cubicBezTo>
                  <a:cubicBezTo>
                    <a:pt x="12580" y="9350"/>
                    <a:pt x="12383" y="9798"/>
                    <a:pt x="12155" y="10229"/>
                  </a:cubicBezTo>
                  <a:cubicBezTo>
                    <a:pt x="12051" y="10424"/>
                    <a:pt x="11939" y="10612"/>
                    <a:pt x="11822" y="10801"/>
                  </a:cubicBezTo>
                  <a:cubicBezTo>
                    <a:pt x="11798" y="10840"/>
                    <a:pt x="11783" y="10864"/>
                    <a:pt x="11775" y="10878"/>
                  </a:cubicBezTo>
                  <a:lnTo>
                    <a:pt x="11775" y="10878"/>
                  </a:lnTo>
                  <a:cubicBezTo>
                    <a:pt x="11766" y="10890"/>
                    <a:pt x="11749" y="10913"/>
                    <a:pt x="11719" y="10956"/>
                  </a:cubicBezTo>
                  <a:cubicBezTo>
                    <a:pt x="11650" y="11053"/>
                    <a:pt x="11581" y="11151"/>
                    <a:pt x="11509" y="11245"/>
                  </a:cubicBezTo>
                  <a:cubicBezTo>
                    <a:pt x="11239" y="11600"/>
                    <a:pt x="10949" y="11937"/>
                    <a:pt x="10637" y="12255"/>
                  </a:cubicBezTo>
                  <a:cubicBezTo>
                    <a:pt x="10556" y="12338"/>
                    <a:pt x="10472" y="12418"/>
                    <a:pt x="10391" y="12499"/>
                  </a:cubicBezTo>
                  <a:cubicBezTo>
                    <a:pt x="10459" y="12431"/>
                    <a:pt x="10484" y="12406"/>
                    <a:pt x="10483" y="12406"/>
                  </a:cubicBezTo>
                  <a:lnTo>
                    <a:pt x="10483" y="12406"/>
                  </a:lnTo>
                  <a:cubicBezTo>
                    <a:pt x="10482" y="12406"/>
                    <a:pt x="10350" y="12535"/>
                    <a:pt x="10313" y="12569"/>
                  </a:cubicBezTo>
                  <a:cubicBezTo>
                    <a:pt x="10142" y="12724"/>
                    <a:pt x="9966" y="12876"/>
                    <a:pt x="9789" y="13021"/>
                  </a:cubicBezTo>
                  <a:cubicBezTo>
                    <a:pt x="9102" y="13587"/>
                    <a:pt x="8370" y="14092"/>
                    <a:pt x="7629" y="14579"/>
                  </a:cubicBezTo>
                  <a:cubicBezTo>
                    <a:pt x="7455" y="14692"/>
                    <a:pt x="7281" y="14806"/>
                    <a:pt x="7108" y="14919"/>
                  </a:cubicBezTo>
                  <a:cubicBezTo>
                    <a:pt x="7080" y="14937"/>
                    <a:pt x="7064" y="14947"/>
                    <a:pt x="7056" y="14953"/>
                  </a:cubicBezTo>
                  <a:lnTo>
                    <a:pt x="7056" y="14953"/>
                  </a:lnTo>
                  <a:lnTo>
                    <a:pt x="7180" y="14871"/>
                  </a:lnTo>
                  <a:lnTo>
                    <a:pt x="7180" y="14871"/>
                  </a:lnTo>
                  <a:cubicBezTo>
                    <a:pt x="7147" y="14893"/>
                    <a:pt x="7049" y="14957"/>
                    <a:pt x="7049" y="14957"/>
                  </a:cubicBezTo>
                  <a:cubicBezTo>
                    <a:pt x="7049" y="14957"/>
                    <a:pt x="7051" y="14955"/>
                    <a:pt x="7056" y="14953"/>
                  </a:cubicBezTo>
                  <a:lnTo>
                    <a:pt x="7056" y="14953"/>
                  </a:lnTo>
                  <a:lnTo>
                    <a:pt x="7046" y="14959"/>
                  </a:lnTo>
                  <a:lnTo>
                    <a:pt x="6530" y="15291"/>
                  </a:lnTo>
                  <a:cubicBezTo>
                    <a:pt x="6166" y="15526"/>
                    <a:pt x="5803" y="15761"/>
                    <a:pt x="5445" y="16004"/>
                  </a:cubicBezTo>
                  <a:cubicBezTo>
                    <a:pt x="3923" y="17034"/>
                    <a:pt x="2501" y="18220"/>
                    <a:pt x="1502" y="19781"/>
                  </a:cubicBezTo>
                  <a:cubicBezTo>
                    <a:pt x="172" y="21859"/>
                    <a:pt x="1" y="24332"/>
                    <a:pt x="291" y="26723"/>
                  </a:cubicBezTo>
                  <a:cubicBezTo>
                    <a:pt x="330" y="27041"/>
                    <a:pt x="683" y="27133"/>
                    <a:pt x="1039" y="27133"/>
                  </a:cubicBezTo>
                  <a:cubicBezTo>
                    <a:pt x="1300" y="27133"/>
                    <a:pt x="1563" y="27083"/>
                    <a:pt x="1702" y="27036"/>
                  </a:cubicBezTo>
                  <a:cubicBezTo>
                    <a:pt x="2196" y="26870"/>
                    <a:pt x="2707" y="26503"/>
                    <a:pt x="2638" y="25936"/>
                  </a:cubicBezTo>
                  <a:cubicBezTo>
                    <a:pt x="2502" y="24818"/>
                    <a:pt x="2499" y="23669"/>
                    <a:pt x="2692" y="22557"/>
                  </a:cubicBezTo>
                  <a:cubicBezTo>
                    <a:pt x="2734" y="22316"/>
                    <a:pt x="2790" y="22079"/>
                    <a:pt x="2847" y="21841"/>
                  </a:cubicBezTo>
                  <a:cubicBezTo>
                    <a:pt x="2859" y="21799"/>
                    <a:pt x="2871" y="21757"/>
                    <a:pt x="2883" y="21714"/>
                  </a:cubicBezTo>
                  <a:lnTo>
                    <a:pt x="2883" y="21714"/>
                  </a:lnTo>
                  <a:cubicBezTo>
                    <a:pt x="2885" y="21706"/>
                    <a:pt x="2887" y="21699"/>
                    <a:pt x="2889" y="21694"/>
                  </a:cubicBezTo>
                  <a:cubicBezTo>
                    <a:pt x="2934" y="21555"/>
                    <a:pt x="2980" y="21420"/>
                    <a:pt x="3030" y="21284"/>
                  </a:cubicBezTo>
                  <a:cubicBezTo>
                    <a:pt x="3183" y="20873"/>
                    <a:pt x="3371" y="20477"/>
                    <a:pt x="3593" y="20098"/>
                  </a:cubicBezTo>
                  <a:cubicBezTo>
                    <a:pt x="3643" y="20012"/>
                    <a:pt x="3697" y="19928"/>
                    <a:pt x="3750" y="19841"/>
                  </a:cubicBezTo>
                  <a:cubicBezTo>
                    <a:pt x="3751" y="19840"/>
                    <a:pt x="3751" y="19840"/>
                    <a:pt x="3752" y="19839"/>
                  </a:cubicBezTo>
                  <a:lnTo>
                    <a:pt x="3752" y="19839"/>
                  </a:lnTo>
                  <a:cubicBezTo>
                    <a:pt x="3773" y="19806"/>
                    <a:pt x="3796" y="19774"/>
                    <a:pt x="3819" y="19742"/>
                  </a:cubicBezTo>
                  <a:cubicBezTo>
                    <a:pt x="3945" y="19562"/>
                    <a:pt x="4079" y="19388"/>
                    <a:pt x="4220" y="19218"/>
                  </a:cubicBezTo>
                  <a:cubicBezTo>
                    <a:pt x="4346" y="19066"/>
                    <a:pt x="4477" y="18919"/>
                    <a:pt x="4613" y="18776"/>
                  </a:cubicBezTo>
                  <a:cubicBezTo>
                    <a:pt x="4688" y="18696"/>
                    <a:pt x="4763" y="18618"/>
                    <a:pt x="4841" y="18541"/>
                  </a:cubicBezTo>
                  <a:cubicBezTo>
                    <a:pt x="4872" y="18511"/>
                    <a:pt x="4903" y="18480"/>
                    <a:pt x="4935" y="18450"/>
                  </a:cubicBezTo>
                  <a:cubicBezTo>
                    <a:pt x="4936" y="18449"/>
                    <a:pt x="4938" y="18448"/>
                    <a:pt x="4939" y="18447"/>
                  </a:cubicBezTo>
                  <a:lnTo>
                    <a:pt x="4939" y="18447"/>
                  </a:lnTo>
                  <a:cubicBezTo>
                    <a:pt x="5577" y="17885"/>
                    <a:pt x="6250" y="17362"/>
                    <a:pt x="6955" y="16883"/>
                  </a:cubicBezTo>
                  <a:cubicBezTo>
                    <a:pt x="7321" y="16633"/>
                    <a:pt x="7693" y="16392"/>
                    <a:pt x="8065" y="16151"/>
                  </a:cubicBezTo>
                  <a:cubicBezTo>
                    <a:pt x="8070" y="16148"/>
                    <a:pt x="8075" y="16145"/>
                    <a:pt x="8078" y="16142"/>
                  </a:cubicBezTo>
                  <a:lnTo>
                    <a:pt x="8078" y="16142"/>
                  </a:lnTo>
                  <a:cubicBezTo>
                    <a:pt x="8084" y="16138"/>
                    <a:pt x="8090" y="16134"/>
                    <a:pt x="8097" y="16130"/>
                  </a:cubicBezTo>
                  <a:lnTo>
                    <a:pt x="8586" y="15817"/>
                  </a:lnTo>
                  <a:cubicBezTo>
                    <a:pt x="8779" y="15692"/>
                    <a:pt x="8972" y="15566"/>
                    <a:pt x="9164" y="15440"/>
                  </a:cubicBezTo>
                  <a:cubicBezTo>
                    <a:pt x="9897" y="14961"/>
                    <a:pt x="10623" y="14464"/>
                    <a:pt x="11302" y="13911"/>
                  </a:cubicBezTo>
                  <a:cubicBezTo>
                    <a:pt x="12829" y="12670"/>
                    <a:pt x="14140" y="11143"/>
                    <a:pt x="14867" y="9294"/>
                  </a:cubicBezTo>
                  <a:cubicBezTo>
                    <a:pt x="15981" y="6464"/>
                    <a:pt x="15776" y="3342"/>
                    <a:pt x="15211" y="412"/>
                  </a:cubicBezTo>
                  <a:cubicBezTo>
                    <a:pt x="15149" y="94"/>
                    <a:pt x="14803" y="0"/>
                    <a:pt x="14455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7" name="Google Shape;87;p3"/>
          <p:cNvSpPr/>
          <p:nvPr/>
        </p:nvSpPr>
        <p:spPr>
          <a:xfrm>
            <a:off x="490235" y="464946"/>
            <a:ext cx="11211531" cy="5928109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8" name="Google Shape;88;p3"/>
          <p:cNvSpPr txBox="1">
            <a:spLocks noGrp="1"/>
          </p:cNvSpPr>
          <p:nvPr>
            <p:ph type="title"/>
          </p:nvPr>
        </p:nvSpPr>
        <p:spPr>
          <a:xfrm>
            <a:off x="2971000" y="3562433"/>
            <a:ext cx="6250000" cy="13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333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89" name="Google Shape;89;p3"/>
          <p:cNvSpPr txBox="1">
            <a:spLocks noGrp="1"/>
          </p:cNvSpPr>
          <p:nvPr>
            <p:ph type="title" idx="2" hasCustomPrompt="1"/>
          </p:nvPr>
        </p:nvSpPr>
        <p:spPr>
          <a:xfrm>
            <a:off x="5396000" y="1891667"/>
            <a:ext cx="1400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0" name="Google Shape;90;p3"/>
          <p:cNvSpPr txBox="1">
            <a:spLocks noGrp="1"/>
          </p:cNvSpPr>
          <p:nvPr>
            <p:ph type="subTitle" idx="1"/>
          </p:nvPr>
        </p:nvSpPr>
        <p:spPr>
          <a:xfrm>
            <a:off x="3189200" y="5145433"/>
            <a:ext cx="5813600" cy="5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3"/>
          <p:cNvSpPr/>
          <p:nvPr/>
        </p:nvSpPr>
        <p:spPr>
          <a:xfrm flipH="1">
            <a:off x="259984" y="5462595"/>
            <a:ext cx="725341" cy="1246388"/>
          </a:xfrm>
          <a:custGeom>
            <a:avLst/>
            <a:gdLst/>
            <a:ahLst/>
            <a:cxnLst/>
            <a:rect l="l" t="t" r="r" b="b"/>
            <a:pathLst>
              <a:path w="18775" h="32262" extrusionOk="0">
                <a:moveTo>
                  <a:pt x="11539" y="9839"/>
                </a:moveTo>
                <a:cubicBezTo>
                  <a:pt x="11540" y="9839"/>
                  <a:pt x="11541" y="9839"/>
                  <a:pt x="11542" y="9839"/>
                </a:cubicBezTo>
                <a:lnTo>
                  <a:pt x="11542" y="9839"/>
                </a:lnTo>
                <a:cubicBezTo>
                  <a:pt x="11542" y="9839"/>
                  <a:pt x="11543" y="9840"/>
                  <a:pt x="11543" y="9840"/>
                </a:cubicBezTo>
                <a:lnTo>
                  <a:pt x="11543" y="9840"/>
                </a:lnTo>
                <a:cubicBezTo>
                  <a:pt x="11542" y="9839"/>
                  <a:pt x="11540" y="9839"/>
                  <a:pt x="11539" y="9839"/>
                </a:cubicBezTo>
                <a:close/>
                <a:moveTo>
                  <a:pt x="10445" y="9705"/>
                </a:moveTo>
                <a:cubicBezTo>
                  <a:pt x="10662" y="9705"/>
                  <a:pt x="10879" y="9721"/>
                  <a:pt x="11095" y="9752"/>
                </a:cubicBezTo>
                <a:lnTo>
                  <a:pt x="11095" y="9752"/>
                </a:lnTo>
                <a:cubicBezTo>
                  <a:pt x="11229" y="10795"/>
                  <a:pt x="10928" y="11809"/>
                  <a:pt x="10083" y="12588"/>
                </a:cubicBezTo>
                <a:cubicBezTo>
                  <a:pt x="9204" y="13399"/>
                  <a:pt x="7980" y="13766"/>
                  <a:pt x="6789" y="13766"/>
                </a:cubicBezTo>
                <a:cubicBezTo>
                  <a:pt x="6551" y="13766"/>
                  <a:pt x="6314" y="13751"/>
                  <a:pt x="6081" y="13723"/>
                </a:cubicBezTo>
                <a:cubicBezTo>
                  <a:pt x="5889" y="13699"/>
                  <a:pt x="5740" y="13676"/>
                  <a:pt x="5598" y="13647"/>
                </a:cubicBezTo>
                <a:lnTo>
                  <a:pt x="5598" y="13647"/>
                </a:lnTo>
                <a:cubicBezTo>
                  <a:pt x="6034" y="12537"/>
                  <a:pt x="6747" y="11427"/>
                  <a:pt x="7709" y="10660"/>
                </a:cubicBezTo>
                <a:cubicBezTo>
                  <a:pt x="8507" y="10024"/>
                  <a:pt x="9470" y="9705"/>
                  <a:pt x="10445" y="9705"/>
                </a:cubicBezTo>
                <a:close/>
                <a:moveTo>
                  <a:pt x="14564" y="19435"/>
                </a:moveTo>
                <a:lnTo>
                  <a:pt x="14564" y="19435"/>
                </a:lnTo>
                <a:cubicBezTo>
                  <a:pt x="14564" y="19444"/>
                  <a:pt x="14564" y="19453"/>
                  <a:pt x="14564" y="19461"/>
                </a:cubicBezTo>
                <a:lnTo>
                  <a:pt x="14564" y="19461"/>
                </a:lnTo>
                <a:cubicBezTo>
                  <a:pt x="14564" y="19461"/>
                  <a:pt x="14563" y="19461"/>
                  <a:pt x="14563" y="19461"/>
                </a:cubicBezTo>
                <a:lnTo>
                  <a:pt x="14563" y="19461"/>
                </a:lnTo>
                <a:cubicBezTo>
                  <a:pt x="14563" y="19453"/>
                  <a:pt x="14564" y="19445"/>
                  <a:pt x="14564" y="19435"/>
                </a:cubicBezTo>
                <a:close/>
                <a:moveTo>
                  <a:pt x="14428" y="19664"/>
                </a:moveTo>
                <a:lnTo>
                  <a:pt x="14428" y="19664"/>
                </a:lnTo>
                <a:cubicBezTo>
                  <a:pt x="14436" y="19665"/>
                  <a:pt x="14444" y="19667"/>
                  <a:pt x="14452" y="19669"/>
                </a:cubicBezTo>
                <a:cubicBezTo>
                  <a:pt x="14443" y="19667"/>
                  <a:pt x="14435" y="19665"/>
                  <a:pt x="14428" y="19664"/>
                </a:cubicBezTo>
                <a:close/>
                <a:moveTo>
                  <a:pt x="14531" y="19694"/>
                </a:moveTo>
                <a:lnTo>
                  <a:pt x="14531" y="19694"/>
                </a:lnTo>
                <a:cubicBezTo>
                  <a:pt x="14531" y="19694"/>
                  <a:pt x="14531" y="19694"/>
                  <a:pt x="14531" y="19695"/>
                </a:cubicBezTo>
                <a:lnTo>
                  <a:pt x="14531" y="19695"/>
                </a:lnTo>
                <a:cubicBezTo>
                  <a:pt x="14531" y="19696"/>
                  <a:pt x="14530" y="19697"/>
                  <a:pt x="14530" y="19698"/>
                </a:cubicBezTo>
                <a:lnTo>
                  <a:pt x="14530" y="19698"/>
                </a:lnTo>
                <a:cubicBezTo>
                  <a:pt x="14530" y="19697"/>
                  <a:pt x="14530" y="19696"/>
                  <a:pt x="14531" y="19694"/>
                </a:cubicBezTo>
                <a:close/>
                <a:moveTo>
                  <a:pt x="14779" y="19781"/>
                </a:moveTo>
                <a:cubicBezTo>
                  <a:pt x="14780" y="19781"/>
                  <a:pt x="14781" y="19782"/>
                  <a:pt x="14782" y="19782"/>
                </a:cubicBezTo>
                <a:lnTo>
                  <a:pt x="14782" y="19782"/>
                </a:lnTo>
                <a:cubicBezTo>
                  <a:pt x="14814" y="19800"/>
                  <a:pt x="14847" y="19818"/>
                  <a:pt x="14880" y="19835"/>
                </a:cubicBezTo>
                <a:lnTo>
                  <a:pt x="14880" y="19835"/>
                </a:lnTo>
                <a:cubicBezTo>
                  <a:pt x="14885" y="19839"/>
                  <a:pt x="14888" y="19841"/>
                  <a:pt x="14887" y="19841"/>
                </a:cubicBezTo>
                <a:cubicBezTo>
                  <a:pt x="14883" y="19841"/>
                  <a:pt x="14854" y="19826"/>
                  <a:pt x="14779" y="19781"/>
                </a:cubicBezTo>
                <a:close/>
                <a:moveTo>
                  <a:pt x="5402" y="20224"/>
                </a:moveTo>
                <a:lnTo>
                  <a:pt x="5402" y="20224"/>
                </a:lnTo>
                <a:cubicBezTo>
                  <a:pt x="5403" y="20227"/>
                  <a:pt x="5404" y="20230"/>
                  <a:pt x="5405" y="20233"/>
                </a:cubicBezTo>
                <a:cubicBezTo>
                  <a:pt x="5404" y="20229"/>
                  <a:pt x="5403" y="20227"/>
                  <a:pt x="5402" y="20224"/>
                </a:cubicBezTo>
                <a:close/>
                <a:moveTo>
                  <a:pt x="6201" y="21492"/>
                </a:moveTo>
                <a:cubicBezTo>
                  <a:pt x="6209" y="21500"/>
                  <a:pt x="6216" y="21507"/>
                  <a:pt x="6220" y="21512"/>
                </a:cubicBezTo>
                <a:lnTo>
                  <a:pt x="6220" y="21512"/>
                </a:lnTo>
                <a:cubicBezTo>
                  <a:pt x="6211" y="21507"/>
                  <a:pt x="6204" y="21503"/>
                  <a:pt x="6203" y="21503"/>
                </a:cubicBezTo>
                <a:lnTo>
                  <a:pt x="6203" y="21503"/>
                </a:lnTo>
                <a:cubicBezTo>
                  <a:pt x="6201" y="21503"/>
                  <a:pt x="6207" y="21509"/>
                  <a:pt x="6227" y="21522"/>
                </a:cubicBezTo>
                <a:lnTo>
                  <a:pt x="6227" y="21522"/>
                </a:lnTo>
                <a:cubicBezTo>
                  <a:pt x="6227" y="21521"/>
                  <a:pt x="6224" y="21517"/>
                  <a:pt x="6220" y="21512"/>
                </a:cubicBezTo>
                <a:lnTo>
                  <a:pt x="6220" y="21512"/>
                </a:lnTo>
                <a:cubicBezTo>
                  <a:pt x="6225" y="21514"/>
                  <a:pt x="6229" y="21517"/>
                  <a:pt x="6235" y="21520"/>
                </a:cubicBezTo>
                <a:lnTo>
                  <a:pt x="6235" y="21520"/>
                </a:lnTo>
                <a:cubicBezTo>
                  <a:pt x="6221" y="21509"/>
                  <a:pt x="6209" y="21499"/>
                  <a:pt x="6201" y="21492"/>
                </a:cubicBezTo>
                <a:close/>
                <a:moveTo>
                  <a:pt x="6375" y="21627"/>
                </a:moveTo>
                <a:lnTo>
                  <a:pt x="6375" y="21627"/>
                </a:lnTo>
                <a:cubicBezTo>
                  <a:pt x="6416" y="21647"/>
                  <a:pt x="6467" y="21686"/>
                  <a:pt x="6462" y="21686"/>
                </a:cubicBezTo>
                <a:cubicBezTo>
                  <a:pt x="6459" y="21686"/>
                  <a:pt x="6435" y="21671"/>
                  <a:pt x="6375" y="21627"/>
                </a:cubicBezTo>
                <a:close/>
                <a:moveTo>
                  <a:pt x="13539" y="19563"/>
                </a:moveTo>
                <a:cubicBezTo>
                  <a:pt x="13800" y="19563"/>
                  <a:pt x="14065" y="19593"/>
                  <a:pt x="14362" y="19651"/>
                </a:cubicBezTo>
                <a:lnTo>
                  <a:pt x="14362" y="19651"/>
                </a:lnTo>
                <a:cubicBezTo>
                  <a:pt x="14361" y="19651"/>
                  <a:pt x="14361" y="19650"/>
                  <a:pt x="14360" y="19650"/>
                </a:cubicBezTo>
                <a:lnTo>
                  <a:pt x="14360" y="19650"/>
                </a:lnTo>
                <a:cubicBezTo>
                  <a:pt x="14356" y="19650"/>
                  <a:pt x="14474" y="19677"/>
                  <a:pt x="14524" y="19692"/>
                </a:cubicBezTo>
                <a:lnTo>
                  <a:pt x="14524" y="19692"/>
                </a:lnTo>
                <a:cubicBezTo>
                  <a:pt x="14500" y="19721"/>
                  <a:pt x="14430" y="19855"/>
                  <a:pt x="14394" y="19897"/>
                </a:cubicBezTo>
                <a:cubicBezTo>
                  <a:pt x="14302" y="20001"/>
                  <a:pt x="14196" y="20094"/>
                  <a:pt x="14081" y="20172"/>
                </a:cubicBezTo>
                <a:cubicBezTo>
                  <a:pt x="13177" y="20806"/>
                  <a:pt x="12056" y="21269"/>
                  <a:pt x="11014" y="21622"/>
                </a:cubicBezTo>
                <a:cubicBezTo>
                  <a:pt x="10687" y="21733"/>
                  <a:pt x="10331" y="21835"/>
                  <a:pt x="9972" y="21917"/>
                </a:cubicBezTo>
                <a:lnTo>
                  <a:pt x="9972" y="21917"/>
                </a:lnTo>
                <a:cubicBezTo>
                  <a:pt x="10122" y="21614"/>
                  <a:pt x="10301" y="21325"/>
                  <a:pt x="10516" y="21055"/>
                </a:cubicBezTo>
                <a:cubicBezTo>
                  <a:pt x="11024" y="20420"/>
                  <a:pt x="11687" y="19956"/>
                  <a:pt x="12469" y="19729"/>
                </a:cubicBezTo>
                <a:cubicBezTo>
                  <a:pt x="12861" y="19615"/>
                  <a:pt x="13196" y="19563"/>
                  <a:pt x="13539" y="19563"/>
                </a:cubicBezTo>
                <a:close/>
                <a:moveTo>
                  <a:pt x="11319" y="30029"/>
                </a:moveTo>
                <a:cubicBezTo>
                  <a:pt x="11321" y="30030"/>
                  <a:pt x="11324" y="30031"/>
                  <a:pt x="11326" y="30033"/>
                </a:cubicBezTo>
                <a:lnTo>
                  <a:pt x="11326" y="30033"/>
                </a:lnTo>
                <a:cubicBezTo>
                  <a:pt x="11324" y="30031"/>
                  <a:pt x="11321" y="30030"/>
                  <a:pt x="11319" y="30029"/>
                </a:cubicBezTo>
                <a:close/>
                <a:moveTo>
                  <a:pt x="11354" y="30050"/>
                </a:moveTo>
                <a:cubicBezTo>
                  <a:pt x="11371" y="30061"/>
                  <a:pt x="11384" y="30070"/>
                  <a:pt x="11384" y="30070"/>
                </a:cubicBezTo>
                <a:cubicBezTo>
                  <a:pt x="11384" y="30070"/>
                  <a:pt x="11376" y="30064"/>
                  <a:pt x="11354" y="30050"/>
                </a:cubicBezTo>
                <a:close/>
                <a:moveTo>
                  <a:pt x="7317" y="0"/>
                </a:moveTo>
                <a:cubicBezTo>
                  <a:pt x="7270" y="0"/>
                  <a:pt x="7223" y="6"/>
                  <a:pt x="7178" y="18"/>
                </a:cubicBezTo>
                <a:lnTo>
                  <a:pt x="7180" y="16"/>
                </a:lnTo>
                <a:lnTo>
                  <a:pt x="7180" y="16"/>
                </a:lnTo>
                <a:cubicBezTo>
                  <a:pt x="5272" y="516"/>
                  <a:pt x="3590" y="2046"/>
                  <a:pt x="2379" y="3540"/>
                </a:cubicBezTo>
                <a:cubicBezTo>
                  <a:pt x="1125" y="5085"/>
                  <a:pt x="1" y="7133"/>
                  <a:pt x="354" y="9187"/>
                </a:cubicBezTo>
                <a:cubicBezTo>
                  <a:pt x="528" y="10208"/>
                  <a:pt x="1128" y="11231"/>
                  <a:pt x="1751" y="12044"/>
                </a:cubicBezTo>
                <a:cubicBezTo>
                  <a:pt x="2202" y="12632"/>
                  <a:pt x="2716" y="13169"/>
                  <a:pt x="3288" y="13637"/>
                </a:cubicBezTo>
                <a:lnTo>
                  <a:pt x="3288" y="13637"/>
                </a:lnTo>
                <a:cubicBezTo>
                  <a:pt x="3104" y="14426"/>
                  <a:pt x="3013" y="15234"/>
                  <a:pt x="3009" y="16020"/>
                </a:cubicBezTo>
                <a:cubicBezTo>
                  <a:pt x="2996" y="18411"/>
                  <a:pt x="3836" y="20793"/>
                  <a:pt x="5734" y="22337"/>
                </a:cubicBezTo>
                <a:cubicBezTo>
                  <a:pt x="6244" y="22751"/>
                  <a:pt x="6803" y="23099"/>
                  <a:pt x="7400" y="23354"/>
                </a:cubicBezTo>
                <a:lnTo>
                  <a:pt x="7400" y="23354"/>
                </a:lnTo>
                <a:cubicBezTo>
                  <a:pt x="7276" y="25244"/>
                  <a:pt x="7763" y="27144"/>
                  <a:pt x="8821" y="28743"/>
                </a:cubicBezTo>
                <a:cubicBezTo>
                  <a:pt x="10106" y="30685"/>
                  <a:pt x="12297" y="32262"/>
                  <a:pt x="14686" y="32262"/>
                </a:cubicBezTo>
                <a:cubicBezTo>
                  <a:pt x="14772" y="32262"/>
                  <a:pt x="14859" y="32260"/>
                  <a:pt x="14945" y="32256"/>
                </a:cubicBezTo>
                <a:cubicBezTo>
                  <a:pt x="16208" y="32195"/>
                  <a:pt x="17351" y="31684"/>
                  <a:pt x="18385" y="30981"/>
                </a:cubicBezTo>
                <a:cubicBezTo>
                  <a:pt x="18775" y="30716"/>
                  <a:pt x="17560" y="29348"/>
                  <a:pt x="16835" y="29348"/>
                </a:cubicBezTo>
                <a:cubicBezTo>
                  <a:pt x="16743" y="29348"/>
                  <a:pt x="16660" y="29370"/>
                  <a:pt x="16588" y="29418"/>
                </a:cubicBezTo>
                <a:cubicBezTo>
                  <a:pt x="15622" y="30074"/>
                  <a:pt x="14460" y="30554"/>
                  <a:pt x="13283" y="30554"/>
                </a:cubicBezTo>
                <a:cubicBezTo>
                  <a:pt x="12954" y="30554"/>
                  <a:pt x="12623" y="30517"/>
                  <a:pt x="12295" y="30434"/>
                </a:cubicBezTo>
                <a:cubicBezTo>
                  <a:pt x="12025" y="30369"/>
                  <a:pt x="11765" y="30270"/>
                  <a:pt x="11519" y="30139"/>
                </a:cubicBezTo>
                <a:cubicBezTo>
                  <a:pt x="11459" y="30108"/>
                  <a:pt x="11400" y="30075"/>
                  <a:pt x="11341" y="30042"/>
                </a:cubicBezTo>
                <a:lnTo>
                  <a:pt x="11341" y="30042"/>
                </a:lnTo>
                <a:cubicBezTo>
                  <a:pt x="11325" y="30031"/>
                  <a:pt x="11303" y="30016"/>
                  <a:pt x="11274" y="29997"/>
                </a:cubicBezTo>
                <a:cubicBezTo>
                  <a:pt x="11210" y="29954"/>
                  <a:pt x="11148" y="29909"/>
                  <a:pt x="11086" y="29863"/>
                </a:cubicBezTo>
                <a:lnTo>
                  <a:pt x="11086" y="29863"/>
                </a:lnTo>
                <a:cubicBezTo>
                  <a:pt x="11131" y="29896"/>
                  <a:pt x="11150" y="29909"/>
                  <a:pt x="11151" y="29909"/>
                </a:cubicBezTo>
                <a:cubicBezTo>
                  <a:pt x="11155" y="29909"/>
                  <a:pt x="10984" y="29777"/>
                  <a:pt x="10976" y="29768"/>
                </a:cubicBezTo>
                <a:cubicBezTo>
                  <a:pt x="10678" y="29509"/>
                  <a:pt x="10327" y="29073"/>
                  <a:pt x="10027" y="28493"/>
                </a:cubicBezTo>
                <a:cubicBezTo>
                  <a:pt x="9337" y="27155"/>
                  <a:pt x="9166" y="25627"/>
                  <a:pt x="9349" y="24145"/>
                </a:cubicBezTo>
                <a:cubicBezTo>
                  <a:pt x="9363" y="24036"/>
                  <a:pt x="9378" y="23928"/>
                  <a:pt x="9396" y="23820"/>
                </a:cubicBezTo>
                <a:lnTo>
                  <a:pt x="9396" y="23820"/>
                </a:lnTo>
                <a:cubicBezTo>
                  <a:pt x="9512" y="23826"/>
                  <a:pt x="9629" y="23829"/>
                  <a:pt x="9745" y="23829"/>
                </a:cubicBezTo>
                <a:cubicBezTo>
                  <a:pt x="11066" y="23829"/>
                  <a:pt x="12368" y="23457"/>
                  <a:pt x="13576" y="22940"/>
                </a:cubicBezTo>
                <a:cubicBezTo>
                  <a:pt x="14372" y="22599"/>
                  <a:pt x="15249" y="22217"/>
                  <a:pt x="15944" y="21691"/>
                </a:cubicBezTo>
                <a:cubicBezTo>
                  <a:pt x="16239" y="21468"/>
                  <a:pt x="16470" y="21138"/>
                  <a:pt x="16465" y="20755"/>
                </a:cubicBezTo>
                <a:cubicBezTo>
                  <a:pt x="16457" y="20086"/>
                  <a:pt x="15923" y="19490"/>
                  <a:pt x="15455" y="19074"/>
                </a:cubicBezTo>
                <a:cubicBezTo>
                  <a:pt x="14955" y="18630"/>
                  <a:pt x="14369" y="18295"/>
                  <a:pt x="13731" y="18092"/>
                </a:cubicBezTo>
                <a:cubicBezTo>
                  <a:pt x="13237" y="17937"/>
                  <a:pt x="12713" y="17854"/>
                  <a:pt x="12191" y="17854"/>
                </a:cubicBezTo>
                <a:cubicBezTo>
                  <a:pt x="11512" y="17854"/>
                  <a:pt x="10835" y="17993"/>
                  <a:pt x="10226" y="18295"/>
                </a:cubicBezTo>
                <a:cubicBezTo>
                  <a:pt x="8798" y="19001"/>
                  <a:pt x="7985" y="20364"/>
                  <a:pt x="7622" y="21880"/>
                </a:cubicBezTo>
                <a:cubicBezTo>
                  <a:pt x="7609" y="21936"/>
                  <a:pt x="7596" y="21993"/>
                  <a:pt x="7583" y="22050"/>
                </a:cubicBezTo>
                <a:lnTo>
                  <a:pt x="7583" y="22050"/>
                </a:lnTo>
                <a:cubicBezTo>
                  <a:pt x="7518" y="22040"/>
                  <a:pt x="7454" y="22029"/>
                  <a:pt x="7389" y="22017"/>
                </a:cubicBezTo>
                <a:cubicBezTo>
                  <a:pt x="7357" y="22011"/>
                  <a:pt x="7203" y="21972"/>
                  <a:pt x="7196" y="21972"/>
                </a:cubicBezTo>
                <a:lnTo>
                  <a:pt x="7196" y="21972"/>
                </a:lnTo>
                <a:cubicBezTo>
                  <a:pt x="7194" y="21972"/>
                  <a:pt x="7207" y="21976"/>
                  <a:pt x="7243" y="21987"/>
                </a:cubicBezTo>
                <a:lnTo>
                  <a:pt x="7243" y="21987"/>
                </a:lnTo>
                <a:cubicBezTo>
                  <a:pt x="7181" y="21970"/>
                  <a:pt x="7118" y="21953"/>
                  <a:pt x="7057" y="21932"/>
                </a:cubicBezTo>
                <a:cubicBezTo>
                  <a:pt x="6983" y="21908"/>
                  <a:pt x="6913" y="21886"/>
                  <a:pt x="6843" y="21859"/>
                </a:cubicBezTo>
                <a:cubicBezTo>
                  <a:pt x="6797" y="21842"/>
                  <a:pt x="6737" y="21816"/>
                  <a:pt x="6699" y="21799"/>
                </a:cubicBezTo>
                <a:lnTo>
                  <a:pt x="6699" y="21799"/>
                </a:lnTo>
                <a:cubicBezTo>
                  <a:pt x="6593" y="21738"/>
                  <a:pt x="6481" y="21664"/>
                  <a:pt x="6372" y="21625"/>
                </a:cubicBezTo>
                <a:lnTo>
                  <a:pt x="6372" y="21625"/>
                </a:lnTo>
                <a:cubicBezTo>
                  <a:pt x="6367" y="21622"/>
                  <a:pt x="6362" y="21618"/>
                  <a:pt x="6357" y="21614"/>
                </a:cubicBezTo>
                <a:cubicBezTo>
                  <a:pt x="6355" y="21613"/>
                  <a:pt x="6353" y="21612"/>
                  <a:pt x="6352" y="21610"/>
                </a:cubicBezTo>
                <a:lnTo>
                  <a:pt x="6352" y="21610"/>
                </a:lnTo>
                <a:cubicBezTo>
                  <a:pt x="6354" y="21614"/>
                  <a:pt x="6354" y="21617"/>
                  <a:pt x="6352" y="21619"/>
                </a:cubicBezTo>
                <a:cubicBezTo>
                  <a:pt x="6352" y="21619"/>
                  <a:pt x="6352" y="21619"/>
                  <a:pt x="6352" y="21619"/>
                </a:cubicBezTo>
                <a:cubicBezTo>
                  <a:pt x="6351" y="21619"/>
                  <a:pt x="6313" y="21588"/>
                  <a:pt x="6275" y="21555"/>
                </a:cubicBezTo>
                <a:lnTo>
                  <a:pt x="6275" y="21555"/>
                </a:lnTo>
                <a:cubicBezTo>
                  <a:pt x="6301" y="21572"/>
                  <a:pt x="6327" y="21592"/>
                  <a:pt x="6352" y="21610"/>
                </a:cubicBezTo>
                <a:lnTo>
                  <a:pt x="6352" y="21610"/>
                </a:lnTo>
                <a:cubicBezTo>
                  <a:pt x="6340" y="21589"/>
                  <a:pt x="6275" y="21545"/>
                  <a:pt x="6235" y="21520"/>
                </a:cubicBezTo>
                <a:lnTo>
                  <a:pt x="6235" y="21520"/>
                </a:lnTo>
                <a:cubicBezTo>
                  <a:pt x="6247" y="21531"/>
                  <a:pt x="6261" y="21543"/>
                  <a:pt x="6275" y="21555"/>
                </a:cubicBezTo>
                <a:lnTo>
                  <a:pt x="6275" y="21555"/>
                </a:lnTo>
                <a:cubicBezTo>
                  <a:pt x="6274" y="21554"/>
                  <a:pt x="6272" y="21553"/>
                  <a:pt x="6271" y="21552"/>
                </a:cubicBezTo>
                <a:cubicBezTo>
                  <a:pt x="6252" y="21540"/>
                  <a:pt x="6237" y="21530"/>
                  <a:pt x="6227" y="21522"/>
                </a:cubicBezTo>
                <a:lnTo>
                  <a:pt x="6227" y="21522"/>
                </a:lnTo>
                <a:cubicBezTo>
                  <a:pt x="6227" y="21523"/>
                  <a:pt x="6226" y="21523"/>
                  <a:pt x="6226" y="21523"/>
                </a:cubicBezTo>
                <a:cubicBezTo>
                  <a:pt x="6226" y="21524"/>
                  <a:pt x="6225" y="21524"/>
                  <a:pt x="6224" y="21524"/>
                </a:cubicBezTo>
                <a:cubicBezTo>
                  <a:pt x="6214" y="21524"/>
                  <a:pt x="6180" y="21488"/>
                  <a:pt x="6139" y="21440"/>
                </a:cubicBezTo>
                <a:lnTo>
                  <a:pt x="6139" y="21440"/>
                </a:lnTo>
                <a:cubicBezTo>
                  <a:pt x="6153" y="21451"/>
                  <a:pt x="6170" y="21466"/>
                  <a:pt x="6191" y="21483"/>
                </a:cubicBezTo>
                <a:cubicBezTo>
                  <a:pt x="6193" y="21485"/>
                  <a:pt x="6196" y="21488"/>
                  <a:pt x="6201" y="21492"/>
                </a:cubicBezTo>
                <a:lnTo>
                  <a:pt x="6201" y="21492"/>
                </a:lnTo>
                <a:cubicBezTo>
                  <a:pt x="6181" y="21472"/>
                  <a:pt x="6152" y="21447"/>
                  <a:pt x="6130" y="21428"/>
                </a:cubicBezTo>
                <a:lnTo>
                  <a:pt x="6130" y="21428"/>
                </a:lnTo>
                <a:cubicBezTo>
                  <a:pt x="6133" y="21432"/>
                  <a:pt x="6136" y="21436"/>
                  <a:pt x="6139" y="21440"/>
                </a:cubicBezTo>
                <a:lnTo>
                  <a:pt x="6139" y="21440"/>
                </a:lnTo>
                <a:cubicBezTo>
                  <a:pt x="6107" y="21412"/>
                  <a:pt x="6095" y="21402"/>
                  <a:pt x="6096" y="21402"/>
                </a:cubicBezTo>
                <a:lnTo>
                  <a:pt x="6096" y="21402"/>
                </a:lnTo>
                <a:cubicBezTo>
                  <a:pt x="6097" y="21402"/>
                  <a:pt x="6111" y="21413"/>
                  <a:pt x="6130" y="21428"/>
                </a:cubicBezTo>
                <a:lnTo>
                  <a:pt x="6130" y="21428"/>
                </a:lnTo>
                <a:cubicBezTo>
                  <a:pt x="6052" y="21336"/>
                  <a:pt x="5957" y="21209"/>
                  <a:pt x="5955" y="21209"/>
                </a:cubicBezTo>
                <a:lnTo>
                  <a:pt x="5955" y="21209"/>
                </a:lnTo>
                <a:cubicBezTo>
                  <a:pt x="5954" y="21209"/>
                  <a:pt x="5981" y="21246"/>
                  <a:pt x="6052" y="21346"/>
                </a:cubicBezTo>
                <a:lnTo>
                  <a:pt x="6052" y="21346"/>
                </a:lnTo>
                <a:cubicBezTo>
                  <a:pt x="5961" y="21219"/>
                  <a:pt x="5865" y="21095"/>
                  <a:pt x="5776" y="20966"/>
                </a:cubicBezTo>
                <a:cubicBezTo>
                  <a:pt x="5773" y="20962"/>
                  <a:pt x="5770" y="20958"/>
                  <a:pt x="5767" y="20954"/>
                </a:cubicBezTo>
                <a:lnTo>
                  <a:pt x="5767" y="20954"/>
                </a:lnTo>
                <a:cubicBezTo>
                  <a:pt x="5767" y="20953"/>
                  <a:pt x="5767" y="20952"/>
                  <a:pt x="5766" y="20952"/>
                </a:cubicBezTo>
                <a:cubicBezTo>
                  <a:pt x="5726" y="20872"/>
                  <a:pt x="5677" y="20795"/>
                  <a:pt x="5633" y="20715"/>
                </a:cubicBezTo>
                <a:cubicBezTo>
                  <a:pt x="5566" y="20586"/>
                  <a:pt x="5504" y="20453"/>
                  <a:pt x="5443" y="20320"/>
                </a:cubicBezTo>
                <a:cubicBezTo>
                  <a:pt x="5403" y="20231"/>
                  <a:pt x="5389" y="20194"/>
                  <a:pt x="5389" y="20194"/>
                </a:cubicBezTo>
                <a:lnTo>
                  <a:pt x="5389" y="20194"/>
                </a:lnTo>
                <a:cubicBezTo>
                  <a:pt x="5390" y="20194"/>
                  <a:pt x="5394" y="20204"/>
                  <a:pt x="5402" y="20224"/>
                </a:cubicBezTo>
                <a:lnTo>
                  <a:pt x="5402" y="20224"/>
                </a:lnTo>
                <a:cubicBezTo>
                  <a:pt x="5371" y="20140"/>
                  <a:pt x="5339" y="20055"/>
                  <a:pt x="5311" y="19969"/>
                </a:cubicBezTo>
                <a:cubicBezTo>
                  <a:pt x="5204" y="19653"/>
                  <a:pt x="5119" y="19330"/>
                  <a:pt x="5055" y="19003"/>
                </a:cubicBezTo>
                <a:cubicBezTo>
                  <a:pt x="5023" y="18840"/>
                  <a:pt x="4994" y="18677"/>
                  <a:pt x="4972" y="18512"/>
                </a:cubicBezTo>
                <a:cubicBezTo>
                  <a:pt x="4950" y="18370"/>
                  <a:pt x="4935" y="18228"/>
                  <a:pt x="4927" y="18086"/>
                </a:cubicBezTo>
                <a:cubicBezTo>
                  <a:pt x="4852" y="16991"/>
                  <a:pt x="4951" y="15894"/>
                  <a:pt x="5219" y="14834"/>
                </a:cubicBezTo>
                <a:lnTo>
                  <a:pt x="5219" y="14834"/>
                </a:lnTo>
                <a:cubicBezTo>
                  <a:pt x="6150" y="15248"/>
                  <a:pt x="7154" y="15482"/>
                  <a:pt x="8171" y="15482"/>
                </a:cubicBezTo>
                <a:cubicBezTo>
                  <a:pt x="8537" y="15482"/>
                  <a:pt x="8905" y="15452"/>
                  <a:pt x="9271" y="15389"/>
                </a:cubicBezTo>
                <a:cubicBezTo>
                  <a:pt x="10600" y="15160"/>
                  <a:pt x="11976" y="14429"/>
                  <a:pt x="12623" y="13197"/>
                </a:cubicBezTo>
                <a:cubicBezTo>
                  <a:pt x="12955" y="12569"/>
                  <a:pt x="13097" y="11858"/>
                  <a:pt x="13033" y="11151"/>
                </a:cubicBezTo>
                <a:cubicBezTo>
                  <a:pt x="13000" y="10731"/>
                  <a:pt x="12912" y="10318"/>
                  <a:pt x="12773" y="9921"/>
                </a:cubicBezTo>
                <a:cubicBezTo>
                  <a:pt x="12485" y="9107"/>
                  <a:pt x="11837" y="8590"/>
                  <a:pt x="11032" y="8326"/>
                </a:cubicBezTo>
                <a:cubicBezTo>
                  <a:pt x="10393" y="8117"/>
                  <a:pt x="9751" y="8011"/>
                  <a:pt x="9124" y="8011"/>
                </a:cubicBezTo>
                <a:cubicBezTo>
                  <a:pt x="7607" y="8011"/>
                  <a:pt x="6181" y="8630"/>
                  <a:pt x="5109" y="9884"/>
                </a:cubicBezTo>
                <a:cubicBezTo>
                  <a:pt x="4429" y="10679"/>
                  <a:pt x="3921" y="11627"/>
                  <a:pt x="3574" y="12637"/>
                </a:cubicBezTo>
                <a:lnTo>
                  <a:pt x="3574" y="12637"/>
                </a:lnTo>
                <a:cubicBezTo>
                  <a:pt x="3538" y="12600"/>
                  <a:pt x="3485" y="12547"/>
                  <a:pt x="3474" y="12536"/>
                </a:cubicBezTo>
                <a:cubicBezTo>
                  <a:pt x="3403" y="12462"/>
                  <a:pt x="3336" y="12387"/>
                  <a:pt x="3269" y="12312"/>
                </a:cubicBezTo>
                <a:cubicBezTo>
                  <a:pt x="3213" y="12247"/>
                  <a:pt x="3194" y="12226"/>
                  <a:pt x="3195" y="12226"/>
                </a:cubicBezTo>
                <a:lnTo>
                  <a:pt x="3195" y="12226"/>
                </a:lnTo>
                <a:cubicBezTo>
                  <a:pt x="3196" y="12226"/>
                  <a:pt x="3239" y="12275"/>
                  <a:pt x="3256" y="12296"/>
                </a:cubicBezTo>
                <a:cubicBezTo>
                  <a:pt x="3224" y="12256"/>
                  <a:pt x="3192" y="12215"/>
                  <a:pt x="3161" y="12173"/>
                </a:cubicBezTo>
                <a:cubicBezTo>
                  <a:pt x="2993" y="11945"/>
                  <a:pt x="2900" y="11810"/>
                  <a:pt x="2791" y="11622"/>
                </a:cubicBezTo>
                <a:cubicBezTo>
                  <a:pt x="2309" y="10774"/>
                  <a:pt x="2084" y="9961"/>
                  <a:pt x="2236" y="8984"/>
                </a:cubicBezTo>
                <a:cubicBezTo>
                  <a:pt x="2400" y="7936"/>
                  <a:pt x="2875" y="6967"/>
                  <a:pt x="3451" y="6088"/>
                </a:cubicBezTo>
                <a:cubicBezTo>
                  <a:pt x="4145" y="5039"/>
                  <a:pt x="4988" y="4098"/>
                  <a:pt x="5955" y="3292"/>
                </a:cubicBezTo>
                <a:cubicBezTo>
                  <a:pt x="6776" y="2607"/>
                  <a:pt x="7699" y="1987"/>
                  <a:pt x="8744" y="1716"/>
                </a:cubicBezTo>
                <a:cubicBezTo>
                  <a:pt x="9204" y="1596"/>
                  <a:pt x="8642" y="883"/>
                  <a:pt x="8499" y="728"/>
                </a:cubicBezTo>
                <a:cubicBezTo>
                  <a:pt x="8254" y="463"/>
                  <a:pt x="7751" y="0"/>
                  <a:pt x="7317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" name="Google Shape;92;p3"/>
          <p:cNvSpPr/>
          <p:nvPr/>
        </p:nvSpPr>
        <p:spPr>
          <a:xfrm flipH="1">
            <a:off x="10742485" y="973817"/>
            <a:ext cx="693468" cy="828067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" name="Google Shape;93;p3"/>
          <p:cNvSpPr/>
          <p:nvPr/>
        </p:nvSpPr>
        <p:spPr>
          <a:xfrm flipH="1">
            <a:off x="10414153" y="5932584"/>
            <a:ext cx="328307" cy="306363"/>
          </a:xfrm>
          <a:custGeom>
            <a:avLst/>
            <a:gdLst/>
            <a:ahLst/>
            <a:cxnLst/>
            <a:rect l="l" t="t" r="r" b="b"/>
            <a:pathLst>
              <a:path w="8498" h="7930" extrusionOk="0">
                <a:moveTo>
                  <a:pt x="5850" y="1"/>
                </a:moveTo>
                <a:cubicBezTo>
                  <a:pt x="4962" y="1555"/>
                  <a:pt x="3595" y="2685"/>
                  <a:pt x="2149" y="3881"/>
                </a:cubicBezTo>
                <a:cubicBezTo>
                  <a:pt x="1424" y="4482"/>
                  <a:pt x="673" y="5102"/>
                  <a:pt x="0" y="5774"/>
                </a:cubicBezTo>
                <a:lnTo>
                  <a:pt x="2155" y="7929"/>
                </a:lnTo>
                <a:cubicBezTo>
                  <a:pt x="2726" y="7358"/>
                  <a:pt x="3389" y="6811"/>
                  <a:pt x="4092" y="6231"/>
                </a:cubicBezTo>
                <a:cubicBezTo>
                  <a:pt x="5611" y="4974"/>
                  <a:pt x="7333" y="3551"/>
                  <a:pt x="8498" y="1512"/>
                </a:cubicBezTo>
                <a:lnTo>
                  <a:pt x="5850" y="1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89609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4"/>
          <p:cNvGrpSpPr/>
          <p:nvPr/>
        </p:nvGrpSpPr>
        <p:grpSpPr>
          <a:xfrm>
            <a:off x="14533" y="0"/>
            <a:ext cx="12190400" cy="6858000"/>
            <a:chOff x="10900" y="0"/>
            <a:chExt cx="9142800" cy="5143500"/>
          </a:xfrm>
        </p:grpSpPr>
        <p:cxnSp>
          <p:nvCxnSpPr>
            <p:cNvPr id="96" name="Google Shape;96;p4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4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4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4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4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4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4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4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4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4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4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4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4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4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4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4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4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4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4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4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4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4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4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" name="Google Shape;119;p4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" name="Google Shape;120;p4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" name="Google Shape;121;p4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" name="Google Shape;122;p4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" name="Google Shape;123;p4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24" name="Google Shape;124;p4"/>
          <p:cNvGrpSpPr/>
          <p:nvPr/>
        </p:nvGrpSpPr>
        <p:grpSpPr>
          <a:xfrm flipH="1">
            <a:off x="-58749" y="-999656"/>
            <a:ext cx="12513169" cy="8025927"/>
            <a:chOff x="-44062" y="-749742"/>
            <a:chExt cx="9384877" cy="6019445"/>
          </a:xfrm>
        </p:grpSpPr>
        <p:sp>
          <p:nvSpPr>
            <p:cNvPr id="125" name="Google Shape;125;p4"/>
            <p:cNvSpPr/>
            <p:nvPr/>
          </p:nvSpPr>
          <p:spPr>
            <a:xfrm>
              <a:off x="165315" y="2970308"/>
              <a:ext cx="340398" cy="375255"/>
            </a:xfrm>
            <a:custGeom>
              <a:avLst/>
              <a:gdLst/>
              <a:ahLst/>
              <a:cxnLst/>
              <a:rect l="l" t="t" r="r" b="b"/>
              <a:pathLst>
                <a:path w="11748" h="12951" extrusionOk="0">
                  <a:moveTo>
                    <a:pt x="2065" y="1"/>
                  </a:moveTo>
                  <a:cubicBezTo>
                    <a:pt x="1319" y="1"/>
                    <a:pt x="488" y="136"/>
                    <a:pt x="417" y="513"/>
                  </a:cubicBezTo>
                  <a:cubicBezTo>
                    <a:pt x="160" y="1879"/>
                    <a:pt x="0" y="3428"/>
                    <a:pt x="608" y="4730"/>
                  </a:cubicBezTo>
                  <a:cubicBezTo>
                    <a:pt x="1026" y="5631"/>
                    <a:pt x="1766" y="6254"/>
                    <a:pt x="2646" y="6678"/>
                  </a:cubicBezTo>
                  <a:cubicBezTo>
                    <a:pt x="3565" y="7119"/>
                    <a:pt x="4547" y="7373"/>
                    <a:pt x="5510" y="7692"/>
                  </a:cubicBezTo>
                  <a:cubicBezTo>
                    <a:pt x="6416" y="7993"/>
                    <a:pt x="7175" y="8275"/>
                    <a:pt x="7867" y="8994"/>
                  </a:cubicBezTo>
                  <a:cubicBezTo>
                    <a:pt x="8808" y="9972"/>
                    <a:pt x="8907" y="11419"/>
                    <a:pt x="8798" y="12704"/>
                  </a:cubicBezTo>
                  <a:cubicBezTo>
                    <a:pt x="8780" y="12905"/>
                    <a:pt x="9222" y="12951"/>
                    <a:pt x="9626" y="12951"/>
                  </a:cubicBezTo>
                  <a:cubicBezTo>
                    <a:pt x="9914" y="12951"/>
                    <a:pt x="10184" y="12928"/>
                    <a:pt x="10255" y="12921"/>
                  </a:cubicBezTo>
                  <a:cubicBezTo>
                    <a:pt x="10520" y="12894"/>
                    <a:pt x="11608" y="12825"/>
                    <a:pt x="11642" y="12424"/>
                  </a:cubicBezTo>
                  <a:cubicBezTo>
                    <a:pt x="11747" y="11189"/>
                    <a:pt x="11640" y="9918"/>
                    <a:pt x="10888" y="8889"/>
                  </a:cubicBezTo>
                  <a:cubicBezTo>
                    <a:pt x="10305" y="8095"/>
                    <a:pt x="9408" y="7638"/>
                    <a:pt x="8507" y="7294"/>
                  </a:cubicBezTo>
                  <a:cubicBezTo>
                    <a:pt x="6779" y="6638"/>
                    <a:pt x="4651" y="6461"/>
                    <a:pt x="3622" y="4774"/>
                  </a:cubicBezTo>
                  <a:cubicBezTo>
                    <a:pt x="2807" y="3438"/>
                    <a:pt x="2986" y="1695"/>
                    <a:pt x="3261" y="233"/>
                  </a:cubicBezTo>
                  <a:cubicBezTo>
                    <a:pt x="3286" y="101"/>
                    <a:pt x="2707" y="1"/>
                    <a:pt x="2065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" name="Google Shape;126;p4"/>
            <p:cNvSpPr/>
            <p:nvPr/>
          </p:nvSpPr>
          <p:spPr>
            <a:xfrm>
              <a:off x="-44062" y="3571652"/>
              <a:ext cx="759174" cy="1698051"/>
            </a:xfrm>
            <a:custGeom>
              <a:avLst/>
              <a:gdLst/>
              <a:ahLst/>
              <a:cxnLst/>
              <a:rect l="l" t="t" r="r" b="b"/>
              <a:pathLst>
                <a:path w="26201" h="58604" extrusionOk="0">
                  <a:moveTo>
                    <a:pt x="5742" y="22424"/>
                  </a:moveTo>
                  <a:cubicBezTo>
                    <a:pt x="5704" y="22426"/>
                    <a:pt x="5689" y="22426"/>
                    <a:pt x="5687" y="22426"/>
                  </a:cubicBezTo>
                  <a:cubicBezTo>
                    <a:pt x="5683" y="22426"/>
                    <a:pt x="5717" y="22425"/>
                    <a:pt x="5742" y="22424"/>
                  </a:cubicBezTo>
                  <a:close/>
                  <a:moveTo>
                    <a:pt x="15230" y="22608"/>
                  </a:moveTo>
                  <a:lnTo>
                    <a:pt x="15230" y="22608"/>
                  </a:lnTo>
                  <a:cubicBezTo>
                    <a:pt x="15231" y="22608"/>
                    <a:pt x="15232" y="22608"/>
                    <a:pt x="15233" y="22608"/>
                  </a:cubicBezTo>
                  <a:lnTo>
                    <a:pt x="15233" y="22608"/>
                  </a:lnTo>
                  <a:cubicBezTo>
                    <a:pt x="15231" y="22608"/>
                    <a:pt x="15230" y="22608"/>
                    <a:pt x="15230" y="22608"/>
                  </a:cubicBezTo>
                  <a:close/>
                  <a:moveTo>
                    <a:pt x="15790" y="22813"/>
                  </a:moveTo>
                  <a:lnTo>
                    <a:pt x="15790" y="22813"/>
                  </a:lnTo>
                  <a:cubicBezTo>
                    <a:pt x="15802" y="22823"/>
                    <a:pt x="15812" y="22831"/>
                    <a:pt x="15820" y="22837"/>
                  </a:cubicBezTo>
                  <a:lnTo>
                    <a:pt x="15820" y="22837"/>
                  </a:lnTo>
                  <a:cubicBezTo>
                    <a:pt x="15810" y="22829"/>
                    <a:pt x="15800" y="22822"/>
                    <a:pt x="15791" y="22813"/>
                  </a:cubicBezTo>
                  <a:lnTo>
                    <a:pt x="15791" y="22813"/>
                  </a:lnTo>
                  <a:cubicBezTo>
                    <a:pt x="15791" y="22813"/>
                    <a:pt x="15791" y="22813"/>
                    <a:pt x="15790" y="22813"/>
                  </a:cubicBezTo>
                  <a:close/>
                  <a:moveTo>
                    <a:pt x="15987" y="22959"/>
                  </a:moveTo>
                  <a:cubicBezTo>
                    <a:pt x="16003" y="22971"/>
                    <a:pt x="16020" y="22982"/>
                    <a:pt x="16035" y="22994"/>
                  </a:cubicBezTo>
                  <a:cubicBezTo>
                    <a:pt x="16016" y="22980"/>
                    <a:pt x="16000" y="22968"/>
                    <a:pt x="15987" y="22959"/>
                  </a:cubicBezTo>
                  <a:close/>
                  <a:moveTo>
                    <a:pt x="16201" y="23148"/>
                  </a:moveTo>
                  <a:cubicBezTo>
                    <a:pt x="16275" y="23214"/>
                    <a:pt x="16300" y="23237"/>
                    <a:pt x="16300" y="23237"/>
                  </a:cubicBezTo>
                  <a:cubicBezTo>
                    <a:pt x="16300" y="23237"/>
                    <a:pt x="16243" y="23186"/>
                    <a:pt x="16201" y="23148"/>
                  </a:cubicBezTo>
                  <a:close/>
                  <a:moveTo>
                    <a:pt x="16412" y="25138"/>
                  </a:moveTo>
                  <a:lnTo>
                    <a:pt x="16412" y="25138"/>
                  </a:lnTo>
                  <a:cubicBezTo>
                    <a:pt x="16412" y="25139"/>
                    <a:pt x="16411" y="25140"/>
                    <a:pt x="16411" y="25141"/>
                  </a:cubicBezTo>
                  <a:lnTo>
                    <a:pt x="16411" y="25141"/>
                  </a:lnTo>
                  <a:cubicBezTo>
                    <a:pt x="16411" y="25140"/>
                    <a:pt x="16412" y="25139"/>
                    <a:pt x="16412" y="25138"/>
                  </a:cubicBezTo>
                  <a:close/>
                  <a:moveTo>
                    <a:pt x="19352" y="36701"/>
                  </a:moveTo>
                  <a:cubicBezTo>
                    <a:pt x="19353" y="36701"/>
                    <a:pt x="19353" y="36701"/>
                    <a:pt x="19354" y="36701"/>
                  </a:cubicBezTo>
                  <a:lnTo>
                    <a:pt x="19354" y="36701"/>
                  </a:lnTo>
                  <a:cubicBezTo>
                    <a:pt x="19354" y="36705"/>
                    <a:pt x="19353" y="36710"/>
                    <a:pt x="19353" y="36714"/>
                  </a:cubicBezTo>
                  <a:lnTo>
                    <a:pt x="19353" y="36714"/>
                  </a:lnTo>
                  <a:cubicBezTo>
                    <a:pt x="19353" y="36709"/>
                    <a:pt x="19353" y="36705"/>
                    <a:pt x="19352" y="36701"/>
                  </a:cubicBezTo>
                  <a:close/>
                  <a:moveTo>
                    <a:pt x="17957" y="36354"/>
                  </a:moveTo>
                  <a:cubicBezTo>
                    <a:pt x="18149" y="36354"/>
                    <a:pt x="18350" y="36377"/>
                    <a:pt x="18618" y="36421"/>
                  </a:cubicBezTo>
                  <a:cubicBezTo>
                    <a:pt x="18581" y="36415"/>
                    <a:pt x="18561" y="36413"/>
                    <a:pt x="18556" y="36413"/>
                  </a:cubicBezTo>
                  <a:cubicBezTo>
                    <a:pt x="18528" y="36413"/>
                    <a:pt x="18808" y="36472"/>
                    <a:pt x="18866" y="36490"/>
                  </a:cubicBezTo>
                  <a:cubicBezTo>
                    <a:pt x="18922" y="36508"/>
                    <a:pt x="18978" y="36530"/>
                    <a:pt x="19034" y="36546"/>
                  </a:cubicBezTo>
                  <a:cubicBezTo>
                    <a:pt x="19046" y="36549"/>
                    <a:pt x="19057" y="36552"/>
                    <a:pt x="19067" y="36555"/>
                  </a:cubicBezTo>
                  <a:lnTo>
                    <a:pt x="19067" y="36555"/>
                  </a:lnTo>
                  <a:cubicBezTo>
                    <a:pt x="19075" y="36559"/>
                    <a:pt x="19085" y="36564"/>
                    <a:pt x="19096" y="36570"/>
                  </a:cubicBezTo>
                  <a:cubicBezTo>
                    <a:pt x="19181" y="36613"/>
                    <a:pt x="19265" y="36655"/>
                    <a:pt x="19348" y="36698"/>
                  </a:cubicBezTo>
                  <a:lnTo>
                    <a:pt x="19348" y="36698"/>
                  </a:lnTo>
                  <a:cubicBezTo>
                    <a:pt x="19350" y="36708"/>
                    <a:pt x="19351" y="36718"/>
                    <a:pt x="19353" y="36728"/>
                  </a:cubicBezTo>
                  <a:lnTo>
                    <a:pt x="19353" y="36728"/>
                  </a:lnTo>
                  <a:cubicBezTo>
                    <a:pt x="19352" y="36754"/>
                    <a:pt x="19348" y="36785"/>
                    <a:pt x="19340" y="36816"/>
                  </a:cubicBezTo>
                  <a:cubicBezTo>
                    <a:pt x="19323" y="36888"/>
                    <a:pt x="19299" y="36960"/>
                    <a:pt x="19280" y="37032"/>
                  </a:cubicBezTo>
                  <a:cubicBezTo>
                    <a:pt x="19276" y="37048"/>
                    <a:pt x="19273" y="37061"/>
                    <a:pt x="19271" y="37070"/>
                  </a:cubicBezTo>
                  <a:lnTo>
                    <a:pt x="19271" y="37070"/>
                  </a:lnTo>
                  <a:cubicBezTo>
                    <a:pt x="19264" y="37079"/>
                    <a:pt x="19254" y="37092"/>
                    <a:pt x="19241" y="37111"/>
                  </a:cubicBezTo>
                  <a:cubicBezTo>
                    <a:pt x="19142" y="37257"/>
                    <a:pt x="19054" y="37402"/>
                    <a:pt x="18938" y="37535"/>
                  </a:cubicBezTo>
                  <a:cubicBezTo>
                    <a:pt x="18876" y="37607"/>
                    <a:pt x="18808" y="37674"/>
                    <a:pt x="18743" y="37742"/>
                  </a:cubicBezTo>
                  <a:cubicBezTo>
                    <a:pt x="18708" y="37778"/>
                    <a:pt x="18671" y="37810"/>
                    <a:pt x="18634" y="37843"/>
                  </a:cubicBezTo>
                  <a:cubicBezTo>
                    <a:pt x="18631" y="37846"/>
                    <a:pt x="18628" y="37849"/>
                    <a:pt x="18625" y="37852"/>
                  </a:cubicBezTo>
                  <a:lnTo>
                    <a:pt x="18625" y="37852"/>
                  </a:lnTo>
                  <a:cubicBezTo>
                    <a:pt x="18623" y="37853"/>
                    <a:pt x="18622" y="37854"/>
                    <a:pt x="18620" y="37856"/>
                  </a:cubicBezTo>
                  <a:cubicBezTo>
                    <a:pt x="18451" y="37993"/>
                    <a:pt x="18273" y="38123"/>
                    <a:pt x="18091" y="38243"/>
                  </a:cubicBezTo>
                  <a:cubicBezTo>
                    <a:pt x="17679" y="38506"/>
                    <a:pt x="17243" y="38733"/>
                    <a:pt x="16791" y="38921"/>
                  </a:cubicBezTo>
                  <a:cubicBezTo>
                    <a:pt x="16233" y="39158"/>
                    <a:pt x="15938" y="39255"/>
                    <a:pt x="15351" y="39401"/>
                  </a:cubicBezTo>
                  <a:cubicBezTo>
                    <a:pt x="14819" y="39535"/>
                    <a:pt x="14276" y="39629"/>
                    <a:pt x="13730" y="39680"/>
                  </a:cubicBezTo>
                  <a:cubicBezTo>
                    <a:pt x="13608" y="39691"/>
                    <a:pt x="13487" y="39701"/>
                    <a:pt x="13364" y="39707"/>
                  </a:cubicBezTo>
                  <a:cubicBezTo>
                    <a:pt x="13348" y="39708"/>
                    <a:pt x="13332" y="39709"/>
                    <a:pt x="13315" y="39710"/>
                  </a:cubicBezTo>
                  <a:lnTo>
                    <a:pt x="13315" y="39710"/>
                  </a:lnTo>
                  <a:cubicBezTo>
                    <a:pt x="13600" y="39178"/>
                    <a:pt x="13950" y="38677"/>
                    <a:pt x="14359" y="38222"/>
                  </a:cubicBezTo>
                  <a:cubicBezTo>
                    <a:pt x="15102" y="37394"/>
                    <a:pt x="16144" y="36693"/>
                    <a:pt x="17152" y="36466"/>
                  </a:cubicBezTo>
                  <a:cubicBezTo>
                    <a:pt x="17487" y="36390"/>
                    <a:pt x="17715" y="36354"/>
                    <a:pt x="17957" y="36354"/>
                  </a:cubicBezTo>
                  <a:close/>
                  <a:moveTo>
                    <a:pt x="9409" y="1"/>
                  </a:moveTo>
                  <a:cubicBezTo>
                    <a:pt x="9281" y="1"/>
                    <a:pt x="9160" y="30"/>
                    <a:pt x="9057" y="97"/>
                  </a:cubicBezTo>
                  <a:lnTo>
                    <a:pt x="9057" y="94"/>
                  </a:lnTo>
                  <a:cubicBezTo>
                    <a:pt x="7445" y="1132"/>
                    <a:pt x="6145" y="2683"/>
                    <a:pt x="5023" y="4215"/>
                  </a:cubicBezTo>
                  <a:cubicBezTo>
                    <a:pt x="3600" y="6163"/>
                    <a:pt x="2415" y="8275"/>
                    <a:pt x="1491" y="10505"/>
                  </a:cubicBezTo>
                  <a:cubicBezTo>
                    <a:pt x="633" y="12581"/>
                    <a:pt x="1" y="14816"/>
                    <a:pt x="69" y="17082"/>
                  </a:cubicBezTo>
                  <a:cubicBezTo>
                    <a:pt x="98" y="18048"/>
                    <a:pt x="288" y="19039"/>
                    <a:pt x="702" y="19917"/>
                  </a:cubicBezTo>
                  <a:cubicBezTo>
                    <a:pt x="1183" y="20938"/>
                    <a:pt x="1863" y="22077"/>
                    <a:pt x="2838" y="22906"/>
                  </a:cubicBezTo>
                  <a:cubicBezTo>
                    <a:pt x="3949" y="23851"/>
                    <a:pt x="5280" y="24228"/>
                    <a:pt x="6653" y="24228"/>
                  </a:cubicBezTo>
                  <a:cubicBezTo>
                    <a:pt x="7272" y="24228"/>
                    <a:pt x="7899" y="24151"/>
                    <a:pt x="8519" y="24017"/>
                  </a:cubicBezTo>
                  <a:cubicBezTo>
                    <a:pt x="10343" y="23619"/>
                    <a:pt x="12084" y="22830"/>
                    <a:pt x="13946" y="22600"/>
                  </a:cubicBezTo>
                  <a:cubicBezTo>
                    <a:pt x="14224" y="22565"/>
                    <a:pt x="14376" y="22546"/>
                    <a:pt x="14541" y="22546"/>
                  </a:cubicBezTo>
                  <a:cubicBezTo>
                    <a:pt x="14671" y="22546"/>
                    <a:pt x="14809" y="22558"/>
                    <a:pt x="15025" y="22582"/>
                  </a:cubicBezTo>
                  <a:cubicBezTo>
                    <a:pt x="15105" y="22592"/>
                    <a:pt x="15184" y="22604"/>
                    <a:pt x="15263" y="22616"/>
                  </a:cubicBezTo>
                  <a:lnTo>
                    <a:pt x="15263" y="22616"/>
                  </a:lnTo>
                  <a:cubicBezTo>
                    <a:pt x="15303" y="22626"/>
                    <a:pt x="15343" y="22635"/>
                    <a:pt x="15382" y="22647"/>
                  </a:cubicBezTo>
                  <a:cubicBezTo>
                    <a:pt x="15457" y="22671"/>
                    <a:pt x="15533" y="22698"/>
                    <a:pt x="15609" y="22723"/>
                  </a:cubicBezTo>
                  <a:lnTo>
                    <a:pt x="15609" y="22723"/>
                  </a:lnTo>
                  <a:cubicBezTo>
                    <a:pt x="15659" y="22749"/>
                    <a:pt x="15712" y="22774"/>
                    <a:pt x="15764" y="22799"/>
                  </a:cubicBezTo>
                  <a:cubicBezTo>
                    <a:pt x="15773" y="22804"/>
                    <a:pt x="15782" y="22809"/>
                    <a:pt x="15790" y="22813"/>
                  </a:cubicBezTo>
                  <a:lnTo>
                    <a:pt x="15790" y="22813"/>
                  </a:lnTo>
                  <a:cubicBezTo>
                    <a:pt x="15786" y="22810"/>
                    <a:pt x="15782" y="22806"/>
                    <a:pt x="15778" y="22803"/>
                  </a:cubicBezTo>
                  <a:lnTo>
                    <a:pt x="15778" y="22803"/>
                  </a:lnTo>
                  <a:cubicBezTo>
                    <a:pt x="15782" y="22806"/>
                    <a:pt x="15786" y="22810"/>
                    <a:pt x="15791" y="22813"/>
                  </a:cubicBezTo>
                  <a:lnTo>
                    <a:pt x="15791" y="22813"/>
                  </a:lnTo>
                  <a:cubicBezTo>
                    <a:pt x="15850" y="22846"/>
                    <a:pt x="15877" y="22870"/>
                    <a:pt x="15871" y="22870"/>
                  </a:cubicBezTo>
                  <a:cubicBezTo>
                    <a:pt x="15867" y="22870"/>
                    <a:pt x="15850" y="22860"/>
                    <a:pt x="15820" y="22837"/>
                  </a:cubicBezTo>
                  <a:lnTo>
                    <a:pt x="15820" y="22837"/>
                  </a:lnTo>
                  <a:cubicBezTo>
                    <a:pt x="15863" y="22870"/>
                    <a:pt x="15908" y="22902"/>
                    <a:pt x="15952" y="22933"/>
                  </a:cubicBezTo>
                  <a:lnTo>
                    <a:pt x="15952" y="22933"/>
                  </a:lnTo>
                  <a:cubicBezTo>
                    <a:pt x="15943" y="22928"/>
                    <a:pt x="15939" y="22925"/>
                    <a:pt x="15938" y="22925"/>
                  </a:cubicBezTo>
                  <a:cubicBezTo>
                    <a:pt x="15932" y="22925"/>
                    <a:pt x="16115" y="23070"/>
                    <a:pt x="16171" y="23120"/>
                  </a:cubicBezTo>
                  <a:cubicBezTo>
                    <a:pt x="16179" y="23127"/>
                    <a:pt x="16186" y="23134"/>
                    <a:pt x="16193" y="23140"/>
                  </a:cubicBezTo>
                  <a:lnTo>
                    <a:pt x="16193" y="23140"/>
                  </a:lnTo>
                  <a:cubicBezTo>
                    <a:pt x="16230" y="23176"/>
                    <a:pt x="16269" y="23210"/>
                    <a:pt x="16305" y="23247"/>
                  </a:cubicBezTo>
                  <a:cubicBezTo>
                    <a:pt x="16361" y="23306"/>
                    <a:pt x="16413" y="23376"/>
                    <a:pt x="16472" y="23428"/>
                  </a:cubicBezTo>
                  <a:lnTo>
                    <a:pt x="16472" y="23428"/>
                  </a:lnTo>
                  <a:cubicBezTo>
                    <a:pt x="16392" y="23356"/>
                    <a:pt x="16363" y="23330"/>
                    <a:pt x="16362" y="23330"/>
                  </a:cubicBezTo>
                  <a:lnTo>
                    <a:pt x="16362" y="23330"/>
                  </a:lnTo>
                  <a:cubicBezTo>
                    <a:pt x="16361" y="23330"/>
                    <a:pt x="16447" y="23411"/>
                    <a:pt x="16489" y="23467"/>
                  </a:cubicBezTo>
                  <a:cubicBezTo>
                    <a:pt x="16498" y="23480"/>
                    <a:pt x="16506" y="23493"/>
                    <a:pt x="16514" y="23507"/>
                  </a:cubicBezTo>
                  <a:lnTo>
                    <a:pt x="16514" y="23507"/>
                  </a:lnTo>
                  <a:cubicBezTo>
                    <a:pt x="16539" y="23572"/>
                    <a:pt x="16567" y="23639"/>
                    <a:pt x="16597" y="23700"/>
                  </a:cubicBezTo>
                  <a:cubicBezTo>
                    <a:pt x="16601" y="23708"/>
                    <a:pt x="16605" y="23715"/>
                    <a:pt x="16608" y="23721"/>
                  </a:cubicBezTo>
                  <a:lnTo>
                    <a:pt x="16608" y="23721"/>
                  </a:lnTo>
                  <a:cubicBezTo>
                    <a:pt x="16608" y="23723"/>
                    <a:pt x="16608" y="23724"/>
                    <a:pt x="16609" y="23726"/>
                  </a:cubicBezTo>
                  <a:cubicBezTo>
                    <a:pt x="16621" y="23802"/>
                    <a:pt x="16639" y="23878"/>
                    <a:pt x="16647" y="23956"/>
                  </a:cubicBezTo>
                  <a:cubicBezTo>
                    <a:pt x="16653" y="24025"/>
                    <a:pt x="16655" y="24092"/>
                    <a:pt x="16658" y="24160"/>
                  </a:cubicBezTo>
                  <a:cubicBezTo>
                    <a:pt x="16658" y="24162"/>
                    <a:pt x="16658" y="24163"/>
                    <a:pt x="16658" y="24164"/>
                  </a:cubicBezTo>
                  <a:lnTo>
                    <a:pt x="16658" y="24164"/>
                  </a:lnTo>
                  <a:cubicBezTo>
                    <a:pt x="16656" y="24191"/>
                    <a:pt x="16654" y="24219"/>
                    <a:pt x="16650" y="24245"/>
                  </a:cubicBezTo>
                  <a:cubicBezTo>
                    <a:pt x="16609" y="24560"/>
                    <a:pt x="16524" y="24868"/>
                    <a:pt x="16401" y="25160"/>
                  </a:cubicBezTo>
                  <a:cubicBezTo>
                    <a:pt x="16400" y="25163"/>
                    <a:pt x="16398" y="25166"/>
                    <a:pt x="16397" y="25169"/>
                  </a:cubicBezTo>
                  <a:lnTo>
                    <a:pt x="16397" y="25169"/>
                  </a:lnTo>
                  <a:cubicBezTo>
                    <a:pt x="16382" y="25201"/>
                    <a:pt x="16367" y="25233"/>
                    <a:pt x="16351" y="25264"/>
                  </a:cubicBezTo>
                  <a:cubicBezTo>
                    <a:pt x="16313" y="25339"/>
                    <a:pt x="16275" y="25413"/>
                    <a:pt x="16235" y="25486"/>
                  </a:cubicBezTo>
                  <a:cubicBezTo>
                    <a:pt x="16137" y="25664"/>
                    <a:pt x="16032" y="25835"/>
                    <a:pt x="15920" y="26001"/>
                  </a:cubicBezTo>
                  <a:cubicBezTo>
                    <a:pt x="15690" y="26344"/>
                    <a:pt x="15442" y="26673"/>
                    <a:pt x="15177" y="26991"/>
                  </a:cubicBezTo>
                  <a:cubicBezTo>
                    <a:pt x="13966" y="28456"/>
                    <a:pt x="12552" y="29742"/>
                    <a:pt x="11243" y="31118"/>
                  </a:cubicBezTo>
                  <a:cubicBezTo>
                    <a:pt x="10048" y="32372"/>
                    <a:pt x="8782" y="33752"/>
                    <a:pt x="8226" y="35431"/>
                  </a:cubicBezTo>
                  <a:cubicBezTo>
                    <a:pt x="7701" y="37022"/>
                    <a:pt x="8263" y="38848"/>
                    <a:pt x="9484" y="39968"/>
                  </a:cubicBezTo>
                  <a:cubicBezTo>
                    <a:pt x="9800" y="40258"/>
                    <a:pt x="10141" y="40502"/>
                    <a:pt x="10499" y="40704"/>
                  </a:cubicBezTo>
                  <a:lnTo>
                    <a:pt x="10499" y="40704"/>
                  </a:lnTo>
                  <a:cubicBezTo>
                    <a:pt x="10290" y="41706"/>
                    <a:pt x="10257" y="42744"/>
                    <a:pt x="10420" y="43759"/>
                  </a:cubicBezTo>
                  <a:cubicBezTo>
                    <a:pt x="10829" y="46302"/>
                    <a:pt x="12410" y="48773"/>
                    <a:pt x="14509" y="50262"/>
                  </a:cubicBezTo>
                  <a:cubicBezTo>
                    <a:pt x="16198" y="51460"/>
                    <a:pt x="18182" y="51989"/>
                    <a:pt x="20141" y="52561"/>
                  </a:cubicBezTo>
                  <a:cubicBezTo>
                    <a:pt x="20575" y="52687"/>
                    <a:pt x="21010" y="52820"/>
                    <a:pt x="21436" y="52973"/>
                  </a:cubicBezTo>
                  <a:cubicBezTo>
                    <a:pt x="21532" y="53007"/>
                    <a:pt x="21628" y="53042"/>
                    <a:pt x="21724" y="53079"/>
                  </a:cubicBezTo>
                  <a:cubicBezTo>
                    <a:pt x="21774" y="53099"/>
                    <a:pt x="21853" y="53132"/>
                    <a:pt x="21887" y="53146"/>
                  </a:cubicBezTo>
                  <a:lnTo>
                    <a:pt x="21887" y="53146"/>
                  </a:lnTo>
                  <a:cubicBezTo>
                    <a:pt x="22068" y="53227"/>
                    <a:pt x="22249" y="53310"/>
                    <a:pt x="22424" y="53403"/>
                  </a:cubicBezTo>
                  <a:cubicBezTo>
                    <a:pt x="22510" y="53448"/>
                    <a:pt x="22593" y="53496"/>
                    <a:pt x="22676" y="53544"/>
                  </a:cubicBezTo>
                  <a:cubicBezTo>
                    <a:pt x="22684" y="53548"/>
                    <a:pt x="22692" y="53552"/>
                    <a:pt x="22699" y="53556"/>
                  </a:cubicBezTo>
                  <a:lnTo>
                    <a:pt x="22699" y="53556"/>
                  </a:lnTo>
                  <a:cubicBezTo>
                    <a:pt x="22704" y="53560"/>
                    <a:pt x="22710" y="53565"/>
                    <a:pt x="22718" y="53571"/>
                  </a:cubicBezTo>
                  <a:cubicBezTo>
                    <a:pt x="22793" y="53628"/>
                    <a:pt x="22873" y="53678"/>
                    <a:pt x="22948" y="53735"/>
                  </a:cubicBezTo>
                  <a:cubicBezTo>
                    <a:pt x="23010" y="53783"/>
                    <a:pt x="23129" y="53916"/>
                    <a:pt x="23133" y="53916"/>
                  </a:cubicBezTo>
                  <a:cubicBezTo>
                    <a:pt x="23135" y="53916"/>
                    <a:pt x="23112" y="53888"/>
                    <a:pt x="23049" y="53811"/>
                  </a:cubicBezTo>
                  <a:lnTo>
                    <a:pt x="23049" y="53811"/>
                  </a:lnTo>
                  <a:cubicBezTo>
                    <a:pt x="23108" y="53882"/>
                    <a:pt x="23183" y="53941"/>
                    <a:pt x="23246" y="54007"/>
                  </a:cubicBezTo>
                  <a:cubicBezTo>
                    <a:pt x="23295" y="54059"/>
                    <a:pt x="23361" y="54139"/>
                    <a:pt x="23363" y="54139"/>
                  </a:cubicBezTo>
                  <a:cubicBezTo>
                    <a:pt x="23363" y="54139"/>
                    <a:pt x="23363" y="54139"/>
                    <a:pt x="23363" y="54139"/>
                  </a:cubicBezTo>
                  <a:lnTo>
                    <a:pt x="23363" y="54139"/>
                  </a:lnTo>
                  <a:cubicBezTo>
                    <a:pt x="23399" y="54187"/>
                    <a:pt x="23434" y="54236"/>
                    <a:pt x="23468" y="54285"/>
                  </a:cubicBezTo>
                  <a:cubicBezTo>
                    <a:pt x="23492" y="54319"/>
                    <a:pt x="23607" y="54516"/>
                    <a:pt x="23612" y="54516"/>
                  </a:cubicBezTo>
                  <a:cubicBezTo>
                    <a:pt x="23613" y="54516"/>
                    <a:pt x="23604" y="54497"/>
                    <a:pt x="23579" y="54448"/>
                  </a:cubicBezTo>
                  <a:lnTo>
                    <a:pt x="23579" y="54448"/>
                  </a:lnTo>
                  <a:cubicBezTo>
                    <a:pt x="24016" y="55277"/>
                    <a:pt x="24114" y="56167"/>
                    <a:pt x="24067" y="57165"/>
                  </a:cubicBezTo>
                  <a:cubicBezTo>
                    <a:pt x="24040" y="57731"/>
                    <a:pt x="24456" y="58196"/>
                    <a:pt x="24941" y="58443"/>
                  </a:cubicBezTo>
                  <a:cubicBezTo>
                    <a:pt x="25080" y="58514"/>
                    <a:pt x="25373" y="58604"/>
                    <a:pt x="25634" y="58604"/>
                  </a:cubicBezTo>
                  <a:cubicBezTo>
                    <a:pt x="25894" y="58604"/>
                    <a:pt x="26124" y="58515"/>
                    <a:pt x="26136" y="58231"/>
                  </a:cubicBezTo>
                  <a:cubicBezTo>
                    <a:pt x="26200" y="56865"/>
                    <a:pt x="26050" y="55539"/>
                    <a:pt x="25369" y="54330"/>
                  </a:cubicBezTo>
                  <a:cubicBezTo>
                    <a:pt x="24801" y="53318"/>
                    <a:pt x="23892" y="52555"/>
                    <a:pt x="22892" y="51992"/>
                  </a:cubicBezTo>
                  <a:cubicBezTo>
                    <a:pt x="20999" y="50926"/>
                    <a:pt x="18775" y="50634"/>
                    <a:pt x="16767" y="49853"/>
                  </a:cubicBezTo>
                  <a:lnTo>
                    <a:pt x="16767" y="49853"/>
                  </a:lnTo>
                  <a:cubicBezTo>
                    <a:pt x="16768" y="49853"/>
                    <a:pt x="16768" y="49853"/>
                    <a:pt x="16768" y="49853"/>
                  </a:cubicBezTo>
                  <a:cubicBezTo>
                    <a:pt x="16768" y="49853"/>
                    <a:pt x="16767" y="49853"/>
                    <a:pt x="16766" y="49852"/>
                  </a:cubicBezTo>
                  <a:lnTo>
                    <a:pt x="16766" y="49852"/>
                  </a:lnTo>
                  <a:cubicBezTo>
                    <a:pt x="16767" y="49853"/>
                    <a:pt x="16767" y="49853"/>
                    <a:pt x="16767" y="49853"/>
                  </a:cubicBezTo>
                  <a:lnTo>
                    <a:pt x="16767" y="49853"/>
                  </a:lnTo>
                  <a:cubicBezTo>
                    <a:pt x="16763" y="49851"/>
                    <a:pt x="16759" y="49849"/>
                    <a:pt x="16753" y="49847"/>
                  </a:cubicBezTo>
                  <a:lnTo>
                    <a:pt x="16753" y="49847"/>
                  </a:lnTo>
                  <a:cubicBezTo>
                    <a:pt x="16758" y="49849"/>
                    <a:pt x="16762" y="49851"/>
                    <a:pt x="16766" y="49852"/>
                  </a:cubicBezTo>
                  <a:lnTo>
                    <a:pt x="16766" y="49852"/>
                  </a:lnTo>
                  <a:cubicBezTo>
                    <a:pt x="16764" y="49852"/>
                    <a:pt x="16762" y="49851"/>
                    <a:pt x="16760" y="49850"/>
                  </a:cubicBezTo>
                  <a:cubicBezTo>
                    <a:pt x="16688" y="49822"/>
                    <a:pt x="16664" y="49812"/>
                    <a:pt x="16665" y="49812"/>
                  </a:cubicBezTo>
                  <a:lnTo>
                    <a:pt x="16665" y="49812"/>
                  </a:lnTo>
                  <a:cubicBezTo>
                    <a:pt x="16666" y="49812"/>
                    <a:pt x="16721" y="49833"/>
                    <a:pt x="16753" y="49847"/>
                  </a:cubicBezTo>
                  <a:lnTo>
                    <a:pt x="16753" y="49847"/>
                  </a:lnTo>
                  <a:cubicBezTo>
                    <a:pt x="16699" y="49823"/>
                    <a:pt x="16647" y="49800"/>
                    <a:pt x="16594" y="49777"/>
                  </a:cubicBezTo>
                  <a:cubicBezTo>
                    <a:pt x="16463" y="49716"/>
                    <a:pt x="16334" y="49658"/>
                    <a:pt x="16206" y="49595"/>
                  </a:cubicBezTo>
                  <a:cubicBezTo>
                    <a:pt x="16093" y="49539"/>
                    <a:pt x="15981" y="49479"/>
                    <a:pt x="15869" y="49419"/>
                  </a:cubicBezTo>
                  <a:cubicBezTo>
                    <a:pt x="15800" y="49380"/>
                    <a:pt x="15732" y="49341"/>
                    <a:pt x="15663" y="49302"/>
                  </a:cubicBezTo>
                  <a:cubicBezTo>
                    <a:pt x="15648" y="49294"/>
                    <a:pt x="15593" y="49260"/>
                    <a:pt x="15552" y="49234"/>
                  </a:cubicBezTo>
                  <a:lnTo>
                    <a:pt x="15552" y="49234"/>
                  </a:lnTo>
                  <a:cubicBezTo>
                    <a:pt x="15489" y="49190"/>
                    <a:pt x="15355" y="49099"/>
                    <a:pt x="15332" y="49082"/>
                  </a:cubicBezTo>
                  <a:cubicBezTo>
                    <a:pt x="15214" y="48997"/>
                    <a:pt x="15104" y="48906"/>
                    <a:pt x="14989" y="48818"/>
                  </a:cubicBezTo>
                  <a:cubicBezTo>
                    <a:pt x="14978" y="48810"/>
                    <a:pt x="14963" y="48798"/>
                    <a:pt x="14949" y="48786"/>
                  </a:cubicBezTo>
                  <a:lnTo>
                    <a:pt x="14949" y="48786"/>
                  </a:lnTo>
                  <a:cubicBezTo>
                    <a:pt x="14920" y="48759"/>
                    <a:pt x="14891" y="48733"/>
                    <a:pt x="14863" y="48706"/>
                  </a:cubicBezTo>
                  <a:cubicBezTo>
                    <a:pt x="14708" y="48559"/>
                    <a:pt x="14561" y="48404"/>
                    <a:pt x="14417" y="48246"/>
                  </a:cubicBezTo>
                  <a:cubicBezTo>
                    <a:pt x="13541" y="47289"/>
                    <a:pt x="12856" y="46101"/>
                    <a:pt x="12578" y="44799"/>
                  </a:cubicBezTo>
                  <a:cubicBezTo>
                    <a:pt x="12337" y="43674"/>
                    <a:pt x="12370" y="42521"/>
                    <a:pt x="12647" y="41430"/>
                  </a:cubicBezTo>
                  <a:lnTo>
                    <a:pt x="12647" y="41430"/>
                  </a:lnTo>
                  <a:cubicBezTo>
                    <a:pt x="13099" y="41503"/>
                    <a:pt x="13561" y="41535"/>
                    <a:pt x="14025" y="41535"/>
                  </a:cubicBezTo>
                  <a:cubicBezTo>
                    <a:pt x="14196" y="41535"/>
                    <a:pt x="14367" y="41531"/>
                    <a:pt x="14538" y="41522"/>
                  </a:cubicBezTo>
                  <a:cubicBezTo>
                    <a:pt x="16157" y="41439"/>
                    <a:pt x="17828" y="40974"/>
                    <a:pt x="19248" y="40191"/>
                  </a:cubicBezTo>
                  <a:cubicBezTo>
                    <a:pt x="20278" y="39623"/>
                    <a:pt x="21519" y="38687"/>
                    <a:pt x="21438" y="37370"/>
                  </a:cubicBezTo>
                  <a:cubicBezTo>
                    <a:pt x="21372" y="36302"/>
                    <a:pt x="20462" y="35607"/>
                    <a:pt x="19582" y="35159"/>
                  </a:cubicBezTo>
                  <a:cubicBezTo>
                    <a:pt x="18782" y="34755"/>
                    <a:pt x="17912" y="34539"/>
                    <a:pt x="17024" y="34539"/>
                  </a:cubicBezTo>
                  <a:cubicBezTo>
                    <a:pt x="16859" y="34539"/>
                    <a:pt x="16694" y="34547"/>
                    <a:pt x="16529" y="34562"/>
                  </a:cubicBezTo>
                  <a:cubicBezTo>
                    <a:pt x="14628" y="34734"/>
                    <a:pt x="12934" y="36006"/>
                    <a:pt x="11867" y="37533"/>
                  </a:cubicBezTo>
                  <a:cubicBezTo>
                    <a:pt x="11486" y="38078"/>
                    <a:pt x="11171" y="38666"/>
                    <a:pt x="10927" y="39283"/>
                  </a:cubicBezTo>
                  <a:lnTo>
                    <a:pt x="10927" y="39283"/>
                  </a:lnTo>
                  <a:cubicBezTo>
                    <a:pt x="10913" y="39274"/>
                    <a:pt x="10898" y="39266"/>
                    <a:pt x="10884" y="39258"/>
                  </a:cubicBezTo>
                  <a:lnTo>
                    <a:pt x="10884" y="39258"/>
                  </a:lnTo>
                  <a:cubicBezTo>
                    <a:pt x="10805" y="39194"/>
                    <a:pt x="10716" y="39124"/>
                    <a:pt x="10632" y="39067"/>
                  </a:cubicBezTo>
                  <a:lnTo>
                    <a:pt x="10632" y="39067"/>
                  </a:lnTo>
                  <a:cubicBezTo>
                    <a:pt x="10730" y="39132"/>
                    <a:pt x="10768" y="39156"/>
                    <a:pt x="10773" y="39156"/>
                  </a:cubicBezTo>
                  <a:cubicBezTo>
                    <a:pt x="10783" y="39156"/>
                    <a:pt x="10623" y="39036"/>
                    <a:pt x="10557" y="38971"/>
                  </a:cubicBezTo>
                  <a:cubicBezTo>
                    <a:pt x="10551" y="38965"/>
                    <a:pt x="10545" y="38959"/>
                    <a:pt x="10540" y="38955"/>
                  </a:cubicBezTo>
                  <a:lnTo>
                    <a:pt x="10540" y="38955"/>
                  </a:lnTo>
                  <a:cubicBezTo>
                    <a:pt x="10533" y="38942"/>
                    <a:pt x="10524" y="38925"/>
                    <a:pt x="10511" y="38904"/>
                  </a:cubicBezTo>
                  <a:cubicBezTo>
                    <a:pt x="10481" y="38856"/>
                    <a:pt x="10390" y="38677"/>
                    <a:pt x="10384" y="38677"/>
                  </a:cubicBezTo>
                  <a:lnTo>
                    <a:pt x="10384" y="38677"/>
                  </a:lnTo>
                  <a:cubicBezTo>
                    <a:pt x="10382" y="38677"/>
                    <a:pt x="10392" y="38704"/>
                    <a:pt x="10425" y="38778"/>
                  </a:cubicBezTo>
                  <a:cubicBezTo>
                    <a:pt x="10375" y="38666"/>
                    <a:pt x="10322" y="38557"/>
                    <a:pt x="10281" y="38444"/>
                  </a:cubicBezTo>
                  <a:cubicBezTo>
                    <a:pt x="10263" y="38396"/>
                    <a:pt x="10247" y="38350"/>
                    <a:pt x="10231" y="38302"/>
                  </a:cubicBezTo>
                  <a:cubicBezTo>
                    <a:pt x="10224" y="38279"/>
                    <a:pt x="10219" y="38265"/>
                    <a:pt x="10216" y="38257"/>
                  </a:cubicBezTo>
                  <a:lnTo>
                    <a:pt x="10216" y="38257"/>
                  </a:lnTo>
                  <a:cubicBezTo>
                    <a:pt x="10213" y="38243"/>
                    <a:pt x="10210" y="38222"/>
                    <a:pt x="10204" y="38191"/>
                  </a:cubicBezTo>
                  <a:cubicBezTo>
                    <a:pt x="10161" y="37963"/>
                    <a:pt x="10131" y="37731"/>
                    <a:pt x="10113" y="37498"/>
                  </a:cubicBezTo>
                  <a:cubicBezTo>
                    <a:pt x="10109" y="37437"/>
                    <a:pt x="10105" y="37412"/>
                    <a:pt x="10102" y="37404"/>
                  </a:cubicBezTo>
                  <a:lnTo>
                    <a:pt x="10102" y="37404"/>
                  </a:lnTo>
                  <a:cubicBezTo>
                    <a:pt x="10105" y="37397"/>
                    <a:pt x="10111" y="37373"/>
                    <a:pt x="10119" y="37308"/>
                  </a:cubicBezTo>
                  <a:cubicBezTo>
                    <a:pt x="10135" y="37183"/>
                    <a:pt x="10151" y="37060"/>
                    <a:pt x="10177" y="36937"/>
                  </a:cubicBezTo>
                  <a:cubicBezTo>
                    <a:pt x="10287" y="36409"/>
                    <a:pt x="10437" y="36087"/>
                    <a:pt x="10667" y="35674"/>
                  </a:cubicBezTo>
                  <a:cubicBezTo>
                    <a:pt x="11890" y="33488"/>
                    <a:pt x="13912" y="31792"/>
                    <a:pt x="15633" y="30014"/>
                  </a:cubicBezTo>
                  <a:cubicBezTo>
                    <a:pt x="16970" y="28632"/>
                    <a:pt x="18959" y="26726"/>
                    <a:pt x="18729" y="24603"/>
                  </a:cubicBezTo>
                  <a:cubicBezTo>
                    <a:pt x="18673" y="24080"/>
                    <a:pt x="18455" y="23566"/>
                    <a:pt x="18158" y="23136"/>
                  </a:cubicBezTo>
                  <a:cubicBezTo>
                    <a:pt x="17990" y="22893"/>
                    <a:pt x="17799" y="22668"/>
                    <a:pt x="17588" y="22461"/>
                  </a:cubicBezTo>
                  <a:cubicBezTo>
                    <a:pt x="17529" y="22403"/>
                    <a:pt x="17338" y="22232"/>
                    <a:pt x="17261" y="22162"/>
                  </a:cubicBezTo>
                  <a:lnTo>
                    <a:pt x="17261" y="22162"/>
                  </a:lnTo>
                  <a:cubicBezTo>
                    <a:pt x="17099" y="22016"/>
                    <a:pt x="16938" y="21868"/>
                    <a:pt x="16764" y="21738"/>
                  </a:cubicBezTo>
                  <a:cubicBezTo>
                    <a:pt x="15822" y="21037"/>
                    <a:pt x="14720" y="20736"/>
                    <a:pt x="13579" y="20736"/>
                  </a:cubicBezTo>
                  <a:cubicBezTo>
                    <a:pt x="13382" y="20736"/>
                    <a:pt x="13184" y="20745"/>
                    <a:pt x="12985" y="20762"/>
                  </a:cubicBezTo>
                  <a:cubicBezTo>
                    <a:pt x="10516" y="20980"/>
                    <a:pt x="8273" y="22299"/>
                    <a:pt x="5785" y="22422"/>
                  </a:cubicBezTo>
                  <a:cubicBezTo>
                    <a:pt x="5771" y="22423"/>
                    <a:pt x="5759" y="22423"/>
                    <a:pt x="5749" y="22424"/>
                  </a:cubicBezTo>
                  <a:lnTo>
                    <a:pt x="5749" y="22424"/>
                  </a:lnTo>
                  <a:cubicBezTo>
                    <a:pt x="5666" y="22424"/>
                    <a:pt x="5584" y="22422"/>
                    <a:pt x="5501" y="22419"/>
                  </a:cubicBezTo>
                  <a:cubicBezTo>
                    <a:pt x="5373" y="22414"/>
                    <a:pt x="5247" y="22405"/>
                    <a:pt x="5119" y="22390"/>
                  </a:cubicBezTo>
                  <a:cubicBezTo>
                    <a:pt x="5049" y="22382"/>
                    <a:pt x="4980" y="22371"/>
                    <a:pt x="4910" y="22362"/>
                  </a:cubicBezTo>
                  <a:cubicBezTo>
                    <a:pt x="4892" y="22359"/>
                    <a:pt x="4878" y="22358"/>
                    <a:pt x="4865" y="22356"/>
                  </a:cubicBezTo>
                  <a:lnTo>
                    <a:pt x="4865" y="22356"/>
                  </a:lnTo>
                  <a:cubicBezTo>
                    <a:pt x="4721" y="22321"/>
                    <a:pt x="4582" y="22268"/>
                    <a:pt x="4437" y="22231"/>
                  </a:cubicBezTo>
                  <a:cubicBezTo>
                    <a:pt x="4429" y="22228"/>
                    <a:pt x="4422" y="22227"/>
                    <a:pt x="4415" y="22225"/>
                  </a:cubicBezTo>
                  <a:lnTo>
                    <a:pt x="4415" y="22225"/>
                  </a:lnTo>
                  <a:cubicBezTo>
                    <a:pt x="4356" y="22197"/>
                    <a:pt x="4298" y="22170"/>
                    <a:pt x="4241" y="22141"/>
                  </a:cubicBezTo>
                  <a:cubicBezTo>
                    <a:pt x="4189" y="22115"/>
                    <a:pt x="4140" y="22084"/>
                    <a:pt x="4087" y="22058"/>
                  </a:cubicBezTo>
                  <a:cubicBezTo>
                    <a:pt x="4082" y="22056"/>
                    <a:pt x="4077" y="22053"/>
                    <a:pt x="4073" y="22051"/>
                  </a:cubicBezTo>
                  <a:lnTo>
                    <a:pt x="4073" y="22051"/>
                  </a:lnTo>
                  <a:cubicBezTo>
                    <a:pt x="4068" y="22047"/>
                    <a:pt x="4064" y="22043"/>
                    <a:pt x="4058" y="22039"/>
                  </a:cubicBezTo>
                  <a:cubicBezTo>
                    <a:pt x="4018" y="22004"/>
                    <a:pt x="3859" y="21880"/>
                    <a:pt x="3808" y="21845"/>
                  </a:cubicBezTo>
                  <a:lnTo>
                    <a:pt x="3808" y="21845"/>
                  </a:lnTo>
                  <a:cubicBezTo>
                    <a:pt x="3771" y="21810"/>
                    <a:pt x="3728" y="21770"/>
                    <a:pt x="3726" y="21767"/>
                  </a:cubicBezTo>
                  <a:cubicBezTo>
                    <a:pt x="3654" y="21697"/>
                    <a:pt x="3589" y="21623"/>
                    <a:pt x="3522" y="21550"/>
                  </a:cubicBezTo>
                  <a:cubicBezTo>
                    <a:pt x="3508" y="21535"/>
                    <a:pt x="3497" y="21523"/>
                    <a:pt x="3487" y="21512"/>
                  </a:cubicBezTo>
                  <a:lnTo>
                    <a:pt x="3487" y="21512"/>
                  </a:lnTo>
                  <a:cubicBezTo>
                    <a:pt x="3484" y="21507"/>
                    <a:pt x="3479" y="21501"/>
                    <a:pt x="3474" y="21494"/>
                  </a:cubicBezTo>
                  <a:cubicBezTo>
                    <a:pt x="3419" y="21422"/>
                    <a:pt x="3365" y="21349"/>
                    <a:pt x="3314" y="21275"/>
                  </a:cubicBezTo>
                  <a:cubicBezTo>
                    <a:pt x="3205" y="21117"/>
                    <a:pt x="3102" y="20952"/>
                    <a:pt x="3007" y="20785"/>
                  </a:cubicBezTo>
                  <a:cubicBezTo>
                    <a:pt x="2931" y="20649"/>
                    <a:pt x="2868" y="20515"/>
                    <a:pt x="2779" y="20344"/>
                  </a:cubicBezTo>
                  <a:cubicBezTo>
                    <a:pt x="2748" y="20284"/>
                    <a:pt x="2728" y="20247"/>
                    <a:pt x="2717" y="20227"/>
                  </a:cubicBezTo>
                  <a:lnTo>
                    <a:pt x="2717" y="20227"/>
                  </a:lnTo>
                  <a:cubicBezTo>
                    <a:pt x="2679" y="20148"/>
                    <a:pt x="2641" y="20070"/>
                    <a:pt x="2605" y="19989"/>
                  </a:cubicBezTo>
                  <a:cubicBezTo>
                    <a:pt x="2351" y="19411"/>
                    <a:pt x="2266" y="19037"/>
                    <a:pt x="2194" y="18361"/>
                  </a:cubicBezTo>
                  <a:cubicBezTo>
                    <a:pt x="1887" y="15500"/>
                    <a:pt x="3049" y="12454"/>
                    <a:pt x="4320" y="9923"/>
                  </a:cubicBezTo>
                  <a:cubicBezTo>
                    <a:pt x="5638" y="7298"/>
                    <a:pt x="7329" y="4706"/>
                    <a:pt x="9493" y="2696"/>
                  </a:cubicBezTo>
                  <a:cubicBezTo>
                    <a:pt x="9857" y="2356"/>
                    <a:pt x="10252" y="2047"/>
                    <a:pt x="10671" y="1776"/>
                  </a:cubicBezTo>
                  <a:cubicBezTo>
                    <a:pt x="11456" y="1270"/>
                    <a:pt x="10251" y="1"/>
                    <a:pt x="9409" y="1"/>
                  </a:cubicBezTo>
                  <a:close/>
                </a:path>
              </a:pathLst>
            </a:custGeom>
            <a:solidFill>
              <a:srgbClr val="DE80D7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715099" y="-749742"/>
              <a:ext cx="748453" cy="1751944"/>
            </a:xfrm>
            <a:custGeom>
              <a:avLst/>
              <a:gdLst/>
              <a:ahLst/>
              <a:cxnLst/>
              <a:rect l="l" t="t" r="r" b="b"/>
              <a:pathLst>
                <a:path w="25831" h="60464" extrusionOk="0">
                  <a:moveTo>
                    <a:pt x="14353" y="21284"/>
                  </a:moveTo>
                  <a:cubicBezTo>
                    <a:pt x="14354" y="21284"/>
                    <a:pt x="14354" y="21284"/>
                    <a:pt x="14354" y="21284"/>
                  </a:cubicBezTo>
                  <a:cubicBezTo>
                    <a:pt x="14354" y="21284"/>
                    <a:pt x="14354" y="21284"/>
                    <a:pt x="14353" y="21284"/>
                  </a:cubicBezTo>
                  <a:close/>
                  <a:moveTo>
                    <a:pt x="14972" y="22124"/>
                  </a:moveTo>
                  <a:cubicBezTo>
                    <a:pt x="14973" y="22126"/>
                    <a:pt x="14974" y="22128"/>
                    <a:pt x="14974" y="22130"/>
                  </a:cubicBezTo>
                  <a:lnTo>
                    <a:pt x="14974" y="22130"/>
                  </a:lnTo>
                  <a:cubicBezTo>
                    <a:pt x="14974" y="22128"/>
                    <a:pt x="14973" y="22126"/>
                    <a:pt x="14972" y="22124"/>
                  </a:cubicBezTo>
                  <a:close/>
                  <a:moveTo>
                    <a:pt x="14144" y="21194"/>
                  </a:moveTo>
                  <a:cubicBezTo>
                    <a:pt x="14170" y="21203"/>
                    <a:pt x="14227" y="21221"/>
                    <a:pt x="14276" y="21236"/>
                  </a:cubicBezTo>
                  <a:lnTo>
                    <a:pt x="14276" y="21236"/>
                  </a:lnTo>
                  <a:cubicBezTo>
                    <a:pt x="14312" y="21272"/>
                    <a:pt x="14362" y="21305"/>
                    <a:pt x="14404" y="21335"/>
                  </a:cubicBezTo>
                  <a:cubicBezTo>
                    <a:pt x="14411" y="21341"/>
                    <a:pt x="14417" y="21345"/>
                    <a:pt x="14421" y="21347"/>
                  </a:cubicBezTo>
                  <a:lnTo>
                    <a:pt x="14421" y="21347"/>
                  </a:lnTo>
                  <a:cubicBezTo>
                    <a:pt x="14423" y="21349"/>
                    <a:pt x="14425" y="21352"/>
                    <a:pt x="14428" y="21354"/>
                  </a:cubicBezTo>
                  <a:cubicBezTo>
                    <a:pt x="14614" y="21565"/>
                    <a:pt x="14726" y="21709"/>
                    <a:pt x="14822" y="21872"/>
                  </a:cubicBezTo>
                  <a:cubicBezTo>
                    <a:pt x="14873" y="21958"/>
                    <a:pt x="14921" y="22046"/>
                    <a:pt x="14971" y="22134"/>
                  </a:cubicBezTo>
                  <a:cubicBezTo>
                    <a:pt x="14977" y="22145"/>
                    <a:pt x="14986" y="22167"/>
                    <a:pt x="14994" y="22184"/>
                  </a:cubicBezTo>
                  <a:lnTo>
                    <a:pt x="14994" y="22184"/>
                  </a:lnTo>
                  <a:cubicBezTo>
                    <a:pt x="15007" y="22225"/>
                    <a:pt x="15019" y="22267"/>
                    <a:pt x="15030" y="22308"/>
                  </a:cubicBezTo>
                  <a:cubicBezTo>
                    <a:pt x="15054" y="22396"/>
                    <a:pt x="15071" y="22485"/>
                    <a:pt x="15086" y="22573"/>
                  </a:cubicBezTo>
                  <a:cubicBezTo>
                    <a:pt x="15088" y="22587"/>
                    <a:pt x="15091" y="22624"/>
                    <a:pt x="15093" y="22643"/>
                  </a:cubicBezTo>
                  <a:lnTo>
                    <a:pt x="15093" y="22643"/>
                  </a:lnTo>
                  <a:cubicBezTo>
                    <a:pt x="15094" y="22677"/>
                    <a:pt x="15095" y="22713"/>
                    <a:pt x="15094" y="22746"/>
                  </a:cubicBezTo>
                  <a:cubicBezTo>
                    <a:pt x="15087" y="22963"/>
                    <a:pt x="15062" y="23180"/>
                    <a:pt x="15017" y="23393"/>
                  </a:cubicBezTo>
                  <a:cubicBezTo>
                    <a:pt x="14942" y="23741"/>
                    <a:pt x="14761" y="24150"/>
                    <a:pt x="14549" y="24538"/>
                  </a:cubicBezTo>
                  <a:cubicBezTo>
                    <a:pt x="13546" y="26367"/>
                    <a:pt x="11836" y="27877"/>
                    <a:pt x="10089" y="28978"/>
                  </a:cubicBezTo>
                  <a:cubicBezTo>
                    <a:pt x="9781" y="29172"/>
                    <a:pt x="9606" y="29280"/>
                    <a:pt x="9368" y="29395"/>
                  </a:cubicBezTo>
                  <a:lnTo>
                    <a:pt x="9368" y="29395"/>
                  </a:lnTo>
                  <a:cubicBezTo>
                    <a:pt x="9239" y="28649"/>
                    <a:pt x="9206" y="27758"/>
                    <a:pt x="9386" y="26920"/>
                  </a:cubicBezTo>
                  <a:cubicBezTo>
                    <a:pt x="9414" y="26780"/>
                    <a:pt x="9453" y="26641"/>
                    <a:pt x="9499" y="26505"/>
                  </a:cubicBezTo>
                  <a:cubicBezTo>
                    <a:pt x="9574" y="26289"/>
                    <a:pt x="9657" y="26075"/>
                    <a:pt x="9748" y="25864"/>
                  </a:cubicBezTo>
                  <a:cubicBezTo>
                    <a:pt x="9946" y="25406"/>
                    <a:pt x="10175" y="24960"/>
                    <a:pt x="10431" y="24529"/>
                  </a:cubicBezTo>
                  <a:cubicBezTo>
                    <a:pt x="10950" y="23648"/>
                    <a:pt x="11550" y="22826"/>
                    <a:pt x="12309" y="22147"/>
                  </a:cubicBezTo>
                  <a:cubicBezTo>
                    <a:pt x="12471" y="22001"/>
                    <a:pt x="12640" y="21864"/>
                    <a:pt x="12817" y="21735"/>
                  </a:cubicBezTo>
                  <a:cubicBezTo>
                    <a:pt x="12913" y="21666"/>
                    <a:pt x="13012" y="21600"/>
                    <a:pt x="13113" y="21537"/>
                  </a:cubicBezTo>
                  <a:cubicBezTo>
                    <a:pt x="13258" y="21444"/>
                    <a:pt x="13201" y="21477"/>
                    <a:pt x="13292" y="21434"/>
                  </a:cubicBezTo>
                  <a:cubicBezTo>
                    <a:pt x="13474" y="21350"/>
                    <a:pt x="13662" y="21279"/>
                    <a:pt x="13857" y="21227"/>
                  </a:cubicBezTo>
                  <a:cubicBezTo>
                    <a:pt x="13862" y="21225"/>
                    <a:pt x="13866" y="21224"/>
                    <a:pt x="13869" y="21223"/>
                  </a:cubicBezTo>
                  <a:lnTo>
                    <a:pt x="13869" y="21223"/>
                  </a:lnTo>
                  <a:cubicBezTo>
                    <a:pt x="13898" y="21219"/>
                    <a:pt x="13928" y="21214"/>
                    <a:pt x="13956" y="21212"/>
                  </a:cubicBezTo>
                  <a:cubicBezTo>
                    <a:pt x="14002" y="21209"/>
                    <a:pt x="14060" y="21209"/>
                    <a:pt x="14106" y="21201"/>
                  </a:cubicBezTo>
                  <a:lnTo>
                    <a:pt x="14106" y="21201"/>
                  </a:lnTo>
                  <a:cubicBezTo>
                    <a:pt x="14186" y="21216"/>
                    <a:pt x="14246" y="21232"/>
                    <a:pt x="14250" y="21232"/>
                  </a:cubicBezTo>
                  <a:cubicBezTo>
                    <a:pt x="14254" y="21232"/>
                    <a:pt x="14224" y="21222"/>
                    <a:pt x="14144" y="21194"/>
                  </a:cubicBezTo>
                  <a:lnTo>
                    <a:pt x="14144" y="21194"/>
                  </a:lnTo>
                  <a:cubicBezTo>
                    <a:pt x="14144" y="21194"/>
                    <a:pt x="14144" y="21194"/>
                    <a:pt x="14144" y="21194"/>
                  </a:cubicBezTo>
                  <a:close/>
                  <a:moveTo>
                    <a:pt x="4782" y="29721"/>
                  </a:moveTo>
                  <a:cubicBezTo>
                    <a:pt x="4783" y="29721"/>
                    <a:pt x="4784" y="29721"/>
                    <a:pt x="4786" y="29722"/>
                  </a:cubicBezTo>
                  <a:lnTo>
                    <a:pt x="4786" y="29722"/>
                  </a:lnTo>
                  <a:cubicBezTo>
                    <a:pt x="4784" y="29721"/>
                    <a:pt x="4783" y="29721"/>
                    <a:pt x="4782" y="29721"/>
                  </a:cubicBezTo>
                  <a:close/>
                  <a:moveTo>
                    <a:pt x="4807" y="29729"/>
                  </a:moveTo>
                  <a:cubicBezTo>
                    <a:pt x="4858" y="29748"/>
                    <a:pt x="4915" y="29780"/>
                    <a:pt x="4910" y="29780"/>
                  </a:cubicBezTo>
                  <a:cubicBezTo>
                    <a:pt x="4907" y="29780"/>
                    <a:pt x="4879" y="29767"/>
                    <a:pt x="4807" y="29729"/>
                  </a:cubicBezTo>
                  <a:close/>
                  <a:moveTo>
                    <a:pt x="17346" y="35867"/>
                  </a:moveTo>
                  <a:cubicBezTo>
                    <a:pt x="17350" y="35867"/>
                    <a:pt x="17373" y="35889"/>
                    <a:pt x="17429" y="35954"/>
                  </a:cubicBezTo>
                  <a:lnTo>
                    <a:pt x="17429" y="35954"/>
                  </a:lnTo>
                  <a:cubicBezTo>
                    <a:pt x="17385" y="35925"/>
                    <a:pt x="17339" y="35867"/>
                    <a:pt x="17346" y="35867"/>
                  </a:cubicBezTo>
                  <a:close/>
                  <a:moveTo>
                    <a:pt x="17569" y="36120"/>
                  </a:moveTo>
                  <a:cubicBezTo>
                    <a:pt x="17608" y="36168"/>
                    <a:pt x="17629" y="36219"/>
                    <a:pt x="17630" y="36232"/>
                  </a:cubicBezTo>
                  <a:lnTo>
                    <a:pt x="17630" y="36232"/>
                  </a:lnTo>
                  <a:cubicBezTo>
                    <a:pt x="17607" y="36195"/>
                    <a:pt x="17586" y="36158"/>
                    <a:pt x="17569" y="36120"/>
                  </a:cubicBezTo>
                  <a:close/>
                  <a:moveTo>
                    <a:pt x="17781" y="36484"/>
                  </a:moveTo>
                  <a:lnTo>
                    <a:pt x="17781" y="36484"/>
                  </a:lnTo>
                  <a:cubicBezTo>
                    <a:pt x="17785" y="36496"/>
                    <a:pt x="17789" y="36508"/>
                    <a:pt x="17793" y="36519"/>
                  </a:cubicBezTo>
                  <a:lnTo>
                    <a:pt x="17793" y="36519"/>
                  </a:lnTo>
                  <a:cubicBezTo>
                    <a:pt x="17789" y="36509"/>
                    <a:pt x="17785" y="36497"/>
                    <a:pt x="17781" y="36484"/>
                  </a:cubicBezTo>
                  <a:close/>
                  <a:moveTo>
                    <a:pt x="17796" y="36527"/>
                  </a:moveTo>
                  <a:cubicBezTo>
                    <a:pt x="17809" y="36560"/>
                    <a:pt x="17817" y="36584"/>
                    <a:pt x="17817" y="36584"/>
                  </a:cubicBezTo>
                  <a:cubicBezTo>
                    <a:pt x="17816" y="36584"/>
                    <a:pt x="17810" y="36567"/>
                    <a:pt x="17796" y="36527"/>
                  </a:cubicBezTo>
                  <a:close/>
                  <a:moveTo>
                    <a:pt x="17985" y="37409"/>
                  </a:moveTo>
                  <a:cubicBezTo>
                    <a:pt x="17985" y="37411"/>
                    <a:pt x="17985" y="37413"/>
                    <a:pt x="17985" y="37414"/>
                  </a:cubicBezTo>
                  <a:cubicBezTo>
                    <a:pt x="17985" y="37413"/>
                    <a:pt x="17985" y="37411"/>
                    <a:pt x="17985" y="37409"/>
                  </a:cubicBezTo>
                  <a:close/>
                  <a:moveTo>
                    <a:pt x="9734" y="1"/>
                  </a:moveTo>
                  <a:cubicBezTo>
                    <a:pt x="9543" y="1"/>
                    <a:pt x="9367" y="52"/>
                    <a:pt x="9231" y="170"/>
                  </a:cubicBezTo>
                  <a:lnTo>
                    <a:pt x="9231" y="173"/>
                  </a:lnTo>
                  <a:cubicBezTo>
                    <a:pt x="8296" y="981"/>
                    <a:pt x="7563" y="2042"/>
                    <a:pt x="6908" y="3084"/>
                  </a:cubicBezTo>
                  <a:cubicBezTo>
                    <a:pt x="6018" y="4499"/>
                    <a:pt x="5258" y="5999"/>
                    <a:pt x="4569" y="7521"/>
                  </a:cubicBezTo>
                  <a:cubicBezTo>
                    <a:pt x="2968" y="11066"/>
                    <a:pt x="1706" y="14822"/>
                    <a:pt x="986" y="18648"/>
                  </a:cubicBezTo>
                  <a:cubicBezTo>
                    <a:pt x="401" y="21749"/>
                    <a:pt x="0" y="25390"/>
                    <a:pt x="1411" y="28336"/>
                  </a:cubicBezTo>
                  <a:cubicBezTo>
                    <a:pt x="2074" y="29719"/>
                    <a:pt x="3230" y="30775"/>
                    <a:pt x="4652" y="31339"/>
                  </a:cubicBezTo>
                  <a:cubicBezTo>
                    <a:pt x="5448" y="31655"/>
                    <a:pt x="6286" y="31781"/>
                    <a:pt x="7129" y="31781"/>
                  </a:cubicBezTo>
                  <a:cubicBezTo>
                    <a:pt x="7534" y="31781"/>
                    <a:pt x="7940" y="31752"/>
                    <a:pt x="8343" y="31701"/>
                  </a:cubicBezTo>
                  <a:lnTo>
                    <a:pt x="8343" y="31701"/>
                  </a:lnTo>
                  <a:cubicBezTo>
                    <a:pt x="8977" y="32515"/>
                    <a:pt x="9817" y="33157"/>
                    <a:pt x="10776" y="33606"/>
                  </a:cubicBezTo>
                  <a:cubicBezTo>
                    <a:pt x="12086" y="34221"/>
                    <a:pt x="13477" y="34524"/>
                    <a:pt x="14870" y="34884"/>
                  </a:cubicBezTo>
                  <a:cubicBezTo>
                    <a:pt x="15477" y="35042"/>
                    <a:pt x="16061" y="35238"/>
                    <a:pt x="16650" y="35451"/>
                  </a:cubicBezTo>
                  <a:lnTo>
                    <a:pt x="16650" y="35451"/>
                  </a:lnTo>
                  <a:cubicBezTo>
                    <a:pt x="16700" y="35476"/>
                    <a:pt x="16752" y="35500"/>
                    <a:pt x="16803" y="35526"/>
                  </a:cubicBezTo>
                  <a:cubicBezTo>
                    <a:pt x="16925" y="35588"/>
                    <a:pt x="17039" y="35663"/>
                    <a:pt x="17158" y="35729"/>
                  </a:cubicBezTo>
                  <a:lnTo>
                    <a:pt x="17158" y="35729"/>
                  </a:lnTo>
                  <a:cubicBezTo>
                    <a:pt x="17208" y="35769"/>
                    <a:pt x="17259" y="35806"/>
                    <a:pt x="17308" y="35846"/>
                  </a:cubicBezTo>
                  <a:cubicBezTo>
                    <a:pt x="17345" y="35876"/>
                    <a:pt x="17387" y="35928"/>
                    <a:pt x="17430" y="35955"/>
                  </a:cubicBezTo>
                  <a:lnTo>
                    <a:pt x="17430" y="35955"/>
                  </a:lnTo>
                  <a:cubicBezTo>
                    <a:pt x="17473" y="36007"/>
                    <a:pt x="17517" y="36058"/>
                    <a:pt x="17560" y="36109"/>
                  </a:cubicBezTo>
                  <a:cubicBezTo>
                    <a:pt x="17563" y="36112"/>
                    <a:pt x="17566" y="36116"/>
                    <a:pt x="17569" y="36119"/>
                  </a:cubicBezTo>
                  <a:lnTo>
                    <a:pt x="17569" y="36119"/>
                  </a:lnTo>
                  <a:cubicBezTo>
                    <a:pt x="17565" y="36111"/>
                    <a:pt x="17562" y="36103"/>
                    <a:pt x="17559" y="36095"/>
                  </a:cubicBezTo>
                  <a:lnTo>
                    <a:pt x="17559" y="36095"/>
                  </a:lnTo>
                  <a:cubicBezTo>
                    <a:pt x="17562" y="36103"/>
                    <a:pt x="17566" y="36112"/>
                    <a:pt x="17569" y="36120"/>
                  </a:cubicBezTo>
                  <a:lnTo>
                    <a:pt x="17569" y="36120"/>
                  </a:lnTo>
                  <a:cubicBezTo>
                    <a:pt x="17569" y="36120"/>
                    <a:pt x="17569" y="36119"/>
                    <a:pt x="17569" y="36119"/>
                  </a:cubicBezTo>
                  <a:lnTo>
                    <a:pt x="17569" y="36119"/>
                  </a:lnTo>
                  <a:cubicBezTo>
                    <a:pt x="17604" y="36204"/>
                    <a:pt x="17623" y="36235"/>
                    <a:pt x="17628" y="36235"/>
                  </a:cubicBezTo>
                  <a:cubicBezTo>
                    <a:pt x="17629" y="36235"/>
                    <a:pt x="17630" y="36234"/>
                    <a:pt x="17630" y="36232"/>
                  </a:cubicBezTo>
                  <a:lnTo>
                    <a:pt x="17630" y="36232"/>
                  </a:lnTo>
                  <a:cubicBezTo>
                    <a:pt x="17675" y="36308"/>
                    <a:pt x="17727" y="36383"/>
                    <a:pt x="17765" y="36459"/>
                  </a:cubicBezTo>
                  <a:cubicBezTo>
                    <a:pt x="17777" y="36483"/>
                    <a:pt x="17787" y="36507"/>
                    <a:pt x="17796" y="36527"/>
                  </a:cubicBezTo>
                  <a:lnTo>
                    <a:pt x="17796" y="36527"/>
                  </a:lnTo>
                  <a:cubicBezTo>
                    <a:pt x="17815" y="36584"/>
                    <a:pt x="17835" y="36640"/>
                    <a:pt x="17851" y="36697"/>
                  </a:cubicBezTo>
                  <a:cubicBezTo>
                    <a:pt x="17896" y="36849"/>
                    <a:pt x="17931" y="37004"/>
                    <a:pt x="17955" y="37162"/>
                  </a:cubicBezTo>
                  <a:cubicBezTo>
                    <a:pt x="17965" y="37227"/>
                    <a:pt x="17973" y="37294"/>
                    <a:pt x="17980" y="37360"/>
                  </a:cubicBezTo>
                  <a:lnTo>
                    <a:pt x="17980" y="37360"/>
                  </a:lnTo>
                  <a:cubicBezTo>
                    <a:pt x="17978" y="37345"/>
                    <a:pt x="17977" y="37339"/>
                    <a:pt x="17977" y="37339"/>
                  </a:cubicBezTo>
                  <a:lnTo>
                    <a:pt x="17977" y="37339"/>
                  </a:lnTo>
                  <a:cubicBezTo>
                    <a:pt x="17975" y="37339"/>
                    <a:pt x="17986" y="37489"/>
                    <a:pt x="17988" y="37531"/>
                  </a:cubicBezTo>
                  <a:cubicBezTo>
                    <a:pt x="17992" y="37739"/>
                    <a:pt x="17985" y="37945"/>
                    <a:pt x="17968" y="38152"/>
                  </a:cubicBezTo>
                  <a:cubicBezTo>
                    <a:pt x="17926" y="38613"/>
                    <a:pt x="17849" y="39068"/>
                    <a:pt x="17738" y="39517"/>
                  </a:cubicBezTo>
                  <a:cubicBezTo>
                    <a:pt x="17100" y="42140"/>
                    <a:pt x="15452" y="44289"/>
                    <a:pt x="14164" y="46616"/>
                  </a:cubicBezTo>
                  <a:cubicBezTo>
                    <a:pt x="12796" y="49087"/>
                    <a:pt x="11733" y="51966"/>
                    <a:pt x="13044" y="54692"/>
                  </a:cubicBezTo>
                  <a:cubicBezTo>
                    <a:pt x="13768" y="56195"/>
                    <a:pt x="15054" y="57465"/>
                    <a:pt x="16581" y="58131"/>
                  </a:cubicBezTo>
                  <a:cubicBezTo>
                    <a:pt x="17907" y="58709"/>
                    <a:pt x="19330" y="58799"/>
                    <a:pt x="20752" y="58927"/>
                  </a:cubicBezTo>
                  <a:cubicBezTo>
                    <a:pt x="21083" y="58957"/>
                    <a:pt x="21414" y="58992"/>
                    <a:pt x="21743" y="59042"/>
                  </a:cubicBezTo>
                  <a:cubicBezTo>
                    <a:pt x="22019" y="59083"/>
                    <a:pt x="22345" y="59149"/>
                    <a:pt x="22477" y="59189"/>
                  </a:cubicBezTo>
                  <a:cubicBezTo>
                    <a:pt x="22634" y="59235"/>
                    <a:pt x="22787" y="59288"/>
                    <a:pt x="22941" y="59344"/>
                  </a:cubicBezTo>
                  <a:cubicBezTo>
                    <a:pt x="22960" y="59350"/>
                    <a:pt x="23053" y="59392"/>
                    <a:pt x="23056" y="59392"/>
                  </a:cubicBezTo>
                  <a:cubicBezTo>
                    <a:pt x="23056" y="59392"/>
                    <a:pt x="23056" y="59392"/>
                    <a:pt x="23056" y="59392"/>
                  </a:cubicBezTo>
                  <a:lnTo>
                    <a:pt x="23056" y="59392"/>
                  </a:lnTo>
                  <a:cubicBezTo>
                    <a:pt x="23108" y="59417"/>
                    <a:pt x="23159" y="59443"/>
                    <a:pt x="23209" y="59471"/>
                  </a:cubicBezTo>
                  <a:cubicBezTo>
                    <a:pt x="23396" y="59570"/>
                    <a:pt x="23589" y="59687"/>
                    <a:pt x="23771" y="59864"/>
                  </a:cubicBezTo>
                  <a:cubicBezTo>
                    <a:pt x="24085" y="60168"/>
                    <a:pt x="24534" y="60464"/>
                    <a:pt x="24991" y="60464"/>
                  </a:cubicBezTo>
                  <a:cubicBezTo>
                    <a:pt x="25105" y="60464"/>
                    <a:pt x="25219" y="60445"/>
                    <a:pt x="25332" y="60404"/>
                  </a:cubicBezTo>
                  <a:cubicBezTo>
                    <a:pt x="25831" y="60222"/>
                    <a:pt x="25805" y="59609"/>
                    <a:pt x="25462" y="59276"/>
                  </a:cubicBezTo>
                  <a:cubicBezTo>
                    <a:pt x="24319" y="58168"/>
                    <a:pt x="22955" y="57554"/>
                    <a:pt x="21386" y="57310"/>
                  </a:cubicBezTo>
                  <a:cubicBezTo>
                    <a:pt x="20177" y="57120"/>
                    <a:pt x="18802" y="57152"/>
                    <a:pt x="17685" y="56867"/>
                  </a:cubicBezTo>
                  <a:cubicBezTo>
                    <a:pt x="17163" y="56735"/>
                    <a:pt x="16720" y="56542"/>
                    <a:pt x="16335" y="56232"/>
                  </a:cubicBezTo>
                  <a:cubicBezTo>
                    <a:pt x="15864" y="55850"/>
                    <a:pt x="15431" y="55292"/>
                    <a:pt x="15132" y="54724"/>
                  </a:cubicBezTo>
                  <a:cubicBezTo>
                    <a:pt x="14560" y="53634"/>
                    <a:pt x="14539" y="52407"/>
                    <a:pt x="14801" y="51227"/>
                  </a:cubicBezTo>
                  <a:cubicBezTo>
                    <a:pt x="15392" y="48554"/>
                    <a:pt x="17202" y="46265"/>
                    <a:pt x="18517" y="43918"/>
                  </a:cubicBezTo>
                  <a:cubicBezTo>
                    <a:pt x="19477" y="42204"/>
                    <a:pt x="20305" y="40076"/>
                    <a:pt x="20188" y="38069"/>
                  </a:cubicBezTo>
                  <a:cubicBezTo>
                    <a:pt x="20097" y="36493"/>
                    <a:pt x="19294" y="35274"/>
                    <a:pt x="17977" y="34429"/>
                  </a:cubicBezTo>
                  <a:cubicBezTo>
                    <a:pt x="16899" y="33737"/>
                    <a:pt x="15619" y="33424"/>
                    <a:pt x="14391" y="33120"/>
                  </a:cubicBezTo>
                  <a:cubicBezTo>
                    <a:pt x="13766" y="32965"/>
                    <a:pt x="13142" y="32815"/>
                    <a:pt x="12528" y="32623"/>
                  </a:cubicBezTo>
                  <a:cubicBezTo>
                    <a:pt x="12220" y="32528"/>
                    <a:pt x="11915" y="32422"/>
                    <a:pt x="11616" y="32301"/>
                  </a:cubicBezTo>
                  <a:cubicBezTo>
                    <a:pt x="11582" y="32287"/>
                    <a:pt x="11538" y="32274"/>
                    <a:pt x="11497" y="32258"/>
                  </a:cubicBezTo>
                  <a:lnTo>
                    <a:pt x="11497" y="32258"/>
                  </a:lnTo>
                  <a:cubicBezTo>
                    <a:pt x="11475" y="32243"/>
                    <a:pt x="11451" y="32229"/>
                    <a:pt x="11429" y="32218"/>
                  </a:cubicBezTo>
                  <a:cubicBezTo>
                    <a:pt x="11285" y="32144"/>
                    <a:pt x="11140" y="32072"/>
                    <a:pt x="11001" y="31991"/>
                  </a:cubicBezTo>
                  <a:cubicBezTo>
                    <a:pt x="10944" y="31958"/>
                    <a:pt x="10888" y="31922"/>
                    <a:pt x="10831" y="31890"/>
                  </a:cubicBezTo>
                  <a:lnTo>
                    <a:pt x="10831" y="31890"/>
                  </a:lnTo>
                  <a:cubicBezTo>
                    <a:pt x="10713" y="31800"/>
                    <a:pt x="10593" y="31716"/>
                    <a:pt x="10480" y="31620"/>
                  </a:cubicBezTo>
                  <a:cubicBezTo>
                    <a:pt x="10448" y="31593"/>
                    <a:pt x="10416" y="31564"/>
                    <a:pt x="10384" y="31535"/>
                  </a:cubicBezTo>
                  <a:lnTo>
                    <a:pt x="10384" y="31535"/>
                  </a:lnTo>
                  <a:cubicBezTo>
                    <a:pt x="10399" y="31550"/>
                    <a:pt x="10405" y="31557"/>
                    <a:pt x="10404" y="31557"/>
                  </a:cubicBezTo>
                  <a:cubicBezTo>
                    <a:pt x="10401" y="31557"/>
                    <a:pt x="10378" y="31537"/>
                    <a:pt x="10337" y="31493"/>
                  </a:cubicBezTo>
                  <a:lnTo>
                    <a:pt x="10337" y="31493"/>
                  </a:lnTo>
                  <a:cubicBezTo>
                    <a:pt x="10353" y="31507"/>
                    <a:pt x="10368" y="31521"/>
                    <a:pt x="10384" y="31535"/>
                  </a:cubicBezTo>
                  <a:lnTo>
                    <a:pt x="10384" y="31535"/>
                  </a:lnTo>
                  <a:cubicBezTo>
                    <a:pt x="10372" y="31524"/>
                    <a:pt x="10356" y="31508"/>
                    <a:pt x="10333" y="31489"/>
                  </a:cubicBezTo>
                  <a:lnTo>
                    <a:pt x="10333" y="31489"/>
                  </a:lnTo>
                  <a:cubicBezTo>
                    <a:pt x="10335" y="31490"/>
                    <a:pt x="10336" y="31491"/>
                    <a:pt x="10337" y="31493"/>
                  </a:cubicBezTo>
                  <a:lnTo>
                    <a:pt x="10337" y="31493"/>
                  </a:lnTo>
                  <a:cubicBezTo>
                    <a:pt x="10324" y="31482"/>
                    <a:pt x="10312" y="31471"/>
                    <a:pt x="10300" y="31460"/>
                  </a:cubicBezTo>
                  <a:lnTo>
                    <a:pt x="10300" y="31460"/>
                  </a:lnTo>
                  <a:cubicBezTo>
                    <a:pt x="10312" y="31471"/>
                    <a:pt x="10323" y="31480"/>
                    <a:pt x="10333" y="31489"/>
                  </a:cubicBezTo>
                  <a:lnTo>
                    <a:pt x="10333" y="31489"/>
                  </a:lnTo>
                  <a:cubicBezTo>
                    <a:pt x="10329" y="31485"/>
                    <a:pt x="10325" y="31480"/>
                    <a:pt x="10320" y="31475"/>
                  </a:cubicBezTo>
                  <a:cubicBezTo>
                    <a:pt x="10275" y="31425"/>
                    <a:pt x="10232" y="31374"/>
                    <a:pt x="10190" y="31324"/>
                  </a:cubicBezTo>
                  <a:lnTo>
                    <a:pt x="10190" y="31324"/>
                  </a:lnTo>
                  <a:cubicBezTo>
                    <a:pt x="10339" y="31271"/>
                    <a:pt x="10485" y="31210"/>
                    <a:pt x="10629" y="31144"/>
                  </a:cubicBezTo>
                  <a:cubicBezTo>
                    <a:pt x="11084" y="30932"/>
                    <a:pt x="11526" y="30690"/>
                    <a:pt x="11948" y="30417"/>
                  </a:cubicBezTo>
                  <a:cubicBezTo>
                    <a:pt x="12907" y="29809"/>
                    <a:pt x="13797" y="29083"/>
                    <a:pt x="14600" y="28281"/>
                  </a:cubicBezTo>
                  <a:cubicBezTo>
                    <a:pt x="15988" y="26898"/>
                    <a:pt x="17752" y="24786"/>
                    <a:pt x="17218" y="22656"/>
                  </a:cubicBezTo>
                  <a:cubicBezTo>
                    <a:pt x="16773" y="20878"/>
                    <a:pt x="15040" y="19461"/>
                    <a:pt x="13254" y="19461"/>
                  </a:cubicBezTo>
                  <a:cubicBezTo>
                    <a:pt x="12761" y="19461"/>
                    <a:pt x="12264" y="19568"/>
                    <a:pt x="11788" y="19806"/>
                  </a:cubicBezTo>
                  <a:cubicBezTo>
                    <a:pt x="9881" y="20762"/>
                    <a:pt x="8485" y="22808"/>
                    <a:pt x="7660" y="24724"/>
                  </a:cubicBezTo>
                  <a:cubicBezTo>
                    <a:pt x="6966" y="26337"/>
                    <a:pt x="6845" y="28259"/>
                    <a:pt x="7404" y="29942"/>
                  </a:cubicBezTo>
                  <a:lnTo>
                    <a:pt x="7404" y="29942"/>
                  </a:lnTo>
                  <a:cubicBezTo>
                    <a:pt x="7265" y="29960"/>
                    <a:pt x="7126" y="29976"/>
                    <a:pt x="6988" y="29987"/>
                  </a:cubicBezTo>
                  <a:cubicBezTo>
                    <a:pt x="6817" y="30002"/>
                    <a:pt x="6646" y="30011"/>
                    <a:pt x="6475" y="30016"/>
                  </a:cubicBezTo>
                  <a:cubicBezTo>
                    <a:pt x="6454" y="30017"/>
                    <a:pt x="6432" y="30017"/>
                    <a:pt x="6411" y="30017"/>
                  </a:cubicBezTo>
                  <a:cubicBezTo>
                    <a:pt x="6373" y="30017"/>
                    <a:pt x="6336" y="30016"/>
                    <a:pt x="6298" y="30016"/>
                  </a:cubicBezTo>
                  <a:cubicBezTo>
                    <a:pt x="6263" y="30016"/>
                    <a:pt x="6229" y="30017"/>
                    <a:pt x="6194" y="30018"/>
                  </a:cubicBezTo>
                  <a:cubicBezTo>
                    <a:pt x="6185" y="30018"/>
                    <a:pt x="6178" y="30018"/>
                    <a:pt x="6172" y="30019"/>
                  </a:cubicBezTo>
                  <a:lnTo>
                    <a:pt x="6172" y="30019"/>
                  </a:lnTo>
                  <a:cubicBezTo>
                    <a:pt x="6159" y="30018"/>
                    <a:pt x="6143" y="30016"/>
                    <a:pt x="6124" y="30015"/>
                  </a:cubicBezTo>
                  <a:cubicBezTo>
                    <a:pt x="5962" y="30000"/>
                    <a:pt x="5801" y="29986"/>
                    <a:pt x="5641" y="29962"/>
                  </a:cubicBezTo>
                  <a:cubicBezTo>
                    <a:pt x="5569" y="29952"/>
                    <a:pt x="5497" y="29938"/>
                    <a:pt x="5425" y="29927"/>
                  </a:cubicBezTo>
                  <a:cubicBezTo>
                    <a:pt x="5404" y="29922"/>
                    <a:pt x="5383" y="29917"/>
                    <a:pt x="5361" y="29912"/>
                  </a:cubicBezTo>
                  <a:lnTo>
                    <a:pt x="5361" y="29912"/>
                  </a:lnTo>
                  <a:cubicBezTo>
                    <a:pt x="5235" y="29864"/>
                    <a:pt x="5095" y="29839"/>
                    <a:pt x="4967" y="29793"/>
                  </a:cubicBezTo>
                  <a:cubicBezTo>
                    <a:pt x="4912" y="29773"/>
                    <a:pt x="4859" y="29746"/>
                    <a:pt x="4805" y="29728"/>
                  </a:cubicBezTo>
                  <a:lnTo>
                    <a:pt x="4805" y="29728"/>
                  </a:lnTo>
                  <a:cubicBezTo>
                    <a:pt x="4801" y="29726"/>
                    <a:pt x="4796" y="29723"/>
                    <a:pt x="4791" y="29721"/>
                  </a:cubicBezTo>
                  <a:cubicBezTo>
                    <a:pt x="4681" y="29662"/>
                    <a:pt x="4573" y="29589"/>
                    <a:pt x="4462" y="29533"/>
                  </a:cubicBezTo>
                  <a:lnTo>
                    <a:pt x="4462" y="29533"/>
                  </a:lnTo>
                  <a:cubicBezTo>
                    <a:pt x="4409" y="29493"/>
                    <a:pt x="4355" y="29453"/>
                    <a:pt x="4304" y="29411"/>
                  </a:cubicBezTo>
                  <a:cubicBezTo>
                    <a:pt x="4255" y="29371"/>
                    <a:pt x="4209" y="29330"/>
                    <a:pt x="4161" y="29290"/>
                  </a:cubicBezTo>
                  <a:lnTo>
                    <a:pt x="4161" y="29290"/>
                  </a:lnTo>
                  <a:cubicBezTo>
                    <a:pt x="4074" y="29187"/>
                    <a:pt x="3976" y="29092"/>
                    <a:pt x="3890" y="28986"/>
                  </a:cubicBezTo>
                  <a:cubicBezTo>
                    <a:pt x="3852" y="28938"/>
                    <a:pt x="3816" y="28888"/>
                    <a:pt x="3776" y="28840"/>
                  </a:cubicBezTo>
                  <a:lnTo>
                    <a:pt x="3776" y="28840"/>
                  </a:lnTo>
                  <a:cubicBezTo>
                    <a:pt x="3704" y="28714"/>
                    <a:pt x="3621" y="28596"/>
                    <a:pt x="3552" y="28468"/>
                  </a:cubicBezTo>
                  <a:cubicBezTo>
                    <a:pt x="3483" y="28342"/>
                    <a:pt x="3417" y="28214"/>
                    <a:pt x="3358" y="28082"/>
                  </a:cubicBezTo>
                  <a:cubicBezTo>
                    <a:pt x="3330" y="28019"/>
                    <a:pt x="3304" y="27955"/>
                    <a:pt x="3277" y="27893"/>
                  </a:cubicBezTo>
                  <a:cubicBezTo>
                    <a:pt x="3275" y="27890"/>
                    <a:pt x="3274" y="27887"/>
                    <a:pt x="3272" y="27884"/>
                  </a:cubicBezTo>
                  <a:lnTo>
                    <a:pt x="3272" y="27884"/>
                  </a:lnTo>
                  <a:cubicBezTo>
                    <a:pt x="3263" y="27860"/>
                    <a:pt x="3255" y="27837"/>
                    <a:pt x="3246" y="27813"/>
                  </a:cubicBezTo>
                  <a:cubicBezTo>
                    <a:pt x="3031" y="27192"/>
                    <a:pt x="2881" y="26553"/>
                    <a:pt x="2798" y="25901"/>
                  </a:cubicBezTo>
                  <a:cubicBezTo>
                    <a:pt x="2774" y="25728"/>
                    <a:pt x="2756" y="25556"/>
                    <a:pt x="2738" y="25382"/>
                  </a:cubicBezTo>
                  <a:cubicBezTo>
                    <a:pt x="2736" y="25356"/>
                    <a:pt x="2734" y="25339"/>
                    <a:pt x="2733" y="25326"/>
                  </a:cubicBezTo>
                  <a:lnTo>
                    <a:pt x="2733" y="25326"/>
                  </a:lnTo>
                  <a:cubicBezTo>
                    <a:pt x="2733" y="25320"/>
                    <a:pt x="2732" y="25299"/>
                    <a:pt x="2729" y="25246"/>
                  </a:cubicBezTo>
                  <a:cubicBezTo>
                    <a:pt x="2722" y="25149"/>
                    <a:pt x="2716" y="25053"/>
                    <a:pt x="2713" y="24955"/>
                  </a:cubicBezTo>
                  <a:cubicBezTo>
                    <a:pt x="2694" y="24567"/>
                    <a:pt x="2690" y="24179"/>
                    <a:pt x="2698" y="23791"/>
                  </a:cubicBezTo>
                  <a:cubicBezTo>
                    <a:pt x="2719" y="22957"/>
                    <a:pt x="2783" y="22126"/>
                    <a:pt x="2890" y="21299"/>
                  </a:cubicBezTo>
                  <a:cubicBezTo>
                    <a:pt x="3357" y="17632"/>
                    <a:pt x="4406" y="14162"/>
                    <a:pt x="5766" y="10761"/>
                  </a:cubicBezTo>
                  <a:cubicBezTo>
                    <a:pt x="6900" y="7918"/>
                    <a:pt x="8229" y="4980"/>
                    <a:pt x="10153" y="2571"/>
                  </a:cubicBezTo>
                  <a:cubicBezTo>
                    <a:pt x="10192" y="2521"/>
                    <a:pt x="10232" y="2472"/>
                    <a:pt x="10272" y="2422"/>
                  </a:cubicBezTo>
                  <a:cubicBezTo>
                    <a:pt x="10293" y="2397"/>
                    <a:pt x="10316" y="2371"/>
                    <a:pt x="10337" y="2345"/>
                  </a:cubicBezTo>
                  <a:lnTo>
                    <a:pt x="10337" y="2345"/>
                  </a:lnTo>
                  <a:cubicBezTo>
                    <a:pt x="10410" y="2262"/>
                    <a:pt x="10484" y="2180"/>
                    <a:pt x="10560" y="2099"/>
                  </a:cubicBezTo>
                  <a:cubicBezTo>
                    <a:pt x="10715" y="1935"/>
                    <a:pt x="10876" y="1778"/>
                    <a:pt x="11047" y="1630"/>
                  </a:cubicBezTo>
                  <a:cubicBezTo>
                    <a:pt x="11750" y="1024"/>
                    <a:pt x="10588" y="1"/>
                    <a:pt x="973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128;p4"/>
            <p:cNvSpPr/>
            <p:nvPr/>
          </p:nvSpPr>
          <p:spPr>
            <a:xfrm rot="-2225305">
              <a:off x="8513182" y="3745809"/>
              <a:ext cx="435765" cy="1423073"/>
            </a:xfrm>
            <a:custGeom>
              <a:avLst/>
              <a:gdLst/>
              <a:ahLst/>
              <a:cxnLst/>
              <a:rect l="l" t="t" r="r" b="b"/>
              <a:pathLst>
                <a:path w="15040" h="49116" extrusionOk="0">
                  <a:moveTo>
                    <a:pt x="2622" y="0"/>
                  </a:moveTo>
                  <a:cubicBezTo>
                    <a:pt x="2279" y="0"/>
                    <a:pt x="1966" y="93"/>
                    <a:pt x="1911" y="396"/>
                  </a:cubicBezTo>
                  <a:lnTo>
                    <a:pt x="1909" y="396"/>
                  </a:lnTo>
                  <a:cubicBezTo>
                    <a:pt x="1170" y="4445"/>
                    <a:pt x="0" y="8600"/>
                    <a:pt x="387" y="12750"/>
                  </a:cubicBezTo>
                  <a:cubicBezTo>
                    <a:pt x="561" y="14618"/>
                    <a:pt x="1107" y="16551"/>
                    <a:pt x="2154" y="18121"/>
                  </a:cubicBezTo>
                  <a:cubicBezTo>
                    <a:pt x="2937" y="19295"/>
                    <a:pt x="4098" y="20091"/>
                    <a:pt x="5333" y="20727"/>
                  </a:cubicBezTo>
                  <a:cubicBezTo>
                    <a:pt x="5897" y="21017"/>
                    <a:pt x="6464" y="21298"/>
                    <a:pt x="7006" y="21629"/>
                  </a:cubicBezTo>
                  <a:cubicBezTo>
                    <a:pt x="7157" y="21722"/>
                    <a:pt x="7306" y="21818"/>
                    <a:pt x="7453" y="21917"/>
                  </a:cubicBezTo>
                  <a:cubicBezTo>
                    <a:pt x="7485" y="21938"/>
                    <a:pt x="7517" y="21961"/>
                    <a:pt x="7548" y="21983"/>
                  </a:cubicBezTo>
                  <a:lnTo>
                    <a:pt x="7548" y="21983"/>
                  </a:lnTo>
                  <a:cubicBezTo>
                    <a:pt x="7581" y="22006"/>
                    <a:pt x="7646" y="22053"/>
                    <a:pt x="7673" y="22075"/>
                  </a:cubicBezTo>
                  <a:cubicBezTo>
                    <a:pt x="8022" y="22350"/>
                    <a:pt x="8354" y="22636"/>
                    <a:pt x="8675" y="22942"/>
                  </a:cubicBezTo>
                  <a:cubicBezTo>
                    <a:pt x="9261" y="23505"/>
                    <a:pt x="9958" y="24216"/>
                    <a:pt x="10290" y="24815"/>
                  </a:cubicBezTo>
                  <a:cubicBezTo>
                    <a:pt x="10641" y="25447"/>
                    <a:pt x="10772" y="25871"/>
                    <a:pt x="10764" y="26580"/>
                  </a:cubicBezTo>
                  <a:cubicBezTo>
                    <a:pt x="10758" y="27147"/>
                    <a:pt x="10613" y="27661"/>
                    <a:pt x="10386" y="28272"/>
                  </a:cubicBezTo>
                  <a:cubicBezTo>
                    <a:pt x="10124" y="28975"/>
                    <a:pt x="9796" y="29652"/>
                    <a:pt x="9488" y="30336"/>
                  </a:cubicBezTo>
                  <a:cubicBezTo>
                    <a:pt x="8680" y="32128"/>
                    <a:pt x="8081" y="33925"/>
                    <a:pt x="7886" y="35895"/>
                  </a:cubicBezTo>
                  <a:cubicBezTo>
                    <a:pt x="7421" y="40569"/>
                    <a:pt x="9649" y="44705"/>
                    <a:pt x="12362" y="48335"/>
                  </a:cubicBezTo>
                  <a:cubicBezTo>
                    <a:pt x="12712" y="48804"/>
                    <a:pt x="13393" y="49116"/>
                    <a:pt x="13996" y="49116"/>
                  </a:cubicBezTo>
                  <a:cubicBezTo>
                    <a:pt x="14077" y="49116"/>
                    <a:pt x="14156" y="49110"/>
                    <a:pt x="14233" y="49099"/>
                  </a:cubicBezTo>
                  <a:cubicBezTo>
                    <a:pt x="14838" y="49007"/>
                    <a:pt x="15039" y="48506"/>
                    <a:pt x="14674" y="48017"/>
                  </a:cubicBezTo>
                  <a:cubicBezTo>
                    <a:pt x="12375" y="44940"/>
                    <a:pt x="10450" y="41528"/>
                    <a:pt x="10539" y="37574"/>
                  </a:cubicBezTo>
                  <a:cubicBezTo>
                    <a:pt x="10582" y="35627"/>
                    <a:pt x="11092" y="33807"/>
                    <a:pt x="11860" y="32032"/>
                  </a:cubicBezTo>
                  <a:cubicBezTo>
                    <a:pt x="12415" y="30756"/>
                    <a:pt x="13130" y="29495"/>
                    <a:pt x="13381" y="28113"/>
                  </a:cubicBezTo>
                  <a:cubicBezTo>
                    <a:pt x="13662" y="26562"/>
                    <a:pt x="13156" y="25164"/>
                    <a:pt x="12210" y="23930"/>
                  </a:cubicBezTo>
                  <a:cubicBezTo>
                    <a:pt x="11103" y="22484"/>
                    <a:pt x="9622" y="21198"/>
                    <a:pt x="8047" y="20286"/>
                  </a:cubicBezTo>
                  <a:cubicBezTo>
                    <a:pt x="7510" y="19976"/>
                    <a:pt x="6951" y="19707"/>
                    <a:pt x="6403" y="19418"/>
                  </a:cubicBezTo>
                  <a:cubicBezTo>
                    <a:pt x="6175" y="19298"/>
                    <a:pt x="5948" y="19174"/>
                    <a:pt x="5729" y="19040"/>
                  </a:cubicBezTo>
                  <a:cubicBezTo>
                    <a:pt x="5620" y="18972"/>
                    <a:pt x="5515" y="18900"/>
                    <a:pt x="5408" y="18830"/>
                  </a:cubicBezTo>
                  <a:lnTo>
                    <a:pt x="5408" y="18830"/>
                  </a:lnTo>
                  <a:cubicBezTo>
                    <a:pt x="5469" y="18869"/>
                    <a:pt x="5496" y="18885"/>
                    <a:pt x="5499" y="18885"/>
                  </a:cubicBezTo>
                  <a:cubicBezTo>
                    <a:pt x="5510" y="18885"/>
                    <a:pt x="5241" y="18695"/>
                    <a:pt x="5178" y="18640"/>
                  </a:cubicBezTo>
                  <a:cubicBezTo>
                    <a:pt x="5143" y="18610"/>
                    <a:pt x="5024" y="18496"/>
                    <a:pt x="4968" y="18445"/>
                  </a:cubicBezTo>
                  <a:lnTo>
                    <a:pt x="4968" y="18445"/>
                  </a:lnTo>
                  <a:cubicBezTo>
                    <a:pt x="4920" y="18388"/>
                    <a:pt x="4796" y="18249"/>
                    <a:pt x="4763" y="18207"/>
                  </a:cubicBezTo>
                  <a:cubicBezTo>
                    <a:pt x="4657" y="18078"/>
                    <a:pt x="4558" y="17942"/>
                    <a:pt x="4465" y="17803"/>
                  </a:cubicBezTo>
                  <a:cubicBezTo>
                    <a:pt x="4323" y="17589"/>
                    <a:pt x="4379" y="17678"/>
                    <a:pt x="4247" y="17421"/>
                  </a:cubicBezTo>
                  <a:cubicBezTo>
                    <a:pt x="3831" y="16626"/>
                    <a:pt x="3531" y="15749"/>
                    <a:pt x="3333" y="14875"/>
                  </a:cubicBezTo>
                  <a:cubicBezTo>
                    <a:pt x="2838" y="12678"/>
                    <a:pt x="3021" y="10352"/>
                    <a:pt x="3328" y="8143"/>
                  </a:cubicBezTo>
                  <a:cubicBezTo>
                    <a:pt x="3640" y="5903"/>
                    <a:pt x="4151" y="3699"/>
                    <a:pt x="4556" y="1476"/>
                  </a:cubicBezTo>
                  <a:cubicBezTo>
                    <a:pt x="4673" y="841"/>
                    <a:pt x="4080" y="390"/>
                    <a:pt x="3545" y="171"/>
                  </a:cubicBezTo>
                  <a:cubicBezTo>
                    <a:pt x="3375" y="102"/>
                    <a:pt x="2981" y="0"/>
                    <a:pt x="2622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" name="Google Shape;129;p4"/>
            <p:cNvSpPr/>
            <p:nvPr/>
          </p:nvSpPr>
          <p:spPr>
            <a:xfrm>
              <a:off x="8054827" y="-79728"/>
              <a:ext cx="1054835" cy="1431162"/>
            </a:xfrm>
            <a:custGeom>
              <a:avLst/>
              <a:gdLst/>
              <a:ahLst/>
              <a:cxnLst/>
              <a:rect l="l" t="t" r="r" b="b"/>
              <a:pathLst>
                <a:path w="36405" h="49393" extrusionOk="0">
                  <a:moveTo>
                    <a:pt x="14570" y="18820"/>
                  </a:moveTo>
                  <a:cubicBezTo>
                    <a:pt x="14571" y="18820"/>
                    <a:pt x="14584" y="18822"/>
                    <a:pt x="14618" y="18826"/>
                  </a:cubicBezTo>
                  <a:lnTo>
                    <a:pt x="14618" y="18826"/>
                  </a:lnTo>
                  <a:cubicBezTo>
                    <a:pt x="14592" y="18823"/>
                    <a:pt x="14569" y="18820"/>
                    <a:pt x="14570" y="18820"/>
                  </a:cubicBezTo>
                  <a:close/>
                  <a:moveTo>
                    <a:pt x="14649" y="18829"/>
                  </a:moveTo>
                  <a:cubicBezTo>
                    <a:pt x="14656" y="18830"/>
                    <a:pt x="14663" y="18831"/>
                    <a:pt x="14671" y="18831"/>
                  </a:cubicBezTo>
                  <a:cubicBezTo>
                    <a:pt x="14664" y="18831"/>
                    <a:pt x="14656" y="18830"/>
                    <a:pt x="14649" y="18829"/>
                  </a:cubicBezTo>
                  <a:close/>
                  <a:moveTo>
                    <a:pt x="4756" y="1"/>
                  </a:moveTo>
                  <a:cubicBezTo>
                    <a:pt x="4233" y="1"/>
                    <a:pt x="3605" y="121"/>
                    <a:pt x="3325" y="476"/>
                  </a:cubicBezTo>
                  <a:lnTo>
                    <a:pt x="3326" y="476"/>
                  </a:lnTo>
                  <a:cubicBezTo>
                    <a:pt x="2008" y="2142"/>
                    <a:pt x="1178" y="4142"/>
                    <a:pt x="699" y="6201"/>
                  </a:cubicBezTo>
                  <a:cubicBezTo>
                    <a:pt x="189" y="8379"/>
                    <a:pt x="0" y="10711"/>
                    <a:pt x="513" y="12908"/>
                  </a:cubicBezTo>
                  <a:cubicBezTo>
                    <a:pt x="1037" y="15152"/>
                    <a:pt x="2290" y="16981"/>
                    <a:pt x="4410" y="17964"/>
                  </a:cubicBezTo>
                  <a:cubicBezTo>
                    <a:pt x="5998" y="18700"/>
                    <a:pt x="7727" y="18857"/>
                    <a:pt x="9460" y="18857"/>
                  </a:cubicBezTo>
                  <a:cubicBezTo>
                    <a:pt x="10349" y="18857"/>
                    <a:pt x="11239" y="18815"/>
                    <a:pt x="12111" y="18790"/>
                  </a:cubicBezTo>
                  <a:cubicBezTo>
                    <a:pt x="12453" y="18779"/>
                    <a:pt x="12794" y="18772"/>
                    <a:pt x="13136" y="18772"/>
                  </a:cubicBezTo>
                  <a:cubicBezTo>
                    <a:pt x="13425" y="18772"/>
                    <a:pt x="13714" y="18777"/>
                    <a:pt x="14003" y="18790"/>
                  </a:cubicBezTo>
                  <a:cubicBezTo>
                    <a:pt x="14159" y="18796"/>
                    <a:pt x="14314" y="18804"/>
                    <a:pt x="14471" y="18815"/>
                  </a:cubicBezTo>
                  <a:cubicBezTo>
                    <a:pt x="14524" y="18819"/>
                    <a:pt x="14579" y="18823"/>
                    <a:pt x="14634" y="18828"/>
                  </a:cubicBezTo>
                  <a:lnTo>
                    <a:pt x="14634" y="18828"/>
                  </a:lnTo>
                  <a:cubicBezTo>
                    <a:pt x="14656" y="18831"/>
                    <a:pt x="14684" y="18835"/>
                    <a:pt x="14720" y="18839"/>
                  </a:cubicBezTo>
                  <a:cubicBezTo>
                    <a:pt x="15027" y="18879"/>
                    <a:pt x="15332" y="18924"/>
                    <a:pt x="15635" y="18988"/>
                  </a:cubicBezTo>
                  <a:cubicBezTo>
                    <a:pt x="16640" y="19200"/>
                    <a:pt x="17890" y="19807"/>
                    <a:pt x="18695" y="20664"/>
                  </a:cubicBezTo>
                  <a:cubicBezTo>
                    <a:pt x="19527" y="21549"/>
                    <a:pt x="20224" y="22576"/>
                    <a:pt x="20570" y="23749"/>
                  </a:cubicBezTo>
                  <a:cubicBezTo>
                    <a:pt x="20886" y="24819"/>
                    <a:pt x="20955" y="25940"/>
                    <a:pt x="20971" y="27052"/>
                  </a:cubicBezTo>
                  <a:cubicBezTo>
                    <a:pt x="20990" y="28322"/>
                    <a:pt x="20957" y="29591"/>
                    <a:pt x="21038" y="30859"/>
                  </a:cubicBezTo>
                  <a:cubicBezTo>
                    <a:pt x="21109" y="31947"/>
                    <a:pt x="21323" y="33040"/>
                    <a:pt x="21492" y="34117"/>
                  </a:cubicBezTo>
                  <a:cubicBezTo>
                    <a:pt x="21808" y="36134"/>
                    <a:pt x="22180" y="38161"/>
                    <a:pt x="22863" y="40093"/>
                  </a:cubicBezTo>
                  <a:cubicBezTo>
                    <a:pt x="23527" y="41973"/>
                    <a:pt x="24467" y="43754"/>
                    <a:pt x="25866" y="45194"/>
                  </a:cubicBezTo>
                  <a:cubicBezTo>
                    <a:pt x="27515" y="46892"/>
                    <a:pt x="29609" y="48042"/>
                    <a:pt x="31850" y="48764"/>
                  </a:cubicBezTo>
                  <a:cubicBezTo>
                    <a:pt x="32564" y="48994"/>
                    <a:pt x="33293" y="49180"/>
                    <a:pt x="34025" y="49343"/>
                  </a:cubicBezTo>
                  <a:cubicBezTo>
                    <a:pt x="34171" y="49376"/>
                    <a:pt x="34339" y="49393"/>
                    <a:pt x="34515" y="49393"/>
                  </a:cubicBezTo>
                  <a:cubicBezTo>
                    <a:pt x="35034" y="49393"/>
                    <a:pt x="35624" y="49242"/>
                    <a:pt x="35945" y="48906"/>
                  </a:cubicBezTo>
                  <a:cubicBezTo>
                    <a:pt x="36405" y="48427"/>
                    <a:pt x="35742" y="48132"/>
                    <a:pt x="35343" y="48042"/>
                  </a:cubicBezTo>
                  <a:cubicBezTo>
                    <a:pt x="33117" y="47542"/>
                    <a:pt x="30972" y="46657"/>
                    <a:pt x="29210" y="45162"/>
                  </a:cubicBezTo>
                  <a:cubicBezTo>
                    <a:pt x="27772" y="43941"/>
                    <a:pt x="26721" y="42297"/>
                    <a:pt x="25997" y="40569"/>
                  </a:cubicBezTo>
                  <a:cubicBezTo>
                    <a:pt x="25240" y="38761"/>
                    <a:pt x="24837" y="36808"/>
                    <a:pt x="24506" y="34883"/>
                  </a:cubicBezTo>
                  <a:cubicBezTo>
                    <a:pt x="24332" y="33863"/>
                    <a:pt x="24182" y="32837"/>
                    <a:pt x="24032" y="31813"/>
                  </a:cubicBezTo>
                  <a:cubicBezTo>
                    <a:pt x="23850" y="30583"/>
                    <a:pt x="23821" y="29356"/>
                    <a:pt x="23820" y="28115"/>
                  </a:cubicBezTo>
                  <a:cubicBezTo>
                    <a:pt x="23818" y="25859"/>
                    <a:pt x="23799" y="23608"/>
                    <a:pt x="22609" y="21606"/>
                  </a:cubicBezTo>
                  <a:cubicBezTo>
                    <a:pt x="21187" y="19216"/>
                    <a:pt x="18762" y="17862"/>
                    <a:pt x="16038" y="17537"/>
                  </a:cubicBezTo>
                  <a:cubicBezTo>
                    <a:pt x="15248" y="17443"/>
                    <a:pt x="14457" y="17412"/>
                    <a:pt x="13665" y="17412"/>
                  </a:cubicBezTo>
                  <a:cubicBezTo>
                    <a:pt x="13152" y="17412"/>
                    <a:pt x="12639" y="17425"/>
                    <a:pt x="12124" y="17443"/>
                  </a:cubicBezTo>
                  <a:cubicBezTo>
                    <a:pt x="11515" y="17466"/>
                    <a:pt x="10907" y="17489"/>
                    <a:pt x="10298" y="17494"/>
                  </a:cubicBezTo>
                  <a:cubicBezTo>
                    <a:pt x="10236" y="17495"/>
                    <a:pt x="10174" y="17495"/>
                    <a:pt x="10111" y="17495"/>
                  </a:cubicBezTo>
                  <a:cubicBezTo>
                    <a:pt x="9884" y="17495"/>
                    <a:pt x="9657" y="17492"/>
                    <a:pt x="9429" y="17485"/>
                  </a:cubicBezTo>
                  <a:cubicBezTo>
                    <a:pt x="9274" y="17480"/>
                    <a:pt x="9119" y="17472"/>
                    <a:pt x="8966" y="17464"/>
                  </a:cubicBezTo>
                  <a:cubicBezTo>
                    <a:pt x="8913" y="17460"/>
                    <a:pt x="8629" y="17434"/>
                    <a:pt x="8602" y="17434"/>
                  </a:cubicBezTo>
                  <a:cubicBezTo>
                    <a:pt x="8594" y="17434"/>
                    <a:pt x="8608" y="17436"/>
                    <a:pt x="8656" y="17442"/>
                  </a:cubicBezTo>
                  <a:cubicBezTo>
                    <a:pt x="8063" y="17371"/>
                    <a:pt x="7584" y="17285"/>
                    <a:pt x="7114" y="17128"/>
                  </a:cubicBezTo>
                  <a:cubicBezTo>
                    <a:pt x="6585" y="16956"/>
                    <a:pt x="6084" y="16707"/>
                    <a:pt x="5625" y="16392"/>
                  </a:cubicBezTo>
                  <a:cubicBezTo>
                    <a:pt x="4850" y="15860"/>
                    <a:pt x="4275" y="15020"/>
                    <a:pt x="3874" y="14167"/>
                  </a:cubicBezTo>
                  <a:cubicBezTo>
                    <a:pt x="2983" y="12275"/>
                    <a:pt x="2927" y="10002"/>
                    <a:pt x="3176" y="7962"/>
                  </a:cubicBezTo>
                  <a:cubicBezTo>
                    <a:pt x="3430" y="5869"/>
                    <a:pt x="4087" y="3764"/>
                    <a:pt x="5152" y="1939"/>
                  </a:cubicBezTo>
                  <a:cubicBezTo>
                    <a:pt x="5360" y="1578"/>
                    <a:pt x="5592" y="1233"/>
                    <a:pt x="5847" y="906"/>
                  </a:cubicBezTo>
                  <a:cubicBezTo>
                    <a:pt x="6232" y="418"/>
                    <a:pt x="5708" y="123"/>
                    <a:pt x="5245" y="40"/>
                  </a:cubicBezTo>
                  <a:cubicBezTo>
                    <a:pt x="5108" y="15"/>
                    <a:pt x="4938" y="1"/>
                    <a:pt x="475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" name="Google Shape;130;p4"/>
            <p:cNvSpPr/>
            <p:nvPr/>
          </p:nvSpPr>
          <p:spPr>
            <a:xfrm>
              <a:off x="8877766" y="3133802"/>
              <a:ext cx="463049" cy="786208"/>
            </a:xfrm>
            <a:custGeom>
              <a:avLst/>
              <a:gdLst/>
              <a:ahLst/>
              <a:cxnLst/>
              <a:rect l="l" t="t" r="r" b="b"/>
              <a:pathLst>
                <a:path w="15981" h="27134" extrusionOk="0">
                  <a:moveTo>
                    <a:pt x="7190" y="14865"/>
                  </a:moveTo>
                  <a:lnTo>
                    <a:pt x="7180" y="14871"/>
                  </a:lnTo>
                  <a:lnTo>
                    <a:pt x="7180" y="14871"/>
                  </a:lnTo>
                  <a:cubicBezTo>
                    <a:pt x="7185" y="14868"/>
                    <a:pt x="7188" y="14866"/>
                    <a:pt x="7190" y="14865"/>
                  </a:cubicBezTo>
                  <a:close/>
                  <a:moveTo>
                    <a:pt x="2881" y="21722"/>
                  </a:moveTo>
                  <a:cubicBezTo>
                    <a:pt x="2871" y="21757"/>
                    <a:pt x="2867" y="21770"/>
                    <a:pt x="2867" y="21770"/>
                  </a:cubicBezTo>
                  <a:cubicBezTo>
                    <a:pt x="2867" y="21770"/>
                    <a:pt x="2874" y="21744"/>
                    <a:pt x="2881" y="21722"/>
                  </a:cubicBezTo>
                  <a:close/>
                  <a:moveTo>
                    <a:pt x="14455" y="0"/>
                  </a:moveTo>
                  <a:cubicBezTo>
                    <a:pt x="14202" y="0"/>
                    <a:pt x="13948" y="49"/>
                    <a:pt x="13799" y="99"/>
                  </a:cubicBezTo>
                  <a:cubicBezTo>
                    <a:pt x="13337" y="254"/>
                    <a:pt x="12754" y="641"/>
                    <a:pt x="12862" y="1200"/>
                  </a:cubicBezTo>
                  <a:lnTo>
                    <a:pt x="12862" y="1198"/>
                  </a:lnTo>
                  <a:cubicBezTo>
                    <a:pt x="13145" y="2655"/>
                    <a:pt x="13322" y="4133"/>
                    <a:pt x="13276" y="5620"/>
                  </a:cubicBezTo>
                  <a:cubicBezTo>
                    <a:pt x="13259" y="6238"/>
                    <a:pt x="13198" y="6853"/>
                    <a:pt x="13094" y="7464"/>
                  </a:cubicBezTo>
                  <a:cubicBezTo>
                    <a:pt x="13001" y="8000"/>
                    <a:pt x="12872" y="8502"/>
                    <a:pt x="12738" y="8889"/>
                  </a:cubicBezTo>
                  <a:cubicBezTo>
                    <a:pt x="12580" y="9350"/>
                    <a:pt x="12383" y="9798"/>
                    <a:pt x="12155" y="10229"/>
                  </a:cubicBezTo>
                  <a:cubicBezTo>
                    <a:pt x="12051" y="10424"/>
                    <a:pt x="11939" y="10612"/>
                    <a:pt x="11822" y="10801"/>
                  </a:cubicBezTo>
                  <a:cubicBezTo>
                    <a:pt x="11798" y="10840"/>
                    <a:pt x="11783" y="10864"/>
                    <a:pt x="11775" y="10878"/>
                  </a:cubicBezTo>
                  <a:lnTo>
                    <a:pt x="11775" y="10878"/>
                  </a:lnTo>
                  <a:cubicBezTo>
                    <a:pt x="11766" y="10890"/>
                    <a:pt x="11749" y="10913"/>
                    <a:pt x="11719" y="10956"/>
                  </a:cubicBezTo>
                  <a:cubicBezTo>
                    <a:pt x="11650" y="11053"/>
                    <a:pt x="11581" y="11151"/>
                    <a:pt x="11509" y="11245"/>
                  </a:cubicBezTo>
                  <a:cubicBezTo>
                    <a:pt x="11239" y="11600"/>
                    <a:pt x="10949" y="11937"/>
                    <a:pt x="10637" y="12255"/>
                  </a:cubicBezTo>
                  <a:cubicBezTo>
                    <a:pt x="10556" y="12338"/>
                    <a:pt x="10472" y="12418"/>
                    <a:pt x="10391" y="12499"/>
                  </a:cubicBezTo>
                  <a:cubicBezTo>
                    <a:pt x="10459" y="12431"/>
                    <a:pt x="10484" y="12406"/>
                    <a:pt x="10483" y="12406"/>
                  </a:cubicBezTo>
                  <a:lnTo>
                    <a:pt x="10483" y="12406"/>
                  </a:lnTo>
                  <a:cubicBezTo>
                    <a:pt x="10482" y="12406"/>
                    <a:pt x="10350" y="12535"/>
                    <a:pt x="10313" y="12569"/>
                  </a:cubicBezTo>
                  <a:cubicBezTo>
                    <a:pt x="10142" y="12724"/>
                    <a:pt x="9966" y="12876"/>
                    <a:pt x="9789" y="13021"/>
                  </a:cubicBezTo>
                  <a:cubicBezTo>
                    <a:pt x="9102" y="13587"/>
                    <a:pt x="8370" y="14092"/>
                    <a:pt x="7629" y="14579"/>
                  </a:cubicBezTo>
                  <a:cubicBezTo>
                    <a:pt x="7455" y="14692"/>
                    <a:pt x="7281" y="14806"/>
                    <a:pt x="7108" y="14919"/>
                  </a:cubicBezTo>
                  <a:cubicBezTo>
                    <a:pt x="7080" y="14937"/>
                    <a:pt x="7064" y="14947"/>
                    <a:pt x="7056" y="14953"/>
                  </a:cubicBezTo>
                  <a:lnTo>
                    <a:pt x="7056" y="14953"/>
                  </a:lnTo>
                  <a:lnTo>
                    <a:pt x="7180" y="14871"/>
                  </a:lnTo>
                  <a:lnTo>
                    <a:pt x="7180" y="14871"/>
                  </a:lnTo>
                  <a:cubicBezTo>
                    <a:pt x="7147" y="14893"/>
                    <a:pt x="7049" y="14957"/>
                    <a:pt x="7049" y="14957"/>
                  </a:cubicBezTo>
                  <a:cubicBezTo>
                    <a:pt x="7049" y="14957"/>
                    <a:pt x="7051" y="14955"/>
                    <a:pt x="7056" y="14953"/>
                  </a:cubicBezTo>
                  <a:lnTo>
                    <a:pt x="7056" y="14953"/>
                  </a:lnTo>
                  <a:lnTo>
                    <a:pt x="7046" y="14959"/>
                  </a:lnTo>
                  <a:lnTo>
                    <a:pt x="6530" y="15291"/>
                  </a:lnTo>
                  <a:cubicBezTo>
                    <a:pt x="6166" y="15526"/>
                    <a:pt x="5803" y="15761"/>
                    <a:pt x="5445" y="16004"/>
                  </a:cubicBezTo>
                  <a:cubicBezTo>
                    <a:pt x="3923" y="17034"/>
                    <a:pt x="2501" y="18220"/>
                    <a:pt x="1502" y="19781"/>
                  </a:cubicBezTo>
                  <a:cubicBezTo>
                    <a:pt x="172" y="21859"/>
                    <a:pt x="1" y="24332"/>
                    <a:pt x="291" y="26723"/>
                  </a:cubicBezTo>
                  <a:cubicBezTo>
                    <a:pt x="330" y="27041"/>
                    <a:pt x="683" y="27133"/>
                    <a:pt x="1039" y="27133"/>
                  </a:cubicBezTo>
                  <a:cubicBezTo>
                    <a:pt x="1300" y="27133"/>
                    <a:pt x="1563" y="27083"/>
                    <a:pt x="1702" y="27036"/>
                  </a:cubicBezTo>
                  <a:cubicBezTo>
                    <a:pt x="2196" y="26870"/>
                    <a:pt x="2707" y="26503"/>
                    <a:pt x="2638" y="25936"/>
                  </a:cubicBezTo>
                  <a:cubicBezTo>
                    <a:pt x="2502" y="24818"/>
                    <a:pt x="2499" y="23669"/>
                    <a:pt x="2692" y="22557"/>
                  </a:cubicBezTo>
                  <a:cubicBezTo>
                    <a:pt x="2734" y="22316"/>
                    <a:pt x="2790" y="22079"/>
                    <a:pt x="2847" y="21841"/>
                  </a:cubicBezTo>
                  <a:cubicBezTo>
                    <a:pt x="2859" y="21799"/>
                    <a:pt x="2871" y="21757"/>
                    <a:pt x="2883" y="21714"/>
                  </a:cubicBezTo>
                  <a:lnTo>
                    <a:pt x="2883" y="21714"/>
                  </a:lnTo>
                  <a:cubicBezTo>
                    <a:pt x="2885" y="21706"/>
                    <a:pt x="2887" y="21699"/>
                    <a:pt x="2889" y="21694"/>
                  </a:cubicBezTo>
                  <a:cubicBezTo>
                    <a:pt x="2934" y="21555"/>
                    <a:pt x="2980" y="21420"/>
                    <a:pt x="3030" y="21284"/>
                  </a:cubicBezTo>
                  <a:cubicBezTo>
                    <a:pt x="3183" y="20873"/>
                    <a:pt x="3371" y="20477"/>
                    <a:pt x="3593" y="20098"/>
                  </a:cubicBezTo>
                  <a:cubicBezTo>
                    <a:pt x="3643" y="20012"/>
                    <a:pt x="3697" y="19928"/>
                    <a:pt x="3750" y="19841"/>
                  </a:cubicBezTo>
                  <a:cubicBezTo>
                    <a:pt x="3751" y="19840"/>
                    <a:pt x="3751" y="19840"/>
                    <a:pt x="3752" y="19839"/>
                  </a:cubicBezTo>
                  <a:lnTo>
                    <a:pt x="3752" y="19839"/>
                  </a:lnTo>
                  <a:cubicBezTo>
                    <a:pt x="3773" y="19806"/>
                    <a:pt x="3796" y="19774"/>
                    <a:pt x="3819" y="19742"/>
                  </a:cubicBezTo>
                  <a:cubicBezTo>
                    <a:pt x="3945" y="19562"/>
                    <a:pt x="4079" y="19388"/>
                    <a:pt x="4220" y="19218"/>
                  </a:cubicBezTo>
                  <a:cubicBezTo>
                    <a:pt x="4346" y="19066"/>
                    <a:pt x="4477" y="18919"/>
                    <a:pt x="4613" y="18776"/>
                  </a:cubicBezTo>
                  <a:cubicBezTo>
                    <a:pt x="4688" y="18696"/>
                    <a:pt x="4763" y="18618"/>
                    <a:pt x="4841" y="18541"/>
                  </a:cubicBezTo>
                  <a:cubicBezTo>
                    <a:pt x="4872" y="18511"/>
                    <a:pt x="4903" y="18480"/>
                    <a:pt x="4935" y="18450"/>
                  </a:cubicBezTo>
                  <a:cubicBezTo>
                    <a:pt x="4936" y="18449"/>
                    <a:pt x="4938" y="18448"/>
                    <a:pt x="4939" y="18447"/>
                  </a:cubicBezTo>
                  <a:lnTo>
                    <a:pt x="4939" y="18447"/>
                  </a:lnTo>
                  <a:cubicBezTo>
                    <a:pt x="5577" y="17885"/>
                    <a:pt x="6250" y="17362"/>
                    <a:pt x="6955" y="16883"/>
                  </a:cubicBezTo>
                  <a:cubicBezTo>
                    <a:pt x="7321" y="16633"/>
                    <a:pt x="7693" y="16392"/>
                    <a:pt x="8065" y="16151"/>
                  </a:cubicBezTo>
                  <a:cubicBezTo>
                    <a:pt x="8070" y="16148"/>
                    <a:pt x="8075" y="16145"/>
                    <a:pt x="8078" y="16142"/>
                  </a:cubicBezTo>
                  <a:lnTo>
                    <a:pt x="8078" y="16142"/>
                  </a:lnTo>
                  <a:cubicBezTo>
                    <a:pt x="8084" y="16138"/>
                    <a:pt x="8090" y="16134"/>
                    <a:pt x="8097" y="16130"/>
                  </a:cubicBezTo>
                  <a:lnTo>
                    <a:pt x="8586" y="15817"/>
                  </a:lnTo>
                  <a:cubicBezTo>
                    <a:pt x="8779" y="15692"/>
                    <a:pt x="8972" y="15566"/>
                    <a:pt x="9164" y="15440"/>
                  </a:cubicBezTo>
                  <a:cubicBezTo>
                    <a:pt x="9897" y="14961"/>
                    <a:pt x="10623" y="14464"/>
                    <a:pt x="11302" y="13911"/>
                  </a:cubicBezTo>
                  <a:cubicBezTo>
                    <a:pt x="12829" y="12670"/>
                    <a:pt x="14140" y="11143"/>
                    <a:pt x="14867" y="9294"/>
                  </a:cubicBezTo>
                  <a:cubicBezTo>
                    <a:pt x="15981" y="6464"/>
                    <a:pt x="15776" y="3342"/>
                    <a:pt x="15211" y="412"/>
                  </a:cubicBezTo>
                  <a:cubicBezTo>
                    <a:pt x="15149" y="94"/>
                    <a:pt x="14803" y="0"/>
                    <a:pt x="14455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31" name="Google Shape;131;p4"/>
          <p:cNvSpPr/>
          <p:nvPr/>
        </p:nvSpPr>
        <p:spPr>
          <a:xfrm>
            <a:off x="490235" y="464946"/>
            <a:ext cx="11211531" cy="5928109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" name="Google Shape;132;p4"/>
          <p:cNvSpPr txBox="1">
            <a:spLocks noGrp="1"/>
          </p:cNvSpPr>
          <p:nvPr>
            <p:ph type="title"/>
          </p:nvPr>
        </p:nvSpPr>
        <p:spPr>
          <a:xfrm>
            <a:off x="960000" y="1076233"/>
            <a:ext cx="10272000" cy="6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800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4"/>
          <p:cNvSpPr txBox="1">
            <a:spLocks noGrp="1"/>
          </p:cNvSpPr>
          <p:nvPr>
            <p:ph type="body" idx="1"/>
          </p:nvPr>
        </p:nvSpPr>
        <p:spPr>
          <a:xfrm>
            <a:off x="960000" y="1932433"/>
            <a:ext cx="10272000" cy="42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Medium"/>
              <a:buChar char="●"/>
              <a:defRPr sz="1467">
                <a:solidFill>
                  <a:srgbClr val="434343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1219170" lvl="1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2pPr>
            <a:lvl3pPr marL="1828754" lvl="2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3pPr>
            <a:lvl4pPr marL="2438339" lvl="3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>
                <a:solidFill>
                  <a:srgbClr val="434343"/>
                </a:solidFill>
              </a:defRPr>
            </a:lvl4pPr>
            <a:lvl5pPr marL="3047924" lvl="4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5pPr>
            <a:lvl6pPr marL="3657509" lvl="5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6pPr>
            <a:lvl7pPr marL="4267093" lvl="6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>
                <a:solidFill>
                  <a:srgbClr val="434343"/>
                </a:solidFill>
              </a:defRPr>
            </a:lvl7pPr>
            <a:lvl8pPr marL="4876678" lvl="7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8pPr>
            <a:lvl9pPr marL="5486263" lvl="8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34" name="Google Shape;134;p4"/>
          <p:cNvSpPr/>
          <p:nvPr/>
        </p:nvSpPr>
        <p:spPr>
          <a:xfrm flipH="1">
            <a:off x="10742485" y="973817"/>
            <a:ext cx="693468" cy="828067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5" name="Google Shape;135;p4"/>
          <p:cNvSpPr/>
          <p:nvPr/>
        </p:nvSpPr>
        <p:spPr>
          <a:xfrm flipH="1">
            <a:off x="10414153" y="5932584"/>
            <a:ext cx="328307" cy="306363"/>
          </a:xfrm>
          <a:custGeom>
            <a:avLst/>
            <a:gdLst/>
            <a:ahLst/>
            <a:cxnLst/>
            <a:rect l="l" t="t" r="r" b="b"/>
            <a:pathLst>
              <a:path w="8498" h="7930" extrusionOk="0">
                <a:moveTo>
                  <a:pt x="5850" y="1"/>
                </a:moveTo>
                <a:cubicBezTo>
                  <a:pt x="4962" y="1555"/>
                  <a:pt x="3595" y="2685"/>
                  <a:pt x="2149" y="3881"/>
                </a:cubicBezTo>
                <a:cubicBezTo>
                  <a:pt x="1424" y="4482"/>
                  <a:pt x="673" y="5102"/>
                  <a:pt x="0" y="5774"/>
                </a:cubicBezTo>
                <a:lnTo>
                  <a:pt x="2155" y="7929"/>
                </a:lnTo>
                <a:cubicBezTo>
                  <a:pt x="2726" y="7358"/>
                  <a:pt x="3389" y="6811"/>
                  <a:pt x="4092" y="6231"/>
                </a:cubicBezTo>
                <a:cubicBezTo>
                  <a:pt x="5611" y="4974"/>
                  <a:pt x="7333" y="3551"/>
                  <a:pt x="8498" y="1512"/>
                </a:cubicBezTo>
                <a:lnTo>
                  <a:pt x="5850" y="1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30853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" name="Google Shape;137;p5"/>
          <p:cNvGrpSpPr/>
          <p:nvPr/>
        </p:nvGrpSpPr>
        <p:grpSpPr>
          <a:xfrm>
            <a:off x="14533" y="0"/>
            <a:ext cx="12190400" cy="6858000"/>
            <a:chOff x="10900" y="0"/>
            <a:chExt cx="9142800" cy="5143500"/>
          </a:xfrm>
        </p:grpSpPr>
        <p:cxnSp>
          <p:nvCxnSpPr>
            <p:cNvPr id="138" name="Google Shape;138;p5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" name="Google Shape;139;p5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5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5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5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" name="Google Shape;143;p5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4" name="Google Shape;144;p5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" name="Google Shape;145;p5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" name="Google Shape;146;p5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" name="Google Shape;147;p5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" name="Google Shape;148;p5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" name="Google Shape;149;p5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" name="Google Shape;150;p5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" name="Google Shape;151;p5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" name="Google Shape;152;p5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" name="Google Shape;153;p5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" name="Google Shape;154;p5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" name="Google Shape;155;p5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" name="Google Shape;156;p5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" name="Google Shape;157;p5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" name="Google Shape;158;p5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" name="Google Shape;159;p5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" name="Google Shape;160;p5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1" name="Google Shape;161;p5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" name="Google Shape;162;p5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" name="Google Shape;163;p5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" name="Google Shape;164;p5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" name="Google Shape;165;p5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6" name="Google Shape;166;p5"/>
          <p:cNvGrpSpPr/>
          <p:nvPr/>
        </p:nvGrpSpPr>
        <p:grpSpPr>
          <a:xfrm rot="10800000" flipH="1">
            <a:off x="-58749" y="-999656"/>
            <a:ext cx="12513169" cy="8025927"/>
            <a:chOff x="-44062" y="-749742"/>
            <a:chExt cx="9384877" cy="6019445"/>
          </a:xfrm>
        </p:grpSpPr>
        <p:sp>
          <p:nvSpPr>
            <p:cNvPr id="167" name="Google Shape;167;p5"/>
            <p:cNvSpPr/>
            <p:nvPr/>
          </p:nvSpPr>
          <p:spPr>
            <a:xfrm>
              <a:off x="165315" y="2970308"/>
              <a:ext cx="340398" cy="375255"/>
            </a:xfrm>
            <a:custGeom>
              <a:avLst/>
              <a:gdLst/>
              <a:ahLst/>
              <a:cxnLst/>
              <a:rect l="l" t="t" r="r" b="b"/>
              <a:pathLst>
                <a:path w="11748" h="12951" extrusionOk="0">
                  <a:moveTo>
                    <a:pt x="2065" y="1"/>
                  </a:moveTo>
                  <a:cubicBezTo>
                    <a:pt x="1319" y="1"/>
                    <a:pt x="488" y="136"/>
                    <a:pt x="417" y="513"/>
                  </a:cubicBezTo>
                  <a:cubicBezTo>
                    <a:pt x="160" y="1879"/>
                    <a:pt x="0" y="3428"/>
                    <a:pt x="608" y="4730"/>
                  </a:cubicBezTo>
                  <a:cubicBezTo>
                    <a:pt x="1026" y="5631"/>
                    <a:pt x="1766" y="6254"/>
                    <a:pt x="2646" y="6678"/>
                  </a:cubicBezTo>
                  <a:cubicBezTo>
                    <a:pt x="3565" y="7119"/>
                    <a:pt x="4547" y="7373"/>
                    <a:pt x="5510" y="7692"/>
                  </a:cubicBezTo>
                  <a:cubicBezTo>
                    <a:pt x="6416" y="7993"/>
                    <a:pt x="7175" y="8275"/>
                    <a:pt x="7867" y="8994"/>
                  </a:cubicBezTo>
                  <a:cubicBezTo>
                    <a:pt x="8808" y="9972"/>
                    <a:pt x="8907" y="11419"/>
                    <a:pt x="8798" y="12704"/>
                  </a:cubicBezTo>
                  <a:cubicBezTo>
                    <a:pt x="8780" y="12905"/>
                    <a:pt x="9222" y="12951"/>
                    <a:pt x="9626" y="12951"/>
                  </a:cubicBezTo>
                  <a:cubicBezTo>
                    <a:pt x="9914" y="12951"/>
                    <a:pt x="10184" y="12928"/>
                    <a:pt x="10255" y="12921"/>
                  </a:cubicBezTo>
                  <a:cubicBezTo>
                    <a:pt x="10520" y="12894"/>
                    <a:pt x="11608" y="12825"/>
                    <a:pt x="11642" y="12424"/>
                  </a:cubicBezTo>
                  <a:cubicBezTo>
                    <a:pt x="11747" y="11189"/>
                    <a:pt x="11640" y="9918"/>
                    <a:pt x="10888" y="8889"/>
                  </a:cubicBezTo>
                  <a:cubicBezTo>
                    <a:pt x="10305" y="8095"/>
                    <a:pt x="9408" y="7638"/>
                    <a:pt x="8507" y="7294"/>
                  </a:cubicBezTo>
                  <a:cubicBezTo>
                    <a:pt x="6779" y="6638"/>
                    <a:pt x="4651" y="6461"/>
                    <a:pt x="3622" y="4774"/>
                  </a:cubicBezTo>
                  <a:cubicBezTo>
                    <a:pt x="2807" y="3438"/>
                    <a:pt x="2986" y="1695"/>
                    <a:pt x="3261" y="233"/>
                  </a:cubicBezTo>
                  <a:cubicBezTo>
                    <a:pt x="3286" y="101"/>
                    <a:pt x="2707" y="1"/>
                    <a:pt x="2065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68;p5"/>
            <p:cNvSpPr/>
            <p:nvPr/>
          </p:nvSpPr>
          <p:spPr>
            <a:xfrm>
              <a:off x="-44062" y="3571652"/>
              <a:ext cx="759174" cy="1698051"/>
            </a:xfrm>
            <a:custGeom>
              <a:avLst/>
              <a:gdLst/>
              <a:ahLst/>
              <a:cxnLst/>
              <a:rect l="l" t="t" r="r" b="b"/>
              <a:pathLst>
                <a:path w="26201" h="58604" extrusionOk="0">
                  <a:moveTo>
                    <a:pt x="5742" y="22424"/>
                  </a:moveTo>
                  <a:cubicBezTo>
                    <a:pt x="5704" y="22426"/>
                    <a:pt x="5689" y="22426"/>
                    <a:pt x="5687" y="22426"/>
                  </a:cubicBezTo>
                  <a:cubicBezTo>
                    <a:pt x="5683" y="22426"/>
                    <a:pt x="5717" y="22425"/>
                    <a:pt x="5742" y="22424"/>
                  </a:cubicBezTo>
                  <a:close/>
                  <a:moveTo>
                    <a:pt x="15230" y="22608"/>
                  </a:moveTo>
                  <a:lnTo>
                    <a:pt x="15230" y="22608"/>
                  </a:lnTo>
                  <a:cubicBezTo>
                    <a:pt x="15231" y="22608"/>
                    <a:pt x="15232" y="22608"/>
                    <a:pt x="15233" y="22608"/>
                  </a:cubicBezTo>
                  <a:lnTo>
                    <a:pt x="15233" y="22608"/>
                  </a:lnTo>
                  <a:cubicBezTo>
                    <a:pt x="15231" y="22608"/>
                    <a:pt x="15230" y="22608"/>
                    <a:pt x="15230" y="22608"/>
                  </a:cubicBezTo>
                  <a:close/>
                  <a:moveTo>
                    <a:pt x="15790" y="22813"/>
                  </a:moveTo>
                  <a:lnTo>
                    <a:pt x="15790" y="22813"/>
                  </a:lnTo>
                  <a:cubicBezTo>
                    <a:pt x="15802" y="22823"/>
                    <a:pt x="15812" y="22831"/>
                    <a:pt x="15820" y="22837"/>
                  </a:cubicBezTo>
                  <a:lnTo>
                    <a:pt x="15820" y="22837"/>
                  </a:lnTo>
                  <a:cubicBezTo>
                    <a:pt x="15810" y="22829"/>
                    <a:pt x="15800" y="22822"/>
                    <a:pt x="15791" y="22813"/>
                  </a:cubicBezTo>
                  <a:lnTo>
                    <a:pt x="15791" y="22813"/>
                  </a:lnTo>
                  <a:cubicBezTo>
                    <a:pt x="15791" y="22813"/>
                    <a:pt x="15791" y="22813"/>
                    <a:pt x="15790" y="22813"/>
                  </a:cubicBezTo>
                  <a:close/>
                  <a:moveTo>
                    <a:pt x="15987" y="22959"/>
                  </a:moveTo>
                  <a:cubicBezTo>
                    <a:pt x="16003" y="22971"/>
                    <a:pt x="16020" y="22982"/>
                    <a:pt x="16035" y="22994"/>
                  </a:cubicBezTo>
                  <a:cubicBezTo>
                    <a:pt x="16016" y="22980"/>
                    <a:pt x="16000" y="22968"/>
                    <a:pt x="15987" y="22959"/>
                  </a:cubicBezTo>
                  <a:close/>
                  <a:moveTo>
                    <a:pt x="16201" y="23148"/>
                  </a:moveTo>
                  <a:cubicBezTo>
                    <a:pt x="16275" y="23214"/>
                    <a:pt x="16300" y="23237"/>
                    <a:pt x="16300" y="23237"/>
                  </a:cubicBezTo>
                  <a:cubicBezTo>
                    <a:pt x="16300" y="23237"/>
                    <a:pt x="16243" y="23186"/>
                    <a:pt x="16201" y="23148"/>
                  </a:cubicBezTo>
                  <a:close/>
                  <a:moveTo>
                    <a:pt x="16412" y="25138"/>
                  </a:moveTo>
                  <a:lnTo>
                    <a:pt x="16412" y="25138"/>
                  </a:lnTo>
                  <a:cubicBezTo>
                    <a:pt x="16412" y="25139"/>
                    <a:pt x="16411" y="25140"/>
                    <a:pt x="16411" y="25141"/>
                  </a:cubicBezTo>
                  <a:lnTo>
                    <a:pt x="16411" y="25141"/>
                  </a:lnTo>
                  <a:cubicBezTo>
                    <a:pt x="16411" y="25140"/>
                    <a:pt x="16412" y="25139"/>
                    <a:pt x="16412" y="25138"/>
                  </a:cubicBezTo>
                  <a:close/>
                  <a:moveTo>
                    <a:pt x="19352" y="36701"/>
                  </a:moveTo>
                  <a:cubicBezTo>
                    <a:pt x="19353" y="36701"/>
                    <a:pt x="19353" y="36701"/>
                    <a:pt x="19354" y="36701"/>
                  </a:cubicBezTo>
                  <a:lnTo>
                    <a:pt x="19354" y="36701"/>
                  </a:lnTo>
                  <a:cubicBezTo>
                    <a:pt x="19354" y="36705"/>
                    <a:pt x="19353" y="36710"/>
                    <a:pt x="19353" y="36714"/>
                  </a:cubicBezTo>
                  <a:lnTo>
                    <a:pt x="19353" y="36714"/>
                  </a:lnTo>
                  <a:cubicBezTo>
                    <a:pt x="19353" y="36709"/>
                    <a:pt x="19353" y="36705"/>
                    <a:pt x="19352" y="36701"/>
                  </a:cubicBezTo>
                  <a:close/>
                  <a:moveTo>
                    <a:pt x="17957" y="36354"/>
                  </a:moveTo>
                  <a:cubicBezTo>
                    <a:pt x="18149" y="36354"/>
                    <a:pt x="18350" y="36377"/>
                    <a:pt x="18618" y="36421"/>
                  </a:cubicBezTo>
                  <a:cubicBezTo>
                    <a:pt x="18581" y="36415"/>
                    <a:pt x="18561" y="36413"/>
                    <a:pt x="18556" y="36413"/>
                  </a:cubicBezTo>
                  <a:cubicBezTo>
                    <a:pt x="18528" y="36413"/>
                    <a:pt x="18808" y="36472"/>
                    <a:pt x="18866" y="36490"/>
                  </a:cubicBezTo>
                  <a:cubicBezTo>
                    <a:pt x="18922" y="36508"/>
                    <a:pt x="18978" y="36530"/>
                    <a:pt x="19034" y="36546"/>
                  </a:cubicBezTo>
                  <a:cubicBezTo>
                    <a:pt x="19046" y="36549"/>
                    <a:pt x="19057" y="36552"/>
                    <a:pt x="19067" y="36555"/>
                  </a:cubicBezTo>
                  <a:lnTo>
                    <a:pt x="19067" y="36555"/>
                  </a:lnTo>
                  <a:cubicBezTo>
                    <a:pt x="19075" y="36559"/>
                    <a:pt x="19085" y="36564"/>
                    <a:pt x="19096" y="36570"/>
                  </a:cubicBezTo>
                  <a:cubicBezTo>
                    <a:pt x="19181" y="36613"/>
                    <a:pt x="19265" y="36655"/>
                    <a:pt x="19348" y="36698"/>
                  </a:cubicBezTo>
                  <a:lnTo>
                    <a:pt x="19348" y="36698"/>
                  </a:lnTo>
                  <a:cubicBezTo>
                    <a:pt x="19350" y="36708"/>
                    <a:pt x="19351" y="36718"/>
                    <a:pt x="19353" y="36728"/>
                  </a:cubicBezTo>
                  <a:lnTo>
                    <a:pt x="19353" y="36728"/>
                  </a:lnTo>
                  <a:cubicBezTo>
                    <a:pt x="19352" y="36754"/>
                    <a:pt x="19348" y="36785"/>
                    <a:pt x="19340" y="36816"/>
                  </a:cubicBezTo>
                  <a:cubicBezTo>
                    <a:pt x="19323" y="36888"/>
                    <a:pt x="19299" y="36960"/>
                    <a:pt x="19280" y="37032"/>
                  </a:cubicBezTo>
                  <a:cubicBezTo>
                    <a:pt x="19276" y="37048"/>
                    <a:pt x="19273" y="37061"/>
                    <a:pt x="19271" y="37070"/>
                  </a:cubicBezTo>
                  <a:lnTo>
                    <a:pt x="19271" y="37070"/>
                  </a:lnTo>
                  <a:cubicBezTo>
                    <a:pt x="19264" y="37079"/>
                    <a:pt x="19254" y="37092"/>
                    <a:pt x="19241" y="37111"/>
                  </a:cubicBezTo>
                  <a:cubicBezTo>
                    <a:pt x="19142" y="37257"/>
                    <a:pt x="19054" y="37402"/>
                    <a:pt x="18938" y="37535"/>
                  </a:cubicBezTo>
                  <a:cubicBezTo>
                    <a:pt x="18876" y="37607"/>
                    <a:pt x="18808" y="37674"/>
                    <a:pt x="18743" y="37742"/>
                  </a:cubicBezTo>
                  <a:cubicBezTo>
                    <a:pt x="18708" y="37778"/>
                    <a:pt x="18671" y="37810"/>
                    <a:pt x="18634" y="37843"/>
                  </a:cubicBezTo>
                  <a:cubicBezTo>
                    <a:pt x="18631" y="37846"/>
                    <a:pt x="18628" y="37849"/>
                    <a:pt x="18625" y="37852"/>
                  </a:cubicBezTo>
                  <a:lnTo>
                    <a:pt x="18625" y="37852"/>
                  </a:lnTo>
                  <a:cubicBezTo>
                    <a:pt x="18623" y="37853"/>
                    <a:pt x="18622" y="37854"/>
                    <a:pt x="18620" y="37856"/>
                  </a:cubicBezTo>
                  <a:cubicBezTo>
                    <a:pt x="18451" y="37993"/>
                    <a:pt x="18273" y="38123"/>
                    <a:pt x="18091" y="38243"/>
                  </a:cubicBezTo>
                  <a:cubicBezTo>
                    <a:pt x="17679" y="38506"/>
                    <a:pt x="17243" y="38733"/>
                    <a:pt x="16791" y="38921"/>
                  </a:cubicBezTo>
                  <a:cubicBezTo>
                    <a:pt x="16233" y="39158"/>
                    <a:pt x="15938" y="39255"/>
                    <a:pt x="15351" y="39401"/>
                  </a:cubicBezTo>
                  <a:cubicBezTo>
                    <a:pt x="14819" y="39535"/>
                    <a:pt x="14276" y="39629"/>
                    <a:pt x="13730" y="39680"/>
                  </a:cubicBezTo>
                  <a:cubicBezTo>
                    <a:pt x="13608" y="39691"/>
                    <a:pt x="13487" y="39701"/>
                    <a:pt x="13364" y="39707"/>
                  </a:cubicBezTo>
                  <a:cubicBezTo>
                    <a:pt x="13348" y="39708"/>
                    <a:pt x="13332" y="39709"/>
                    <a:pt x="13315" y="39710"/>
                  </a:cubicBezTo>
                  <a:lnTo>
                    <a:pt x="13315" y="39710"/>
                  </a:lnTo>
                  <a:cubicBezTo>
                    <a:pt x="13600" y="39178"/>
                    <a:pt x="13950" y="38677"/>
                    <a:pt x="14359" y="38222"/>
                  </a:cubicBezTo>
                  <a:cubicBezTo>
                    <a:pt x="15102" y="37394"/>
                    <a:pt x="16144" y="36693"/>
                    <a:pt x="17152" y="36466"/>
                  </a:cubicBezTo>
                  <a:cubicBezTo>
                    <a:pt x="17487" y="36390"/>
                    <a:pt x="17715" y="36354"/>
                    <a:pt x="17957" y="36354"/>
                  </a:cubicBezTo>
                  <a:close/>
                  <a:moveTo>
                    <a:pt x="9409" y="1"/>
                  </a:moveTo>
                  <a:cubicBezTo>
                    <a:pt x="9281" y="1"/>
                    <a:pt x="9160" y="30"/>
                    <a:pt x="9057" y="97"/>
                  </a:cubicBezTo>
                  <a:lnTo>
                    <a:pt x="9057" y="94"/>
                  </a:lnTo>
                  <a:cubicBezTo>
                    <a:pt x="7445" y="1132"/>
                    <a:pt x="6145" y="2683"/>
                    <a:pt x="5023" y="4215"/>
                  </a:cubicBezTo>
                  <a:cubicBezTo>
                    <a:pt x="3600" y="6163"/>
                    <a:pt x="2415" y="8275"/>
                    <a:pt x="1491" y="10505"/>
                  </a:cubicBezTo>
                  <a:cubicBezTo>
                    <a:pt x="633" y="12581"/>
                    <a:pt x="1" y="14816"/>
                    <a:pt x="69" y="17082"/>
                  </a:cubicBezTo>
                  <a:cubicBezTo>
                    <a:pt x="98" y="18048"/>
                    <a:pt x="288" y="19039"/>
                    <a:pt x="702" y="19917"/>
                  </a:cubicBezTo>
                  <a:cubicBezTo>
                    <a:pt x="1183" y="20938"/>
                    <a:pt x="1863" y="22077"/>
                    <a:pt x="2838" y="22906"/>
                  </a:cubicBezTo>
                  <a:cubicBezTo>
                    <a:pt x="3949" y="23851"/>
                    <a:pt x="5280" y="24228"/>
                    <a:pt x="6653" y="24228"/>
                  </a:cubicBezTo>
                  <a:cubicBezTo>
                    <a:pt x="7272" y="24228"/>
                    <a:pt x="7899" y="24151"/>
                    <a:pt x="8519" y="24017"/>
                  </a:cubicBezTo>
                  <a:cubicBezTo>
                    <a:pt x="10343" y="23619"/>
                    <a:pt x="12084" y="22830"/>
                    <a:pt x="13946" y="22600"/>
                  </a:cubicBezTo>
                  <a:cubicBezTo>
                    <a:pt x="14224" y="22565"/>
                    <a:pt x="14376" y="22546"/>
                    <a:pt x="14541" y="22546"/>
                  </a:cubicBezTo>
                  <a:cubicBezTo>
                    <a:pt x="14671" y="22546"/>
                    <a:pt x="14809" y="22558"/>
                    <a:pt x="15025" y="22582"/>
                  </a:cubicBezTo>
                  <a:cubicBezTo>
                    <a:pt x="15105" y="22592"/>
                    <a:pt x="15184" y="22604"/>
                    <a:pt x="15263" y="22616"/>
                  </a:cubicBezTo>
                  <a:lnTo>
                    <a:pt x="15263" y="22616"/>
                  </a:lnTo>
                  <a:cubicBezTo>
                    <a:pt x="15303" y="22626"/>
                    <a:pt x="15343" y="22635"/>
                    <a:pt x="15382" y="22647"/>
                  </a:cubicBezTo>
                  <a:cubicBezTo>
                    <a:pt x="15457" y="22671"/>
                    <a:pt x="15533" y="22698"/>
                    <a:pt x="15609" y="22723"/>
                  </a:cubicBezTo>
                  <a:lnTo>
                    <a:pt x="15609" y="22723"/>
                  </a:lnTo>
                  <a:cubicBezTo>
                    <a:pt x="15659" y="22749"/>
                    <a:pt x="15712" y="22774"/>
                    <a:pt x="15764" y="22799"/>
                  </a:cubicBezTo>
                  <a:cubicBezTo>
                    <a:pt x="15773" y="22804"/>
                    <a:pt x="15782" y="22809"/>
                    <a:pt x="15790" y="22813"/>
                  </a:cubicBezTo>
                  <a:lnTo>
                    <a:pt x="15790" y="22813"/>
                  </a:lnTo>
                  <a:cubicBezTo>
                    <a:pt x="15786" y="22810"/>
                    <a:pt x="15782" y="22806"/>
                    <a:pt x="15778" y="22803"/>
                  </a:cubicBezTo>
                  <a:lnTo>
                    <a:pt x="15778" y="22803"/>
                  </a:lnTo>
                  <a:cubicBezTo>
                    <a:pt x="15782" y="22806"/>
                    <a:pt x="15786" y="22810"/>
                    <a:pt x="15791" y="22813"/>
                  </a:cubicBezTo>
                  <a:lnTo>
                    <a:pt x="15791" y="22813"/>
                  </a:lnTo>
                  <a:cubicBezTo>
                    <a:pt x="15850" y="22846"/>
                    <a:pt x="15877" y="22870"/>
                    <a:pt x="15871" y="22870"/>
                  </a:cubicBezTo>
                  <a:cubicBezTo>
                    <a:pt x="15867" y="22870"/>
                    <a:pt x="15850" y="22860"/>
                    <a:pt x="15820" y="22837"/>
                  </a:cubicBezTo>
                  <a:lnTo>
                    <a:pt x="15820" y="22837"/>
                  </a:lnTo>
                  <a:cubicBezTo>
                    <a:pt x="15863" y="22870"/>
                    <a:pt x="15908" y="22902"/>
                    <a:pt x="15952" y="22933"/>
                  </a:cubicBezTo>
                  <a:lnTo>
                    <a:pt x="15952" y="22933"/>
                  </a:lnTo>
                  <a:cubicBezTo>
                    <a:pt x="15943" y="22928"/>
                    <a:pt x="15939" y="22925"/>
                    <a:pt x="15938" y="22925"/>
                  </a:cubicBezTo>
                  <a:cubicBezTo>
                    <a:pt x="15932" y="22925"/>
                    <a:pt x="16115" y="23070"/>
                    <a:pt x="16171" y="23120"/>
                  </a:cubicBezTo>
                  <a:cubicBezTo>
                    <a:pt x="16179" y="23127"/>
                    <a:pt x="16186" y="23134"/>
                    <a:pt x="16193" y="23140"/>
                  </a:cubicBezTo>
                  <a:lnTo>
                    <a:pt x="16193" y="23140"/>
                  </a:lnTo>
                  <a:cubicBezTo>
                    <a:pt x="16230" y="23176"/>
                    <a:pt x="16269" y="23210"/>
                    <a:pt x="16305" y="23247"/>
                  </a:cubicBezTo>
                  <a:cubicBezTo>
                    <a:pt x="16361" y="23306"/>
                    <a:pt x="16413" y="23376"/>
                    <a:pt x="16472" y="23428"/>
                  </a:cubicBezTo>
                  <a:lnTo>
                    <a:pt x="16472" y="23428"/>
                  </a:lnTo>
                  <a:cubicBezTo>
                    <a:pt x="16392" y="23356"/>
                    <a:pt x="16363" y="23330"/>
                    <a:pt x="16362" y="23330"/>
                  </a:cubicBezTo>
                  <a:lnTo>
                    <a:pt x="16362" y="23330"/>
                  </a:lnTo>
                  <a:cubicBezTo>
                    <a:pt x="16361" y="23330"/>
                    <a:pt x="16447" y="23411"/>
                    <a:pt x="16489" y="23467"/>
                  </a:cubicBezTo>
                  <a:cubicBezTo>
                    <a:pt x="16498" y="23480"/>
                    <a:pt x="16506" y="23493"/>
                    <a:pt x="16514" y="23507"/>
                  </a:cubicBezTo>
                  <a:lnTo>
                    <a:pt x="16514" y="23507"/>
                  </a:lnTo>
                  <a:cubicBezTo>
                    <a:pt x="16539" y="23572"/>
                    <a:pt x="16567" y="23639"/>
                    <a:pt x="16597" y="23700"/>
                  </a:cubicBezTo>
                  <a:cubicBezTo>
                    <a:pt x="16601" y="23708"/>
                    <a:pt x="16605" y="23715"/>
                    <a:pt x="16608" y="23721"/>
                  </a:cubicBezTo>
                  <a:lnTo>
                    <a:pt x="16608" y="23721"/>
                  </a:lnTo>
                  <a:cubicBezTo>
                    <a:pt x="16608" y="23723"/>
                    <a:pt x="16608" y="23724"/>
                    <a:pt x="16609" y="23726"/>
                  </a:cubicBezTo>
                  <a:cubicBezTo>
                    <a:pt x="16621" y="23802"/>
                    <a:pt x="16639" y="23878"/>
                    <a:pt x="16647" y="23956"/>
                  </a:cubicBezTo>
                  <a:cubicBezTo>
                    <a:pt x="16653" y="24025"/>
                    <a:pt x="16655" y="24092"/>
                    <a:pt x="16658" y="24160"/>
                  </a:cubicBezTo>
                  <a:cubicBezTo>
                    <a:pt x="16658" y="24162"/>
                    <a:pt x="16658" y="24163"/>
                    <a:pt x="16658" y="24164"/>
                  </a:cubicBezTo>
                  <a:lnTo>
                    <a:pt x="16658" y="24164"/>
                  </a:lnTo>
                  <a:cubicBezTo>
                    <a:pt x="16656" y="24191"/>
                    <a:pt x="16654" y="24219"/>
                    <a:pt x="16650" y="24245"/>
                  </a:cubicBezTo>
                  <a:cubicBezTo>
                    <a:pt x="16609" y="24560"/>
                    <a:pt x="16524" y="24868"/>
                    <a:pt x="16401" y="25160"/>
                  </a:cubicBezTo>
                  <a:cubicBezTo>
                    <a:pt x="16400" y="25163"/>
                    <a:pt x="16398" y="25166"/>
                    <a:pt x="16397" y="25169"/>
                  </a:cubicBezTo>
                  <a:lnTo>
                    <a:pt x="16397" y="25169"/>
                  </a:lnTo>
                  <a:cubicBezTo>
                    <a:pt x="16382" y="25201"/>
                    <a:pt x="16367" y="25233"/>
                    <a:pt x="16351" y="25264"/>
                  </a:cubicBezTo>
                  <a:cubicBezTo>
                    <a:pt x="16313" y="25339"/>
                    <a:pt x="16275" y="25413"/>
                    <a:pt x="16235" y="25486"/>
                  </a:cubicBezTo>
                  <a:cubicBezTo>
                    <a:pt x="16137" y="25664"/>
                    <a:pt x="16032" y="25835"/>
                    <a:pt x="15920" y="26001"/>
                  </a:cubicBezTo>
                  <a:cubicBezTo>
                    <a:pt x="15690" y="26344"/>
                    <a:pt x="15442" y="26673"/>
                    <a:pt x="15177" y="26991"/>
                  </a:cubicBezTo>
                  <a:cubicBezTo>
                    <a:pt x="13966" y="28456"/>
                    <a:pt x="12552" y="29742"/>
                    <a:pt x="11243" y="31118"/>
                  </a:cubicBezTo>
                  <a:cubicBezTo>
                    <a:pt x="10048" y="32372"/>
                    <a:pt x="8782" y="33752"/>
                    <a:pt x="8226" y="35431"/>
                  </a:cubicBezTo>
                  <a:cubicBezTo>
                    <a:pt x="7701" y="37022"/>
                    <a:pt x="8263" y="38848"/>
                    <a:pt x="9484" y="39968"/>
                  </a:cubicBezTo>
                  <a:cubicBezTo>
                    <a:pt x="9800" y="40258"/>
                    <a:pt x="10141" y="40502"/>
                    <a:pt x="10499" y="40704"/>
                  </a:cubicBezTo>
                  <a:lnTo>
                    <a:pt x="10499" y="40704"/>
                  </a:lnTo>
                  <a:cubicBezTo>
                    <a:pt x="10290" y="41706"/>
                    <a:pt x="10257" y="42744"/>
                    <a:pt x="10420" y="43759"/>
                  </a:cubicBezTo>
                  <a:cubicBezTo>
                    <a:pt x="10829" y="46302"/>
                    <a:pt x="12410" y="48773"/>
                    <a:pt x="14509" y="50262"/>
                  </a:cubicBezTo>
                  <a:cubicBezTo>
                    <a:pt x="16198" y="51460"/>
                    <a:pt x="18182" y="51989"/>
                    <a:pt x="20141" y="52561"/>
                  </a:cubicBezTo>
                  <a:cubicBezTo>
                    <a:pt x="20575" y="52687"/>
                    <a:pt x="21010" y="52820"/>
                    <a:pt x="21436" y="52973"/>
                  </a:cubicBezTo>
                  <a:cubicBezTo>
                    <a:pt x="21532" y="53007"/>
                    <a:pt x="21628" y="53042"/>
                    <a:pt x="21724" y="53079"/>
                  </a:cubicBezTo>
                  <a:cubicBezTo>
                    <a:pt x="21774" y="53099"/>
                    <a:pt x="21853" y="53132"/>
                    <a:pt x="21887" y="53146"/>
                  </a:cubicBezTo>
                  <a:lnTo>
                    <a:pt x="21887" y="53146"/>
                  </a:lnTo>
                  <a:cubicBezTo>
                    <a:pt x="22068" y="53227"/>
                    <a:pt x="22249" y="53310"/>
                    <a:pt x="22424" y="53403"/>
                  </a:cubicBezTo>
                  <a:cubicBezTo>
                    <a:pt x="22510" y="53448"/>
                    <a:pt x="22593" y="53496"/>
                    <a:pt x="22676" y="53544"/>
                  </a:cubicBezTo>
                  <a:cubicBezTo>
                    <a:pt x="22684" y="53548"/>
                    <a:pt x="22692" y="53552"/>
                    <a:pt x="22699" y="53556"/>
                  </a:cubicBezTo>
                  <a:lnTo>
                    <a:pt x="22699" y="53556"/>
                  </a:lnTo>
                  <a:cubicBezTo>
                    <a:pt x="22704" y="53560"/>
                    <a:pt x="22710" y="53565"/>
                    <a:pt x="22718" y="53571"/>
                  </a:cubicBezTo>
                  <a:cubicBezTo>
                    <a:pt x="22793" y="53628"/>
                    <a:pt x="22873" y="53678"/>
                    <a:pt x="22948" y="53735"/>
                  </a:cubicBezTo>
                  <a:cubicBezTo>
                    <a:pt x="23010" y="53783"/>
                    <a:pt x="23129" y="53916"/>
                    <a:pt x="23133" y="53916"/>
                  </a:cubicBezTo>
                  <a:cubicBezTo>
                    <a:pt x="23135" y="53916"/>
                    <a:pt x="23112" y="53888"/>
                    <a:pt x="23049" y="53811"/>
                  </a:cubicBezTo>
                  <a:lnTo>
                    <a:pt x="23049" y="53811"/>
                  </a:lnTo>
                  <a:cubicBezTo>
                    <a:pt x="23108" y="53882"/>
                    <a:pt x="23183" y="53941"/>
                    <a:pt x="23246" y="54007"/>
                  </a:cubicBezTo>
                  <a:cubicBezTo>
                    <a:pt x="23295" y="54059"/>
                    <a:pt x="23361" y="54139"/>
                    <a:pt x="23363" y="54139"/>
                  </a:cubicBezTo>
                  <a:cubicBezTo>
                    <a:pt x="23363" y="54139"/>
                    <a:pt x="23363" y="54139"/>
                    <a:pt x="23363" y="54139"/>
                  </a:cubicBezTo>
                  <a:lnTo>
                    <a:pt x="23363" y="54139"/>
                  </a:lnTo>
                  <a:cubicBezTo>
                    <a:pt x="23399" y="54187"/>
                    <a:pt x="23434" y="54236"/>
                    <a:pt x="23468" y="54285"/>
                  </a:cubicBezTo>
                  <a:cubicBezTo>
                    <a:pt x="23492" y="54319"/>
                    <a:pt x="23607" y="54516"/>
                    <a:pt x="23612" y="54516"/>
                  </a:cubicBezTo>
                  <a:cubicBezTo>
                    <a:pt x="23613" y="54516"/>
                    <a:pt x="23604" y="54497"/>
                    <a:pt x="23579" y="54448"/>
                  </a:cubicBezTo>
                  <a:lnTo>
                    <a:pt x="23579" y="54448"/>
                  </a:lnTo>
                  <a:cubicBezTo>
                    <a:pt x="24016" y="55277"/>
                    <a:pt x="24114" y="56167"/>
                    <a:pt x="24067" y="57165"/>
                  </a:cubicBezTo>
                  <a:cubicBezTo>
                    <a:pt x="24040" y="57731"/>
                    <a:pt x="24456" y="58196"/>
                    <a:pt x="24941" y="58443"/>
                  </a:cubicBezTo>
                  <a:cubicBezTo>
                    <a:pt x="25080" y="58514"/>
                    <a:pt x="25373" y="58604"/>
                    <a:pt x="25634" y="58604"/>
                  </a:cubicBezTo>
                  <a:cubicBezTo>
                    <a:pt x="25894" y="58604"/>
                    <a:pt x="26124" y="58515"/>
                    <a:pt x="26136" y="58231"/>
                  </a:cubicBezTo>
                  <a:cubicBezTo>
                    <a:pt x="26200" y="56865"/>
                    <a:pt x="26050" y="55539"/>
                    <a:pt x="25369" y="54330"/>
                  </a:cubicBezTo>
                  <a:cubicBezTo>
                    <a:pt x="24801" y="53318"/>
                    <a:pt x="23892" y="52555"/>
                    <a:pt x="22892" y="51992"/>
                  </a:cubicBezTo>
                  <a:cubicBezTo>
                    <a:pt x="20999" y="50926"/>
                    <a:pt x="18775" y="50634"/>
                    <a:pt x="16767" y="49853"/>
                  </a:cubicBezTo>
                  <a:lnTo>
                    <a:pt x="16767" y="49853"/>
                  </a:lnTo>
                  <a:cubicBezTo>
                    <a:pt x="16768" y="49853"/>
                    <a:pt x="16768" y="49853"/>
                    <a:pt x="16768" y="49853"/>
                  </a:cubicBezTo>
                  <a:cubicBezTo>
                    <a:pt x="16768" y="49853"/>
                    <a:pt x="16767" y="49853"/>
                    <a:pt x="16766" y="49852"/>
                  </a:cubicBezTo>
                  <a:lnTo>
                    <a:pt x="16766" y="49852"/>
                  </a:lnTo>
                  <a:cubicBezTo>
                    <a:pt x="16767" y="49853"/>
                    <a:pt x="16767" y="49853"/>
                    <a:pt x="16767" y="49853"/>
                  </a:cubicBezTo>
                  <a:lnTo>
                    <a:pt x="16767" y="49853"/>
                  </a:lnTo>
                  <a:cubicBezTo>
                    <a:pt x="16763" y="49851"/>
                    <a:pt x="16759" y="49849"/>
                    <a:pt x="16753" y="49847"/>
                  </a:cubicBezTo>
                  <a:lnTo>
                    <a:pt x="16753" y="49847"/>
                  </a:lnTo>
                  <a:cubicBezTo>
                    <a:pt x="16758" y="49849"/>
                    <a:pt x="16762" y="49851"/>
                    <a:pt x="16766" y="49852"/>
                  </a:cubicBezTo>
                  <a:lnTo>
                    <a:pt x="16766" y="49852"/>
                  </a:lnTo>
                  <a:cubicBezTo>
                    <a:pt x="16764" y="49852"/>
                    <a:pt x="16762" y="49851"/>
                    <a:pt x="16760" y="49850"/>
                  </a:cubicBezTo>
                  <a:cubicBezTo>
                    <a:pt x="16688" y="49822"/>
                    <a:pt x="16664" y="49812"/>
                    <a:pt x="16665" y="49812"/>
                  </a:cubicBezTo>
                  <a:lnTo>
                    <a:pt x="16665" y="49812"/>
                  </a:lnTo>
                  <a:cubicBezTo>
                    <a:pt x="16666" y="49812"/>
                    <a:pt x="16721" y="49833"/>
                    <a:pt x="16753" y="49847"/>
                  </a:cubicBezTo>
                  <a:lnTo>
                    <a:pt x="16753" y="49847"/>
                  </a:lnTo>
                  <a:cubicBezTo>
                    <a:pt x="16699" y="49823"/>
                    <a:pt x="16647" y="49800"/>
                    <a:pt x="16594" y="49777"/>
                  </a:cubicBezTo>
                  <a:cubicBezTo>
                    <a:pt x="16463" y="49716"/>
                    <a:pt x="16334" y="49658"/>
                    <a:pt x="16206" y="49595"/>
                  </a:cubicBezTo>
                  <a:cubicBezTo>
                    <a:pt x="16093" y="49539"/>
                    <a:pt x="15981" y="49479"/>
                    <a:pt x="15869" y="49419"/>
                  </a:cubicBezTo>
                  <a:cubicBezTo>
                    <a:pt x="15800" y="49380"/>
                    <a:pt x="15732" y="49341"/>
                    <a:pt x="15663" y="49302"/>
                  </a:cubicBezTo>
                  <a:cubicBezTo>
                    <a:pt x="15648" y="49294"/>
                    <a:pt x="15593" y="49260"/>
                    <a:pt x="15552" y="49234"/>
                  </a:cubicBezTo>
                  <a:lnTo>
                    <a:pt x="15552" y="49234"/>
                  </a:lnTo>
                  <a:cubicBezTo>
                    <a:pt x="15489" y="49190"/>
                    <a:pt x="15355" y="49099"/>
                    <a:pt x="15332" y="49082"/>
                  </a:cubicBezTo>
                  <a:cubicBezTo>
                    <a:pt x="15214" y="48997"/>
                    <a:pt x="15104" y="48906"/>
                    <a:pt x="14989" y="48818"/>
                  </a:cubicBezTo>
                  <a:cubicBezTo>
                    <a:pt x="14978" y="48810"/>
                    <a:pt x="14963" y="48798"/>
                    <a:pt x="14949" y="48786"/>
                  </a:cubicBezTo>
                  <a:lnTo>
                    <a:pt x="14949" y="48786"/>
                  </a:lnTo>
                  <a:cubicBezTo>
                    <a:pt x="14920" y="48759"/>
                    <a:pt x="14891" y="48733"/>
                    <a:pt x="14863" y="48706"/>
                  </a:cubicBezTo>
                  <a:cubicBezTo>
                    <a:pt x="14708" y="48559"/>
                    <a:pt x="14561" y="48404"/>
                    <a:pt x="14417" y="48246"/>
                  </a:cubicBezTo>
                  <a:cubicBezTo>
                    <a:pt x="13541" y="47289"/>
                    <a:pt x="12856" y="46101"/>
                    <a:pt x="12578" y="44799"/>
                  </a:cubicBezTo>
                  <a:cubicBezTo>
                    <a:pt x="12337" y="43674"/>
                    <a:pt x="12370" y="42521"/>
                    <a:pt x="12647" y="41430"/>
                  </a:cubicBezTo>
                  <a:lnTo>
                    <a:pt x="12647" y="41430"/>
                  </a:lnTo>
                  <a:cubicBezTo>
                    <a:pt x="13099" y="41503"/>
                    <a:pt x="13561" y="41535"/>
                    <a:pt x="14025" y="41535"/>
                  </a:cubicBezTo>
                  <a:cubicBezTo>
                    <a:pt x="14196" y="41535"/>
                    <a:pt x="14367" y="41531"/>
                    <a:pt x="14538" y="41522"/>
                  </a:cubicBezTo>
                  <a:cubicBezTo>
                    <a:pt x="16157" y="41439"/>
                    <a:pt x="17828" y="40974"/>
                    <a:pt x="19248" y="40191"/>
                  </a:cubicBezTo>
                  <a:cubicBezTo>
                    <a:pt x="20278" y="39623"/>
                    <a:pt x="21519" y="38687"/>
                    <a:pt x="21438" y="37370"/>
                  </a:cubicBezTo>
                  <a:cubicBezTo>
                    <a:pt x="21372" y="36302"/>
                    <a:pt x="20462" y="35607"/>
                    <a:pt x="19582" y="35159"/>
                  </a:cubicBezTo>
                  <a:cubicBezTo>
                    <a:pt x="18782" y="34755"/>
                    <a:pt x="17912" y="34539"/>
                    <a:pt x="17024" y="34539"/>
                  </a:cubicBezTo>
                  <a:cubicBezTo>
                    <a:pt x="16859" y="34539"/>
                    <a:pt x="16694" y="34547"/>
                    <a:pt x="16529" y="34562"/>
                  </a:cubicBezTo>
                  <a:cubicBezTo>
                    <a:pt x="14628" y="34734"/>
                    <a:pt x="12934" y="36006"/>
                    <a:pt x="11867" y="37533"/>
                  </a:cubicBezTo>
                  <a:cubicBezTo>
                    <a:pt x="11486" y="38078"/>
                    <a:pt x="11171" y="38666"/>
                    <a:pt x="10927" y="39283"/>
                  </a:cubicBezTo>
                  <a:lnTo>
                    <a:pt x="10927" y="39283"/>
                  </a:lnTo>
                  <a:cubicBezTo>
                    <a:pt x="10913" y="39274"/>
                    <a:pt x="10898" y="39266"/>
                    <a:pt x="10884" y="39258"/>
                  </a:cubicBezTo>
                  <a:lnTo>
                    <a:pt x="10884" y="39258"/>
                  </a:lnTo>
                  <a:cubicBezTo>
                    <a:pt x="10805" y="39194"/>
                    <a:pt x="10716" y="39124"/>
                    <a:pt x="10632" y="39067"/>
                  </a:cubicBezTo>
                  <a:lnTo>
                    <a:pt x="10632" y="39067"/>
                  </a:lnTo>
                  <a:cubicBezTo>
                    <a:pt x="10730" y="39132"/>
                    <a:pt x="10768" y="39156"/>
                    <a:pt x="10773" y="39156"/>
                  </a:cubicBezTo>
                  <a:cubicBezTo>
                    <a:pt x="10783" y="39156"/>
                    <a:pt x="10623" y="39036"/>
                    <a:pt x="10557" y="38971"/>
                  </a:cubicBezTo>
                  <a:cubicBezTo>
                    <a:pt x="10551" y="38965"/>
                    <a:pt x="10545" y="38959"/>
                    <a:pt x="10540" y="38955"/>
                  </a:cubicBezTo>
                  <a:lnTo>
                    <a:pt x="10540" y="38955"/>
                  </a:lnTo>
                  <a:cubicBezTo>
                    <a:pt x="10533" y="38942"/>
                    <a:pt x="10524" y="38925"/>
                    <a:pt x="10511" y="38904"/>
                  </a:cubicBezTo>
                  <a:cubicBezTo>
                    <a:pt x="10481" y="38856"/>
                    <a:pt x="10390" y="38677"/>
                    <a:pt x="10384" y="38677"/>
                  </a:cubicBezTo>
                  <a:lnTo>
                    <a:pt x="10384" y="38677"/>
                  </a:lnTo>
                  <a:cubicBezTo>
                    <a:pt x="10382" y="38677"/>
                    <a:pt x="10392" y="38704"/>
                    <a:pt x="10425" y="38778"/>
                  </a:cubicBezTo>
                  <a:cubicBezTo>
                    <a:pt x="10375" y="38666"/>
                    <a:pt x="10322" y="38557"/>
                    <a:pt x="10281" y="38444"/>
                  </a:cubicBezTo>
                  <a:cubicBezTo>
                    <a:pt x="10263" y="38396"/>
                    <a:pt x="10247" y="38350"/>
                    <a:pt x="10231" y="38302"/>
                  </a:cubicBezTo>
                  <a:cubicBezTo>
                    <a:pt x="10224" y="38279"/>
                    <a:pt x="10219" y="38265"/>
                    <a:pt x="10216" y="38257"/>
                  </a:cubicBezTo>
                  <a:lnTo>
                    <a:pt x="10216" y="38257"/>
                  </a:lnTo>
                  <a:cubicBezTo>
                    <a:pt x="10213" y="38243"/>
                    <a:pt x="10210" y="38222"/>
                    <a:pt x="10204" y="38191"/>
                  </a:cubicBezTo>
                  <a:cubicBezTo>
                    <a:pt x="10161" y="37963"/>
                    <a:pt x="10131" y="37731"/>
                    <a:pt x="10113" y="37498"/>
                  </a:cubicBezTo>
                  <a:cubicBezTo>
                    <a:pt x="10109" y="37437"/>
                    <a:pt x="10105" y="37412"/>
                    <a:pt x="10102" y="37404"/>
                  </a:cubicBezTo>
                  <a:lnTo>
                    <a:pt x="10102" y="37404"/>
                  </a:lnTo>
                  <a:cubicBezTo>
                    <a:pt x="10105" y="37397"/>
                    <a:pt x="10111" y="37373"/>
                    <a:pt x="10119" y="37308"/>
                  </a:cubicBezTo>
                  <a:cubicBezTo>
                    <a:pt x="10135" y="37183"/>
                    <a:pt x="10151" y="37060"/>
                    <a:pt x="10177" y="36937"/>
                  </a:cubicBezTo>
                  <a:cubicBezTo>
                    <a:pt x="10287" y="36409"/>
                    <a:pt x="10437" y="36087"/>
                    <a:pt x="10667" y="35674"/>
                  </a:cubicBezTo>
                  <a:cubicBezTo>
                    <a:pt x="11890" y="33488"/>
                    <a:pt x="13912" y="31792"/>
                    <a:pt x="15633" y="30014"/>
                  </a:cubicBezTo>
                  <a:cubicBezTo>
                    <a:pt x="16970" y="28632"/>
                    <a:pt x="18959" y="26726"/>
                    <a:pt x="18729" y="24603"/>
                  </a:cubicBezTo>
                  <a:cubicBezTo>
                    <a:pt x="18673" y="24080"/>
                    <a:pt x="18455" y="23566"/>
                    <a:pt x="18158" y="23136"/>
                  </a:cubicBezTo>
                  <a:cubicBezTo>
                    <a:pt x="17990" y="22893"/>
                    <a:pt x="17799" y="22668"/>
                    <a:pt x="17588" y="22461"/>
                  </a:cubicBezTo>
                  <a:cubicBezTo>
                    <a:pt x="17529" y="22403"/>
                    <a:pt x="17338" y="22232"/>
                    <a:pt x="17261" y="22162"/>
                  </a:cubicBezTo>
                  <a:lnTo>
                    <a:pt x="17261" y="22162"/>
                  </a:lnTo>
                  <a:cubicBezTo>
                    <a:pt x="17099" y="22016"/>
                    <a:pt x="16938" y="21868"/>
                    <a:pt x="16764" y="21738"/>
                  </a:cubicBezTo>
                  <a:cubicBezTo>
                    <a:pt x="15822" y="21037"/>
                    <a:pt x="14720" y="20736"/>
                    <a:pt x="13579" y="20736"/>
                  </a:cubicBezTo>
                  <a:cubicBezTo>
                    <a:pt x="13382" y="20736"/>
                    <a:pt x="13184" y="20745"/>
                    <a:pt x="12985" y="20762"/>
                  </a:cubicBezTo>
                  <a:cubicBezTo>
                    <a:pt x="10516" y="20980"/>
                    <a:pt x="8273" y="22299"/>
                    <a:pt x="5785" y="22422"/>
                  </a:cubicBezTo>
                  <a:cubicBezTo>
                    <a:pt x="5771" y="22423"/>
                    <a:pt x="5759" y="22423"/>
                    <a:pt x="5749" y="22424"/>
                  </a:cubicBezTo>
                  <a:lnTo>
                    <a:pt x="5749" y="22424"/>
                  </a:lnTo>
                  <a:cubicBezTo>
                    <a:pt x="5666" y="22424"/>
                    <a:pt x="5584" y="22422"/>
                    <a:pt x="5501" y="22419"/>
                  </a:cubicBezTo>
                  <a:cubicBezTo>
                    <a:pt x="5373" y="22414"/>
                    <a:pt x="5247" y="22405"/>
                    <a:pt x="5119" y="22390"/>
                  </a:cubicBezTo>
                  <a:cubicBezTo>
                    <a:pt x="5049" y="22382"/>
                    <a:pt x="4980" y="22371"/>
                    <a:pt x="4910" y="22362"/>
                  </a:cubicBezTo>
                  <a:cubicBezTo>
                    <a:pt x="4892" y="22359"/>
                    <a:pt x="4878" y="22358"/>
                    <a:pt x="4865" y="22356"/>
                  </a:cubicBezTo>
                  <a:lnTo>
                    <a:pt x="4865" y="22356"/>
                  </a:lnTo>
                  <a:cubicBezTo>
                    <a:pt x="4721" y="22321"/>
                    <a:pt x="4582" y="22268"/>
                    <a:pt x="4437" y="22231"/>
                  </a:cubicBezTo>
                  <a:cubicBezTo>
                    <a:pt x="4429" y="22228"/>
                    <a:pt x="4422" y="22227"/>
                    <a:pt x="4415" y="22225"/>
                  </a:cubicBezTo>
                  <a:lnTo>
                    <a:pt x="4415" y="22225"/>
                  </a:lnTo>
                  <a:cubicBezTo>
                    <a:pt x="4356" y="22197"/>
                    <a:pt x="4298" y="22170"/>
                    <a:pt x="4241" y="22141"/>
                  </a:cubicBezTo>
                  <a:cubicBezTo>
                    <a:pt x="4189" y="22115"/>
                    <a:pt x="4140" y="22084"/>
                    <a:pt x="4087" y="22058"/>
                  </a:cubicBezTo>
                  <a:cubicBezTo>
                    <a:pt x="4082" y="22056"/>
                    <a:pt x="4077" y="22053"/>
                    <a:pt x="4073" y="22051"/>
                  </a:cubicBezTo>
                  <a:lnTo>
                    <a:pt x="4073" y="22051"/>
                  </a:lnTo>
                  <a:cubicBezTo>
                    <a:pt x="4068" y="22047"/>
                    <a:pt x="4064" y="22043"/>
                    <a:pt x="4058" y="22039"/>
                  </a:cubicBezTo>
                  <a:cubicBezTo>
                    <a:pt x="4018" y="22004"/>
                    <a:pt x="3859" y="21880"/>
                    <a:pt x="3808" y="21845"/>
                  </a:cubicBezTo>
                  <a:lnTo>
                    <a:pt x="3808" y="21845"/>
                  </a:lnTo>
                  <a:cubicBezTo>
                    <a:pt x="3771" y="21810"/>
                    <a:pt x="3728" y="21770"/>
                    <a:pt x="3726" y="21767"/>
                  </a:cubicBezTo>
                  <a:cubicBezTo>
                    <a:pt x="3654" y="21697"/>
                    <a:pt x="3589" y="21623"/>
                    <a:pt x="3522" y="21550"/>
                  </a:cubicBezTo>
                  <a:cubicBezTo>
                    <a:pt x="3508" y="21535"/>
                    <a:pt x="3497" y="21523"/>
                    <a:pt x="3487" y="21512"/>
                  </a:cubicBezTo>
                  <a:lnTo>
                    <a:pt x="3487" y="21512"/>
                  </a:lnTo>
                  <a:cubicBezTo>
                    <a:pt x="3484" y="21507"/>
                    <a:pt x="3479" y="21501"/>
                    <a:pt x="3474" y="21494"/>
                  </a:cubicBezTo>
                  <a:cubicBezTo>
                    <a:pt x="3419" y="21422"/>
                    <a:pt x="3365" y="21349"/>
                    <a:pt x="3314" y="21275"/>
                  </a:cubicBezTo>
                  <a:cubicBezTo>
                    <a:pt x="3205" y="21117"/>
                    <a:pt x="3102" y="20952"/>
                    <a:pt x="3007" y="20785"/>
                  </a:cubicBezTo>
                  <a:cubicBezTo>
                    <a:pt x="2931" y="20649"/>
                    <a:pt x="2868" y="20515"/>
                    <a:pt x="2779" y="20344"/>
                  </a:cubicBezTo>
                  <a:cubicBezTo>
                    <a:pt x="2748" y="20284"/>
                    <a:pt x="2728" y="20247"/>
                    <a:pt x="2717" y="20227"/>
                  </a:cubicBezTo>
                  <a:lnTo>
                    <a:pt x="2717" y="20227"/>
                  </a:lnTo>
                  <a:cubicBezTo>
                    <a:pt x="2679" y="20148"/>
                    <a:pt x="2641" y="20070"/>
                    <a:pt x="2605" y="19989"/>
                  </a:cubicBezTo>
                  <a:cubicBezTo>
                    <a:pt x="2351" y="19411"/>
                    <a:pt x="2266" y="19037"/>
                    <a:pt x="2194" y="18361"/>
                  </a:cubicBezTo>
                  <a:cubicBezTo>
                    <a:pt x="1887" y="15500"/>
                    <a:pt x="3049" y="12454"/>
                    <a:pt x="4320" y="9923"/>
                  </a:cubicBezTo>
                  <a:cubicBezTo>
                    <a:pt x="5638" y="7298"/>
                    <a:pt x="7329" y="4706"/>
                    <a:pt x="9493" y="2696"/>
                  </a:cubicBezTo>
                  <a:cubicBezTo>
                    <a:pt x="9857" y="2356"/>
                    <a:pt x="10252" y="2047"/>
                    <a:pt x="10671" y="1776"/>
                  </a:cubicBezTo>
                  <a:cubicBezTo>
                    <a:pt x="11456" y="1270"/>
                    <a:pt x="10251" y="1"/>
                    <a:pt x="9409" y="1"/>
                  </a:cubicBezTo>
                  <a:close/>
                </a:path>
              </a:pathLst>
            </a:custGeom>
            <a:solidFill>
              <a:srgbClr val="DE80D7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69;p5"/>
            <p:cNvSpPr/>
            <p:nvPr/>
          </p:nvSpPr>
          <p:spPr>
            <a:xfrm>
              <a:off x="715099" y="-749742"/>
              <a:ext cx="748453" cy="1751944"/>
            </a:xfrm>
            <a:custGeom>
              <a:avLst/>
              <a:gdLst/>
              <a:ahLst/>
              <a:cxnLst/>
              <a:rect l="l" t="t" r="r" b="b"/>
              <a:pathLst>
                <a:path w="25831" h="60464" extrusionOk="0">
                  <a:moveTo>
                    <a:pt x="14353" y="21284"/>
                  </a:moveTo>
                  <a:cubicBezTo>
                    <a:pt x="14354" y="21284"/>
                    <a:pt x="14354" y="21284"/>
                    <a:pt x="14354" y="21284"/>
                  </a:cubicBezTo>
                  <a:cubicBezTo>
                    <a:pt x="14354" y="21284"/>
                    <a:pt x="14354" y="21284"/>
                    <a:pt x="14353" y="21284"/>
                  </a:cubicBezTo>
                  <a:close/>
                  <a:moveTo>
                    <a:pt x="14972" y="22124"/>
                  </a:moveTo>
                  <a:cubicBezTo>
                    <a:pt x="14973" y="22126"/>
                    <a:pt x="14974" y="22128"/>
                    <a:pt x="14974" y="22130"/>
                  </a:cubicBezTo>
                  <a:lnTo>
                    <a:pt x="14974" y="22130"/>
                  </a:lnTo>
                  <a:cubicBezTo>
                    <a:pt x="14974" y="22128"/>
                    <a:pt x="14973" y="22126"/>
                    <a:pt x="14972" y="22124"/>
                  </a:cubicBezTo>
                  <a:close/>
                  <a:moveTo>
                    <a:pt x="14144" y="21194"/>
                  </a:moveTo>
                  <a:cubicBezTo>
                    <a:pt x="14170" y="21203"/>
                    <a:pt x="14227" y="21221"/>
                    <a:pt x="14276" y="21236"/>
                  </a:cubicBezTo>
                  <a:lnTo>
                    <a:pt x="14276" y="21236"/>
                  </a:lnTo>
                  <a:cubicBezTo>
                    <a:pt x="14312" y="21272"/>
                    <a:pt x="14362" y="21305"/>
                    <a:pt x="14404" y="21335"/>
                  </a:cubicBezTo>
                  <a:cubicBezTo>
                    <a:pt x="14411" y="21341"/>
                    <a:pt x="14417" y="21345"/>
                    <a:pt x="14421" y="21347"/>
                  </a:cubicBezTo>
                  <a:lnTo>
                    <a:pt x="14421" y="21347"/>
                  </a:lnTo>
                  <a:cubicBezTo>
                    <a:pt x="14423" y="21349"/>
                    <a:pt x="14425" y="21352"/>
                    <a:pt x="14428" y="21354"/>
                  </a:cubicBezTo>
                  <a:cubicBezTo>
                    <a:pt x="14614" y="21565"/>
                    <a:pt x="14726" y="21709"/>
                    <a:pt x="14822" y="21872"/>
                  </a:cubicBezTo>
                  <a:cubicBezTo>
                    <a:pt x="14873" y="21958"/>
                    <a:pt x="14921" y="22046"/>
                    <a:pt x="14971" y="22134"/>
                  </a:cubicBezTo>
                  <a:cubicBezTo>
                    <a:pt x="14977" y="22145"/>
                    <a:pt x="14986" y="22167"/>
                    <a:pt x="14994" y="22184"/>
                  </a:cubicBezTo>
                  <a:lnTo>
                    <a:pt x="14994" y="22184"/>
                  </a:lnTo>
                  <a:cubicBezTo>
                    <a:pt x="15007" y="22225"/>
                    <a:pt x="15019" y="22267"/>
                    <a:pt x="15030" y="22308"/>
                  </a:cubicBezTo>
                  <a:cubicBezTo>
                    <a:pt x="15054" y="22396"/>
                    <a:pt x="15071" y="22485"/>
                    <a:pt x="15086" y="22573"/>
                  </a:cubicBezTo>
                  <a:cubicBezTo>
                    <a:pt x="15088" y="22587"/>
                    <a:pt x="15091" y="22624"/>
                    <a:pt x="15093" y="22643"/>
                  </a:cubicBezTo>
                  <a:lnTo>
                    <a:pt x="15093" y="22643"/>
                  </a:lnTo>
                  <a:cubicBezTo>
                    <a:pt x="15094" y="22677"/>
                    <a:pt x="15095" y="22713"/>
                    <a:pt x="15094" y="22746"/>
                  </a:cubicBezTo>
                  <a:cubicBezTo>
                    <a:pt x="15087" y="22963"/>
                    <a:pt x="15062" y="23180"/>
                    <a:pt x="15017" y="23393"/>
                  </a:cubicBezTo>
                  <a:cubicBezTo>
                    <a:pt x="14942" y="23741"/>
                    <a:pt x="14761" y="24150"/>
                    <a:pt x="14549" y="24538"/>
                  </a:cubicBezTo>
                  <a:cubicBezTo>
                    <a:pt x="13546" y="26367"/>
                    <a:pt x="11836" y="27877"/>
                    <a:pt x="10089" y="28978"/>
                  </a:cubicBezTo>
                  <a:cubicBezTo>
                    <a:pt x="9781" y="29172"/>
                    <a:pt x="9606" y="29280"/>
                    <a:pt x="9368" y="29395"/>
                  </a:cubicBezTo>
                  <a:lnTo>
                    <a:pt x="9368" y="29395"/>
                  </a:lnTo>
                  <a:cubicBezTo>
                    <a:pt x="9239" y="28649"/>
                    <a:pt x="9206" y="27758"/>
                    <a:pt x="9386" y="26920"/>
                  </a:cubicBezTo>
                  <a:cubicBezTo>
                    <a:pt x="9414" y="26780"/>
                    <a:pt x="9453" y="26641"/>
                    <a:pt x="9499" y="26505"/>
                  </a:cubicBezTo>
                  <a:cubicBezTo>
                    <a:pt x="9574" y="26289"/>
                    <a:pt x="9657" y="26075"/>
                    <a:pt x="9748" y="25864"/>
                  </a:cubicBezTo>
                  <a:cubicBezTo>
                    <a:pt x="9946" y="25406"/>
                    <a:pt x="10175" y="24960"/>
                    <a:pt x="10431" y="24529"/>
                  </a:cubicBezTo>
                  <a:cubicBezTo>
                    <a:pt x="10950" y="23648"/>
                    <a:pt x="11550" y="22826"/>
                    <a:pt x="12309" y="22147"/>
                  </a:cubicBezTo>
                  <a:cubicBezTo>
                    <a:pt x="12471" y="22001"/>
                    <a:pt x="12640" y="21864"/>
                    <a:pt x="12817" y="21735"/>
                  </a:cubicBezTo>
                  <a:cubicBezTo>
                    <a:pt x="12913" y="21666"/>
                    <a:pt x="13012" y="21600"/>
                    <a:pt x="13113" y="21537"/>
                  </a:cubicBezTo>
                  <a:cubicBezTo>
                    <a:pt x="13258" y="21444"/>
                    <a:pt x="13201" y="21477"/>
                    <a:pt x="13292" y="21434"/>
                  </a:cubicBezTo>
                  <a:cubicBezTo>
                    <a:pt x="13474" y="21350"/>
                    <a:pt x="13662" y="21279"/>
                    <a:pt x="13857" y="21227"/>
                  </a:cubicBezTo>
                  <a:cubicBezTo>
                    <a:pt x="13862" y="21225"/>
                    <a:pt x="13866" y="21224"/>
                    <a:pt x="13869" y="21223"/>
                  </a:cubicBezTo>
                  <a:lnTo>
                    <a:pt x="13869" y="21223"/>
                  </a:lnTo>
                  <a:cubicBezTo>
                    <a:pt x="13898" y="21219"/>
                    <a:pt x="13928" y="21214"/>
                    <a:pt x="13956" y="21212"/>
                  </a:cubicBezTo>
                  <a:cubicBezTo>
                    <a:pt x="14002" y="21209"/>
                    <a:pt x="14060" y="21209"/>
                    <a:pt x="14106" y="21201"/>
                  </a:cubicBezTo>
                  <a:lnTo>
                    <a:pt x="14106" y="21201"/>
                  </a:lnTo>
                  <a:cubicBezTo>
                    <a:pt x="14186" y="21216"/>
                    <a:pt x="14246" y="21232"/>
                    <a:pt x="14250" y="21232"/>
                  </a:cubicBezTo>
                  <a:cubicBezTo>
                    <a:pt x="14254" y="21232"/>
                    <a:pt x="14224" y="21222"/>
                    <a:pt x="14144" y="21194"/>
                  </a:cubicBezTo>
                  <a:lnTo>
                    <a:pt x="14144" y="21194"/>
                  </a:lnTo>
                  <a:cubicBezTo>
                    <a:pt x="14144" y="21194"/>
                    <a:pt x="14144" y="21194"/>
                    <a:pt x="14144" y="21194"/>
                  </a:cubicBezTo>
                  <a:close/>
                  <a:moveTo>
                    <a:pt x="4782" y="29721"/>
                  </a:moveTo>
                  <a:cubicBezTo>
                    <a:pt x="4783" y="29721"/>
                    <a:pt x="4784" y="29721"/>
                    <a:pt x="4786" y="29722"/>
                  </a:cubicBezTo>
                  <a:lnTo>
                    <a:pt x="4786" y="29722"/>
                  </a:lnTo>
                  <a:cubicBezTo>
                    <a:pt x="4784" y="29721"/>
                    <a:pt x="4783" y="29721"/>
                    <a:pt x="4782" y="29721"/>
                  </a:cubicBezTo>
                  <a:close/>
                  <a:moveTo>
                    <a:pt x="4807" y="29729"/>
                  </a:moveTo>
                  <a:cubicBezTo>
                    <a:pt x="4858" y="29748"/>
                    <a:pt x="4915" y="29780"/>
                    <a:pt x="4910" y="29780"/>
                  </a:cubicBezTo>
                  <a:cubicBezTo>
                    <a:pt x="4907" y="29780"/>
                    <a:pt x="4879" y="29767"/>
                    <a:pt x="4807" y="29729"/>
                  </a:cubicBezTo>
                  <a:close/>
                  <a:moveTo>
                    <a:pt x="17346" y="35867"/>
                  </a:moveTo>
                  <a:cubicBezTo>
                    <a:pt x="17350" y="35867"/>
                    <a:pt x="17373" y="35889"/>
                    <a:pt x="17429" y="35954"/>
                  </a:cubicBezTo>
                  <a:lnTo>
                    <a:pt x="17429" y="35954"/>
                  </a:lnTo>
                  <a:cubicBezTo>
                    <a:pt x="17385" y="35925"/>
                    <a:pt x="17339" y="35867"/>
                    <a:pt x="17346" y="35867"/>
                  </a:cubicBezTo>
                  <a:close/>
                  <a:moveTo>
                    <a:pt x="17569" y="36120"/>
                  </a:moveTo>
                  <a:cubicBezTo>
                    <a:pt x="17608" y="36168"/>
                    <a:pt x="17629" y="36219"/>
                    <a:pt x="17630" y="36232"/>
                  </a:cubicBezTo>
                  <a:lnTo>
                    <a:pt x="17630" y="36232"/>
                  </a:lnTo>
                  <a:cubicBezTo>
                    <a:pt x="17607" y="36195"/>
                    <a:pt x="17586" y="36158"/>
                    <a:pt x="17569" y="36120"/>
                  </a:cubicBezTo>
                  <a:close/>
                  <a:moveTo>
                    <a:pt x="17781" y="36484"/>
                  </a:moveTo>
                  <a:lnTo>
                    <a:pt x="17781" y="36484"/>
                  </a:lnTo>
                  <a:cubicBezTo>
                    <a:pt x="17785" y="36496"/>
                    <a:pt x="17789" y="36508"/>
                    <a:pt x="17793" y="36519"/>
                  </a:cubicBezTo>
                  <a:lnTo>
                    <a:pt x="17793" y="36519"/>
                  </a:lnTo>
                  <a:cubicBezTo>
                    <a:pt x="17789" y="36509"/>
                    <a:pt x="17785" y="36497"/>
                    <a:pt x="17781" y="36484"/>
                  </a:cubicBezTo>
                  <a:close/>
                  <a:moveTo>
                    <a:pt x="17796" y="36527"/>
                  </a:moveTo>
                  <a:cubicBezTo>
                    <a:pt x="17809" y="36560"/>
                    <a:pt x="17817" y="36584"/>
                    <a:pt x="17817" y="36584"/>
                  </a:cubicBezTo>
                  <a:cubicBezTo>
                    <a:pt x="17816" y="36584"/>
                    <a:pt x="17810" y="36567"/>
                    <a:pt x="17796" y="36527"/>
                  </a:cubicBezTo>
                  <a:close/>
                  <a:moveTo>
                    <a:pt x="17985" y="37409"/>
                  </a:moveTo>
                  <a:cubicBezTo>
                    <a:pt x="17985" y="37411"/>
                    <a:pt x="17985" y="37413"/>
                    <a:pt x="17985" y="37414"/>
                  </a:cubicBezTo>
                  <a:cubicBezTo>
                    <a:pt x="17985" y="37413"/>
                    <a:pt x="17985" y="37411"/>
                    <a:pt x="17985" y="37409"/>
                  </a:cubicBezTo>
                  <a:close/>
                  <a:moveTo>
                    <a:pt x="9734" y="1"/>
                  </a:moveTo>
                  <a:cubicBezTo>
                    <a:pt x="9543" y="1"/>
                    <a:pt x="9367" y="52"/>
                    <a:pt x="9231" y="170"/>
                  </a:cubicBezTo>
                  <a:lnTo>
                    <a:pt x="9231" y="173"/>
                  </a:lnTo>
                  <a:cubicBezTo>
                    <a:pt x="8296" y="981"/>
                    <a:pt x="7563" y="2042"/>
                    <a:pt x="6908" y="3084"/>
                  </a:cubicBezTo>
                  <a:cubicBezTo>
                    <a:pt x="6018" y="4499"/>
                    <a:pt x="5258" y="5999"/>
                    <a:pt x="4569" y="7521"/>
                  </a:cubicBezTo>
                  <a:cubicBezTo>
                    <a:pt x="2968" y="11066"/>
                    <a:pt x="1706" y="14822"/>
                    <a:pt x="986" y="18648"/>
                  </a:cubicBezTo>
                  <a:cubicBezTo>
                    <a:pt x="401" y="21749"/>
                    <a:pt x="0" y="25390"/>
                    <a:pt x="1411" y="28336"/>
                  </a:cubicBezTo>
                  <a:cubicBezTo>
                    <a:pt x="2074" y="29719"/>
                    <a:pt x="3230" y="30775"/>
                    <a:pt x="4652" y="31339"/>
                  </a:cubicBezTo>
                  <a:cubicBezTo>
                    <a:pt x="5448" y="31655"/>
                    <a:pt x="6286" y="31781"/>
                    <a:pt x="7129" y="31781"/>
                  </a:cubicBezTo>
                  <a:cubicBezTo>
                    <a:pt x="7534" y="31781"/>
                    <a:pt x="7940" y="31752"/>
                    <a:pt x="8343" y="31701"/>
                  </a:cubicBezTo>
                  <a:lnTo>
                    <a:pt x="8343" y="31701"/>
                  </a:lnTo>
                  <a:cubicBezTo>
                    <a:pt x="8977" y="32515"/>
                    <a:pt x="9817" y="33157"/>
                    <a:pt x="10776" y="33606"/>
                  </a:cubicBezTo>
                  <a:cubicBezTo>
                    <a:pt x="12086" y="34221"/>
                    <a:pt x="13477" y="34524"/>
                    <a:pt x="14870" y="34884"/>
                  </a:cubicBezTo>
                  <a:cubicBezTo>
                    <a:pt x="15477" y="35042"/>
                    <a:pt x="16061" y="35238"/>
                    <a:pt x="16650" y="35451"/>
                  </a:cubicBezTo>
                  <a:lnTo>
                    <a:pt x="16650" y="35451"/>
                  </a:lnTo>
                  <a:cubicBezTo>
                    <a:pt x="16700" y="35476"/>
                    <a:pt x="16752" y="35500"/>
                    <a:pt x="16803" y="35526"/>
                  </a:cubicBezTo>
                  <a:cubicBezTo>
                    <a:pt x="16925" y="35588"/>
                    <a:pt x="17039" y="35663"/>
                    <a:pt x="17158" y="35729"/>
                  </a:cubicBezTo>
                  <a:lnTo>
                    <a:pt x="17158" y="35729"/>
                  </a:lnTo>
                  <a:cubicBezTo>
                    <a:pt x="17208" y="35769"/>
                    <a:pt x="17259" y="35806"/>
                    <a:pt x="17308" y="35846"/>
                  </a:cubicBezTo>
                  <a:cubicBezTo>
                    <a:pt x="17345" y="35876"/>
                    <a:pt x="17387" y="35928"/>
                    <a:pt x="17430" y="35955"/>
                  </a:cubicBezTo>
                  <a:lnTo>
                    <a:pt x="17430" y="35955"/>
                  </a:lnTo>
                  <a:cubicBezTo>
                    <a:pt x="17473" y="36007"/>
                    <a:pt x="17517" y="36058"/>
                    <a:pt x="17560" y="36109"/>
                  </a:cubicBezTo>
                  <a:cubicBezTo>
                    <a:pt x="17563" y="36112"/>
                    <a:pt x="17566" y="36116"/>
                    <a:pt x="17569" y="36119"/>
                  </a:cubicBezTo>
                  <a:lnTo>
                    <a:pt x="17569" y="36119"/>
                  </a:lnTo>
                  <a:cubicBezTo>
                    <a:pt x="17565" y="36111"/>
                    <a:pt x="17562" y="36103"/>
                    <a:pt x="17559" y="36095"/>
                  </a:cubicBezTo>
                  <a:lnTo>
                    <a:pt x="17559" y="36095"/>
                  </a:lnTo>
                  <a:cubicBezTo>
                    <a:pt x="17562" y="36103"/>
                    <a:pt x="17566" y="36112"/>
                    <a:pt x="17569" y="36120"/>
                  </a:cubicBezTo>
                  <a:lnTo>
                    <a:pt x="17569" y="36120"/>
                  </a:lnTo>
                  <a:cubicBezTo>
                    <a:pt x="17569" y="36120"/>
                    <a:pt x="17569" y="36119"/>
                    <a:pt x="17569" y="36119"/>
                  </a:cubicBezTo>
                  <a:lnTo>
                    <a:pt x="17569" y="36119"/>
                  </a:lnTo>
                  <a:cubicBezTo>
                    <a:pt x="17604" y="36204"/>
                    <a:pt x="17623" y="36235"/>
                    <a:pt x="17628" y="36235"/>
                  </a:cubicBezTo>
                  <a:cubicBezTo>
                    <a:pt x="17629" y="36235"/>
                    <a:pt x="17630" y="36234"/>
                    <a:pt x="17630" y="36232"/>
                  </a:cubicBezTo>
                  <a:lnTo>
                    <a:pt x="17630" y="36232"/>
                  </a:lnTo>
                  <a:cubicBezTo>
                    <a:pt x="17675" y="36308"/>
                    <a:pt x="17727" y="36383"/>
                    <a:pt x="17765" y="36459"/>
                  </a:cubicBezTo>
                  <a:cubicBezTo>
                    <a:pt x="17777" y="36483"/>
                    <a:pt x="17787" y="36507"/>
                    <a:pt x="17796" y="36527"/>
                  </a:cubicBezTo>
                  <a:lnTo>
                    <a:pt x="17796" y="36527"/>
                  </a:lnTo>
                  <a:cubicBezTo>
                    <a:pt x="17815" y="36584"/>
                    <a:pt x="17835" y="36640"/>
                    <a:pt x="17851" y="36697"/>
                  </a:cubicBezTo>
                  <a:cubicBezTo>
                    <a:pt x="17896" y="36849"/>
                    <a:pt x="17931" y="37004"/>
                    <a:pt x="17955" y="37162"/>
                  </a:cubicBezTo>
                  <a:cubicBezTo>
                    <a:pt x="17965" y="37227"/>
                    <a:pt x="17973" y="37294"/>
                    <a:pt x="17980" y="37360"/>
                  </a:cubicBezTo>
                  <a:lnTo>
                    <a:pt x="17980" y="37360"/>
                  </a:lnTo>
                  <a:cubicBezTo>
                    <a:pt x="17978" y="37345"/>
                    <a:pt x="17977" y="37339"/>
                    <a:pt x="17977" y="37339"/>
                  </a:cubicBezTo>
                  <a:lnTo>
                    <a:pt x="17977" y="37339"/>
                  </a:lnTo>
                  <a:cubicBezTo>
                    <a:pt x="17975" y="37339"/>
                    <a:pt x="17986" y="37489"/>
                    <a:pt x="17988" y="37531"/>
                  </a:cubicBezTo>
                  <a:cubicBezTo>
                    <a:pt x="17992" y="37739"/>
                    <a:pt x="17985" y="37945"/>
                    <a:pt x="17968" y="38152"/>
                  </a:cubicBezTo>
                  <a:cubicBezTo>
                    <a:pt x="17926" y="38613"/>
                    <a:pt x="17849" y="39068"/>
                    <a:pt x="17738" y="39517"/>
                  </a:cubicBezTo>
                  <a:cubicBezTo>
                    <a:pt x="17100" y="42140"/>
                    <a:pt x="15452" y="44289"/>
                    <a:pt x="14164" y="46616"/>
                  </a:cubicBezTo>
                  <a:cubicBezTo>
                    <a:pt x="12796" y="49087"/>
                    <a:pt x="11733" y="51966"/>
                    <a:pt x="13044" y="54692"/>
                  </a:cubicBezTo>
                  <a:cubicBezTo>
                    <a:pt x="13768" y="56195"/>
                    <a:pt x="15054" y="57465"/>
                    <a:pt x="16581" y="58131"/>
                  </a:cubicBezTo>
                  <a:cubicBezTo>
                    <a:pt x="17907" y="58709"/>
                    <a:pt x="19330" y="58799"/>
                    <a:pt x="20752" y="58927"/>
                  </a:cubicBezTo>
                  <a:cubicBezTo>
                    <a:pt x="21083" y="58957"/>
                    <a:pt x="21414" y="58992"/>
                    <a:pt x="21743" y="59042"/>
                  </a:cubicBezTo>
                  <a:cubicBezTo>
                    <a:pt x="22019" y="59083"/>
                    <a:pt x="22345" y="59149"/>
                    <a:pt x="22477" y="59189"/>
                  </a:cubicBezTo>
                  <a:cubicBezTo>
                    <a:pt x="22634" y="59235"/>
                    <a:pt x="22787" y="59288"/>
                    <a:pt x="22941" y="59344"/>
                  </a:cubicBezTo>
                  <a:cubicBezTo>
                    <a:pt x="22960" y="59350"/>
                    <a:pt x="23053" y="59392"/>
                    <a:pt x="23056" y="59392"/>
                  </a:cubicBezTo>
                  <a:cubicBezTo>
                    <a:pt x="23056" y="59392"/>
                    <a:pt x="23056" y="59392"/>
                    <a:pt x="23056" y="59392"/>
                  </a:cubicBezTo>
                  <a:lnTo>
                    <a:pt x="23056" y="59392"/>
                  </a:lnTo>
                  <a:cubicBezTo>
                    <a:pt x="23108" y="59417"/>
                    <a:pt x="23159" y="59443"/>
                    <a:pt x="23209" y="59471"/>
                  </a:cubicBezTo>
                  <a:cubicBezTo>
                    <a:pt x="23396" y="59570"/>
                    <a:pt x="23589" y="59687"/>
                    <a:pt x="23771" y="59864"/>
                  </a:cubicBezTo>
                  <a:cubicBezTo>
                    <a:pt x="24085" y="60168"/>
                    <a:pt x="24534" y="60464"/>
                    <a:pt x="24991" y="60464"/>
                  </a:cubicBezTo>
                  <a:cubicBezTo>
                    <a:pt x="25105" y="60464"/>
                    <a:pt x="25219" y="60445"/>
                    <a:pt x="25332" y="60404"/>
                  </a:cubicBezTo>
                  <a:cubicBezTo>
                    <a:pt x="25831" y="60222"/>
                    <a:pt x="25805" y="59609"/>
                    <a:pt x="25462" y="59276"/>
                  </a:cubicBezTo>
                  <a:cubicBezTo>
                    <a:pt x="24319" y="58168"/>
                    <a:pt x="22955" y="57554"/>
                    <a:pt x="21386" y="57310"/>
                  </a:cubicBezTo>
                  <a:cubicBezTo>
                    <a:pt x="20177" y="57120"/>
                    <a:pt x="18802" y="57152"/>
                    <a:pt x="17685" y="56867"/>
                  </a:cubicBezTo>
                  <a:cubicBezTo>
                    <a:pt x="17163" y="56735"/>
                    <a:pt x="16720" y="56542"/>
                    <a:pt x="16335" y="56232"/>
                  </a:cubicBezTo>
                  <a:cubicBezTo>
                    <a:pt x="15864" y="55850"/>
                    <a:pt x="15431" y="55292"/>
                    <a:pt x="15132" y="54724"/>
                  </a:cubicBezTo>
                  <a:cubicBezTo>
                    <a:pt x="14560" y="53634"/>
                    <a:pt x="14539" y="52407"/>
                    <a:pt x="14801" y="51227"/>
                  </a:cubicBezTo>
                  <a:cubicBezTo>
                    <a:pt x="15392" y="48554"/>
                    <a:pt x="17202" y="46265"/>
                    <a:pt x="18517" y="43918"/>
                  </a:cubicBezTo>
                  <a:cubicBezTo>
                    <a:pt x="19477" y="42204"/>
                    <a:pt x="20305" y="40076"/>
                    <a:pt x="20188" y="38069"/>
                  </a:cubicBezTo>
                  <a:cubicBezTo>
                    <a:pt x="20097" y="36493"/>
                    <a:pt x="19294" y="35274"/>
                    <a:pt x="17977" y="34429"/>
                  </a:cubicBezTo>
                  <a:cubicBezTo>
                    <a:pt x="16899" y="33737"/>
                    <a:pt x="15619" y="33424"/>
                    <a:pt x="14391" y="33120"/>
                  </a:cubicBezTo>
                  <a:cubicBezTo>
                    <a:pt x="13766" y="32965"/>
                    <a:pt x="13142" y="32815"/>
                    <a:pt x="12528" y="32623"/>
                  </a:cubicBezTo>
                  <a:cubicBezTo>
                    <a:pt x="12220" y="32528"/>
                    <a:pt x="11915" y="32422"/>
                    <a:pt x="11616" y="32301"/>
                  </a:cubicBezTo>
                  <a:cubicBezTo>
                    <a:pt x="11582" y="32287"/>
                    <a:pt x="11538" y="32274"/>
                    <a:pt x="11497" y="32258"/>
                  </a:cubicBezTo>
                  <a:lnTo>
                    <a:pt x="11497" y="32258"/>
                  </a:lnTo>
                  <a:cubicBezTo>
                    <a:pt x="11475" y="32243"/>
                    <a:pt x="11451" y="32229"/>
                    <a:pt x="11429" y="32218"/>
                  </a:cubicBezTo>
                  <a:cubicBezTo>
                    <a:pt x="11285" y="32144"/>
                    <a:pt x="11140" y="32072"/>
                    <a:pt x="11001" y="31991"/>
                  </a:cubicBezTo>
                  <a:cubicBezTo>
                    <a:pt x="10944" y="31958"/>
                    <a:pt x="10888" y="31922"/>
                    <a:pt x="10831" y="31890"/>
                  </a:cubicBezTo>
                  <a:lnTo>
                    <a:pt x="10831" y="31890"/>
                  </a:lnTo>
                  <a:cubicBezTo>
                    <a:pt x="10713" y="31800"/>
                    <a:pt x="10593" y="31716"/>
                    <a:pt x="10480" y="31620"/>
                  </a:cubicBezTo>
                  <a:cubicBezTo>
                    <a:pt x="10448" y="31593"/>
                    <a:pt x="10416" y="31564"/>
                    <a:pt x="10384" y="31535"/>
                  </a:cubicBezTo>
                  <a:lnTo>
                    <a:pt x="10384" y="31535"/>
                  </a:lnTo>
                  <a:cubicBezTo>
                    <a:pt x="10399" y="31550"/>
                    <a:pt x="10405" y="31557"/>
                    <a:pt x="10404" y="31557"/>
                  </a:cubicBezTo>
                  <a:cubicBezTo>
                    <a:pt x="10401" y="31557"/>
                    <a:pt x="10378" y="31537"/>
                    <a:pt x="10337" y="31493"/>
                  </a:cubicBezTo>
                  <a:lnTo>
                    <a:pt x="10337" y="31493"/>
                  </a:lnTo>
                  <a:cubicBezTo>
                    <a:pt x="10353" y="31507"/>
                    <a:pt x="10368" y="31521"/>
                    <a:pt x="10384" y="31535"/>
                  </a:cubicBezTo>
                  <a:lnTo>
                    <a:pt x="10384" y="31535"/>
                  </a:lnTo>
                  <a:cubicBezTo>
                    <a:pt x="10372" y="31524"/>
                    <a:pt x="10356" y="31508"/>
                    <a:pt x="10333" y="31489"/>
                  </a:cubicBezTo>
                  <a:lnTo>
                    <a:pt x="10333" y="31489"/>
                  </a:lnTo>
                  <a:cubicBezTo>
                    <a:pt x="10335" y="31490"/>
                    <a:pt x="10336" y="31491"/>
                    <a:pt x="10337" y="31493"/>
                  </a:cubicBezTo>
                  <a:lnTo>
                    <a:pt x="10337" y="31493"/>
                  </a:lnTo>
                  <a:cubicBezTo>
                    <a:pt x="10324" y="31482"/>
                    <a:pt x="10312" y="31471"/>
                    <a:pt x="10300" y="31460"/>
                  </a:cubicBezTo>
                  <a:lnTo>
                    <a:pt x="10300" y="31460"/>
                  </a:lnTo>
                  <a:cubicBezTo>
                    <a:pt x="10312" y="31471"/>
                    <a:pt x="10323" y="31480"/>
                    <a:pt x="10333" y="31489"/>
                  </a:cubicBezTo>
                  <a:lnTo>
                    <a:pt x="10333" y="31489"/>
                  </a:lnTo>
                  <a:cubicBezTo>
                    <a:pt x="10329" y="31485"/>
                    <a:pt x="10325" y="31480"/>
                    <a:pt x="10320" y="31475"/>
                  </a:cubicBezTo>
                  <a:cubicBezTo>
                    <a:pt x="10275" y="31425"/>
                    <a:pt x="10232" y="31374"/>
                    <a:pt x="10190" y="31324"/>
                  </a:cubicBezTo>
                  <a:lnTo>
                    <a:pt x="10190" y="31324"/>
                  </a:lnTo>
                  <a:cubicBezTo>
                    <a:pt x="10339" y="31271"/>
                    <a:pt x="10485" y="31210"/>
                    <a:pt x="10629" y="31144"/>
                  </a:cubicBezTo>
                  <a:cubicBezTo>
                    <a:pt x="11084" y="30932"/>
                    <a:pt x="11526" y="30690"/>
                    <a:pt x="11948" y="30417"/>
                  </a:cubicBezTo>
                  <a:cubicBezTo>
                    <a:pt x="12907" y="29809"/>
                    <a:pt x="13797" y="29083"/>
                    <a:pt x="14600" y="28281"/>
                  </a:cubicBezTo>
                  <a:cubicBezTo>
                    <a:pt x="15988" y="26898"/>
                    <a:pt x="17752" y="24786"/>
                    <a:pt x="17218" y="22656"/>
                  </a:cubicBezTo>
                  <a:cubicBezTo>
                    <a:pt x="16773" y="20878"/>
                    <a:pt x="15040" y="19461"/>
                    <a:pt x="13254" y="19461"/>
                  </a:cubicBezTo>
                  <a:cubicBezTo>
                    <a:pt x="12761" y="19461"/>
                    <a:pt x="12264" y="19568"/>
                    <a:pt x="11788" y="19806"/>
                  </a:cubicBezTo>
                  <a:cubicBezTo>
                    <a:pt x="9881" y="20762"/>
                    <a:pt x="8485" y="22808"/>
                    <a:pt x="7660" y="24724"/>
                  </a:cubicBezTo>
                  <a:cubicBezTo>
                    <a:pt x="6966" y="26337"/>
                    <a:pt x="6845" y="28259"/>
                    <a:pt x="7404" y="29942"/>
                  </a:cubicBezTo>
                  <a:lnTo>
                    <a:pt x="7404" y="29942"/>
                  </a:lnTo>
                  <a:cubicBezTo>
                    <a:pt x="7265" y="29960"/>
                    <a:pt x="7126" y="29976"/>
                    <a:pt x="6988" y="29987"/>
                  </a:cubicBezTo>
                  <a:cubicBezTo>
                    <a:pt x="6817" y="30002"/>
                    <a:pt x="6646" y="30011"/>
                    <a:pt x="6475" y="30016"/>
                  </a:cubicBezTo>
                  <a:cubicBezTo>
                    <a:pt x="6454" y="30017"/>
                    <a:pt x="6432" y="30017"/>
                    <a:pt x="6411" y="30017"/>
                  </a:cubicBezTo>
                  <a:cubicBezTo>
                    <a:pt x="6373" y="30017"/>
                    <a:pt x="6336" y="30016"/>
                    <a:pt x="6298" y="30016"/>
                  </a:cubicBezTo>
                  <a:cubicBezTo>
                    <a:pt x="6263" y="30016"/>
                    <a:pt x="6229" y="30017"/>
                    <a:pt x="6194" y="30018"/>
                  </a:cubicBezTo>
                  <a:cubicBezTo>
                    <a:pt x="6185" y="30018"/>
                    <a:pt x="6178" y="30018"/>
                    <a:pt x="6172" y="30019"/>
                  </a:cubicBezTo>
                  <a:lnTo>
                    <a:pt x="6172" y="30019"/>
                  </a:lnTo>
                  <a:cubicBezTo>
                    <a:pt x="6159" y="30018"/>
                    <a:pt x="6143" y="30016"/>
                    <a:pt x="6124" y="30015"/>
                  </a:cubicBezTo>
                  <a:cubicBezTo>
                    <a:pt x="5962" y="30000"/>
                    <a:pt x="5801" y="29986"/>
                    <a:pt x="5641" y="29962"/>
                  </a:cubicBezTo>
                  <a:cubicBezTo>
                    <a:pt x="5569" y="29952"/>
                    <a:pt x="5497" y="29938"/>
                    <a:pt x="5425" y="29927"/>
                  </a:cubicBezTo>
                  <a:cubicBezTo>
                    <a:pt x="5404" y="29922"/>
                    <a:pt x="5383" y="29917"/>
                    <a:pt x="5361" y="29912"/>
                  </a:cubicBezTo>
                  <a:lnTo>
                    <a:pt x="5361" y="29912"/>
                  </a:lnTo>
                  <a:cubicBezTo>
                    <a:pt x="5235" y="29864"/>
                    <a:pt x="5095" y="29839"/>
                    <a:pt x="4967" y="29793"/>
                  </a:cubicBezTo>
                  <a:cubicBezTo>
                    <a:pt x="4912" y="29773"/>
                    <a:pt x="4859" y="29746"/>
                    <a:pt x="4805" y="29728"/>
                  </a:cubicBezTo>
                  <a:lnTo>
                    <a:pt x="4805" y="29728"/>
                  </a:lnTo>
                  <a:cubicBezTo>
                    <a:pt x="4801" y="29726"/>
                    <a:pt x="4796" y="29723"/>
                    <a:pt x="4791" y="29721"/>
                  </a:cubicBezTo>
                  <a:cubicBezTo>
                    <a:pt x="4681" y="29662"/>
                    <a:pt x="4573" y="29589"/>
                    <a:pt x="4462" y="29533"/>
                  </a:cubicBezTo>
                  <a:lnTo>
                    <a:pt x="4462" y="29533"/>
                  </a:lnTo>
                  <a:cubicBezTo>
                    <a:pt x="4409" y="29493"/>
                    <a:pt x="4355" y="29453"/>
                    <a:pt x="4304" y="29411"/>
                  </a:cubicBezTo>
                  <a:cubicBezTo>
                    <a:pt x="4255" y="29371"/>
                    <a:pt x="4209" y="29330"/>
                    <a:pt x="4161" y="29290"/>
                  </a:cubicBezTo>
                  <a:lnTo>
                    <a:pt x="4161" y="29290"/>
                  </a:lnTo>
                  <a:cubicBezTo>
                    <a:pt x="4074" y="29187"/>
                    <a:pt x="3976" y="29092"/>
                    <a:pt x="3890" y="28986"/>
                  </a:cubicBezTo>
                  <a:cubicBezTo>
                    <a:pt x="3852" y="28938"/>
                    <a:pt x="3816" y="28888"/>
                    <a:pt x="3776" y="28840"/>
                  </a:cubicBezTo>
                  <a:lnTo>
                    <a:pt x="3776" y="28840"/>
                  </a:lnTo>
                  <a:cubicBezTo>
                    <a:pt x="3704" y="28714"/>
                    <a:pt x="3621" y="28596"/>
                    <a:pt x="3552" y="28468"/>
                  </a:cubicBezTo>
                  <a:cubicBezTo>
                    <a:pt x="3483" y="28342"/>
                    <a:pt x="3417" y="28214"/>
                    <a:pt x="3358" y="28082"/>
                  </a:cubicBezTo>
                  <a:cubicBezTo>
                    <a:pt x="3330" y="28019"/>
                    <a:pt x="3304" y="27955"/>
                    <a:pt x="3277" y="27893"/>
                  </a:cubicBezTo>
                  <a:cubicBezTo>
                    <a:pt x="3275" y="27890"/>
                    <a:pt x="3274" y="27887"/>
                    <a:pt x="3272" y="27884"/>
                  </a:cubicBezTo>
                  <a:lnTo>
                    <a:pt x="3272" y="27884"/>
                  </a:lnTo>
                  <a:cubicBezTo>
                    <a:pt x="3263" y="27860"/>
                    <a:pt x="3255" y="27837"/>
                    <a:pt x="3246" y="27813"/>
                  </a:cubicBezTo>
                  <a:cubicBezTo>
                    <a:pt x="3031" y="27192"/>
                    <a:pt x="2881" y="26553"/>
                    <a:pt x="2798" y="25901"/>
                  </a:cubicBezTo>
                  <a:cubicBezTo>
                    <a:pt x="2774" y="25728"/>
                    <a:pt x="2756" y="25556"/>
                    <a:pt x="2738" y="25382"/>
                  </a:cubicBezTo>
                  <a:cubicBezTo>
                    <a:pt x="2736" y="25356"/>
                    <a:pt x="2734" y="25339"/>
                    <a:pt x="2733" y="25326"/>
                  </a:cubicBezTo>
                  <a:lnTo>
                    <a:pt x="2733" y="25326"/>
                  </a:lnTo>
                  <a:cubicBezTo>
                    <a:pt x="2733" y="25320"/>
                    <a:pt x="2732" y="25299"/>
                    <a:pt x="2729" y="25246"/>
                  </a:cubicBezTo>
                  <a:cubicBezTo>
                    <a:pt x="2722" y="25149"/>
                    <a:pt x="2716" y="25053"/>
                    <a:pt x="2713" y="24955"/>
                  </a:cubicBezTo>
                  <a:cubicBezTo>
                    <a:pt x="2694" y="24567"/>
                    <a:pt x="2690" y="24179"/>
                    <a:pt x="2698" y="23791"/>
                  </a:cubicBezTo>
                  <a:cubicBezTo>
                    <a:pt x="2719" y="22957"/>
                    <a:pt x="2783" y="22126"/>
                    <a:pt x="2890" y="21299"/>
                  </a:cubicBezTo>
                  <a:cubicBezTo>
                    <a:pt x="3357" y="17632"/>
                    <a:pt x="4406" y="14162"/>
                    <a:pt x="5766" y="10761"/>
                  </a:cubicBezTo>
                  <a:cubicBezTo>
                    <a:pt x="6900" y="7918"/>
                    <a:pt x="8229" y="4980"/>
                    <a:pt x="10153" y="2571"/>
                  </a:cubicBezTo>
                  <a:cubicBezTo>
                    <a:pt x="10192" y="2521"/>
                    <a:pt x="10232" y="2472"/>
                    <a:pt x="10272" y="2422"/>
                  </a:cubicBezTo>
                  <a:cubicBezTo>
                    <a:pt x="10293" y="2397"/>
                    <a:pt x="10316" y="2371"/>
                    <a:pt x="10337" y="2345"/>
                  </a:cubicBezTo>
                  <a:lnTo>
                    <a:pt x="10337" y="2345"/>
                  </a:lnTo>
                  <a:cubicBezTo>
                    <a:pt x="10410" y="2262"/>
                    <a:pt x="10484" y="2180"/>
                    <a:pt x="10560" y="2099"/>
                  </a:cubicBezTo>
                  <a:cubicBezTo>
                    <a:pt x="10715" y="1935"/>
                    <a:pt x="10876" y="1778"/>
                    <a:pt x="11047" y="1630"/>
                  </a:cubicBezTo>
                  <a:cubicBezTo>
                    <a:pt x="11750" y="1024"/>
                    <a:pt x="10588" y="1"/>
                    <a:pt x="973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70;p5"/>
            <p:cNvSpPr/>
            <p:nvPr/>
          </p:nvSpPr>
          <p:spPr>
            <a:xfrm rot="-2225305">
              <a:off x="8513182" y="3745809"/>
              <a:ext cx="435765" cy="1423073"/>
            </a:xfrm>
            <a:custGeom>
              <a:avLst/>
              <a:gdLst/>
              <a:ahLst/>
              <a:cxnLst/>
              <a:rect l="l" t="t" r="r" b="b"/>
              <a:pathLst>
                <a:path w="15040" h="49116" extrusionOk="0">
                  <a:moveTo>
                    <a:pt x="2622" y="0"/>
                  </a:moveTo>
                  <a:cubicBezTo>
                    <a:pt x="2279" y="0"/>
                    <a:pt x="1966" y="93"/>
                    <a:pt x="1911" y="396"/>
                  </a:cubicBezTo>
                  <a:lnTo>
                    <a:pt x="1909" y="396"/>
                  </a:lnTo>
                  <a:cubicBezTo>
                    <a:pt x="1170" y="4445"/>
                    <a:pt x="0" y="8600"/>
                    <a:pt x="387" y="12750"/>
                  </a:cubicBezTo>
                  <a:cubicBezTo>
                    <a:pt x="561" y="14618"/>
                    <a:pt x="1107" y="16551"/>
                    <a:pt x="2154" y="18121"/>
                  </a:cubicBezTo>
                  <a:cubicBezTo>
                    <a:pt x="2937" y="19295"/>
                    <a:pt x="4098" y="20091"/>
                    <a:pt x="5333" y="20727"/>
                  </a:cubicBezTo>
                  <a:cubicBezTo>
                    <a:pt x="5897" y="21017"/>
                    <a:pt x="6464" y="21298"/>
                    <a:pt x="7006" y="21629"/>
                  </a:cubicBezTo>
                  <a:cubicBezTo>
                    <a:pt x="7157" y="21722"/>
                    <a:pt x="7306" y="21818"/>
                    <a:pt x="7453" y="21917"/>
                  </a:cubicBezTo>
                  <a:cubicBezTo>
                    <a:pt x="7485" y="21938"/>
                    <a:pt x="7517" y="21961"/>
                    <a:pt x="7548" y="21983"/>
                  </a:cubicBezTo>
                  <a:lnTo>
                    <a:pt x="7548" y="21983"/>
                  </a:lnTo>
                  <a:cubicBezTo>
                    <a:pt x="7581" y="22006"/>
                    <a:pt x="7646" y="22053"/>
                    <a:pt x="7673" y="22075"/>
                  </a:cubicBezTo>
                  <a:cubicBezTo>
                    <a:pt x="8022" y="22350"/>
                    <a:pt x="8354" y="22636"/>
                    <a:pt x="8675" y="22942"/>
                  </a:cubicBezTo>
                  <a:cubicBezTo>
                    <a:pt x="9261" y="23505"/>
                    <a:pt x="9958" y="24216"/>
                    <a:pt x="10290" y="24815"/>
                  </a:cubicBezTo>
                  <a:cubicBezTo>
                    <a:pt x="10641" y="25447"/>
                    <a:pt x="10772" y="25871"/>
                    <a:pt x="10764" y="26580"/>
                  </a:cubicBezTo>
                  <a:cubicBezTo>
                    <a:pt x="10758" y="27147"/>
                    <a:pt x="10613" y="27661"/>
                    <a:pt x="10386" y="28272"/>
                  </a:cubicBezTo>
                  <a:cubicBezTo>
                    <a:pt x="10124" y="28975"/>
                    <a:pt x="9796" y="29652"/>
                    <a:pt x="9488" y="30336"/>
                  </a:cubicBezTo>
                  <a:cubicBezTo>
                    <a:pt x="8680" y="32128"/>
                    <a:pt x="8081" y="33925"/>
                    <a:pt x="7886" y="35895"/>
                  </a:cubicBezTo>
                  <a:cubicBezTo>
                    <a:pt x="7421" y="40569"/>
                    <a:pt x="9649" y="44705"/>
                    <a:pt x="12362" y="48335"/>
                  </a:cubicBezTo>
                  <a:cubicBezTo>
                    <a:pt x="12712" y="48804"/>
                    <a:pt x="13393" y="49116"/>
                    <a:pt x="13996" y="49116"/>
                  </a:cubicBezTo>
                  <a:cubicBezTo>
                    <a:pt x="14077" y="49116"/>
                    <a:pt x="14156" y="49110"/>
                    <a:pt x="14233" y="49099"/>
                  </a:cubicBezTo>
                  <a:cubicBezTo>
                    <a:pt x="14838" y="49007"/>
                    <a:pt x="15039" y="48506"/>
                    <a:pt x="14674" y="48017"/>
                  </a:cubicBezTo>
                  <a:cubicBezTo>
                    <a:pt x="12375" y="44940"/>
                    <a:pt x="10450" y="41528"/>
                    <a:pt x="10539" y="37574"/>
                  </a:cubicBezTo>
                  <a:cubicBezTo>
                    <a:pt x="10582" y="35627"/>
                    <a:pt x="11092" y="33807"/>
                    <a:pt x="11860" y="32032"/>
                  </a:cubicBezTo>
                  <a:cubicBezTo>
                    <a:pt x="12415" y="30756"/>
                    <a:pt x="13130" y="29495"/>
                    <a:pt x="13381" y="28113"/>
                  </a:cubicBezTo>
                  <a:cubicBezTo>
                    <a:pt x="13662" y="26562"/>
                    <a:pt x="13156" y="25164"/>
                    <a:pt x="12210" y="23930"/>
                  </a:cubicBezTo>
                  <a:cubicBezTo>
                    <a:pt x="11103" y="22484"/>
                    <a:pt x="9622" y="21198"/>
                    <a:pt x="8047" y="20286"/>
                  </a:cubicBezTo>
                  <a:cubicBezTo>
                    <a:pt x="7510" y="19976"/>
                    <a:pt x="6951" y="19707"/>
                    <a:pt x="6403" y="19418"/>
                  </a:cubicBezTo>
                  <a:cubicBezTo>
                    <a:pt x="6175" y="19298"/>
                    <a:pt x="5948" y="19174"/>
                    <a:pt x="5729" y="19040"/>
                  </a:cubicBezTo>
                  <a:cubicBezTo>
                    <a:pt x="5620" y="18972"/>
                    <a:pt x="5515" y="18900"/>
                    <a:pt x="5408" y="18830"/>
                  </a:cubicBezTo>
                  <a:lnTo>
                    <a:pt x="5408" y="18830"/>
                  </a:lnTo>
                  <a:cubicBezTo>
                    <a:pt x="5469" y="18869"/>
                    <a:pt x="5496" y="18885"/>
                    <a:pt x="5499" y="18885"/>
                  </a:cubicBezTo>
                  <a:cubicBezTo>
                    <a:pt x="5510" y="18885"/>
                    <a:pt x="5241" y="18695"/>
                    <a:pt x="5178" y="18640"/>
                  </a:cubicBezTo>
                  <a:cubicBezTo>
                    <a:pt x="5143" y="18610"/>
                    <a:pt x="5024" y="18496"/>
                    <a:pt x="4968" y="18445"/>
                  </a:cubicBezTo>
                  <a:lnTo>
                    <a:pt x="4968" y="18445"/>
                  </a:lnTo>
                  <a:cubicBezTo>
                    <a:pt x="4920" y="18388"/>
                    <a:pt x="4796" y="18249"/>
                    <a:pt x="4763" y="18207"/>
                  </a:cubicBezTo>
                  <a:cubicBezTo>
                    <a:pt x="4657" y="18078"/>
                    <a:pt x="4558" y="17942"/>
                    <a:pt x="4465" y="17803"/>
                  </a:cubicBezTo>
                  <a:cubicBezTo>
                    <a:pt x="4323" y="17589"/>
                    <a:pt x="4379" y="17678"/>
                    <a:pt x="4247" y="17421"/>
                  </a:cubicBezTo>
                  <a:cubicBezTo>
                    <a:pt x="3831" y="16626"/>
                    <a:pt x="3531" y="15749"/>
                    <a:pt x="3333" y="14875"/>
                  </a:cubicBezTo>
                  <a:cubicBezTo>
                    <a:pt x="2838" y="12678"/>
                    <a:pt x="3021" y="10352"/>
                    <a:pt x="3328" y="8143"/>
                  </a:cubicBezTo>
                  <a:cubicBezTo>
                    <a:pt x="3640" y="5903"/>
                    <a:pt x="4151" y="3699"/>
                    <a:pt x="4556" y="1476"/>
                  </a:cubicBezTo>
                  <a:cubicBezTo>
                    <a:pt x="4673" y="841"/>
                    <a:pt x="4080" y="390"/>
                    <a:pt x="3545" y="171"/>
                  </a:cubicBezTo>
                  <a:cubicBezTo>
                    <a:pt x="3375" y="102"/>
                    <a:pt x="2981" y="0"/>
                    <a:pt x="2622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71;p5"/>
            <p:cNvSpPr/>
            <p:nvPr/>
          </p:nvSpPr>
          <p:spPr>
            <a:xfrm>
              <a:off x="8054827" y="-79728"/>
              <a:ext cx="1054835" cy="1431162"/>
            </a:xfrm>
            <a:custGeom>
              <a:avLst/>
              <a:gdLst/>
              <a:ahLst/>
              <a:cxnLst/>
              <a:rect l="l" t="t" r="r" b="b"/>
              <a:pathLst>
                <a:path w="36405" h="49393" extrusionOk="0">
                  <a:moveTo>
                    <a:pt x="14570" y="18820"/>
                  </a:moveTo>
                  <a:cubicBezTo>
                    <a:pt x="14571" y="18820"/>
                    <a:pt x="14584" y="18822"/>
                    <a:pt x="14618" y="18826"/>
                  </a:cubicBezTo>
                  <a:lnTo>
                    <a:pt x="14618" y="18826"/>
                  </a:lnTo>
                  <a:cubicBezTo>
                    <a:pt x="14592" y="18823"/>
                    <a:pt x="14569" y="18820"/>
                    <a:pt x="14570" y="18820"/>
                  </a:cubicBezTo>
                  <a:close/>
                  <a:moveTo>
                    <a:pt x="14649" y="18829"/>
                  </a:moveTo>
                  <a:cubicBezTo>
                    <a:pt x="14656" y="18830"/>
                    <a:pt x="14663" y="18831"/>
                    <a:pt x="14671" y="18831"/>
                  </a:cubicBezTo>
                  <a:cubicBezTo>
                    <a:pt x="14664" y="18831"/>
                    <a:pt x="14656" y="18830"/>
                    <a:pt x="14649" y="18829"/>
                  </a:cubicBezTo>
                  <a:close/>
                  <a:moveTo>
                    <a:pt x="4756" y="1"/>
                  </a:moveTo>
                  <a:cubicBezTo>
                    <a:pt x="4233" y="1"/>
                    <a:pt x="3605" y="121"/>
                    <a:pt x="3325" y="476"/>
                  </a:cubicBezTo>
                  <a:lnTo>
                    <a:pt x="3326" y="476"/>
                  </a:lnTo>
                  <a:cubicBezTo>
                    <a:pt x="2008" y="2142"/>
                    <a:pt x="1178" y="4142"/>
                    <a:pt x="699" y="6201"/>
                  </a:cubicBezTo>
                  <a:cubicBezTo>
                    <a:pt x="189" y="8379"/>
                    <a:pt x="0" y="10711"/>
                    <a:pt x="513" y="12908"/>
                  </a:cubicBezTo>
                  <a:cubicBezTo>
                    <a:pt x="1037" y="15152"/>
                    <a:pt x="2290" y="16981"/>
                    <a:pt x="4410" y="17964"/>
                  </a:cubicBezTo>
                  <a:cubicBezTo>
                    <a:pt x="5998" y="18700"/>
                    <a:pt x="7727" y="18857"/>
                    <a:pt x="9460" y="18857"/>
                  </a:cubicBezTo>
                  <a:cubicBezTo>
                    <a:pt x="10349" y="18857"/>
                    <a:pt x="11239" y="18815"/>
                    <a:pt x="12111" y="18790"/>
                  </a:cubicBezTo>
                  <a:cubicBezTo>
                    <a:pt x="12453" y="18779"/>
                    <a:pt x="12794" y="18772"/>
                    <a:pt x="13136" y="18772"/>
                  </a:cubicBezTo>
                  <a:cubicBezTo>
                    <a:pt x="13425" y="18772"/>
                    <a:pt x="13714" y="18777"/>
                    <a:pt x="14003" y="18790"/>
                  </a:cubicBezTo>
                  <a:cubicBezTo>
                    <a:pt x="14159" y="18796"/>
                    <a:pt x="14314" y="18804"/>
                    <a:pt x="14471" y="18815"/>
                  </a:cubicBezTo>
                  <a:cubicBezTo>
                    <a:pt x="14524" y="18819"/>
                    <a:pt x="14579" y="18823"/>
                    <a:pt x="14634" y="18828"/>
                  </a:cubicBezTo>
                  <a:lnTo>
                    <a:pt x="14634" y="18828"/>
                  </a:lnTo>
                  <a:cubicBezTo>
                    <a:pt x="14656" y="18831"/>
                    <a:pt x="14684" y="18835"/>
                    <a:pt x="14720" y="18839"/>
                  </a:cubicBezTo>
                  <a:cubicBezTo>
                    <a:pt x="15027" y="18879"/>
                    <a:pt x="15332" y="18924"/>
                    <a:pt x="15635" y="18988"/>
                  </a:cubicBezTo>
                  <a:cubicBezTo>
                    <a:pt x="16640" y="19200"/>
                    <a:pt x="17890" y="19807"/>
                    <a:pt x="18695" y="20664"/>
                  </a:cubicBezTo>
                  <a:cubicBezTo>
                    <a:pt x="19527" y="21549"/>
                    <a:pt x="20224" y="22576"/>
                    <a:pt x="20570" y="23749"/>
                  </a:cubicBezTo>
                  <a:cubicBezTo>
                    <a:pt x="20886" y="24819"/>
                    <a:pt x="20955" y="25940"/>
                    <a:pt x="20971" y="27052"/>
                  </a:cubicBezTo>
                  <a:cubicBezTo>
                    <a:pt x="20990" y="28322"/>
                    <a:pt x="20957" y="29591"/>
                    <a:pt x="21038" y="30859"/>
                  </a:cubicBezTo>
                  <a:cubicBezTo>
                    <a:pt x="21109" y="31947"/>
                    <a:pt x="21323" y="33040"/>
                    <a:pt x="21492" y="34117"/>
                  </a:cubicBezTo>
                  <a:cubicBezTo>
                    <a:pt x="21808" y="36134"/>
                    <a:pt x="22180" y="38161"/>
                    <a:pt x="22863" y="40093"/>
                  </a:cubicBezTo>
                  <a:cubicBezTo>
                    <a:pt x="23527" y="41973"/>
                    <a:pt x="24467" y="43754"/>
                    <a:pt x="25866" y="45194"/>
                  </a:cubicBezTo>
                  <a:cubicBezTo>
                    <a:pt x="27515" y="46892"/>
                    <a:pt x="29609" y="48042"/>
                    <a:pt x="31850" y="48764"/>
                  </a:cubicBezTo>
                  <a:cubicBezTo>
                    <a:pt x="32564" y="48994"/>
                    <a:pt x="33293" y="49180"/>
                    <a:pt x="34025" y="49343"/>
                  </a:cubicBezTo>
                  <a:cubicBezTo>
                    <a:pt x="34171" y="49376"/>
                    <a:pt x="34339" y="49393"/>
                    <a:pt x="34515" y="49393"/>
                  </a:cubicBezTo>
                  <a:cubicBezTo>
                    <a:pt x="35034" y="49393"/>
                    <a:pt x="35624" y="49242"/>
                    <a:pt x="35945" y="48906"/>
                  </a:cubicBezTo>
                  <a:cubicBezTo>
                    <a:pt x="36405" y="48427"/>
                    <a:pt x="35742" y="48132"/>
                    <a:pt x="35343" y="48042"/>
                  </a:cubicBezTo>
                  <a:cubicBezTo>
                    <a:pt x="33117" y="47542"/>
                    <a:pt x="30972" y="46657"/>
                    <a:pt x="29210" y="45162"/>
                  </a:cubicBezTo>
                  <a:cubicBezTo>
                    <a:pt x="27772" y="43941"/>
                    <a:pt x="26721" y="42297"/>
                    <a:pt x="25997" y="40569"/>
                  </a:cubicBezTo>
                  <a:cubicBezTo>
                    <a:pt x="25240" y="38761"/>
                    <a:pt x="24837" y="36808"/>
                    <a:pt x="24506" y="34883"/>
                  </a:cubicBezTo>
                  <a:cubicBezTo>
                    <a:pt x="24332" y="33863"/>
                    <a:pt x="24182" y="32837"/>
                    <a:pt x="24032" y="31813"/>
                  </a:cubicBezTo>
                  <a:cubicBezTo>
                    <a:pt x="23850" y="30583"/>
                    <a:pt x="23821" y="29356"/>
                    <a:pt x="23820" y="28115"/>
                  </a:cubicBezTo>
                  <a:cubicBezTo>
                    <a:pt x="23818" y="25859"/>
                    <a:pt x="23799" y="23608"/>
                    <a:pt x="22609" y="21606"/>
                  </a:cubicBezTo>
                  <a:cubicBezTo>
                    <a:pt x="21187" y="19216"/>
                    <a:pt x="18762" y="17862"/>
                    <a:pt x="16038" y="17537"/>
                  </a:cubicBezTo>
                  <a:cubicBezTo>
                    <a:pt x="15248" y="17443"/>
                    <a:pt x="14457" y="17412"/>
                    <a:pt x="13665" y="17412"/>
                  </a:cubicBezTo>
                  <a:cubicBezTo>
                    <a:pt x="13152" y="17412"/>
                    <a:pt x="12639" y="17425"/>
                    <a:pt x="12124" y="17443"/>
                  </a:cubicBezTo>
                  <a:cubicBezTo>
                    <a:pt x="11515" y="17466"/>
                    <a:pt x="10907" y="17489"/>
                    <a:pt x="10298" y="17494"/>
                  </a:cubicBezTo>
                  <a:cubicBezTo>
                    <a:pt x="10236" y="17495"/>
                    <a:pt x="10174" y="17495"/>
                    <a:pt x="10111" y="17495"/>
                  </a:cubicBezTo>
                  <a:cubicBezTo>
                    <a:pt x="9884" y="17495"/>
                    <a:pt x="9657" y="17492"/>
                    <a:pt x="9429" y="17485"/>
                  </a:cubicBezTo>
                  <a:cubicBezTo>
                    <a:pt x="9274" y="17480"/>
                    <a:pt x="9119" y="17472"/>
                    <a:pt x="8966" y="17464"/>
                  </a:cubicBezTo>
                  <a:cubicBezTo>
                    <a:pt x="8913" y="17460"/>
                    <a:pt x="8629" y="17434"/>
                    <a:pt x="8602" y="17434"/>
                  </a:cubicBezTo>
                  <a:cubicBezTo>
                    <a:pt x="8594" y="17434"/>
                    <a:pt x="8608" y="17436"/>
                    <a:pt x="8656" y="17442"/>
                  </a:cubicBezTo>
                  <a:cubicBezTo>
                    <a:pt x="8063" y="17371"/>
                    <a:pt x="7584" y="17285"/>
                    <a:pt x="7114" y="17128"/>
                  </a:cubicBezTo>
                  <a:cubicBezTo>
                    <a:pt x="6585" y="16956"/>
                    <a:pt x="6084" y="16707"/>
                    <a:pt x="5625" y="16392"/>
                  </a:cubicBezTo>
                  <a:cubicBezTo>
                    <a:pt x="4850" y="15860"/>
                    <a:pt x="4275" y="15020"/>
                    <a:pt x="3874" y="14167"/>
                  </a:cubicBezTo>
                  <a:cubicBezTo>
                    <a:pt x="2983" y="12275"/>
                    <a:pt x="2927" y="10002"/>
                    <a:pt x="3176" y="7962"/>
                  </a:cubicBezTo>
                  <a:cubicBezTo>
                    <a:pt x="3430" y="5869"/>
                    <a:pt x="4087" y="3764"/>
                    <a:pt x="5152" y="1939"/>
                  </a:cubicBezTo>
                  <a:cubicBezTo>
                    <a:pt x="5360" y="1578"/>
                    <a:pt x="5592" y="1233"/>
                    <a:pt x="5847" y="906"/>
                  </a:cubicBezTo>
                  <a:cubicBezTo>
                    <a:pt x="6232" y="418"/>
                    <a:pt x="5708" y="123"/>
                    <a:pt x="5245" y="40"/>
                  </a:cubicBezTo>
                  <a:cubicBezTo>
                    <a:pt x="5108" y="15"/>
                    <a:pt x="4938" y="1"/>
                    <a:pt x="475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72;p5"/>
            <p:cNvSpPr/>
            <p:nvPr/>
          </p:nvSpPr>
          <p:spPr>
            <a:xfrm>
              <a:off x="8877766" y="3133802"/>
              <a:ext cx="463049" cy="786208"/>
            </a:xfrm>
            <a:custGeom>
              <a:avLst/>
              <a:gdLst/>
              <a:ahLst/>
              <a:cxnLst/>
              <a:rect l="l" t="t" r="r" b="b"/>
              <a:pathLst>
                <a:path w="15981" h="27134" extrusionOk="0">
                  <a:moveTo>
                    <a:pt x="7190" y="14865"/>
                  </a:moveTo>
                  <a:lnTo>
                    <a:pt x="7180" y="14871"/>
                  </a:lnTo>
                  <a:lnTo>
                    <a:pt x="7180" y="14871"/>
                  </a:lnTo>
                  <a:cubicBezTo>
                    <a:pt x="7185" y="14868"/>
                    <a:pt x="7188" y="14866"/>
                    <a:pt x="7190" y="14865"/>
                  </a:cubicBezTo>
                  <a:close/>
                  <a:moveTo>
                    <a:pt x="2881" y="21722"/>
                  </a:moveTo>
                  <a:cubicBezTo>
                    <a:pt x="2871" y="21757"/>
                    <a:pt x="2867" y="21770"/>
                    <a:pt x="2867" y="21770"/>
                  </a:cubicBezTo>
                  <a:cubicBezTo>
                    <a:pt x="2867" y="21770"/>
                    <a:pt x="2874" y="21744"/>
                    <a:pt x="2881" y="21722"/>
                  </a:cubicBezTo>
                  <a:close/>
                  <a:moveTo>
                    <a:pt x="14455" y="0"/>
                  </a:moveTo>
                  <a:cubicBezTo>
                    <a:pt x="14202" y="0"/>
                    <a:pt x="13948" y="49"/>
                    <a:pt x="13799" y="99"/>
                  </a:cubicBezTo>
                  <a:cubicBezTo>
                    <a:pt x="13337" y="254"/>
                    <a:pt x="12754" y="641"/>
                    <a:pt x="12862" y="1200"/>
                  </a:cubicBezTo>
                  <a:lnTo>
                    <a:pt x="12862" y="1198"/>
                  </a:lnTo>
                  <a:cubicBezTo>
                    <a:pt x="13145" y="2655"/>
                    <a:pt x="13322" y="4133"/>
                    <a:pt x="13276" y="5620"/>
                  </a:cubicBezTo>
                  <a:cubicBezTo>
                    <a:pt x="13259" y="6238"/>
                    <a:pt x="13198" y="6853"/>
                    <a:pt x="13094" y="7464"/>
                  </a:cubicBezTo>
                  <a:cubicBezTo>
                    <a:pt x="13001" y="8000"/>
                    <a:pt x="12872" y="8502"/>
                    <a:pt x="12738" y="8889"/>
                  </a:cubicBezTo>
                  <a:cubicBezTo>
                    <a:pt x="12580" y="9350"/>
                    <a:pt x="12383" y="9798"/>
                    <a:pt x="12155" y="10229"/>
                  </a:cubicBezTo>
                  <a:cubicBezTo>
                    <a:pt x="12051" y="10424"/>
                    <a:pt x="11939" y="10612"/>
                    <a:pt x="11822" y="10801"/>
                  </a:cubicBezTo>
                  <a:cubicBezTo>
                    <a:pt x="11798" y="10840"/>
                    <a:pt x="11783" y="10864"/>
                    <a:pt x="11775" y="10878"/>
                  </a:cubicBezTo>
                  <a:lnTo>
                    <a:pt x="11775" y="10878"/>
                  </a:lnTo>
                  <a:cubicBezTo>
                    <a:pt x="11766" y="10890"/>
                    <a:pt x="11749" y="10913"/>
                    <a:pt x="11719" y="10956"/>
                  </a:cubicBezTo>
                  <a:cubicBezTo>
                    <a:pt x="11650" y="11053"/>
                    <a:pt x="11581" y="11151"/>
                    <a:pt x="11509" y="11245"/>
                  </a:cubicBezTo>
                  <a:cubicBezTo>
                    <a:pt x="11239" y="11600"/>
                    <a:pt x="10949" y="11937"/>
                    <a:pt x="10637" y="12255"/>
                  </a:cubicBezTo>
                  <a:cubicBezTo>
                    <a:pt x="10556" y="12338"/>
                    <a:pt x="10472" y="12418"/>
                    <a:pt x="10391" y="12499"/>
                  </a:cubicBezTo>
                  <a:cubicBezTo>
                    <a:pt x="10459" y="12431"/>
                    <a:pt x="10484" y="12406"/>
                    <a:pt x="10483" y="12406"/>
                  </a:cubicBezTo>
                  <a:lnTo>
                    <a:pt x="10483" y="12406"/>
                  </a:lnTo>
                  <a:cubicBezTo>
                    <a:pt x="10482" y="12406"/>
                    <a:pt x="10350" y="12535"/>
                    <a:pt x="10313" y="12569"/>
                  </a:cubicBezTo>
                  <a:cubicBezTo>
                    <a:pt x="10142" y="12724"/>
                    <a:pt x="9966" y="12876"/>
                    <a:pt x="9789" y="13021"/>
                  </a:cubicBezTo>
                  <a:cubicBezTo>
                    <a:pt x="9102" y="13587"/>
                    <a:pt x="8370" y="14092"/>
                    <a:pt x="7629" y="14579"/>
                  </a:cubicBezTo>
                  <a:cubicBezTo>
                    <a:pt x="7455" y="14692"/>
                    <a:pt x="7281" y="14806"/>
                    <a:pt x="7108" y="14919"/>
                  </a:cubicBezTo>
                  <a:cubicBezTo>
                    <a:pt x="7080" y="14937"/>
                    <a:pt x="7064" y="14947"/>
                    <a:pt x="7056" y="14953"/>
                  </a:cubicBezTo>
                  <a:lnTo>
                    <a:pt x="7056" y="14953"/>
                  </a:lnTo>
                  <a:lnTo>
                    <a:pt x="7180" y="14871"/>
                  </a:lnTo>
                  <a:lnTo>
                    <a:pt x="7180" y="14871"/>
                  </a:lnTo>
                  <a:cubicBezTo>
                    <a:pt x="7147" y="14893"/>
                    <a:pt x="7049" y="14957"/>
                    <a:pt x="7049" y="14957"/>
                  </a:cubicBezTo>
                  <a:cubicBezTo>
                    <a:pt x="7049" y="14957"/>
                    <a:pt x="7051" y="14955"/>
                    <a:pt x="7056" y="14953"/>
                  </a:cubicBezTo>
                  <a:lnTo>
                    <a:pt x="7056" y="14953"/>
                  </a:lnTo>
                  <a:lnTo>
                    <a:pt x="7046" y="14959"/>
                  </a:lnTo>
                  <a:lnTo>
                    <a:pt x="6530" y="15291"/>
                  </a:lnTo>
                  <a:cubicBezTo>
                    <a:pt x="6166" y="15526"/>
                    <a:pt x="5803" y="15761"/>
                    <a:pt x="5445" y="16004"/>
                  </a:cubicBezTo>
                  <a:cubicBezTo>
                    <a:pt x="3923" y="17034"/>
                    <a:pt x="2501" y="18220"/>
                    <a:pt x="1502" y="19781"/>
                  </a:cubicBezTo>
                  <a:cubicBezTo>
                    <a:pt x="172" y="21859"/>
                    <a:pt x="1" y="24332"/>
                    <a:pt x="291" y="26723"/>
                  </a:cubicBezTo>
                  <a:cubicBezTo>
                    <a:pt x="330" y="27041"/>
                    <a:pt x="683" y="27133"/>
                    <a:pt x="1039" y="27133"/>
                  </a:cubicBezTo>
                  <a:cubicBezTo>
                    <a:pt x="1300" y="27133"/>
                    <a:pt x="1563" y="27083"/>
                    <a:pt x="1702" y="27036"/>
                  </a:cubicBezTo>
                  <a:cubicBezTo>
                    <a:pt x="2196" y="26870"/>
                    <a:pt x="2707" y="26503"/>
                    <a:pt x="2638" y="25936"/>
                  </a:cubicBezTo>
                  <a:cubicBezTo>
                    <a:pt x="2502" y="24818"/>
                    <a:pt x="2499" y="23669"/>
                    <a:pt x="2692" y="22557"/>
                  </a:cubicBezTo>
                  <a:cubicBezTo>
                    <a:pt x="2734" y="22316"/>
                    <a:pt x="2790" y="22079"/>
                    <a:pt x="2847" y="21841"/>
                  </a:cubicBezTo>
                  <a:cubicBezTo>
                    <a:pt x="2859" y="21799"/>
                    <a:pt x="2871" y="21757"/>
                    <a:pt x="2883" y="21714"/>
                  </a:cubicBezTo>
                  <a:lnTo>
                    <a:pt x="2883" y="21714"/>
                  </a:lnTo>
                  <a:cubicBezTo>
                    <a:pt x="2885" y="21706"/>
                    <a:pt x="2887" y="21699"/>
                    <a:pt x="2889" y="21694"/>
                  </a:cubicBezTo>
                  <a:cubicBezTo>
                    <a:pt x="2934" y="21555"/>
                    <a:pt x="2980" y="21420"/>
                    <a:pt x="3030" y="21284"/>
                  </a:cubicBezTo>
                  <a:cubicBezTo>
                    <a:pt x="3183" y="20873"/>
                    <a:pt x="3371" y="20477"/>
                    <a:pt x="3593" y="20098"/>
                  </a:cubicBezTo>
                  <a:cubicBezTo>
                    <a:pt x="3643" y="20012"/>
                    <a:pt x="3697" y="19928"/>
                    <a:pt x="3750" y="19841"/>
                  </a:cubicBezTo>
                  <a:cubicBezTo>
                    <a:pt x="3751" y="19840"/>
                    <a:pt x="3751" y="19840"/>
                    <a:pt x="3752" y="19839"/>
                  </a:cubicBezTo>
                  <a:lnTo>
                    <a:pt x="3752" y="19839"/>
                  </a:lnTo>
                  <a:cubicBezTo>
                    <a:pt x="3773" y="19806"/>
                    <a:pt x="3796" y="19774"/>
                    <a:pt x="3819" y="19742"/>
                  </a:cubicBezTo>
                  <a:cubicBezTo>
                    <a:pt x="3945" y="19562"/>
                    <a:pt x="4079" y="19388"/>
                    <a:pt x="4220" y="19218"/>
                  </a:cubicBezTo>
                  <a:cubicBezTo>
                    <a:pt x="4346" y="19066"/>
                    <a:pt x="4477" y="18919"/>
                    <a:pt x="4613" y="18776"/>
                  </a:cubicBezTo>
                  <a:cubicBezTo>
                    <a:pt x="4688" y="18696"/>
                    <a:pt x="4763" y="18618"/>
                    <a:pt x="4841" y="18541"/>
                  </a:cubicBezTo>
                  <a:cubicBezTo>
                    <a:pt x="4872" y="18511"/>
                    <a:pt x="4903" y="18480"/>
                    <a:pt x="4935" y="18450"/>
                  </a:cubicBezTo>
                  <a:cubicBezTo>
                    <a:pt x="4936" y="18449"/>
                    <a:pt x="4938" y="18448"/>
                    <a:pt x="4939" y="18447"/>
                  </a:cubicBezTo>
                  <a:lnTo>
                    <a:pt x="4939" y="18447"/>
                  </a:lnTo>
                  <a:cubicBezTo>
                    <a:pt x="5577" y="17885"/>
                    <a:pt x="6250" y="17362"/>
                    <a:pt x="6955" y="16883"/>
                  </a:cubicBezTo>
                  <a:cubicBezTo>
                    <a:pt x="7321" y="16633"/>
                    <a:pt x="7693" y="16392"/>
                    <a:pt x="8065" y="16151"/>
                  </a:cubicBezTo>
                  <a:cubicBezTo>
                    <a:pt x="8070" y="16148"/>
                    <a:pt x="8075" y="16145"/>
                    <a:pt x="8078" y="16142"/>
                  </a:cubicBezTo>
                  <a:lnTo>
                    <a:pt x="8078" y="16142"/>
                  </a:lnTo>
                  <a:cubicBezTo>
                    <a:pt x="8084" y="16138"/>
                    <a:pt x="8090" y="16134"/>
                    <a:pt x="8097" y="16130"/>
                  </a:cubicBezTo>
                  <a:lnTo>
                    <a:pt x="8586" y="15817"/>
                  </a:lnTo>
                  <a:cubicBezTo>
                    <a:pt x="8779" y="15692"/>
                    <a:pt x="8972" y="15566"/>
                    <a:pt x="9164" y="15440"/>
                  </a:cubicBezTo>
                  <a:cubicBezTo>
                    <a:pt x="9897" y="14961"/>
                    <a:pt x="10623" y="14464"/>
                    <a:pt x="11302" y="13911"/>
                  </a:cubicBezTo>
                  <a:cubicBezTo>
                    <a:pt x="12829" y="12670"/>
                    <a:pt x="14140" y="11143"/>
                    <a:pt x="14867" y="9294"/>
                  </a:cubicBezTo>
                  <a:cubicBezTo>
                    <a:pt x="15981" y="6464"/>
                    <a:pt x="15776" y="3342"/>
                    <a:pt x="15211" y="412"/>
                  </a:cubicBezTo>
                  <a:cubicBezTo>
                    <a:pt x="15149" y="94"/>
                    <a:pt x="14803" y="0"/>
                    <a:pt x="14455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73" name="Google Shape;173;p5"/>
          <p:cNvSpPr/>
          <p:nvPr/>
        </p:nvSpPr>
        <p:spPr>
          <a:xfrm>
            <a:off x="490235" y="464946"/>
            <a:ext cx="11211531" cy="5928109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4" name="Google Shape;174;p5"/>
          <p:cNvSpPr txBox="1">
            <a:spLocks noGrp="1"/>
          </p:cNvSpPr>
          <p:nvPr>
            <p:ph type="subTitle" idx="1"/>
          </p:nvPr>
        </p:nvSpPr>
        <p:spPr>
          <a:xfrm>
            <a:off x="1940617" y="3617633"/>
            <a:ext cx="3437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933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5" name="Google Shape;175;p5"/>
          <p:cNvSpPr txBox="1">
            <a:spLocks noGrp="1"/>
          </p:cNvSpPr>
          <p:nvPr>
            <p:ph type="subTitle" idx="2"/>
          </p:nvPr>
        </p:nvSpPr>
        <p:spPr>
          <a:xfrm>
            <a:off x="6813784" y="3617567"/>
            <a:ext cx="3437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933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6" name="Google Shape;176;p5"/>
          <p:cNvSpPr txBox="1">
            <a:spLocks noGrp="1"/>
          </p:cNvSpPr>
          <p:nvPr>
            <p:ph type="subTitle" idx="3"/>
          </p:nvPr>
        </p:nvSpPr>
        <p:spPr>
          <a:xfrm>
            <a:off x="1940617" y="4360333"/>
            <a:ext cx="34376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5"/>
          <p:cNvSpPr txBox="1">
            <a:spLocks noGrp="1"/>
          </p:cNvSpPr>
          <p:nvPr>
            <p:ph type="subTitle" idx="4"/>
          </p:nvPr>
        </p:nvSpPr>
        <p:spPr>
          <a:xfrm>
            <a:off x="6813784" y="4360333"/>
            <a:ext cx="34376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5"/>
          <p:cNvSpPr txBox="1">
            <a:spLocks noGrp="1"/>
          </p:cNvSpPr>
          <p:nvPr>
            <p:ph type="title"/>
          </p:nvPr>
        </p:nvSpPr>
        <p:spPr>
          <a:xfrm>
            <a:off x="960000" y="1076233"/>
            <a:ext cx="10272000" cy="6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800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5"/>
          <p:cNvSpPr/>
          <p:nvPr/>
        </p:nvSpPr>
        <p:spPr>
          <a:xfrm>
            <a:off x="10710612" y="5462595"/>
            <a:ext cx="725341" cy="1246388"/>
          </a:xfrm>
          <a:custGeom>
            <a:avLst/>
            <a:gdLst/>
            <a:ahLst/>
            <a:cxnLst/>
            <a:rect l="l" t="t" r="r" b="b"/>
            <a:pathLst>
              <a:path w="18775" h="32262" extrusionOk="0">
                <a:moveTo>
                  <a:pt x="11539" y="9839"/>
                </a:moveTo>
                <a:cubicBezTo>
                  <a:pt x="11540" y="9839"/>
                  <a:pt x="11541" y="9839"/>
                  <a:pt x="11542" y="9839"/>
                </a:cubicBezTo>
                <a:lnTo>
                  <a:pt x="11542" y="9839"/>
                </a:lnTo>
                <a:cubicBezTo>
                  <a:pt x="11542" y="9839"/>
                  <a:pt x="11543" y="9840"/>
                  <a:pt x="11543" y="9840"/>
                </a:cubicBezTo>
                <a:lnTo>
                  <a:pt x="11543" y="9840"/>
                </a:lnTo>
                <a:cubicBezTo>
                  <a:pt x="11542" y="9839"/>
                  <a:pt x="11540" y="9839"/>
                  <a:pt x="11539" y="9839"/>
                </a:cubicBezTo>
                <a:close/>
                <a:moveTo>
                  <a:pt x="10445" y="9705"/>
                </a:moveTo>
                <a:cubicBezTo>
                  <a:pt x="10662" y="9705"/>
                  <a:pt x="10879" y="9721"/>
                  <a:pt x="11095" y="9752"/>
                </a:cubicBezTo>
                <a:lnTo>
                  <a:pt x="11095" y="9752"/>
                </a:lnTo>
                <a:cubicBezTo>
                  <a:pt x="11229" y="10795"/>
                  <a:pt x="10928" y="11809"/>
                  <a:pt x="10083" y="12588"/>
                </a:cubicBezTo>
                <a:cubicBezTo>
                  <a:pt x="9204" y="13399"/>
                  <a:pt x="7980" y="13766"/>
                  <a:pt x="6789" y="13766"/>
                </a:cubicBezTo>
                <a:cubicBezTo>
                  <a:pt x="6551" y="13766"/>
                  <a:pt x="6314" y="13751"/>
                  <a:pt x="6081" y="13723"/>
                </a:cubicBezTo>
                <a:cubicBezTo>
                  <a:pt x="5889" y="13699"/>
                  <a:pt x="5740" y="13676"/>
                  <a:pt x="5598" y="13647"/>
                </a:cubicBezTo>
                <a:lnTo>
                  <a:pt x="5598" y="13647"/>
                </a:lnTo>
                <a:cubicBezTo>
                  <a:pt x="6034" y="12537"/>
                  <a:pt x="6747" y="11427"/>
                  <a:pt x="7709" y="10660"/>
                </a:cubicBezTo>
                <a:cubicBezTo>
                  <a:pt x="8507" y="10024"/>
                  <a:pt x="9470" y="9705"/>
                  <a:pt x="10445" y="9705"/>
                </a:cubicBezTo>
                <a:close/>
                <a:moveTo>
                  <a:pt x="14564" y="19435"/>
                </a:moveTo>
                <a:lnTo>
                  <a:pt x="14564" y="19435"/>
                </a:lnTo>
                <a:cubicBezTo>
                  <a:pt x="14564" y="19444"/>
                  <a:pt x="14564" y="19453"/>
                  <a:pt x="14564" y="19461"/>
                </a:cubicBezTo>
                <a:lnTo>
                  <a:pt x="14564" y="19461"/>
                </a:lnTo>
                <a:cubicBezTo>
                  <a:pt x="14564" y="19461"/>
                  <a:pt x="14563" y="19461"/>
                  <a:pt x="14563" y="19461"/>
                </a:cubicBezTo>
                <a:lnTo>
                  <a:pt x="14563" y="19461"/>
                </a:lnTo>
                <a:cubicBezTo>
                  <a:pt x="14563" y="19453"/>
                  <a:pt x="14564" y="19445"/>
                  <a:pt x="14564" y="19435"/>
                </a:cubicBezTo>
                <a:close/>
                <a:moveTo>
                  <a:pt x="14428" y="19664"/>
                </a:moveTo>
                <a:lnTo>
                  <a:pt x="14428" y="19664"/>
                </a:lnTo>
                <a:cubicBezTo>
                  <a:pt x="14436" y="19665"/>
                  <a:pt x="14444" y="19667"/>
                  <a:pt x="14452" y="19669"/>
                </a:cubicBezTo>
                <a:cubicBezTo>
                  <a:pt x="14443" y="19667"/>
                  <a:pt x="14435" y="19665"/>
                  <a:pt x="14428" y="19664"/>
                </a:cubicBezTo>
                <a:close/>
                <a:moveTo>
                  <a:pt x="14531" y="19694"/>
                </a:moveTo>
                <a:lnTo>
                  <a:pt x="14531" y="19694"/>
                </a:lnTo>
                <a:cubicBezTo>
                  <a:pt x="14531" y="19694"/>
                  <a:pt x="14531" y="19694"/>
                  <a:pt x="14531" y="19695"/>
                </a:cubicBezTo>
                <a:lnTo>
                  <a:pt x="14531" y="19695"/>
                </a:lnTo>
                <a:cubicBezTo>
                  <a:pt x="14531" y="19696"/>
                  <a:pt x="14530" y="19697"/>
                  <a:pt x="14530" y="19698"/>
                </a:cubicBezTo>
                <a:lnTo>
                  <a:pt x="14530" y="19698"/>
                </a:lnTo>
                <a:cubicBezTo>
                  <a:pt x="14530" y="19697"/>
                  <a:pt x="14530" y="19696"/>
                  <a:pt x="14531" y="19694"/>
                </a:cubicBezTo>
                <a:close/>
                <a:moveTo>
                  <a:pt x="14779" y="19781"/>
                </a:moveTo>
                <a:cubicBezTo>
                  <a:pt x="14780" y="19781"/>
                  <a:pt x="14781" y="19782"/>
                  <a:pt x="14782" y="19782"/>
                </a:cubicBezTo>
                <a:lnTo>
                  <a:pt x="14782" y="19782"/>
                </a:lnTo>
                <a:cubicBezTo>
                  <a:pt x="14814" y="19800"/>
                  <a:pt x="14847" y="19818"/>
                  <a:pt x="14880" y="19835"/>
                </a:cubicBezTo>
                <a:lnTo>
                  <a:pt x="14880" y="19835"/>
                </a:lnTo>
                <a:cubicBezTo>
                  <a:pt x="14885" y="19839"/>
                  <a:pt x="14888" y="19841"/>
                  <a:pt x="14887" y="19841"/>
                </a:cubicBezTo>
                <a:cubicBezTo>
                  <a:pt x="14883" y="19841"/>
                  <a:pt x="14854" y="19826"/>
                  <a:pt x="14779" y="19781"/>
                </a:cubicBezTo>
                <a:close/>
                <a:moveTo>
                  <a:pt x="5402" y="20224"/>
                </a:moveTo>
                <a:lnTo>
                  <a:pt x="5402" y="20224"/>
                </a:lnTo>
                <a:cubicBezTo>
                  <a:pt x="5403" y="20227"/>
                  <a:pt x="5404" y="20230"/>
                  <a:pt x="5405" y="20233"/>
                </a:cubicBezTo>
                <a:cubicBezTo>
                  <a:pt x="5404" y="20229"/>
                  <a:pt x="5403" y="20227"/>
                  <a:pt x="5402" y="20224"/>
                </a:cubicBezTo>
                <a:close/>
                <a:moveTo>
                  <a:pt x="6201" y="21492"/>
                </a:moveTo>
                <a:cubicBezTo>
                  <a:pt x="6209" y="21500"/>
                  <a:pt x="6216" y="21507"/>
                  <a:pt x="6220" y="21512"/>
                </a:cubicBezTo>
                <a:lnTo>
                  <a:pt x="6220" y="21512"/>
                </a:lnTo>
                <a:cubicBezTo>
                  <a:pt x="6211" y="21507"/>
                  <a:pt x="6204" y="21503"/>
                  <a:pt x="6203" y="21503"/>
                </a:cubicBezTo>
                <a:lnTo>
                  <a:pt x="6203" y="21503"/>
                </a:lnTo>
                <a:cubicBezTo>
                  <a:pt x="6201" y="21503"/>
                  <a:pt x="6207" y="21509"/>
                  <a:pt x="6227" y="21522"/>
                </a:cubicBezTo>
                <a:lnTo>
                  <a:pt x="6227" y="21522"/>
                </a:lnTo>
                <a:cubicBezTo>
                  <a:pt x="6227" y="21521"/>
                  <a:pt x="6224" y="21517"/>
                  <a:pt x="6220" y="21512"/>
                </a:cubicBezTo>
                <a:lnTo>
                  <a:pt x="6220" y="21512"/>
                </a:lnTo>
                <a:cubicBezTo>
                  <a:pt x="6225" y="21514"/>
                  <a:pt x="6229" y="21517"/>
                  <a:pt x="6235" y="21520"/>
                </a:cubicBezTo>
                <a:lnTo>
                  <a:pt x="6235" y="21520"/>
                </a:lnTo>
                <a:cubicBezTo>
                  <a:pt x="6221" y="21509"/>
                  <a:pt x="6209" y="21499"/>
                  <a:pt x="6201" y="21492"/>
                </a:cubicBezTo>
                <a:close/>
                <a:moveTo>
                  <a:pt x="6375" y="21627"/>
                </a:moveTo>
                <a:lnTo>
                  <a:pt x="6375" y="21627"/>
                </a:lnTo>
                <a:cubicBezTo>
                  <a:pt x="6416" y="21647"/>
                  <a:pt x="6467" y="21686"/>
                  <a:pt x="6462" y="21686"/>
                </a:cubicBezTo>
                <a:cubicBezTo>
                  <a:pt x="6459" y="21686"/>
                  <a:pt x="6435" y="21671"/>
                  <a:pt x="6375" y="21627"/>
                </a:cubicBezTo>
                <a:close/>
                <a:moveTo>
                  <a:pt x="13539" y="19563"/>
                </a:moveTo>
                <a:cubicBezTo>
                  <a:pt x="13800" y="19563"/>
                  <a:pt x="14065" y="19593"/>
                  <a:pt x="14362" y="19651"/>
                </a:cubicBezTo>
                <a:lnTo>
                  <a:pt x="14362" y="19651"/>
                </a:lnTo>
                <a:cubicBezTo>
                  <a:pt x="14361" y="19651"/>
                  <a:pt x="14361" y="19650"/>
                  <a:pt x="14360" y="19650"/>
                </a:cubicBezTo>
                <a:lnTo>
                  <a:pt x="14360" y="19650"/>
                </a:lnTo>
                <a:cubicBezTo>
                  <a:pt x="14356" y="19650"/>
                  <a:pt x="14474" y="19677"/>
                  <a:pt x="14524" y="19692"/>
                </a:cubicBezTo>
                <a:lnTo>
                  <a:pt x="14524" y="19692"/>
                </a:lnTo>
                <a:cubicBezTo>
                  <a:pt x="14500" y="19721"/>
                  <a:pt x="14430" y="19855"/>
                  <a:pt x="14394" y="19897"/>
                </a:cubicBezTo>
                <a:cubicBezTo>
                  <a:pt x="14302" y="20001"/>
                  <a:pt x="14196" y="20094"/>
                  <a:pt x="14081" y="20172"/>
                </a:cubicBezTo>
                <a:cubicBezTo>
                  <a:pt x="13177" y="20806"/>
                  <a:pt x="12056" y="21269"/>
                  <a:pt x="11014" y="21622"/>
                </a:cubicBezTo>
                <a:cubicBezTo>
                  <a:pt x="10687" y="21733"/>
                  <a:pt x="10331" y="21835"/>
                  <a:pt x="9972" y="21917"/>
                </a:cubicBezTo>
                <a:lnTo>
                  <a:pt x="9972" y="21917"/>
                </a:lnTo>
                <a:cubicBezTo>
                  <a:pt x="10122" y="21614"/>
                  <a:pt x="10301" y="21325"/>
                  <a:pt x="10516" y="21055"/>
                </a:cubicBezTo>
                <a:cubicBezTo>
                  <a:pt x="11024" y="20420"/>
                  <a:pt x="11687" y="19956"/>
                  <a:pt x="12469" y="19729"/>
                </a:cubicBezTo>
                <a:cubicBezTo>
                  <a:pt x="12861" y="19615"/>
                  <a:pt x="13196" y="19563"/>
                  <a:pt x="13539" y="19563"/>
                </a:cubicBezTo>
                <a:close/>
                <a:moveTo>
                  <a:pt x="11319" y="30029"/>
                </a:moveTo>
                <a:cubicBezTo>
                  <a:pt x="11321" y="30030"/>
                  <a:pt x="11324" y="30031"/>
                  <a:pt x="11326" y="30033"/>
                </a:cubicBezTo>
                <a:lnTo>
                  <a:pt x="11326" y="30033"/>
                </a:lnTo>
                <a:cubicBezTo>
                  <a:pt x="11324" y="30031"/>
                  <a:pt x="11321" y="30030"/>
                  <a:pt x="11319" y="30029"/>
                </a:cubicBezTo>
                <a:close/>
                <a:moveTo>
                  <a:pt x="11354" y="30050"/>
                </a:moveTo>
                <a:cubicBezTo>
                  <a:pt x="11371" y="30061"/>
                  <a:pt x="11384" y="30070"/>
                  <a:pt x="11384" y="30070"/>
                </a:cubicBezTo>
                <a:cubicBezTo>
                  <a:pt x="11384" y="30070"/>
                  <a:pt x="11376" y="30064"/>
                  <a:pt x="11354" y="30050"/>
                </a:cubicBezTo>
                <a:close/>
                <a:moveTo>
                  <a:pt x="7317" y="0"/>
                </a:moveTo>
                <a:cubicBezTo>
                  <a:pt x="7270" y="0"/>
                  <a:pt x="7223" y="6"/>
                  <a:pt x="7178" y="18"/>
                </a:cubicBezTo>
                <a:lnTo>
                  <a:pt x="7180" y="16"/>
                </a:lnTo>
                <a:lnTo>
                  <a:pt x="7180" y="16"/>
                </a:lnTo>
                <a:cubicBezTo>
                  <a:pt x="5272" y="516"/>
                  <a:pt x="3590" y="2046"/>
                  <a:pt x="2379" y="3540"/>
                </a:cubicBezTo>
                <a:cubicBezTo>
                  <a:pt x="1125" y="5085"/>
                  <a:pt x="1" y="7133"/>
                  <a:pt x="354" y="9187"/>
                </a:cubicBezTo>
                <a:cubicBezTo>
                  <a:pt x="528" y="10208"/>
                  <a:pt x="1128" y="11231"/>
                  <a:pt x="1751" y="12044"/>
                </a:cubicBezTo>
                <a:cubicBezTo>
                  <a:pt x="2202" y="12632"/>
                  <a:pt x="2716" y="13169"/>
                  <a:pt x="3288" y="13637"/>
                </a:cubicBezTo>
                <a:lnTo>
                  <a:pt x="3288" y="13637"/>
                </a:lnTo>
                <a:cubicBezTo>
                  <a:pt x="3104" y="14426"/>
                  <a:pt x="3013" y="15234"/>
                  <a:pt x="3009" y="16020"/>
                </a:cubicBezTo>
                <a:cubicBezTo>
                  <a:pt x="2996" y="18411"/>
                  <a:pt x="3836" y="20793"/>
                  <a:pt x="5734" y="22337"/>
                </a:cubicBezTo>
                <a:cubicBezTo>
                  <a:pt x="6244" y="22751"/>
                  <a:pt x="6803" y="23099"/>
                  <a:pt x="7400" y="23354"/>
                </a:cubicBezTo>
                <a:lnTo>
                  <a:pt x="7400" y="23354"/>
                </a:lnTo>
                <a:cubicBezTo>
                  <a:pt x="7276" y="25244"/>
                  <a:pt x="7763" y="27144"/>
                  <a:pt x="8821" y="28743"/>
                </a:cubicBezTo>
                <a:cubicBezTo>
                  <a:pt x="10106" y="30685"/>
                  <a:pt x="12297" y="32262"/>
                  <a:pt x="14686" y="32262"/>
                </a:cubicBezTo>
                <a:cubicBezTo>
                  <a:pt x="14772" y="32262"/>
                  <a:pt x="14859" y="32260"/>
                  <a:pt x="14945" y="32256"/>
                </a:cubicBezTo>
                <a:cubicBezTo>
                  <a:pt x="16208" y="32195"/>
                  <a:pt x="17351" y="31684"/>
                  <a:pt x="18385" y="30981"/>
                </a:cubicBezTo>
                <a:cubicBezTo>
                  <a:pt x="18775" y="30716"/>
                  <a:pt x="17560" y="29348"/>
                  <a:pt x="16835" y="29348"/>
                </a:cubicBezTo>
                <a:cubicBezTo>
                  <a:pt x="16743" y="29348"/>
                  <a:pt x="16660" y="29370"/>
                  <a:pt x="16588" y="29418"/>
                </a:cubicBezTo>
                <a:cubicBezTo>
                  <a:pt x="15622" y="30074"/>
                  <a:pt x="14460" y="30554"/>
                  <a:pt x="13283" y="30554"/>
                </a:cubicBezTo>
                <a:cubicBezTo>
                  <a:pt x="12954" y="30554"/>
                  <a:pt x="12623" y="30517"/>
                  <a:pt x="12295" y="30434"/>
                </a:cubicBezTo>
                <a:cubicBezTo>
                  <a:pt x="12025" y="30369"/>
                  <a:pt x="11765" y="30270"/>
                  <a:pt x="11519" y="30139"/>
                </a:cubicBezTo>
                <a:cubicBezTo>
                  <a:pt x="11459" y="30108"/>
                  <a:pt x="11400" y="30075"/>
                  <a:pt x="11341" y="30042"/>
                </a:cubicBezTo>
                <a:lnTo>
                  <a:pt x="11341" y="30042"/>
                </a:lnTo>
                <a:cubicBezTo>
                  <a:pt x="11325" y="30031"/>
                  <a:pt x="11303" y="30016"/>
                  <a:pt x="11274" y="29997"/>
                </a:cubicBezTo>
                <a:cubicBezTo>
                  <a:pt x="11210" y="29954"/>
                  <a:pt x="11148" y="29909"/>
                  <a:pt x="11086" y="29863"/>
                </a:cubicBezTo>
                <a:lnTo>
                  <a:pt x="11086" y="29863"/>
                </a:lnTo>
                <a:cubicBezTo>
                  <a:pt x="11131" y="29896"/>
                  <a:pt x="11150" y="29909"/>
                  <a:pt x="11151" y="29909"/>
                </a:cubicBezTo>
                <a:cubicBezTo>
                  <a:pt x="11155" y="29909"/>
                  <a:pt x="10984" y="29777"/>
                  <a:pt x="10976" y="29768"/>
                </a:cubicBezTo>
                <a:cubicBezTo>
                  <a:pt x="10678" y="29509"/>
                  <a:pt x="10327" y="29073"/>
                  <a:pt x="10027" y="28493"/>
                </a:cubicBezTo>
                <a:cubicBezTo>
                  <a:pt x="9337" y="27155"/>
                  <a:pt x="9166" y="25627"/>
                  <a:pt x="9349" y="24145"/>
                </a:cubicBezTo>
                <a:cubicBezTo>
                  <a:pt x="9363" y="24036"/>
                  <a:pt x="9378" y="23928"/>
                  <a:pt x="9396" y="23820"/>
                </a:cubicBezTo>
                <a:lnTo>
                  <a:pt x="9396" y="23820"/>
                </a:lnTo>
                <a:cubicBezTo>
                  <a:pt x="9512" y="23826"/>
                  <a:pt x="9629" y="23829"/>
                  <a:pt x="9745" y="23829"/>
                </a:cubicBezTo>
                <a:cubicBezTo>
                  <a:pt x="11066" y="23829"/>
                  <a:pt x="12368" y="23457"/>
                  <a:pt x="13576" y="22940"/>
                </a:cubicBezTo>
                <a:cubicBezTo>
                  <a:pt x="14372" y="22599"/>
                  <a:pt x="15249" y="22217"/>
                  <a:pt x="15944" y="21691"/>
                </a:cubicBezTo>
                <a:cubicBezTo>
                  <a:pt x="16239" y="21468"/>
                  <a:pt x="16470" y="21138"/>
                  <a:pt x="16465" y="20755"/>
                </a:cubicBezTo>
                <a:cubicBezTo>
                  <a:pt x="16457" y="20086"/>
                  <a:pt x="15923" y="19490"/>
                  <a:pt x="15455" y="19074"/>
                </a:cubicBezTo>
                <a:cubicBezTo>
                  <a:pt x="14955" y="18630"/>
                  <a:pt x="14369" y="18295"/>
                  <a:pt x="13731" y="18092"/>
                </a:cubicBezTo>
                <a:cubicBezTo>
                  <a:pt x="13237" y="17937"/>
                  <a:pt x="12713" y="17854"/>
                  <a:pt x="12191" y="17854"/>
                </a:cubicBezTo>
                <a:cubicBezTo>
                  <a:pt x="11512" y="17854"/>
                  <a:pt x="10835" y="17993"/>
                  <a:pt x="10226" y="18295"/>
                </a:cubicBezTo>
                <a:cubicBezTo>
                  <a:pt x="8798" y="19001"/>
                  <a:pt x="7985" y="20364"/>
                  <a:pt x="7622" y="21880"/>
                </a:cubicBezTo>
                <a:cubicBezTo>
                  <a:pt x="7609" y="21936"/>
                  <a:pt x="7596" y="21993"/>
                  <a:pt x="7583" y="22050"/>
                </a:cubicBezTo>
                <a:lnTo>
                  <a:pt x="7583" y="22050"/>
                </a:lnTo>
                <a:cubicBezTo>
                  <a:pt x="7518" y="22040"/>
                  <a:pt x="7454" y="22029"/>
                  <a:pt x="7389" y="22017"/>
                </a:cubicBezTo>
                <a:cubicBezTo>
                  <a:pt x="7357" y="22011"/>
                  <a:pt x="7203" y="21972"/>
                  <a:pt x="7196" y="21972"/>
                </a:cubicBezTo>
                <a:lnTo>
                  <a:pt x="7196" y="21972"/>
                </a:lnTo>
                <a:cubicBezTo>
                  <a:pt x="7194" y="21972"/>
                  <a:pt x="7207" y="21976"/>
                  <a:pt x="7243" y="21987"/>
                </a:cubicBezTo>
                <a:lnTo>
                  <a:pt x="7243" y="21987"/>
                </a:lnTo>
                <a:cubicBezTo>
                  <a:pt x="7181" y="21970"/>
                  <a:pt x="7118" y="21953"/>
                  <a:pt x="7057" y="21932"/>
                </a:cubicBezTo>
                <a:cubicBezTo>
                  <a:pt x="6983" y="21908"/>
                  <a:pt x="6913" y="21886"/>
                  <a:pt x="6843" y="21859"/>
                </a:cubicBezTo>
                <a:cubicBezTo>
                  <a:pt x="6797" y="21842"/>
                  <a:pt x="6737" y="21816"/>
                  <a:pt x="6699" y="21799"/>
                </a:cubicBezTo>
                <a:lnTo>
                  <a:pt x="6699" y="21799"/>
                </a:lnTo>
                <a:cubicBezTo>
                  <a:pt x="6593" y="21738"/>
                  <a:pt x="6481" y="21664"/>
                  <a:pt x="6372" y="21625"/>
                </a:cubicBezTo>
                <a:lnTo>
                  <a:pt x="6372" y="21625"/>
                </a:lnTo>
                <a:cubicBezTo>
                  <a:pt x="6367" y="21622"/>
                  <a:pt x="6362" y="21618"/>
                  <a:pt x="6357" y="21614"/>
                </a:cubicBezTo>
                <a:cubicBezTo>
                  <a:pt x="6355" y="21613"/>
                  <a:pt x="6353" y="21612"/>
                  <a:pt x="6352" y="21610"/>
                </a:cubicBezTo>
                <a:lnTo>
                  <a:pt x="6352" y="21610"/>
                </a:lnTo>
                <a:cubicBezTo>
                  <a:pt x="6354" y="21614"/>
                  <a:pt x="6354" y="21617"/>
                  <a:pt x="6352" y="21619"/>
                </a:cubicBezTo>
                <a:cubicBezTo>
                  <a:pt x="6352" y="21619"/>
                  <a:pt x="6352" y="21619"/>
                  <a:pt x="6352" y="21619"/>
                </a:cubicBezTo>
                <a:cubicBezTo>
                  <a:pt x="6351" y="21619"/>
                  <a:pt x="6313" y="21588"/>
                  <a:pt x="6275" y="21555"/>
                </a:cubicBezTo>
                <a:lnTo>
                  <a:pt x="6275" y="21555"/>
                </a:lnTo>
                <a:cubicBezTo>
                  <a:pt x="6301" y="21572"/>
                  <a:pt x="6327" y="21592"/>
                  <a:pt x="6352" y="21610"/>
                </a:cubicBezTo>
                <a:lnTo>
                  <a:pt x="6352" y="21610"/>
                </a:lnTo>
                <a:cubicBezTo>
                  <a:pt x="6340" y="21589"/>
                  <a:pt x="6275" y="21545"/>
                  <a:pt x="6235" y="21520"/>
                </a:cubicBezTo>
                <a:lnTo>
                  <a:pt x="6235" y="21520"/>
                </a:lnTo>
                <a:cubicBezTo>
                  <a:pt x="6247" y="21531"/>
                  <a:pt x="6261" y="21543"/>
                  <a:pt x="6275" y="21555"/>
                </a:cubicBezTo>
                <a:lnTo>
                  <a:pt x="6275" y="21555"/>
                </a:lnTo>
                <a:cubicBezTo>
                  <a:pt x="6274" y="21554"/>
                  <a:pt x="6272" y="21553"/>
                  <a:pt x="6271" y="21552"/>
                </a:cubicBezTo>
                <a:cubicBezTo>
                  <a:pt x="6252" y="21540"/>
                  <a:pt x="6237" y="21530"/>
                  <a:pt x="6227" y="21522"/>
                </a:cubicBezTo>
                <a:lnTo>
                  <a:pt x="6227" y="21522"/>
                </a:lnTo>
                <a:cubicBezTo>
                  <a:pt x="6227" y="21523"/>
                  <a:pt x="6226" y="21523"/>
                  <a:pt x="6226" y="21523"/>
                </a:cubicBezTo>
                <a:cubicBezTo>
                  <a:pt x="6226" y="21524"/>
                  <a:pt x="6225" y="21524"/>
                  <a:pt x="6224" y="21524"/>
                </a:cubicBezTo>
                <a:cubicBezTo>
                  <a:pt x="6214" y="21524"/>
                  <a:pt x="6180" y="21488"/>
                  <a:pt x="6139" y="21440"/>
                </a:cubicBezTo>
                <a:lnTo>
                  <a:pt x="6139" y="21440"/>
                </a:lnTo>
                <a:cubicBezTo>
                  <a:pt x="6153" y="21451"/>
                  <a:pt x="6170" y="21466"/>
                  <a:pt x="6191" y="21483"/>
                </a:cubicBezTo>
                <a:cubicBezTo>
                  <a:pt x="6193" y="21485"/>
                  <a:pt x="6196" y="21488"/>
                  <a:pt x="6201" y="21492"/>
                </a:cubicBezTo>
                <a:lnTo>
                  <a:pt x="6201" y="21492"/>
                </a:lnTo>
                <a:cubicBezTo>
                  <a:pt x="6181" y="21472"/>
                  <a:pt x="6152" y="21447"/>
                  <a:pt x="6130" y="21428"/>
                </a:cubicBezTo>
                <a:lnTo>
                  <a:pt x="6130" y="21428"/>
                </a:lnTo>
                <a:cubicBezTo>
                  <a:pt x="6133" y="21432"/>
                  <a:pt x="6136" y="21436"/>
                  <a:pt x="6139" y="21440"/>
                </a:cubicBezTo>
                <a:lnTo>
                  <a:pt x="6139" y="21440"/>
                </a:lnTo>
                <a:cubicBezTo>
                  <a:pt x="6107" y="21412"/>
                  <a:pt x="6095" y="21402"/>
                  <a:pt x="6096" y="21402"/>
                </a:cubicBezTo>
                <a:lnTo>
                  <a:pt x="6096" y="21402"/>
                </a:lnTo>
                <a:cubicBezTo>
                  <a:pt x="6097" y="21402"/>
                  <a:pt x="6111" y="21413"/>
                  <a:pt x="6130" y="21428"/>
                </a:cubicBezTo>
                <a:lnTo>
                  <a:pt x="6130" y="21428"/>
                </a:lnTo>
                <a:cubicBezTo>
                  <a:pt x="6052" y="21336"/>
                  <a:pt x="5957" y="21209"/>
                  <a:pt x="5955" y="21209"/>
                </a:cubicBezTo>
                <a:lnTo>
                  <a:pt x="5955" y="21209"/>
                </a:lnTo>
                <a:cubicBezTo>
                  <a:pt x="5954" y="21209"/>
                  <a:pt x="5981" y="21246"/>
                  <a:pt x="6052" y="21346"/>
                </a:cubicBezTo>
                <a:lnTo>
                  <a:pt x="6052" y="21346"/>
                </a:lnTo>
                <a:cubicBezTo>
                  <a:pt x="5961" y="21219"/>
                  <a:pt x="5865" y="21095"/>
                  <a:pt x="5776" y="20966"/>
                </a:cubicBezTo>
                <a:cubicBezTo>
                  <a:pt x="5773" y="20962"/>
                  <a:pt x="5770" y="20958"/>
                  <a:pt x="5767" y="20954"/>
                </a:cubicBezTo>
                <a:lnTo>
                  <a:pt x="5767" y="20954"/>
                </a:lnTo>
                <a:cubicBezTo>
                  <a:pt x="5767" y="20953"/>
                  <a:pt x="5767" y="20952"/>
                  <a:pt x="5766" y="20952"/>
                </a:cubicBezTo>
                <a:cubicBezTo>
                  <a:pt x="5726" y="20872"/>
                  <a:pt x="5677" y="20795"/>
                  <a:pt x="5633" y="20715"/>
                </a:cubicBezTo>
                <a:cubicBezTo>
                  <a:pt x="5566" y="20586"/>
                  <a:pt x="5504" y="20453"/>
                  <a:pt x="5443" y="20320"/>
                </a:cubicBezTo>
                <a:cubicBezTo>
                  <a:pt x="5403" y="20231"/>
                  <a:pt x="5389" y="20194"/>
                  <a:pt x="5389" y="20194"/>
                </a:cubicBezTo>
                <a:lnTo>
                  <a:pt x="5389" y="20194"/>
                </a:lnTo>
                <a:cubicBezTo>
                  <a:pt x="5390" y="20194"/>
                  <a:pt x="5394" y="20204"/>
                  <a:pt x="5402" y="20224"/>
                </a:cubicBezTo>
                <a:lnTo>
                  <a:pt x="5402" y="20224"/>
                </a:lnTo>
                <a:cubicBezTo>
                  <a:pt x="5371" y="20140"/>
                  <a:pt x="5339" y="20055"/>
                  <a:pt x="5311" y="19969"/>
                </a:cubicBezTo>
                <a:cubicBezTo>
                  <a:pt x="5204" y="19653"/>
                  <a:pt x="5119" y="19330"/>
                  <a:pt x="5055" y="19003"/>
                </a:cubicBezTo>
                <a:cubicBezTo>
                  <a:pt x="5023" y="18840"/>
                  <a:pt x="4994" y="18677"/>
                  <a:pt x="4972" y="18512"/>
                </a:cubicBezTo>
                <a:cubicBezTo>
                  <a:pt x="4950" y="18370"/>
                  <a:pt x="4935" y="18228"/>
                  <a:pt x="4927" y="18086"/>
                </a:cubicBezTo>
                <a:cubicBezTo>
                  <a:pt x="4852" y="16991"/>
                  <a:pt x="4951" y="15894"/>
                  <a:pt x="5219" y="14834"/>
                </a:cubicBezTo>
                <a:lnTo>
                  <a:pt x="5219" y="14834"/>
                </a:lnTo>
                <a:cubicBezTo>
                  <a:pt x="6150" y="15248"/>
                  <a:pt x="7154" y="15482"/>
                  <a:pt x="8171" y="15482"/>
                </a:cubicBezTo>
                <a:cubicBezTo>
                  <a:pt x="8537" y="15482"/>
                  <a:pt x="8905" y="15452"/>
                  <a:pt x="9271" y="15389"/>
                </a:cubicBezTo>
                <a:cubicBezTo>
                  <a:pt x="10600" y="15160"/>
                  <a:pt x="11976" y="14429"/>
                  <a:pt x="12623" y="13197"/>
                </a:cubicBezTo>
                <a:cubicBezTo>
                  <a:pt x="12955" y="12569"/>
                  <a:pt x="13097" y="11858"/>
                  <a:pt x="13033" y="11151"/>
                </a:cubicBezTo>
                <a:cubicBezTo>
                  <a:pt x="13000" y="10731"/>
                  <a:pt x="12912" y="10318"/>
                  <a:pt x="12773" y="9921"/>
                </a:cubicBezTo>
                <a:cubicBezTo>
                  <a:pt x="12485" y="9107"/>
                  <a:pt x="11837" y="8590"/>
                  <a:pt x="11032" y="8326"/>
                </a:cubicBezTo>
                <a:cubicBezTo>
                  <a:pt x="10393" y="8117"/>
                  <a:pt x="9751" y="8011"/>
                  <a:pt x="9124" y="8011"/>
                </a:cubicBezTo>
                <a:cubicBezTo>
                  <a:pt x="7607" y="8011"/>
                  <a:pt x="6181" y="8630"/>
                  <a:pt x="5109" y="9884"/>
                </a:cubicBezTo>
                <a:cubicBezTo>
                  <a:pt x="4429" y="10679"/>
                  <a:pt x="3921" y="11627"/>
                  <a:pt x="3574" y="12637"/>
                </a:cubicBezTo>
                <a:lnTo>
                  <a:pt x="3574" y="12637"/>
                </a:lnTo>
                <a:cubicBezTo>
                  <a:pt x="3538" y="12600"/>
                  <a:pt x="3485" y="12547"/>
                  <a:pt x="3474" y="12536"/>
                </a:cubicBezTo>
                <a:cubicBezTo>
                  <a:pt x="3403" y="12462"/>
                  <a:pt x="3336" y="12387"/>
                  <a:pt x="3269" y="12312"/>
                </a:cubicBezTo>
                <a:cubicBezTo>
                  <a:pt x="3213" y="12247"/>
                  <a:pt x="3194" y="12226"/>
                  <a:pt x="3195" y="12226"/>
                </a:cubicBezTo>
                <a:lnTo>
                  <a:pt x="3195" y="12226"/>
                </a:lnTo>
                <a:cubicBezTo>
                  <a:pt x="3196" y="12226"/>
                  <a:pt x="3239" y="12275"/>
                  <a:pt x="3256" y="12296"/>
                </a:cubicBezTo>
                <a:cubicBezTo>
                  <a:pt x="3224" y="12256"/>
                  <a:pt x="3192" y="12215"/>
                  <a:pt x="3161" y="12173"/>
                </a:cubicBezTo>
                <a:cubicBezTo>
                  <a:pt x="2993" y="11945"/>
                  <a:pt x="2900" y="11810"/>
                  <a:pt x="2791" y="11622"/>
                </a:cubicBezTo>
                <a:cubicBezTo>
                  <a:pt x="2309" y="10774"/>
                  <a:pt x="2084" y="9961"/>
                  <a:pt x="2236" y="8984"/>
                </a:cubicBezTo>
                <a:cubicBezTo>
                  <a:pt x="2400" y="7936"/>
                  <a:pt x="2875" y="6967"/>
                  <a:pt x="3451" y="6088"/>
                </a:cubicBezTo>
                <a:cubicBezTo>
                  <a:pt x="4145" y="5039"/>
                  <a:pt x="4988" y="4098"/>
                  <a:pt x="5955" y="3292"/>
                </a:cubicBezTo>
                <a:cubicBezTo>
                  <a:pt x="6776" y="2607"/>
                  <a:pt x="7699" y="1987"/>
                  <a:pt x="8744" y="1716"/>
                </a:cubicBezTo>
                <a:cubicBezTo>
                  <a:pt x="9204" y="1596"/>
                  <a:pt x="8642" y="883"/>
                  <a:pt x="8499" y="728"/>
                </a:cubicBezTo>
                <a:cubicBezTo>
                  <a:pt x="8254" y="463"/>
                  <a:pt x="7751" y="0"/>
                  <a:pt x="7317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0" name="Google Shape;180;p5"/>
          <p:cNvSpPr/>
          <p:nvPr/>
        </p:nvSpPr>
        <p:spPr>
          <a:xfrm>
            <a:off x="116585" y="2681817"/>
            <a:ext cx="693468" cy="828067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1" name="Google Shape;181;p5"/>
          <p:cNvSpPr/>
          <p:nvPr/>
        </p:nvSpPr>
        <p:spPr>
          <a:xfrm>
            <a:off x="953477" y="5932584"/>
            <a:ext cx="328307" cy="306363"/>
          </a:xfrm>
          <a:custGeom>
            <a:avLst/>
            <a:gdLst/>
            <a:ahLst/>
            <a:cxnLst/>
            <a:rect l="l" t="t" r="r" b="b"/>
            <a:pathLst>
              <a:path w="8498" h="7930" extrusionOk="0">
                <a:moveTo>
                  <a:pt x="5850" y="1"/>
                </a:moveTo>
                <a:cubicBezTo>
                  <a:pt x="4962" y="1555"/>
                  <a:pt x="3595" y="2685"/>
                  <a:pt x="2149" y="3881"/>
                </a:cubicBezTo>
                <a:cubicBezTo>
                  <a:pt x="1424" y="4482"/>
                  <a:pt x="673" y="5102"/>
                  <a:pt x="0" y="5774"/>
                </a:cubicBezTo>
                <a:lnTo>
                  <a:pt x="2155" y="7929"/>
                </a:lnTo>
                <a:cubicBezTo>
                  <a:pt x="2726" y="7358"/>
                  <a:pt x="3389" y="6811"/>
                  <a:pt x="4092" y="6231"/>
                </a:cubicBezTo>
                <a:cubicBezTo>
                  <a:pt x="5611" y="4974"/>
                  <a:pt x="7333" y="3551"/>
                  <a:pt x="8498" y="1512"/>
                </a:cubicBezTo>
                <a:lnTo>
                  <a:pt x="5850" y="1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52493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Google Shape;183;p6"/>
          <p:cNvGrpSpPr/>
          <p:nvPr/>
        </p:nvGrpSpPr>
        <p:grpSpPr>
          <a:xfrm>
            <a:off x="14533" y="0"/>
            <a:ext cx="12190400" cy="6858000"/>
            <a:chOff x="10900" y="0"/>
            <a:chExt cx="9142800" cy="5143500"/>
          </a:xfrm>
        </p:grpSpPr>
        <p:cxnSp>
          <p:nvCxnSpPr>
            <p:cNvPr id="184" name="Google Shape;184;p6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6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6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6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6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6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6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6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6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6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6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6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6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6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6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6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6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6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6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6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6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6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6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6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6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6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6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6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2" name="Google Shape;212;p6"/>
          <p:cNvGrpSpPr/>
          <p:nvPr/>
        </p:nvGrpSpPr>
        <p:grpSpPr>
          <a:xfrm>
            <a:off x="-58749" y="-999656"/>
            <a:ext cx="12513169" cy="8025927"/>
            <a:chOff x="-44062" y="-749742"/>
            <a:chExt cx="9384877" cy="6019445"/>
          </a:xfrm>
        </p:grpSpPr>
        <p:sp>
          <p:nvSpPr>
            <p:cNvPr id="213" name="Google Shape;213;p6"/>
            <p:cNvSpPr/>
            <p:nvPr/>
          </p:nvSpPr>
          <p:spPr>
            <a:xfrm>
              <a:off x="165315" y="2970308"/>
              <a:ext cx="340398" cy="375255"/>
            </a:xfrm>
            <a:custGeom>
              <a:avLst/>
              <a:gdLst/>
              <a:ahLst/>
              <a:cxnLst/>
              <a:rect l="l" t="t" r="r" b="b"/>
              <a:pathLst>
                <a:path w="11748" h="12951" extrusionOk="0">
                  <a:moveTo>
                    <a:pt x="2065" y="1"/>
                  </a:moveTo>
                  <a:cubicBezTo>
                    <a:pt x="1319" y="1"/>
                    <a:pt x="488" y="136"/>
                    <a:pt x="417" y="513"/>
                  </a:cubicBezTo>
                  <a:cubicBezTo>
                    <a:pt x="160" y="1879"/>
                    <a:pt x="0" y="3428"/>
                    <a:pt x="608" y="4730"/>
                  </a:cubicBezTo>
                  <a:cubicBezTo>
                    <a:pt x="1026" y="5631"/>
                    <a:pt x="1766" y="6254"/>
                    <a:pt x="2646" y="6678"/>
                  </a:cubicBezTo>
                  <a:cubicBezTo>
                    <a:pt x="3565" y="7119"/>
                    <a:pt x="4547" y="7373"/>
                    <a:pt x="5510" y="7692"/>
                  </a:cubicBezTo>
                  <a:cubicBezTo>
                    <a:pt x="6416" y="7993"/>
                    <a:pt x="7175" y="8275"/>
                    <a:pt x="7867" y="8994"/>
                  </a:cubicBezTo>
                  <a:cubicBezTo>
                    <a:pt x="8808" y="9972"/>
                    <a:pt x="8907" y="11419"/>
                    <a:pt x="8798" y="12704"/>
                  </a:cubicBezTo>
                  <a:cubicBezTo>
                    <a:pt x="8780" y="12905"/>
                    <a:pt x="9222" y="12951"/>
                    <a:pt x="9626" y="12951"/>
                  </a:cubicBezTo>
                  <a:cubicBezTo>
                    <a:pt x="9914" y="12951"/>
                    <a:pt x="10184" y="12928"/>
                    <a:pt x="10255" y="12921"/>
                  </a:cubicBezTo>
                  <a:cubicBezTo>
                    <a:pt x="10520" y="12894"/>
                    <a:pt x="11608" y="12825"/>
                    <a:pt x="11642" y="12424"/>
                  </a:cubicBezTo>
                  <a:cubicBezTo>
                    <a:pt x="11747" y="11189"/>
                    <a:pt x="11640" y="9918"/>
                    <a:pt x="10888" y="8889"/>
                  </a:cubicBezTo>
                  <a:cubicBezTo>
                    <a:pt x="10305" y="8095"/>
                    <a:pt x="9408" y="7638"/>
                    <a:pt x="8507" y="7294"/>
                  </a:cubicBezTo>
                  <a:cubicBezTo>
                    <a:pt x="6779" y="6638"/>
                    <a:pt x="4651" y="6461"/>
                    <a:pt x="3622" y="4774"/>
                  </a:cubicBezTo>
                  <a:cubicBezTo>
                    <a:pt x="2807" y="3438"/>
                    <a:pt x="2986" y="1695"/>
                    <a:pt x="3261" y="233"/>
                  </a:cubicBezTo>
                  <a:cubicBezTo>
                    <a:pt x="3286" y="101"/>
                    <a:pt x="2707" y="1"/>
                    <a:pt x="2065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4" name="Google Shape;214;p6"/>
            <p:cNvSpPr/>
            <p:nvPr/>
          </p:nvSpPr>
          <p:spPr>
            <a:xfrm>
              <a:off x="-44062" y="3571652"/>
              <a:ext cx="759174" cy="1698051"/>
            </a:xfrm>
            <a:custGeom>
              <a:avLst/>
              <a:gdLst/>
              <a:ahLst/>
              <a:cxnLst/>
              <a:rect l="l" t="t" r="r" b="b"/>
              <a:pathLst>
                <a:path w="26201" h="58604" extrusionOk="0">
                  <a:moveTo>
                    <a:pt x="5742" y="22424"/>
                  </a:moveTo>
                  <a:cubicBezTo>
                    <a:pt x="5704" y="22426"/>
                    <a:pt x="5689" y="22426"/>
                    <a:pt x="5687" y="22426"/>
                  </a:cubicBezTo>
                  <a:cubicBezTo>
                    <a:pt x="5683" y="22426"/>
                    <a:pt x="5717" y="22425"/>
                    <a:pt x="5742" y="22424"/>
                  </a:cubicBezTo>
                  <a:close/>
                  <a:moveTo>
                    <a:pt x="15230" y="22608"/>
                  </a:moveTo>
                  <a:lnTo>
                    <a:pt x="15230" y="22608"/>
                  </a:lnTo>
                  <a:cubicBezTo>
                    <a:pt x="15231" y="22608"/>
                    <a:pt x="15232" y="22608"/>
                    <a:pt x="15233" y="22608"/>
                  </a:cubicBezTo>
                  <a:lnTo>
                    <a:pt x="15233" y="22608"/>
                  </a:lnTo>
                  <a:cubicBezTo>
                    <a:pt x="15231" y="22608"/>
                    <a:pt x="15230" y="22608"/>
                    <a:pt x="15230" y="22608"/>
                  </a:cubicBezTo>
                  <a:close/>
                  <a:moveTo>
                    <a:pt x="15790" y="22813"/>
                  </a:moveTo>
                  <a:lnTo>
                    <a:pt x="15790" y="22813"/>
                  </a:lnTo>
                  <a:cubicBezTo>
                    <a:pt x="15802" y="22823"/>
                    <a:pt x="15812" y="22831"/>
                    <a:pt x="15820" y="22837"/>
                  </a:cubicBezTo>
                  <a:lnTo>
                    <a:pt x="15820" y="22837"/>
                  </a:lnTo>
                  <a:cubicBezTo>
                    <a:pt x="15810" y="22829"/>
                    <a:pt x="15800" y="22822"/>
                    <a:pt x="15791" y="22813"/>
                  </a:cubicBezTo>
                  <a:lnTo>
                    <a:pt x="15791" y="22813"/>
                  </a:lnTo>
                  <a:cubicBezTo>
                    <a:pt x="15791" y="22813"/>
                    <a:pt x="15791" y="22813"/>
                    <a:pt x="15790" y="22813"/>
                  </a:cubicBezTo>
                  <a:close/>
                  <a:moveTo>
                    <a:pt x="15987" y="22959"/>
                  </a:moveTo>
                  <a:cubicBezTo>
                    <a:pt x="16003" y="22971"/>
                    <a:pt x="16020" y="22982"/>
                    <a:pt x="16035" y="22994"/>
                  </a:cubicBezTo>
                  <a:cubicBezTo>
                    <a:pt x="16016" y="22980"/>
                    <a:pt x="16000" y="22968"/>
                    <a:pt x="15987" y="22959"/>
                  </a:cubicBezTo>
                  <a:close/>
                  <a:moveTo>
                    <a:pt x="16201" y="23148"/>
                  </a:moveTo>
                  <a:cubicBezTo>
                    <a:pt x="16275" y="23214"/>
                    <a:pt x="16300" y="23237"/>
                    <a:pt x="16300" y="23237"/>
                  </a:cubicBezTo>
                  <a:cubicBezTo>
                    <a:pt x="16300" y="23237"/>
                    <a:pt x="16243" y="23186"/>
                    <a:pt x="16201" y="23148"/>
                  </a:cubicBezTo>
                  <a:close/>
                  <a:moveTo>
                    <a:pt x="16412" y="25138"/>
                  </a:moveTo>
                  <a:lnTo>
                    <a:pt x="16412" y="25138"/>
                  </a:lnTo>
                  <a:cubicBezTo>
                    <a:pt x="16412" y="25139"/>
                    <a:pt x="16411" y="25140"/>
                    <a:pt x="16411" y="25141"/>
                  </a:cubicBezTo>
                  <a:lnTo>
                    <a:pt x="16411" y="25141"/>
                  </a:lnTo>
                  <a:cubicBezTo>
                    <a:pt x="16411" y="25140"/>
                    <a:pt x="16412" y="25139"/>
                    <a:pt x="16412" y="25138"/>
                  </a:cubicBezTo>
                  <a:close/>
                  <a:moveTo>
                    <a:pt x="19352" y="36701"/>
                  </a:moveTo>
                  <a:cubicBezTo>
                    <a:pt x="19353" y="36701"/>
                    <a:pt x="19353" y="36701"/>
                    <a:pt x="19354" y="36701"/>
                  </a:cubicBezTo>
                  <a:lnTo>
                    <a:pt x="19354" y="36701"/>
                  </a:lnTo>
                  <a:cubicBezTo>
                    <a:pt x="19354" y="36705"/>
                    <a:pt x="19353" y="36710"/>
                    <a:pt x="19353" y="36714"/>
                  </a:cubicBezTo>
                  <a:lnTo>
                    <a:pt x="19353" y="36714"/>
                  </a:lnTo>
                  <a:cubicBezTo>
                    <a:pt x="19353" y="36709"/>
                    <a:pt x="19353" y="36705"/>
                    <a:pt x="19352" y="36701"/>
                  </a:cubicBezTo>
                  <a:close/>
                  <a:moveTo>
                    <a:pt x="17957" y="36354"/>
                  </a:moveTo>
                  <a:cubicBezTo>
                    <a:pt x="18149" y="36354"/>
                    <a:pt x="18350" y="36377"/>
                    <a:pt x="18618" y="36421"/>
                  </a:cubicBezTo>
                  <a:cubicBezTo>
                    <a:pt x="18581" y="36415"/>
                    <a:pt x="18561" y="36413"/>
                    <a:pt x="18556" y="36413"/>
                  </a:cubicBezTo>
                  <a:cubicBezTo>
                    <a:pt x="18528" y="36413"/>
                    <a:pt x="18808" y="36472"/>
                    <a:pt x="18866" y="36490"/>
                  </a:cubicBezTo>
                  <a:cubicBezTo>
                    <a:pt x="18922" y="36508"/>
                    <a:pt x="18978" y="36530"/>
                    <a:pt x="19034" y="36546"/>
                  </a:cubicBezTo>
                  <a:cubicBezTo>
                    <a:pt x="19046" y="36549"/>
                    <a:pt x="19057" y="36552"/>
                    <a:pt x="19067" y="36555"/>
                  </a:cubicBezTo>
                  <a:lnTo>
                    <a:pt x="19067" y="36555"/>
                  </a:lnTo>
                  <a:cubicBezTo>
                    <a:pt x="19075" y="36559"/>
                    <a:pt x="19085" y="36564"/>
                    <a:pt x="19096" y="36570"/>
                  </a:cubicBezTo>
                  <a:cubicBezTo>
                    <a:pt x="19181" y="36613"/>
                    <a:pt x="19265" y="36655"/>
                    <a:pt x="19348" y="36698"/>
                  </a:cubicBezTo>
                  <a:lnTo>
                    <a:pt x="19348" y="36698"/>
                  </a:lnTo>
                  <a:cubicBezTo>
                    <a:pt x="19350" y="36708"/>
                    <a:pt x="19351" y="36718"/>
                    <a:pt x="19353" y="36728"/>
                  </a:cubicBezTo>
                  <a:lnTo>
                    <a:pt x="19353" y="36728"/>
                  </a:lnTo>
                  <a:cubicBezTo>
                    <a:pt x="19352" y="36754"/>
                    <a:pt x="19348" y="36785"/>
                    <a:pt x="19340" y="36816"/>
                  </a:cubicBezTo>
                  <a:cubicBezTo>
                    <a:pt x="19323" y="36888"/>
                    <a:pt x="19299" y="36960"/>
                    <a:pt x="19280" y="37032"/>
                  </a:cubicBezTo>
                  <a:cubicBezTo>
                    <a:pt x="19276" y="37048"/>
                    <a:pt x="19273" y="37061"/>
                    <a:pt x="19271" y="37070"/>
                  </a:cubicBezTo>
                  <a:lnTo>
                    <a:pt x="19271" y="37070"/>
                  </a:lnTo>
                  <a:cubicBezTo>
                    <a:pt x="19264" y="37079"/>
                    <a:pt x="19254" y="37092"/>
                    <a:pt x="19241" y="37111"/>
                  </a:cubicBezTo>
                  <a:cubicBezTo>
                    <a:pt x="19142" y="37257"/>
                    <a:pt x="19054" y="37402"/>
                    <a:pt x="18938" y="37535"/>
                  </a:cubicBezTo>
                  <a:cubicBezTo>
                    <a:pt x="18876" y="37607"/>
                    <a:pt x="18808" y="37674"/>
                    <a:pt x="18743" y="37742"/>
                  </a:cubicBezTo>
                  <a:cubicBezTo>
                    <a:pt x="18708" y="37778"/>
                    <a:pt x="18671" y="37810"/>
                    <a:pt x="18634" y="37843"/>
                  </a:cubicBezTo>
                  <a:cubicBezTo>
                    <a:pt x="18631" y="37846"/>
                    <a:pt x="18628" y="37849"/>
                    <a:pt x="18625" y="37852"/>
                  </a:cubicBezTo>
                  <a:lnTo>
                    <a:pt x="18625" y="37852"/>
                  </a:lnTo>
                  <a:cubicBezTo>
                    <a:pt x="18623" y="37853"/>
                    <a:pt x="18622" y="37854"/>
                    <a:pt x="18620" y="37856"/>
                  </a:cubicBezTo>
                  <a:cubicBezTo>
                    <a:pt x="18451" y="37993"/>
                    <a:pt x="18273" y="38123"/>
                    <a:pt x="18091" y="38243"/>
                  </a:cubicBezTo>
                  <a:cubicBezTo>
                    <a:pt x="17679" y="38506"/>
                    <a:pt x="17243" y="38733"/>
                    <a:pt x="16791" y="38921"/>
                  </a:cubicBezTo>
                  <a:cubicBezTo>
                    <a:pt x="16233" y="39158"/>
                    <a:pt x="15938" y="39255"/>
                    <a:pt x="15351" y="39401"/>
                  </a:cubicBezTo>
                  <a:cubicBezTo>
                    <a:pt x="14819" y="39535"/>
                    <a:pt x="14276" y="39629"/>
                    <a:pt x="13730" y="39680"/>
                  </a:cubicBezTo>
                  <a:cubicBezTo>
                    <a:pt x="13608" y="39691"/>
                    <a:pt x="13487" y="39701"/>
                    <a:pt x="13364" y="39707"/>
                  </a:cubicBezTo>
                  <a:cubicBezTo>
                    <a:pt x="13348" y="39708"/>
                    <a:pt x="13332" y="39709"/>
                    <a:pt x="13315" y="39710"/>
                  </a:cubicBezTo>
                  <a:lnTo>
                    <a:pt x="13315" y="39710"/>
                  </a:lnTo>
                  <a:cubicBezTo>
                    <a:pt x="13600" y="39178"/>
                    <a:pt x="13950" y="38677"/>
                    <a:pt x="14359" y="38222"/>
                  </a:cubicBezTo>
                  <a:cubicBezTo>
                    <a:pt x="15102" y="37394"/>
                    <a:pt x="16144" y="36693"/>
                    <a:pt x="17152" y="36466"/>
                  </a:cubicBezTo>
                  <a:cubicBezTo>
                    <a:pt x="17487" y="36390"/>
                    <a:pt x="17715" y="36354"/>
                    <a:pt x="17957" y="36354"/>
                  </a:cubicBezTo>
                  <a:close/>
                  <a:moveTo>
                    <a:pt x="9409" y="1"/>
                  </a:moveTo>
                  <a:cubicBezTo>
                    <a:pt x="9281" y="1"/>
                    <a:pt x="9160" y="30"/>
                    <a:pt x="9057" y="97"/>
                  </a:cubicBezTo>
                  <a:lnTo>
                    <a:pt x="9057" y="94"/>
                  </a:lnTo>
                  <a:cubicBezTo>
                    <a:pt x="7445" y="1132"/>
                    <a:pt x="6145" y="2683"/>
                    <a:pt x="5023" y="4215"/>
                  </a:cubicBezTo>
                  <a:cubicBezTo>
                    <a:pt x="3600" y="6163"/>
                    <a:pt x="2415" y="8275"/>
                    <a:pt x="1491" y="10505"/>
                  </a:cubicBezTo>
                  <a:cubicBezTo>
                    <a:pt x="633" y="12581"/>
                    <a:pt x="1" y="14816"/>
                    <a:pt x="69" y="17082"/>
                  </a:cubicBezTo>
                  <a:cubicBezTo>
                    <a:pt x="98" y="18048"/>
                    <a:pt x="288" y="19039"/>
                    <a:pt x="702" y="19917"/>
                  </a:cubicBezTo>
                  <a:cubicBezTo>
                    <a:pt x="1183" y="20938"/>
                    <a:pt x="1863" y="22077"/>
                    <a:pt x="2838" y="22906"/>
                  </a:cubicBezTo>
                  <a:cubicBezTo>
                    <a:pt x="3949" y="23851"/>
                    <a:pt x="5280" y="24228"/>
                    <a:pt x="6653" y="24228"/>
                  </a:cubicBezTo>
                  <a:cubicBezTo>
                    <a:pt x="7272" y="24228"/>
                    <a:pt x="7899" y="24151"/>
                    <a:pt x="8519" y="24017"/>
                  </a:cubicBezTo>
                  <a:cubicBezTo>
                    <a:pt x="10343" y="23619"/>
                    <a:pt x="12084" y="22830"/>
                    <a:pt x="13946" y="22600"/>
                  </a:cubicBezTo>
                  <a:cubicBezTo>
                    <a:pt x="14224" y="22565"/>
                    <a:pt x="14376" y="22546"/>
                    <a:pt x="14541" y="22546"/>
                  </a:cubicBezTo>
                  <a:cubicBezTo>
                    <a:pt x="14671" y="22546"/>
                    <a:pt x="14809" y="22558"/>
                    <a:pt x="15025" y="22582"/>
                  </a:cubicBezTo>
                  <a:cubicBezTo>
                    <a:pt x="15105" y="22592"/>
                    <a:pt x="15184" y="22604"/>
                    <a:pt x="15263" y="22616"/>
                  </a:cubicBezTo>
                  <a:lnTo>
                    <a:pt x="15263" y="22616"/>
                  </a:lnTo>
                  <a:cubicBezTo>
                    <a:pt x="15303" y="22626"/>
                    <a:pt x="15343" y="22635"/>
                    <a:pt x="15382" y="22647"/>
                  </a:cubicBezTo>
                  <a:cubicBezTo>
                    <a:pt x="15457" y="22671"/>
                    <a:pt x="15533" y="22698"/>
                    <a:pt x="15609" y="22723"/>
                  </a:cubicBezTo>
                  <a:lnTo>
                    <a:pt x="15609" y="22723"/>
                  </a:lnTo>
                  <a:cubicBezTo>
                    <a:pt x="15659" y="22749"/>
                    <a:pt x="15712" y="22774"/>
                    <a:pt x="15764" y="22799"/>
                  </a:cubicBezTo>
                  <a:cubicBezTo>
                    <a:pt x="15773" y="22804"/>
                    <a:pt x="15782" y="22809"/>
                    <a:pt x="15790" y="22813"/>
                  </a:cubicBezTo>
                  <a:lnTo>
                    <a:pt x="15790" y="22813"/>
                  </a:lnTo>
                  <a:cubicBezTo>
                    <a:pt x="15786" y="22810"/>
                    <a:pt x="15782" y="22806"/>
                    <a:pt x="15778" y="22803"/>
                  </a:cubicBezTo>
                  <a:lnTo>
                    <a:pt x="15778" y="22803"/>
                  </a:lnTo>
                  <a:cubicBezTo>
                    <a:pt x="15782" y="22806"/>
                    <a:pt x="15786" y="22810"/>
                    <a:pt x="15791" y="22813"/>
                  </a:cubicBezTo>
                  <a:lnTo>
                    <a:pt x="15791" y="22813"/>
                  </a:lnTo>
                  <a:cubicBezTo>
                    <a:pt x="15850" y="22846"/>
                    <a:pt x="15877" y="22870"/>
                    <a:pt x="15871" y="22870"/>
                  </a:cubicBezTo>
                  <a:cubicBezTo>
                    <a:pt x="15867" y="22870"/>
                    <a:pt x="15850" y="22860"/>
                    <a:pt x="15820" y="22837"/>
                  </a:cubicBezTo>
                  <a:lnTo>
                    <a:pt x="15820" y="22837"/>
                  </a:lnTo>
                  <a:cubicBezTo>
                    <a:pt x="15863" y="22870"/>
                    <a:pt x="15908" y="22902"/>
                    <a:pt x="15952" y="22933"/>
                  </a:cubicBezTo>
                  <a:lnTo>
                    <a:pt x="15952" y="22933"/>
                  </a:lnTo>
                  <a:cubicBezTo>
                    <a:pt x="15943" y="22928"/>
                    <a:pt x="15939" y="22925"/>
                    <a:pt x="15938" y="22925"/>
                  </a:cubicBezTo>
                  <a:cubicBezTo>
                    <a:pt x="15932" y="22925"/>
                    <a:pt x="16115" y="23070"/>
                    <a:pt x="16171" y="23120"/>
                  </a:cubicBezTo>
                  <a:cubicBezTo>
                    <a:pt x="16179" y="23127"/>
                    <a:pt x="16186" y="23134"/>
                    <a:pt x="16193" y="23140"/>
                  </a:cubicBezTo>
                  <a:lnTo>
                    <a:pt x="16193" y="23140"/>
                  </a:lnTo>
                  <a:cubicBezTo>
                    <a:pt x="16230" y="23176"/>
                    <a:pt x="16269" y="23210"/>
                    <a:pt x="16305" y="23247"/>
                  </a:cubicBezTo>
                  <a:cubicBezTo>
                    <a:pt x="16361" y="23306"/>
                    <a:pt x="16413" y="23376"/>
                    <a:pt x="16472" y="23428"/>
                  </a:cubicBezTo>
                  <a:lnTo>
                    <a:pt x="16472" y="23428"/>
                  </a:lnTo>
                  <a:cubicBezTo>
                    <a:pt x="16392" y="23356"/>
                    <a:pt x="16363" y="23330"/>
                    <a:pt x="16362" y="23330"/>
                  </a:cubicBezTo>
                  <a:lnTo>
                    <a:pt x="16362" y="23330"/>
                  </a:lnTo>
                  <a:cubicBezTo>
                    <a:pt x="16361" y="23330"/>
                    <a:pt x="16447" y="23411"/>
                    <a:pt x="16489" y="23467"/>
                  </a:cubicBezTo>
                  <a:cubicBezTo>
                    <a:pt x="16498" y="23480"/>
                    <a:pt x="16506" y="23493"/>
                    <a:pt x="16514" y="23507"/>
                  </a:cubicBezTo>
                  <a:lnTo>
                    <a:pt x="16514" y="23507"/>
                  </a:lnTo>
                  <a:cubicBezTo>
                    <a:pt x="16539" y="23572"/>
                    <a:pt x="16567" y="23639"/>
                    <a:pt x="16597" y="23700"/>
                  </a:cubicBezTo>
                  <a:cubicBezTo>
                    <a:pt x="16601" y="23708"/>
                    <a:pt x="16605" y="23715"/>
                    <a:pt x="16608" y="23721"/>
                  </a:cubicBezTo>
                  <a:lnTo>
                    <a:pt x="16608" y="23721"/>
                  </a:lnTo>
                  <a:cubicBezTo>
                    <a:pt x="16608" y="23723"/>
                    <a:pt x="16608" y="23724"/>
                    <a:pt x="16609" y="23726"/>
                  </a:cubicBezTo>
                  <a:cubicBezTo>
                    <a:pt x="16621" y="23802"/>
                    <a:pt x="16639" y="23878"/>
                    <a:pt x="16647" y="23956"/>
                  </a:cubicBezTo>
                  <a:cubicBezTo>
                    <a:pt x="16653" y="24025"/>
                    <a:pt x="16655" y="24092"/>
                    <a:pt x="16658" y="24160"/>
                  </a:cubicBezTo>
                  <a:cubicBezTo>
                    <a:pt x="16658" y="24162"/>
                    <a:pt x="16658" y="24163"/>
                    <a:pt x="16658" y="24164"/>
                  </a:cubicBezTo>
                  <a:lnTo>
                    <a:pt x="16658" y="24164"/>
                  </a:lnTo>
                  <a:cubicBezTo>
                    <a:pt x="16656" y="24191"/>
                    <a:pt x="16654" y="24219"/>
                    <a:pt x="16650" y="24245"/>
                  </a:cubicBezTo>
                  <a:cubicBezTo>
                    <a:pt x="16609" y="24560"/>
                    <a:pt x="16524" y="24868"/>
                    <a:pt x="16401" y="25160"/>
                  </a:cubicBezTo>
                  <a:cubicBezTo>
                    <a:pt x="16400" y="25163"/>
                    <a:pt x="16398" y="25166"/>
                    <a:pt x="16397" y="25169"/>
                  </a:cubicBezTo>
                  <a:lnTo>
                    <a:pt x="16397" y="25169"/>
                  </a:lnTo>
                  <a:cubicBezTo>
                    <a:pt x="16382" y="25201"/>
                    <a:pt x="16367" y="25233"/>
                    <a:pt x="16351" y="25264"/>
                  </a:cubicBezTo>
                  <a:cubicBezTo>
                    <a:pt x="16313" y="25339"/>
                    <a:pt x="16275" y="25413"/>
                    <a:pt x="16235" y="25486"/>
                  </a:cubicBezTo>
                  <a:cubicBezTo>
                    <a:pt x="16137" y="25664"/>
                    <a:pt x="16032" y="25835"/>
                    <a:pt x="15920" y="26001"/>
                  </a:cubicBezTo>
                  <a:cubicBezTo>
                    <a:pt x="15690" y="26344"/>
                    <a:pt x="15442" y="26673"/>
                    <a:pt x="15177" y="26991"/>
                  </a:cubicBezTo>
                  <a:cubicBezTo>
                    <a:pt x="13966" y="28456"/>
                    <a:pt x="12552" y="29742"/>
                    <a:pt x="11243" y="31118"/>
                  </a:cubicBezTo>
                  <a:cubicBezTo>
                    <a:pt x="10048" y="32372"/>
                    <a:pt x="8782" y="33752"/>
                    <a:pt x="8226" y="35431"/>
                  </a:cubicBezTo>
                  <a:cubicBezTo>
                    <a:pt x="7701" y="37022"/>
                    <a:pt x="8263" y="38848"/>
                    <a:pt x="9484" y="39968"/>
                  </a:cubicBezTo>
                  <a:cubicBezTo>
                    <a:pt x="9800" y="40258"/>
                    <a:pt x="10141" y="40502"/>
                    <a:pt x="10499" y="40704"/>
                  </a:cubicBezTo>
                  <a:lnTo>
                    <a:pt x="10499" y="40704"/>
                  </a:lnTo>
                  <a:cubicBezTo>
                    <a:pt x="10290" y="41706"/>
                    <a:pt x="10257" y="42744"/>
                    <a:pt x="10420" y="43759"/>
                  </a:cubicBezTo>
                  <a:cubicBezTo>
                    <a:pt x="10829" y="46302"/>
                    <a:pt x="12410" y="48773"/>
                    <a:pt x="14509" y="50262"/>
                  </a:cubicBezTo>
                  <a:cubicBezTo>
                    <a:pt x="16198" y="51460"/>
                    <a:pt x="18182" y="51989"/>
                    <a:pt x="20141" y="52561"/>
                  </a:cubicBezTo>
                  <a:cubicBezTo>
                    <a:pt x="20575" y="52687"/>
                    <a:pt x="21010" y="52820"/>
                    <a:pt x="21436" y="52973"/>
                  </a:cubicBezTo>
                  <a:cubicBezTo>
                    <a:pt x="21532" y="53007"/>
                    <a:pt x="21628" y="53042"/>
                    <a:pt x="21724" y="53079"/>
                  </a:cubicBezTo>
                  <a:cubicBezTo>
                    <a:pt x="21774" y="53099"/>
                    <a:pt x="21853" y="53132"/>
                    <a:pt x="21887" y="53146"/>
                  </a:cubicBezTo>
                  <a:lnTo>
                    <a:pt x="21887" y="53146"/>
                  </a:lnTo>
                  <a:cubicBezTo>
                    <a:pt x="22068" y="53227"/>
                    <a:pt x="22249" y="53310"/>
                    <a:pt x="22424" y="53403"/>
                  </a:cubicBezTo>
                  <a:cubicBezTo>
                    <a:pt x="22510" y="53448"/>
                    <a:pt x="22593" y="53496"/>
                    <a:pt x="22676" y="53544"/>
                  </a:cubicBezTo>
                  <a:cubicBezTo>
                    <a:pt x="22684" y="53548"/>
                    <a:pt x="22692" y="53552"/>
                    <a:pt x="22699" y="53556"/>
                  </a:cubicBezTo>
                  <a:lnTo>
                    <a:pt x="22699" y="53556"/>
                  </a:lnTo>
                  <a:cubicBezTo>
                    <a:pt x="22704" y="53560"/>
                    <a:pt x="22710" y="53565"/>
                    <a:pt x="22718" y="53571"/>
                  </a:cubicBezTo>
                  <a:cubicBezTo>
                    <a:pt x="22793" y="53628"/>
                    <a:pt x="22873" y="53678"/>
                    <a:pt x="22948" y="53735"/>
                  </a:cubicBezTo>
                  <a:cubicBezTo>
                    <a:pt x="23010" y="53783"/>
                    <a:pt x="23129" y="53916"/>
                    <a:pt x="23133" y="53916"/>
                  </a:cubicBezTo>
                  <a:cubicBezTo>
                    <a:pt x="23135" y="53916"/>
                    <a:pt x="23112" y="53888"/>
                    <a:pt x="23049" y="53811"/>
                  </a:cubicBezTo>
                  <a:lnTo>
                    <a:pt x="23049" y="53811"/>
                  </a:lnTo>
                  <a:cubicBezTo>
                    <a:pt x="23108" y="53882"/>
                    <a:pt x="23183" y="53941"/>
                    <a:pt x="23246" y="54007"/>
                  </a:cubicBezTo>
                  <a:cubicBezTo>
                    <a:pt x="23295" y="54059"/>
                    <a:pt x="23361" y="54139"/>
                    <a:pt x="23363" y="54139"/>
                  </a:cubicBezTo>
                  <a:cubicBezTo>
                    <a:pt x="23363" y="54139"/>
                    <a:pt x="23363" y="54139"/>
                    <a:pt x="23363" y="54139"/>
                  </a:cubicBezTo>
                  <a:lnTo>
                    <a:pt x="23363" y="54139"/>
                  </a:lnTo>
                  <a:cubicBezTo>
                    <a:pt x="23399" y="54187"/>
                    <a:pt x="23434" y="54236"/>
                    <a:pt x="23468" y="54285"/>
                  </a:cubicBezTo>
                  <a:cubicBezTo>
                    <a:pt x="23492" y="54319"/>
                    <a:pt x="23607" y="54516"/>
                    <a:pt x="23612" y="54516"/>
                  </a:cubicBezTo>
                  <a:cubicBezTo>
                    <a:pt x="23613" y="54516"/>
                    <a:pt x="23604" y="54497"/>
                    <a:pt x="23579" y="54448"/>
                  </a:cubicBezTo>
                  <a:lnTo>
                    <a:pt x="23579" y="54448"/>
                  </a:lnTo>
                  <a:cubicBezTo>
                    <a:pt x="24016" y="55277"/>
                    <a:pt x="24114" y="56167"/>
                    <a:pt x="24067" y="57165"/>
                  </a:cubicBezTo>
                  <a:cubicBezTo>
                    <a:pt x="24040" y="57731"/>
                    <a:pt x="24456" y="58196"/>
                    <a:pt x="24941" y="58443"/>
                  </a:cubicBezTo>
                  <a:cubicBezTo>
                    <a:pt x="25080" y="58514"/>
                    <a:pt x="25373" y="58604"/>
                    <a:pt x="25634" y="58604"/>
                  </a:cubicBezTo>
                  <a:cubicBezTo>
                    <a:pt x="25894" y="58604"/>
                    <a:pt x="26124" y="58515"/>
                    <a:pt x="26136" y="58231"/>
                  </a:cubicBezTo>
                  <a:cubicBezTo>
                    <a:pt x="26200" y="56865"/>
                    <a:pt x="26050" y="55539"/>
                    <a:pt x="25369" y="54330"/>
                  </a:cubicBezTo>
                  <a:cubicBezTo>
                    <a:pt x="24801" y="53318"/>
                    <a:pt x="23892" y="52555"/>
                    <a:pt x="22892" y="51992"/>
                  </a:cubicBezTo>
                  <a:cubicBezTo>
                    <a:pt x="20999" y="50926"/>
                    <a:pt x="18775" y="50634"/>
                    <a:pt x="16767" y="49853"/>
                  </a:cubicBezTo>
                  <a:lnTo>
                    <a:pt x="16767" y="49853"/>
                  </a:lnTo>
                  <a:cubicBezTo>
                    <a:pt x="16768" y="49853"/>
                    <a:pt x="16768" y="49853"/>
                    <a:pt x="16768" y="49853"/>
                  </a:cubicBezTo>
                  <a:cubicBezTo>
                    <a:pt x="16768" y="49853"/>
                    <a:pt x="16767" y="49853"/>
                    <a:pt x="16766" y="49852"/>
                  </a:cubicBezTo>
                  <a:lnTo>
                    <a:pt x="16766" y="49852"/>
                  </a:lnTo>
                  <a:cubicBezTo>
                    <a:pt x="16767" y="49853"/>
                    <a:pt x="16767" y="49853"/>
                    <a:pt x="16767" y="49853"/>
                  </a:cubicBezTo>
                  <a:lnTo>
                    <a:pt x="16767" y="49853"/>
                  </a:lnTo>
                  <a:cubicBezTo>
                    <a:pt x="16763" y="49851"/>
                    <a:pt x="16759" y="49849"/>
                    <a:pt x="16753" y="49847"/>
                  </a:cubicBezTo>
                  <a:lnTo>
                    <a:pt x="16753" y="49847"/>
                  </a:lnTo>
                  <a:cubicBezTo>
                    <a:pt x="16758" y="49849"/>
                    <a:pt x="16762" y="49851"/>
                    <a:pt x="16766" y="49852"/>
                  </a:cubicBezTo>
                  <a:lnTo>
                    <a:pt x="16766" y="49852"/>
                  </a:lnTo>
                  <a:cubicBezTo>
                    <a:pt x="16764" y="49852"/>
                    <a:pt x="16762" y="49851"/>
                    <a:pt x="16760" y="49850"/>
                  </a:cubicBezTo>
                  <a:cubicBezTo>
                    <a:pt x="16688" y="49822"/>
                    <a:pt x="16664" y="49812"/>
                    <a:pt x="16665" y="49812"/>
                  </a:cubicBezTo>
                  <a:lnTo>
                    <a:pt x="16665" y="49812"/>
                  </a:lnTo>
                  <a:cubicBezTo>
                    <a:pt x="16666" y="49812"/>
                    <a:pt x="16721" y="49833"/>
                    <a:pt x="16753" y="49847"/>
                  </a:cubicBezTo>
                  <a:lnTo>
                    <a:pt x="16753" y="49847"/>
                  </a:lnTo>
                  <a:cubicBezTo>
                    <a:pt x="16699" y="49823"/>
                    <a:pt x="16647" y="49800"/>
                    <a:pt x="16594" y="49777"/>
                  </a:cubicBezTo>
                  <a:cubicBezTo>
                    <a:pt x="16463" y="49716"/>
                    <a:pt x="16334" y="49658"/>
                    <a:pt x="16206" y="49595"/>
                  </a:cubicBezTo>
                  <a:cubicBezTo>
                    <a:pt x="16093" y="49539"/>
                    <a:pt x="15981" y="49479"/>
                    <a:pt x="15869" y="49419"/>
                  </a:cubicBezTo>
                  <a:cubicBezTo>
                    <a:pt x="15800" y="49380"/>
                    <a:pt x="15732" y="49341"/>
                    <a:pt x="15663" y="49302"/>
                  </a:cubicBezTo>
                  <a:cubicBezTo>
                    <a:pt x="15648" y="49294"/>
                    <a:pt x="15593" y="49260"/>
                    <a:pt x="15552" y="49234"/>
                  </a:cubicBezTo>
                  <a:lnTo>
                    <a:pt x="15552" y="49234"/>
                  </a:lnTo>
                  <a:cubicBezTo>
                    <a:pt x="15489" y="49190"/>
                    <a:pt x="15355" y="49099"/>
                    <a:pt x="15332" y="49082"/>
                  </a:cubicBezTo>
                  <a:cubicBezTo>
                    <a:pt x="15214" y="48997"/>
                    <a:pt x="15104" y="48906"/>
                    <a:pt x="14989" y="48818"/>
                  </a:cubicBezTo>
                  <a:cubicBezTo>
                    <a:pt x="14978" y="48810"/>
                    <a:pt x="14963" y="48798"/>
                    <a:pt x="14949" y="48786"/>
                  </a:cubicBezTo>
                  <a:lnTo>
                    <a:pt x="14949" y="48786"/>
                  </a:lnTo>
                  <a:cubicBezTo>
                    <a:pt x="14920" y="48759"/>
                    <a:pt x="14891" y="48733"/>
                    <a:pt x="14863" y="48706"/>
                  </a:cubicBezTo>
                  <a:cubicBezTo>
                    <a:pt x="14708" y="48559"/>
                    <a:pt x="14561" y="48404"/>
                    <a:pt x="14417" y="48246"/>
                  </a:cubicBezTo>
                  <a:cubicBezTo>
                    <a:pt x="13541" y="47289"/>
                    <a:pt x="12856" y="46101"/>
                    <a:pt x="12578" y="44799"/>
                  </a:cubicBezTo>
                  <a:cubicBezTo>
                    <a:pt x="12337" y="43674"/>
                    <a:pt x="12370" y="42521"/>
                    <a:pt x="12647" y="41430"/>
                  </a:cubicBezTo>
                  <a:lnTo>
                    <a:pt x="12647" y="41430"/>
                  </a:lnTo>
                  <a:cubicBezTo>
                    <a:pt x="13099" y="41503"/>
                    <a:pt x="13561" y="41535"/>
                    <a:pt x="14025" y="41535"/>
                  </a:cubicBezTo>
                  <a:cubicBezTo>
                    <a:pt x="14196" y="41535"/>
                    <a:pt x="14367" y="41531"/>
                    <a:pt x="14538" y="41522"/>
                  </a:cubicBezTo>
                  <a:cubicBezTo>
                    <a:pt x="16157" y="41439"/>
                    <a:pt x="17828" y="40974"/>
                    <a:pt x="19248" y="40191"/>
                  </a:cubicBezTo>
                  <a:cubicBezTo>
                    <a:pt x="20278" y="39623"/>
                    <a:pt x="21519" y="38687"/>
                    <a:pt x="21438" y="37370"/>
                  </a:cubicBezTo>
                  <a:cubicBezTo>
                    <a:pt x="21372" y="36302"/>
                    <a:pt x="20462" y="35607"/>
                    <a:pt x="19582" y="35159"/>
                  </a:cubicBezTo>
                  <a:cubicBezTo>
                    <a:pt x="18782" y="34755"/>
                    <a:pt x="17912" y="34539"/>
                    <a:pt x="17024" y="34539"/>
                  </a:cubicBezTo>
                  <a:cubicBezTo>
                    <a:pt x="16859" y="34539"/>
                    <a:pt x="16694" y="34547"/>
                    <a:pt x="16529" y="34562"/>
                  </a:cubicBezTo>
                  <a:cubicBezTo>
                    <a:pt x="14628" y="34734"/>
                    <a:pt x="12934" y="36006"/>
                    <a:pt x="11867" y="37533"/>
                  </a:cubicBezTo>
                  <a:cubicBezTo>
                    <a:pt x="11486" y="38078"/>
                    <a:pt x="11171" y="38666"/>
                    <a:pt x="10927" y="39283"/>
                  </a:cubicBezTo>
                  <a:lnTo>
                    <a:pt x="10927" y="39283"/>
                  </a:lnTo>
                  <a:cubicBezTo>
                    <a:pt x="10913" y="39274"/>
                    <a:pt x="10898" y="39266"/>
                    <a:pt x="10884" y="39258"/>
                  </a:cubicBezTo>
                  <a:lnTo>
                    <a:pt x="10884" y="39258"/>
                  </a:lnTo>
                  <a:cubicBezTo>
                    <a:pt x="10805" y="39194"/>
                    <a:pt x="10716" y="39124"/>
                    <a:pt x="10632" y="39067"/>
                  </a:cubicBezTo>
                  <a:lnTo>
                    <a:pt x="10632" y="39067"/>
                  </a:lnTo>
                  <a:cubicBezTo>
                    <a:pt x="10730" y="39132"/>
                    <a:pt x="10768" y="39156"/>
                    <a:pt x="10773" y="39156"/>
                  </a:cubicBezTo>
                  <a:cubicBezTo>
                    <a:pt x="10783" y="39156"/>
                    <a:pt x="10623" y="39036"/>
                    <a:pt x="10557" y="38971"/>
                  </a:cubicBezTo>
                  <a:cubicBezTo>
                    <a:pt x="10551" y="38965"/>
                    <a:pt x="10545" y="38959"/>
                    <a:pt x="10540" y="38955"/>
                  </a:cubicBezTo>
                  <a:lnTo>
                    <a:pt x="10540" y="38955"/>
                  </a:lnTo>
                  <a:cubicBezTo>
                    <a:pt x="10533" y="38942"/>
                    <a:pt x="10524" y="38925"/>
                    <a:pt x="10511" y="38904"/>
                  </a:cubicBezTo>
                  <a:cubicBezTo>
                    <a:pt x="10481" y="38856"/>
                    <a:pt x="10390" y="38677"/>
                    <a:pt x="10384" y="38677"/>
                  </a:cubicBezTo>
                  <a:lnTo>
                    <a:pt x="10384" y="38677"/>
                  </a:lnTo>
                  <a:cubicBezTo>
                    <a:pt x="10382" y="38677"/>
                    <a:pt x="10392" y="38704"/>
                    <a:pt x="10425" y="38778"/>
                  </a:cubicBezTo>
                  <a:cubicBezTo>
                    <a:pt x="10375" y="38666"/>
                    <a:pt x="10322" y="38557"/>
                    <a:pt x="10281" y="38444"/>
                  </a:cubicBezTo>
                  <a:cubicBezTo>
                    <a:pt x="10263" y="38396"/>
                    <a:pt x="10247" y="38350"/>
                    <a:pt x="10231" y="38302"/>
                  </a:cubicBezTo>
                  <a:cubicBezTo>
                    <a:pt x="10224" y="38279"/>
                    <a:pt x="10219" y="38265"/>
                    <a:pt x="10216" y="38257"/>
                  </a:cubicBezTo>
                  <a:lnTo>
                    <a:pt x="10216" y="38257"/>
                  </a:lnTo>
                  <a:cubicBezTo>
                    <a:pt x="10213" y="38243"/>
                    <a:pt x="10210" y="38222"/>
                    <a:pt x="10204" y="38191"/>
                  </a:cubicBezTo>
                  <a:cubicBezTo>
                    <a:pt x="10161" y="37963"/>
                    <a:pt x="10131" y="37731"/>
                    <a:pt x="10113" y="37498"/>
                  </a:cubicBezTo>
                  <a:cubicBezTo>
                    <a:pt x="10109" y="37437"/>
                    <a:pt x="10105" y="37412"/>
                    <a:pt x="10102" y="37404"/>
                  </a:cubicBezTo>
                  <a:lnTo>
                    <a:pt x="10102" y="37404"/>
                  </a:lnTo>
                  <a:cubicBezTo>
                    <a:pt x="10105" y="37397"/>
                    <a:pt x="10111" y="37373"/>
                    <a:pt x="10119" y="37308"/>
                  </a:cubicBezTo>
                  <a:cubicBezTo>
                    <a:pt x="10135" y="37183"/>
                    <a:pt x="10151" y="37060"/>
                    <a:pt x="10177" y="36937"/>
                  </a:cubicBezTo>
                  <a:cubicBezTo>
                    <a:pt x="10287" y="36409"/>
                    <a:pt x="10437" y="36087"/>
                    <a:pt x="10667" y="35674"/>
                  </a:cubicBezTo>
                  <a:cubicBezTo>
                    <a:pt x="11890" y="33488"/>
                    <a:pt x="13912" y="31792"/>
                    <a:pt x="15633" y="30014"/>
                  </a:cubicBezTo>
                  <a:cubicBezTo>
                    <a:pt x="16970" y="28632"/>
                    <a:pt x="18959" y="26726"/>
                    <a:pt x="18729" y="24603"/>
                  </a:cubicBezTo>
                  <a:cubicBezTo>
                    <a:pt x="18673" y="24080"/>
                    <a:pt x="18455" y="23566"/>
                    <a:pt x="18158" y="23136"/>
                  </a:cubicBezTo>
                  <a:cubicBezTo>
                    <a:pt x="17990" y="22893"/>
                    <a:pt x="17799" y="22668"/>
                    <a:pt x="17588" y="22461"/>
                  </a:cubicBezTo>
                  <a:cubicBezTo>
                    <a:pt x="17529" y="22403"/>
                    <a:pt x="17338" y="22232"/>
                    <a:pt x="17261" y="22162"/>
                  </a:cubicBezTo>
                  <a:lnTo>
                    <a:pt x="17261" y="22162"/>
                  </a:lnTo>
                  <a:cubicBezTo>
                    <a:pt x="17099" y="22016"/>
                    <a:pt x="16938" y="21868"/>
                    <a:pt x="16764" y="21738"/>
                  </a:cubicBezTo>
                  <a:cubicBezTo>
                    <a:pt x="15822" y="21037"/>
                    <a:pt x="14720" y="20736"/>
                    <a:pt x="13579" y="20736"/>
                  </a:cubicBezTo>
                  <a:cubicBezTo>
                    <a:pt x="13382" y="20736"/>
                    <a:pt x="13184" y="20745"/>
                    <a:pt x="12985" y="20762"/>
                  </a:cubicBezTo>
                  <a:cubicBezTo>
                    <a:pt x="10516" y="20980"/>
                    <a:pt x="8273" y="22299"/>
                    <a:pt x="5785" y="22422"/>
                  </a:cubicBezTo>
                  <a:cubicBezTo>
                    <a:pt x="5771" y="22423"/>
                    <a:pt x="5759" y="22423"/>
                    <a:pt x="5749" y="22424"/>
                  </a:cubicBezTo>
                  <a:lnTo>
                    <a:pt x="5749" y="22424"/>
                  </a:lnTo>
                  <a:cubicBezTo>
                    <a:pt x="5666" y="22424"/>
                    <a:pt x="5584" y="22422"/>
                    <a:pt x="5501" y="22419"/>
                  </a:cubicBezTo>
                  <a:cubicBezTo>
                    <a:pt x="5373" y="22414"/>
                    <a:pt x="5247" y="22405"/>
                    <a:pt x="5119" y="22390"/>
                  </a:cubicBezTo>
                  <a:cubicBezTo>
                    <a:pt x="5049" y="22382"/>
                    <a:pt x="4980" y="22371"/>
                    <a:pt x="4910" y="22362"/>
                  </a:cubicBezTo>
                  <a:cubicBezTo>
                    <a:pt x="4892" y="22359"/>
                    <a:pt x="4878" y="22358"/>
                    <a:pt x="4865" y="22356"/>
                  </a:cubicBezTo>
                  <a:lnTo>
                    <a:pt x="4865" y="22356"/>
                  </a:lnTo>
                  <a:cubicBezTo>
                    <a:pt x="4721" y="22321"/>
                    <a:pt x="4582" y="22268"/>
                    <a:pt x="4437" y="22231"/>
                  </a:cubicBezTo>
                  <a:cubicBezTo>
                    <a:pt x="4429" y="22228"/>
                    <a:pt x="4422" y="22227"/>
                    <a:pt x="4415" y="22225"/>
                  </a:cubicBezTo>
                  <a:lnTo>
                    <a:pt x="4415" y="22225"/>
                  </a:lnTo>
                  <a:cubicBezTo>
                    <a:pt x="4356" y="22197"/>
                    <a:pt x="4298" y="22170"/>
                    <a:pt x="4241" y="22141"/>
                  </a:cubicBezTo>
                  <a:cubicBezTo>
                    <a:pt x="4189" y="22115"/>
                    <a:pt x="4140" y="22084"/>
                    <a:pt x="4087" y="22058"/>
                  </a:cubicBezTo>
                  <a:cubicBezTo>
                    <a:pt x="4082" y="22056"/>
                    <a:pt x="4077" y="22053"/>
                    <a:pt x="4073" y="22051"/>
                  </a:cubicBezTo>
                  <a:lnTo>
                    <a:pt x="4073" y="22051"/>
                  </a:lnTo>
                  <a:cubicBezTo>
                    <a:pt x="4068" y="22047"/>
                    <a:pt x="4064" y="22043"/>
                    <a:pt x="4058" y="22039"/>
                  </a:cubicBezTo>
                  <a:cubicBezTo>
                    <a:pt x="4018" y="22004"/>
                    <a:pt x="3859" y="21880"/>
                    <a:pt x="3808" y="21845"/>
                  </a:cubicBezTo>
                  <a:lnTo>
                    <a:pt x="3808" y="21845"/>
                  </a:lnTo>
                  <a:cubicBezTo>
                    <a:pt x="3771" y="21810"/>
                    <a:pt x="3728" y="21770"/>
                    <a:pt x="3726" y="21767"/>
                  </a:cubicBezTo>
                  <a:cubicBezTo>
                    <a:pt x="3654" y="21697"/>
                    <a:pt x="3589" y="21623"/>
                    <a:pt x="3522" y="21550"/>
                  </a:cubicBezTo>
                  <a:cubicBezTo>
                    <a:pt x="3508" y="21535"/>
                    <a:pt x="3497" y="21523"/>
                    <a:pt x="3487" y="21512"/>
                  </a:cubicBezTo>
                  <a:lnTo>
                    <a:pt x="3487" y="21512"/>
                  </a:lnTo>
                  <a:cubicBezTo>
                    <a:pt x="3484" y="21507"/>
                    <a:pt x="3479" y="21501"/>
                    <a:pt x="3474" y="21494"/>
                  </a:cubicBezTo>
                  <a:cubicBezTo>
                    <a:pt x="3419" y="21422"/>
                    <a:pt x="3365" y="21349"/>
                    <a:pt x="3314" y="21275"/>
                  </a:cubicBezTo>
                  <a:cubicBezTo>
                    <a:pt x="3205" y="21117"/>
                    <a:pt x="3102" y="20952"/>
                    <a:pt x="3007" y="20785"/>
                  </a:cubicBezTo>
                  <a:cubicBezTo>
                    <a:pt x="2931" y="20649"/>
                    <a:pt x="2868" y="20515"/>
                    <a:pt x="2779" y="20344"/>
                  </a:cubicBezTo>
                  <a:cubicBezTo>
                    <a:pt x="2748" y="20284"/>
                    <a:pt x="2728" y="20247"/>
                    <a:pt x="2717" y="20227"/>
                  </a:cubicBezTo>
                  <a:lnTo>
                    <a:pt x="2717" y="20227"/>
                  </a:lnTo>
                  <a:cubicBezTo>
                    <a:pt x="2679" y="20148"/>
                    <a:pt x="2641" y="20070"/>
                    <a:pt x="2605" y="19989"/>
                  </a:cubicBezTo>
                  <a:cubicBezTo>
                    <a:pt x="2351" y="19411"/>
                    <a:pt x="2266" y="19037"/>
                    <a:pt x="2194" y="18361"/>
                  </a:cubicBezTo>
                  <a:cubicBezTo>
                    <a:pt x="1887" y="15500"/>
                    <a:pt x="3049" y="12454"/>
                    <a:pt x="4320" y="9923"/>
                  </a:cubicBezTo>
                  <a:cubicBezTo>
                    <a:pt x="5638" y="7298"/>
                    <a:pt x="7329" y="4706"/>
                    <a:pt x="9493" y="2696"/>
                  </a:cubicBezTo>
                  <a:cubicBezTo>
                    <a:pt x="9857" y="2356"/>
                    <a:pt x="10252" y="2047"/>
                    <a:pt x="10671" y="1776"/>
                  </a:cubicBezTo>
                  <a:cubicBezTo>
                    <a:pt x="11456" y="1270"/>
                    <a:pt x="10251" y="1"/>
                    <a:pt x="9409" y="1"/>
                  </a:cubicBezTo>
                  <a:close/>
                </a:path>
              </a:pathLst>
            </a:custGeom>
            <a:solidFill>
              <a:srgbClr val="DE80D7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" name="Google Shape;215;p6"/>
            <p:cNvSpPr/>
            <p:nvPr/>
          </p:nvSpPr>
          <p:spPr>
            <a:xfrm>
              <a:off x="715099" y="-749742"/>
              <a:ext cx="748453" cy="1751944"/>
            </a:xfrm>
            <a:custGeom>
              <a:avLst/>
              <a:gdLst/>
              <a:ahLst/>
              <a:cxnLst/>
              <a:rect l="l" t="t" r="r" b="b"/>
              <a:pathLst>
                <a:path w="25831" h="60464" extrusionOk="0">
                  <a:moveTo>
                    <a:pt x="14353" y="21284"/>
                  </a:moveTo>
                  <a:cubicBezTo>
                    <a:pt x="14354" y="21284"/>
                    <a:pt x="14354" y="21284"/>
                    <a:pt x="14354" y="21284"/>
                  </a:cubicBezTo>
                  <a:cubicBezTo>
                    <a:pt x="14354" y="21284"/>
                    <a:pt x="14354" y="21284"/>
                    <a:pt x="14353" y="21284"/>
                  </a:cubicBezTo>
                  <a:close/>
                  <a:moveTo>
                    <a:pt x="14972" y="22124"/>
                  </a:moveTo>
                  <a:cubicBezTo>
                    <a:pt x="14973" y="22126"/>
                    <a:pt x="14974" y="22128"/>
                    <a:pt x="14974" y="22130"/>
                  </a:cubicBezTo>
                  <a:lnTo>
                    <a:pt x="14974" y="22130"/>
                  </a:lnTo>
                  <a:cubicBezTo>
                    <a:pt x="14974" y="22128"/>
                    <a:pt x="14973" y="22126"/>
                    <a:pt x="14972" y="22124"/>
                  </a:cubicBezTo>
                  <a:close/>
                  <a:moveTo>
                    <a:pt x="14144" y="21194"/>
                  </a:moveTo>
                  <a:cubicBezTo>
                    <a:pt x="14170" y="21203"/>
                    <a:pt x="14227" y="21221"/>
                    <a:pt x="14276" y="21236"/>
                  </a:cubicBezTo>
                  <a:lnTo>
                    <a:pt x="14276" y="21236"/>
                  </a:lnTo>
                  <a:cubicBezTo>
                    <a:pt x="14312" y="21272"/>
                    <a:pt x="14362" y="21305"/>
                    <a:pt x="14404" y="21335"/>
                  </a:cubicBezTo>
                  <a:cubicBezTo>
                    <a:pt x="14411" y="21341"/>
                    <a:pt x="14417" y="21345"/>
                    <a:pt x="14421" y="21347"/>
                  </a:cubicBezTo>
                  <a:lnTo>
                    <a:pt x="14421" y="21347"/>
                  </a:lnTo>
                  <a:cubicBezTo>
                    <a:pt x="14423" y="21349"/>
                    <a:pt x="14425" y="21352"/>
                    <a:pt x="14428" y="21354"/>
                  </a:cubicBezTo>
                  <a:cubicBezTo>
                    <a:pt x="14614" y="21565"/>
                    <a:pt x="14726" y="21709"/>
                    <a:pt x="14822" y="21872"/>
                  </a:cubicBezTo>
                  <a:cubicBezTo>
                    <a:pt x="14873" y="21958"/>
                    <a:pt x="14921" y="22046"/>
                    <a:pt x="14971" y="22134"/>
                  </a:cubicBezTo>
                  <a:cubicBezTo>
                    <a:pt x="14977" y="22145"/>
                    <a:pt x="14986" y="22167"/>
                    <a:pt x="14994" y="22184"/>
                  </a:cubicBezTo>
                  <a:lnTo>
                    <a:pt x="14994" y="22184"/>
                  </a:lnTo>
                  <a:cubicBezTo>
                    <a:pt x="15007" y="22225"/>
                    <a:pt x="15019" y="22267"/>
                    <a:pt x="15030" y="22308"/>
                  </a:cubicBezTo>
                  <a:cubicBezTo>
                    <a:pt x="15054" y="22396"/>
                    <a:pt x="15071" y="22485"/>
                    <a:pt x="15086" y="22573"/>
                  </a:cubicBezTo>
                  <a:cubicBezTo>
                    <a:pt x="15088" y="22587"/>
                    <a:pt x="15091" y="22624"/>
                    <a:pt x="15093" y="22643"/>
                  </a:cubicBezTo>
                  <a:lnTo>
                    <a:pt x="15093" y="22643"/>
                  </a:lnTo>
                  <a:cubicBezTo>
                    <a:pt x="15094" y="22677"/>
                    <a:pt x="15095" y="22713"/>
                    <a:pt x="15094" y="22746"/>
                  </a:cubicBezTo>
                  <a:cubicBezTo>
                    <a:pt x="15087" y="22963"/>
                    <a:pt x="15062" y="23180"/>
                    <a:pt x="15017" y="23393"/>
                  </a:cubicBezTo>
                  <a:cubicBezTo>
                    <a:pt x="14942" y="23741"/>
                    <a:pt x="14761" y="24150"/>
                    <a:pt x="14549" y="24538"/>
                  </a:cubicBezTo>
                  <a:cubicBezTo>
                    <a:pt x="13546" y="26367"/>
                    <a:pt x="11836" y="27877"/>
                    <a:pt x="10089" y="28978"/>
                  </a:cubicBezTo>
                  <a:cubicBezTo>
                    <a:pt x="9781" y="29172"/>
                    <a:pt x="9606" y="29280"/>
                    <a:pt x="9368" y="29395"/>
                  </a:cubicBezTo>
                  <a:lnTo>
                    <a:pt x="9368" y="29395"/>
                  </a:lnTo>
                  <a:cubicBezTo>
                    <a:pt x="9239" y="28649"/>
                    <a:pt x="9206" y="27758"/>
                    <a:pt x="9386" y="26920"/>
                  </a:cubicBezTo>
                  <a:cubicBezTo>
                    <a:pt x="9414" y="26780"/>
                    <a:pt x="9453" y="26641"/>
                    <a:pt x="9499" y="26505"/>
                  </a:cubicBezTo>
                  <a:cubicBezTo>
                    <a:pt x="9574" y="26289"/>
                    <a:pt x="9657" y="26075"/>
                    <a:pt x="9748" y="25864"/>
                  </a:cubicBezTo>
                  <a:cubicBezTo>
                    <a:pt x="9946" y="25406"/>
                    <a:pt x="10175" y="24960"/>
                    <a:pt x="10431" y="24529"/>
                  </a:cubicBezTo>
                  <a:cubicBezTo>
                    <a:pt x="10950" y="23648"/>
                    <a:pt x="11550" y="22826"/>
                    <a:pt x="12309" y="22147"/>
                  </a:cubicBezTo>
                  <a:cubicBezTo>
                    <a:pt x="12471" y="22001"/>
                    <a:pt x="12640" y="21864"/>
                    <a:pt x="12817" y="21735"/>
                  </a:cubicBezTo>
                  <a:cubicBezTo>
                    <a:pt x="12913" y="21666"/>
                    <a:pt x="13012" y="21600"/>
                    <a:pt x="13113" y="21537"/>
                  </a:cubicBezTo>
                  <a:cubicBezTo>
                    <a:pt x="13258" y="21444"/>
                    <a:pt x="13201" y="21477"/>
                    <a:pt x="13292" y="21434"/>
                  </a:cubicBezTo>
                  <a:cubicBezTo>
                    <a:pt x="13474" y="21350"/>
                    <a:pt x="13662" y="21279"/>
                    <a:pt x="13857" y="21227"/>
                  </a:cubicBezTo>
                  <a:cubicBezTo>
                    <a:pt x="13862" y="21225"/>
                    <a:pt x="13866" y="21224"/>
                    <a:pt x="13869" y="21223"/>
                  </a:cubicBezTo>
                  <a:lnTo>
                    <a:pt x="13869" y="21223"/>
                  </a:lnTo>
                  <a:cubicBezTo>
                    <a:pt x="13898" y="21219"/>
                    <a:pt x="13928" y="21214"/>
                    <a:pt x="13956" y="21212"/>
                  </a:cubicBezTo>
                  <a:cubicBezTo>
                    <a:pt x="14002" y="21209"/>
                    <a:pt x="14060" y="21209"/>
                    <a:pt x="14106" y="21201"/>
                  </a:cubicBezTo>
                  <a:lnTo>
                    <a:pt x="14106" y="21201"/>
                  </a:lnTo>
                  <a:cubicBezTo>
                    <a:pt x="14186" y="21216"/>
                    <a:pt x="14246" y="21232"/>
                    <a:pt x="14250" y="21232"/>
                  </a:cubicBezTo>
                  <a:cubicBezTo>
                    <a:pt x="14254" y="21232"/>
                    <a:pt x="14224" y="21222"/>
                    <a:pt x="14144" y="21194"/>
                  </a:cubicBezTo>
                  <a:lnTo>
                    <a:pt x="14144" y="21194"/>
                  </a:lnTo>
                  <a:cubicBezTo>
                    <a:pt x="14144" y="21194"/>
                    <a:pt x="14144" y="21194"/>
                    <a:pt x="14144" y="21194"/>
                  </a:cubicBezTo>
                  <a:close/>
                  <a:moveTo>
                    <a:pt x="4782" y="29721"/>
                  </a:moveTo>
                  <a:cubicBezTo>
                    <a:pt x="4783" y="29721"/>
                    <a:pt x="4784" y="29721"/>
                    <a:pt x="4786" y="29722"/>
                  </a:cubicBezTo>
                  <a:lnTo>
                    <a:pt x="4786" y="29722"/>
                  </a:lnTo>
                  <a:cubicBezTo>
                    <a:pt x="4784" y="29721"/>
                    <a:pt x="4783" y="29721"/>
                    <a:pt x="4782" y="29721"/>
                  </a:cubicBezTo>
                  <a:close/>
                  <a:moveTo>
                    <a:pt x="4807" y="29729"/>
                  </a:moveTo>
                  <a:cubicBezTo>
                    <a:pt x="4858" y="29748"/>
                    <a:pt x="4915" y="29780"/>
                    <a:pt x="4910" y="29780"/>
                  </a:cubicBezTo>
                  <a:cubicBezTo>
                    <a:pt x="4907" y="29780"/>
                    <a:pt x="4879" y="29767"/>
                    <a:pt x="4807" y="29729"/>
                  </a:cubicBezTo>
                  <a:close/>
                  <a:moveTo>
                    <a:pt x="17346" y="35867"/>
                  </a:moveTo>
                  <a:cubicBezTo>
                    <a:pt x="17350" y="35867"/>
                    <a:pt x="17373" y="35889"/>
                    <a:pt x="17429" y="35954"/>
                  </a:cubicBezTo>
                  <a:lnTo>
                    <a:pt x="17429" y="35954"/>
                  </a:lnTo>
                  <a:cubicBezTo>
                    <a:pt x="17385" y="35925"/>
                    <a:pt x="17339" y="35867"/>
                    <a:pt x="17346" y="35867"/>
                  </a:cubicBezTo>
                  <a:close/>
                  <a:moveTo>
                    <a:pt x="17569" y="36120"/>
                  </a:moveTo>
                  <a:cubicBezTo>
                    <a:pt x="17608" y="36168"/>
                    <a:pt x="17629" y="36219"/>
                    <a:pt x="17630" y="36232"/>
                  </a:cubicBezTo>
                  <a:lnTo>
                    <a:pt x="17630" y="36232"/>
                  </a:lnTo>
                  <a:cubicBezTo>
                    <a:pt x="17607" y="36195"/>
                    <a:pt x="17586" y="36158"/>
                    <a:pt x="17569" y="36120"/>
                  </a:cubicBezTo>
                  <a:close/>
                  <a:moveTo>
                    <a:pt x="17781" y="36484"/>
                  </a:moveTo>
                  <a:lnTo>
                    <a:pt x="17781" y="36484"/>
                  </a:lnTo>
                  <a:cubicBezTo>
                    <a:pt x="17785" y="36496"/>
                    <a:pt x="17789" y="36508"/>
                    <a:pt x="17793" y="36519"/>
                  </a:cubicBezTo>
                  <a:lnTo>
                    <a:pt x="17793" y="36519"/>
                  </a:lnTo>
                  <a:cubicBezTo>
                    <a:pt x="17789" y="36509"/>
                    <a:pt x="17785" y="36497"/>
                    <a:pt x="17781" y="36484"/>
                  </a:cubicBezTo>
                  <a:close/>
                  <a:moveTo>
                    <a:pt x="17796" y="36527"/>
                  </a:moveTo>
                  <a:cubicBezTo>
                    <a:pt x="17809" y="36560"/>
                    <a:pt x="17817" y="36584"/>
                    <a:pt x="17817" y="36584"/>
                  </a:cubicBezTo>
                  <a:cubicBezTo>
                    <a:pt x="17816" y="36584"/>
                    <a:pt x="17810" y="36567"/>
                    <a:pt x="17796" y="36527"/>
                  </a:cubicBezTo>
                  <a:close/>
                  <a:moveTo>
                    <a:pt x="17985" y="37409"/>
                  </a:moveTo>
                  <a:cubicBezTo>
                    <a:pt x="17985" y="37411"/>
                    <a:pt x="17985" y="37413"/>
                    <a:pt x="17985" y="37414"/>
                  </a:cubicBezTo>
                  <a:cubicBezTo>
                    <a:pt x="17985" y="37413"/>
                    <a:pt x="17985" y="37411"/>
                    <a:pt x="17985" y="37409"/>
                  </a:cubicBezTo>
                  <a:close/>
                  <a:moveTo>
                    <a:pt x="9734" y="1"/>
                  </a:moveTo>
                  <a:cubicBezTo>
                    <a:pt x="9543" y="1"/>
                    <a:pt x="9367" y="52"/>
                    <a:pt x="9231" y="170"/>
                  </a:cubicBezTo>
                  <a:lnTo>
                    <a:pt x="9231" y="173"/>
                  </a:lnTo>
                  <a:cubicBezTo>
                    <a:pt x="8296" y="981"/>
                    <a:pt x="7563" y="2042"/>
                    <a:pt x="6908" y="3084"/>
                  </a:cubicBezTo>
                  <a:cubicBezTo>
                    <a:pt x="6018" y="4499"/>
                    <a:pt x="5258" y="5999"/>
                    <a:pt x="4569" y="7521"/>
                  </a:cubicBezTo>
                  <a:cubicBezTo>
                    <a:pt x="2968" y="11066"/>
                    <a:pt x="1706" y="14822"/>
                    <a:pt x="986" y="18648"/>
                  </a:cubicBezTo>
                  <a:cubicBezTo>
                    <a:pt x="401" y="21749"/>
                    <a:pt x="0" y="25390"/>
                    <a:pt x="1411" y="28336"/>
                  </a:cubicBezTo>
                  <a:cubicBezTo>
                    <a:pt x="2074" y="29719"/>
                    <a:pt x="3230" y="30775"/>
                    <a:pt x="4652" y="31339"/>
                  </a:cubicBezTo>
                  <a:cubicBezTo>
                    <a:pt x="5448" y="31655"/>
                    <a:pt x="6286" y="31781"/>
                    <a:pt x="7129" y="31781"/>
                  </a:cubicBezTo>
                  <a:cubicBezTo>
                    <a:pt x="7534" y="31781"/>
                    <a:pt x="7940" y="31752"/>
                    <a:pt x="8343" y="31701"/>
                  </a:cubicBezTo>
                  <a:lnTo>
                    <a:pt x="8343" y="31701"/>
                  </a:lnTo>
                  <a:cubicBezTo>
                    <a:pt x="8977" y="32515"/>
                    <a:pt x="9817" y="33157"/>
                    <a:pt x="10776" y="33606"/>
                  </a:cubicBezTo>
                  <a:cubicBezTo>
                    <a:pt x="12086" y="34221"/>
                    <a:pt x="13477" y="34524"/>
                    <a:pt x="14870" y="34884"/>
                  </a:cubicBezTo>
                  <a:cubicBezTo>
                    <a:pt x="15477" y="35042"/>
                    <a:pt x="16061" y="35238"/>
                    <a:pt x="16650" y="35451"/>
                  </a:cubicBezTo>
                  <a:lnTo>
                    <a:pt x="16650" y="35451"/>
                  </a:lnTo>
                  <a:cubicBezTo>
                    <a:pt x="16700" y="35476"/>
                    <a:pt x="16752" y="35500"/>
                    <a:pt x="16803" y="35526"/>
                  </a:cubicBezTo>
                  <a:cubicBezTo>
                    <a:pt x="16925" y="35588"/>
                    <a:pt x="17039" y="35663"/>
                    <a:pt x="17158" y="35729"/>
                  </a:cubicBezTo>
                  <a:lnTo>
                    <a:pt x="17158" y="35729"/>
                  </a:lnTo>
                  <a:cubicBezTo>
                    <a:pt x="17208" y="35769"/>
                    <a:pt x="17259" y="35806"/>
                    <a:pt x="17308" y="35846"/>
                  </a:cubicBezTo>
                  <a:cubicBezTo>
                    <a:pt x="17345" y="35876"/>
                    <a:pt x="17387" y="35928"/>
                    <a:pt x="17430" y="35955"/>
                  </a:cubicBezTo>
                  <a:lnTo>
                    <a:pt x="17430" y="35955"/>
                  </a:lnTo>
                  <a:cubicBezTo>
                    <a:pt x="17473" y="36007"/>
                    <a:pt x="17517" y="36058"/>
                    <a:pt x="17560" y="36109"/>
                  </a:cubicBezTo>
                  <a:cubicBezTo>
                    <a:pt x="17563" y="36112"/>
                    <a:pt x="17566" y="36116"/>
                    <a:pt x="17569" y="36119"/>
                  </a:cubicBezTo>
                  <a:lnTo>
                    <a:pt x="17569" y="36119"/>
                  </a:lnTo>
                  <a:cubicBezTo>
                    <a:pt x="17565" y="36111"/>
                    <a:pt x="17562" y="36103"/>
                    <a:pt x="17559" y="36095"/>
                  </a:cubicBezTo>
                  <a:lnTo>
                    <a:pt x="17559" y="36095"/>
                  </a:lnTo>
                  <a:cubicBezTo>
                    <a:pt x="17562" y="36103"/>
                    <a:pt x="17566" y="36112"/>
                    <a:pt x="17569" y="36120"/>
                  </a:cubicBezTo>
                  <a:lnTo>
                    <a:pt x="17569" y="36120"/>
                  </a:lnTo>
                  <a:cubicBezTo>
                    <a:pt x="17569" y="36120"/>
                    <a:pt x="17569" y="36119"/>
                    <a:pt x="17569" y="36119"/>
                  </a:cubicBezTo>
                  <a:lnTo>
                    <a:pt x="17569" y="36119"/>
                  </a:lnTo>
                  <a:cubicBezTo>
                    <a:pt x="17604" y="36204"/>
                    <a:pt x="17623" y="36235"/>
                    <a:pt x="17628" y="36235"/>
                  </a:cubicBezTo>
                  <a:cubicBezTo>
                    <a:pt x="17629" y="36235"/>
                    <a:pt x="17630" y="36234"/>
                    <a:pt x="17630" y="36232"/>
                  </a:cubicBezTo>
                  <a:lnTo>
                    <a:pt x="17630" y="36232"/>
                  </a:lnTo>
                  <a:cubicBezTo>
                    <a:pt x="17675" y="36308"/>
                    <a:pt x="17727" y="36383"/>
                    <a:pt x="17765" y="36459"/>
                  </a:cubicBezTo>
                  <a:cubicBezTo>
                    <a:pt x="17777" y="36483"/>
                    <a:pt x="17787" y="36507"/>
                    <a:pt x="17796" y="36527"/>
                  </a:cubicBezTo>
                  <a:lnTo>
                    <a:pt x="17796" y="36527"/>
                  </a:lnTo>
                  <a:cubicBezTo>
                    <a:pt x="17815" y="36584"/>
                    <a:pt x="17835" y="36640"/>
                    <a:pt x="17851" y="36697"/>
                  </a:cubicBezTo>
                  <a:cubicBezTo>
                    <a:pt x="17896" y="36849"/>
                    <a:pt x="17931" y="37004"/>
                    <a:pt x="17955" y="37162"/>
                  </a:cubicBezTo>
                  <a:cubicBezTo>
                    <a:pt x="17965" y="37227"/>
                    <a:pt x="17973" y="37294"/>
                    <a:pt x="17980" y="37360"/>
                  </a:cubicBezTo>
                  <a:lnTo>
                    <a:pt x="17980" y="37360"/>
                  </a:lnTo>
                  <a:cubicBezTo>
                    <a:pt x="17978" y="37345"/>
                    <a:pt x="17977" y="37339"/>
                    <a:pt x="17977" y="37339"/>
                  </a:cubicBezTo>
                  <a:lnTo>
                    <a:pt x="17977" y="37339"/>
                  </a:lnTo>
                  <a:cubicBezTo>
                    <a:pt x="17975" y="37339"/>
                    <a:pt x="17986" y="37489"/>
                    <a:pt x="17988" y="37531"/>
                  </a:cubicBezTo>
                  <a:cubicBezTo>
                    <a:pt x="17992" y="37739"/>
                    <a:pt x="17985" y="37945"/>
                    <a:pt x="17968" y="38152"/>
                  </a:cubicBezTo>
                  <a:cubicBezTo>
                    <a:pt x="17926" y="38613"/>
                    <a:pt x="17849" y="39068"/>
                    <a:pt x="17738" y="39517"/>
                  </a:cubicBezTo>
                  <a:cubicBezTo>
                    <a:pt x="17100" y="42140"/>
                    <a:pt x="15452" y="44289"/>
                    <a:pt x="14164" y="46616"/>
                  </a:cubicBezTo>
                  <a:cubicBezTo>
                    <a:pt x="12796" y="49087"/>
                    <a:pt x="11733" y="51966"/>
                    <a:pt x="13044" y="54692"/>
                  </a:cubicBezTo>
                  <a:cubicBezTo>
                    <a:pt x="13768" y="56195"/>
                    <a:pt x="15054" y="57465"/>
                    <a:pt x="16581" y="58131"/>
                  </a:cubicBezTo>
                  <a:cubicBezTo>
                    <a:pt x="17907" y="58709"/>
                    <a:pt x="19330" y="58799"/>
                    <a:pt x="20752" y="58927"/>
                  </a:cubicBezTo>
                  <a:cubicBezTo>
                    <a:pt x="21083" y="58957"/>
                    <a:pt x="21414" y="58992"/>
                    <a:pt x="21743" y="59042"/>
                  </a:cubicBezTo>
                  <a:cubicBezTo>
                    <a:pt x="22019" y="59083"/>
                    <a:pt x="22345" y="59149"/>
                    <a:pt x="22477" y="59189"/>
                  </a:cubicBezTo>
                  <a:cubicBezTo>
                    <a:pt x="22634" y="59235"/>
                    <a:pt x="22787" y="59288"/>
                    <a:pt x="22941" y="59344"/>
                  </a:cubicBezTo>
                  <a:cubicBezTo>
                    <a:pt x="22960" y="59350"/>
                    <a:pt x="23053" y="59392"/>
                    <a:pt x="23056" y="59392"/>
                  </a:cubicBezTo>
                  <a:cubicBezTo>
                    <a:pt x="23056" y="59392"/>
                    <a:pt x="23056" y="59392"/>
                    <a:pt x="23056" y="59392"/>
                  </a:cubicBezTo>
                  <a:lnTo>
                    <a:pt x="23056" y="59392"/>
                  </a:lnTo>
                  <a:cubicBezTo>
                    <a:pt x="23108" y="59417"/>
                    <a:pt x="23159" y="59443"/>
                    <a:pt x="23209" y="59471"/>
                  </a:cubicBezTo>
                  <a:cubicBezTo>
                    <a:pt x="23396" y="59570"/>
                    <a:pt x="23589" y="59687"/>
                    <a:pt x="23771" y="59864"/>
                  </a:cubicBezTo>
                  <a:cubicBezTo>
                    <a:pt x="24085" y="60168"/>
                    <a:pt x="24534" y="60464"/>
                    <a:pt x="24991" y="60464"/>
                  </a:cubicBezTo>
                  <a:cubicBezTo>
                    <a:pt x="25105" y="60464"/>
                    <a:pt x="25219" y="60445"/>
                    <a:pt x="25332" y="60404"/>
                  </a:cubicBezTo>
                  <a:cubicBezTo>
                    <a:pt x="25831" y="60222"/>
                    <a:pt x="25805" y="59609"/>
                    <a:pt x="25462" y="59276"/>
                  </a:cubicBezTo>
                  <a:cubicBezTo>
                    <a:pt x="24319" y="58168"/>
                    <a:pt x="22955" y="57554"/>
                    <a:pt x="21386" y="57310"/>
                  </a:cubicBezTo>
                  <a:cubicBezTo>
                    <a:pt x="20177" y="57120"/>
                    <a:pt x="18802" y="57152"/>
                    <a:pt x="17685" y="56867"/>
                  </a:cubicBezTo>
                  <a:cubicBezTo>
                    <a:pt x="17163" y="56735"/>
                    <a:pt x="16720" y="56542"/>
                    <a:pt x="16335" y="56232"/>
                  </a:cubicBezTo>
                  <a:cubicBezTo>
                    <a:pt x="15864" y="55850"/>
                    <a:pt x="15431" y="55292"/>
                    <a:pt x="15132" y="54724"/>
                  </a:cubicBezTo>
                  <a:cubicBezTo>
                    <a:pt x="14560" y="53634"/>
                    <a:pt x="14539" y="52407"/>
                    <a:pt x="14801" y="51227"/>
                  </a:cubicBezTo>
                  <a:cubicBezTo>
                    <a:pt x="15392" y="48554"/>
                    <a:pt x="17202" y="46265"/>
                    <a:pt x="18517" y="43918"/>
                  </a:cubicBezTo>
                  <a:cubicBezTo>
                    <a:pt x="19477" y="42204"/>
                    <a:pt x="20305" y="40076"/>
                    <a:pt x="20188" y="38069"/>
                  </a:cubicBezTo>
                  <a:cubicBezTo>
                    <a:pt x="20097" y="36493"/>
                    <a:pt x="19294" y="35274"/>
                    <a:pt x="17977" y="34429"/>
                  </a:cubicBezTo>
                  <a:cubicBezTo>
                    <a:pt x="16899" y="33737"/>
                    <a:pt x="15619" y="33424"/>
                    <a:pt x="14391" y="33120"/>
                  </a:cubicBezTo>
                  <a:cubicBezTo>
                    <a:pt x="13766" y="32965"/>
                    <a:pt x="13142" y="32815"/>
                    <a:pt x="12528" y="32623"/>
                  </a:cubicBezTo>
                  <a:cubicBezTo>
                    <a:pt x="12220" y="32528"/>
                    <a:pt x="11915" y="32422"/>
                    <a:pt x="11616" y="32301"/>
                  </a:cubicBezTo>
                  <a:cubicBezTo>
                    <a:pt x="11582" y="32287"/>
                    <a:pt x="11538" y="32274"/>
                    <a:pt x="11497" y="32258"/>
                  </a:cubicBezTo>
                  <a:lnTo>
                    <a:pt x="11497" y="32258"/>
                  </a:lnTo>
                  <a:cubicBezTo>
                    <a:pt x="11475" y="32243"/>
                    <a:pt x="11451" y="32229"/>
                    <a:pt x="11429" y="32218"/>
                  </a:cubicBezTo>
                  <a:cubicBezTo>
                    <a:pt x="11285" y="32144"/>
                    <a:pt x="11140" y="32072"/>
                    <a:pt x="11001" y="31991"/>
                  </a:cubicBezTo>
                  <a:cubicBezTo>
                    <a:pt x="10944" y="31958"/>
                    <a:pt x="10888" y="31922"/>
                    <a:pt x="10831" y="31890"/>
                  </a:cubicBezTo>
                  <a:lnTo>
                    <a:pt x="10831" y="31890"/>
                  </a:lnTo>
                  <a:cubicBezTo>
                    <a:pt x="10713" y="31800"/>
                    <a:pt x="10593" y="31716"/>
                    <a:pt x="10480" y="31620"/>
                  </a:cubicBezTo>
                  <a:cubicBezTo>
                    <a:pt x="10448" y="31593"/>
                    <a:pt x="10416" y="31564"/>
                    <a:pt x="10384" y="31535"/>
                  </a:cubicBezTo>
                  <a:lnTo>
                    <a:pt x="10384" y="31535"/>
                  </a:lnTo>
                  <a:cubicBezTo>
                    <a:pt x="10399" y="31550"/>
                    <a:pt x="10405" y="31557"/>
                    <a:pt x="10404" y="31557"/>
                  </a:cubicBezTo>
                  <a:cubicBezTo>
                    <a:pt x="10401" y="31557"/>
                    <a:pt x="10378" y="31537"/>
                    <a:pt x="10337" y="31493"/>
                  </a:cubicBezTo>
                  <a:lnTo>
                    <a:pt x="10337" y="31493"/>
                  </a:lnTo>
                  <a:cubicBezTo>
                    <a:pt x="10353" y="31507"/>
                    <a:pt x="10368" y="31521"/>
                    <a:pt x="10384" y="31535"/>
                  </a:cubicBezTo>
                  <a:lnTo>
                    <a:pt x="10384" y="31535"/>
                  </a:lnTo>
                  <a:cubicBezTo>
                    <a:pt x="10372" y="31524"/>
                    <a:pt x="10356" y="31508"/>
                    <a:pt x="10333" y="31489"/>
                  </a:cubicBezTo>
                  <a:lnTo>
                    <a:pt x="10333" y="31489"/>
                  </a:lnTo>
                  <a:cubicBezTo>
                    <a:pt x="10335" y="31490"/>
                    <a:pt x="10336" y="31491"/>
                    <a:pt x="10337" y="31493"/>
                  </a:cubicBezTo>
                  <a:lnTo>
                    <a:pt x="10337" y="31493"/>
                  </a:lnTo>
                  <a:cubicBezTo>
                    <a:pt x="10324" y="31482"/>
                    <a:pt x="10312" y="31471"/>
                    <a:pt x="10300" y="31460"/>
                  </a:cubicBezTo>
                  <a:lnTo>
                    <a:pt x="10300" y="31460"/>
                  </a:lnTo>
                  <a:cubicBezTo>
                    <a:pt x="10312" y="31471"/>
                    <a:pt x="10323" y="31480"/>
                    <a:pt x="10333" y="31489"/>
                  </a:cubicBezTo>
                  <a:lnTo>
                    <a:pt x="10333" y="31489"/>
                  </a:lnTo>
                  <a:cubicBezTo>
                    <a:pt x="10329" y="31485"/>
                    <a:pt x="10325" y="31480"/>
                    <a:pt x="10320" y="31475"/>
                  </a:cubicBezTo>
                  <a:cubicBezTo>
                    <a:pt x="10275" y="31425"/>
                    <a:pt x="10232" y="31374"/>
                    <a:pt x="10190" y="31324"/>
                  </a:cubicBezTo>
                  <a:lnTo>
                    <a:pt x="10190" y="31324"/>
                  </a:lnTo>
                  <a:cubicBezTo>
                    <a:pt x="10339" y="31271"/>
                    <a:pt x="10485" y="31210"/>
                    <a:pt x="10629" y="31144"/>
                  </a:cubicBezTo>
                  <a:cubicBezTo>
                    <a:pt x="11084" y="30932"/>
                    <a:pt x="11526" y="30690"/>
                    <a:pt x="11948" y="30417"/>
                  </a:cubicBezTo>
                  <a:cubicBezTo>
                    <a:pt x="12907" y="29809"/>
                    <a:pt x="13797" y="29083"/>
                    <a:pt x="14600" y="28281"/>
                  </a:cubicBezTo>
                  <a:cubicBezTo>
                    <a:pt x="15988" y="26898"/>
                    <a:pt x="17752" y="24786"/>
                    <a:pt x="17218" y="22656"/>
                  </a:cubicBezTo>
                  <a:cubicBezTo>
                    <a:pt x="16773" y="20878"/>
                    <a:pt x="15040" y="19461"/>
                    <a:pt x="13254" y="19461"/>
                  </a:cubicBezTo>
                  <a:cubicBezTo>
                    <a:pt x="12761" y="19461"/>
                    <a:pt x="12264" y="19568"/>
                    <a:pt x="11788" y="19806"/>
                  </a:cubicBezTo>
                  <a:cubicBezTo>
                    <a:pt x="9881" y="20762"/>
                    <a:pt x="8485" y="22808"/>
                    <a:pt x="7660" y="24724"/>
                  </a:cubicBezTo>
                  <a:cubicBezTo>
                    <a:pt x="6966" y="26337"/>
                    <a:pt x="6845" y="28259"/>
                    <a:pt x="7404" y="29942"/>
                  </a:cubicBezTo>
                  <a:lnTo>
                    <a:pt x="7404" y="29942"/>
                  </a:lnTo>
                  <a:cubicBezTo>
                    <a:pt x="7265" y="29960"/>
                    <a:pt x="7126" y="29976"/>
                    <a:pt x="6988" y="29987"/>
                  </a:cubicBezTo>
                  <a:cubicBezTo>
                    <a:pt x="6817" y="30002"/>
                    <a:pt x="6646" y="30011"/>
                    <a:pt x="6475" y="30016"/>
                  </a:cubicBezTo>
                  <a:cubicBezTo>
                    <a:pt x="6454" y="30017"/>
                    <a:pt x="6432" y="30017"/>
                    <a:pt x="6411" y="30017"/>
                  </a:cubicBezTo>
                  <a:cubicBezTo>
                    <a:pt x="6373" y="30017"/>
                    <a:pt x="6336" y="30016"/>
                    <a:pt x="6298" y="30016"/>
                  </a:cubicBezTo>
                  <a:cubicBezTo>
                    <a:pt x="6263" y="30016"/>
                    <a:pt x="6229" y="30017"/>
                    <a:pt x="6194" y="30018"/>
                  </a:cubicBezTo>
                  <a:cubicBezTo>
                    <a:pt x="6185" y="30018"/>
                    <a:pt x="6178" y="30018"/>
                    <a:pt x="6172" y="30019"/>
                  </a:cubicBezTo>
                  <a:lnTo>
                    <a:pt x="6172" y="30019"/>
                  </a:lnTo>
                  <a:cubicBezTo>
                    <a:pt x="6159" y="30018"/>
                    <a:pt x="6143" y="30016"/>
                    <a:pt x="6124" y="30015"/>
                  </a:cubicBezTo>
                  <a:cubicBezTo>
                    <a:pt x="5962" y="30000"/>
                    <a:pt x="5801" y="29986"/>
                    <a:pt x="5641" y="29962"/>
                  </a:cubicBezTo>
                  <a:cubicBezTo>
                    <a:pt x="5569" y="29952"/>
                    <a:pt x="5497" y="29938"/>
                    <a:pt x="5425" y="29927"/>
                  </a:cubicBezTo>
                  <a:cubicBezTo>
                    <a:pt x="5404" y="29922"/>
                    <a:pt x="5383" y="29917"/>
                    <a:pt x="5361" y="29912"/>
                  </a:cubicBezTo>
                  <a:lnTo>
                    <a:pt x="5361" y="29912"/>
                  </a:lnTo>
                  <a:cubicBezTo>
                    <a:pt x="5235" y="29864"/>
                    <a:pt x="5095" y="29839"/>
                    <a:pt x="4967" y="29793"/>
                  </a:cubicBezTo>
                  <a:cubicBezTo>
                    <a:pt x="4912" y="29773"/>
                    <a:pt x="4859" y="29746"/>
                    <a:pt x="4805" y="29728"/>
                  </a:cubicBezTo>
                  <a:lnTo>
                    <a:pt x="4805" y="29728"/>
                  </a:lnTo>
                  <a:cubicBezTo>
                    <a:pt x="4801" y="29726"/>
                    <a:pt x="4796" y="29723"/>
                    <a:pt x="4791" y="29721"/>
                  </a:cubicBezTo>
                  <a:cubicBezTo>
                    <a:pt x="4681" y="29662"/>
                    <a:pt x="4573" y="29589"/>
                    <a:pt x="4462" y="29533"/>
                  </a:cubicBezTo>
                  <a:lnTo>
                    <a:pt x="4462" y="29533"/>
                  </a:lnTo>
                  <a:cubicBezTo>
                    <a:pt x="4409" y="29493"/>
                    <a:pt x="4355" y="29453"/>
                    <a:pt x="4304" y="29411"/>
                  </a:cubicBezTo>
                  <a:cubicBezTo>
                    <a:pt x="4255" y="29371"/>
                    <a:pt x="4209" y="29330"/>
                    <a:pt x="4161" y="29290"/>
                  </a:cubicBezTo>
                  <a:lnTo>
                    <a:pt x="4161" y="29290"/>
                  </a:lnTo>
                  <a:cubicBezTo>
                    <a:pt x="4074" y="29187"/>
                    <a:pt x="3976" y="29092"/>
                    <a:pt x="3890" y="28986"/>
                  </a:cubicBezTo>
                  <a:cubicBezTo>
                    <a:pt x="3852" y="28938"/>
                    <a:pt x="3816" y="28888"/>
                    <a:pt x="3776" y="28840"/>
                  </a:cubicBezTo>
                  <a:lnTo>
                    <a:pt x="3776" y="28840"/>
                  </a:lnTo>
                  <a:cubicBezTo>
                    <a:pt x="3704" y="28714"/>
                    <a:pt x="3621" y="28596"/>
                    <a:pt x="3552" y="28468"/>
                  </a:cubicBezTo>
                  <a:cubicBezTo>
                    <a:pt x="3483" y="28342"/>
                    <a:pt x="3417" y="28214"/>
                    <a:pt x="3358" y="28082"/>
                  </a:cubicBezTo>
                  <a:cubicBezTo>
                    <a:pt x="3330" y="28019"/>
                    <a:pt x="3304" y="27955"/>
                    <a:pt x="3277" y="27893"/>
                  </a:cubicBezTo>
                  <a:cubicBezTo>
                    <a:pt x="3275" y="27890"/>
                    <a:pt x="3274" y="27887"/>
                    <a:pt x="3272" y="27884"/>
                  </a:cubicBezTo>
                  <a:lnTo>
                    <a:pt x="3272" y="27884"/>
                  </a:lnTo>
                  <a:cubicBezTo>
                    <a:pt x="3263" y="27860"/>
                    <a:pt x="3255" y="27837"/>
                    <a:pt x="3246" y="27813"/>
                  </a:cubicBezTo>
                  <a:cubicBezTo>
                    <a:pt x="3031" y="27192"/>
                    <a:pt x="2881" y="26553"/>
                    <a:pt x="2798" y="25901"/>
                  </a:cubicBezTo>
                  <a:cubicBezTo>
                    <a:pt x="2774" y="25728"/>
                    <a:pt x="2756" y="25556"/>
                    <a:pt x="2738" y="25382"/>
                  </a:cubicBezTo>
                  <a:cubicBezTo>
                    <a:pt x="2736" y="25356"/>
                    <a:pt x="2734" y="25339"/>
                    <a:pt x="2733" y="25326"/>
                  </a:cubicBezTo>
                  <a:lnTo>
                    <a:pt x="2733" y="25326"/>
                  </a:lnTo>
                  <a:cubicBezTo>
                    <a:pt x="2733" y="25320"/>
                    <a:pt x="2732" y="25299"/>
                    <a:pt x="2729" y="25246"/>
                  </a:cubicBezTo>
                  <a:cubicBezTo>
                    <a:pt x="2722" y="25149"/>
                    <a:pt x="2716" y="25053"/>
                    <a:pt x="2713" y="24955"/>
                  </a:cubicBezTo>
                  <a:cubicBezTo>
                    <a:pt x="2694" y="24567"/>
                    <a:pt x="2690" y="24179"/>
                    <a:pt x="2698" y="23791"/>
                  </a:cubicBezTo>
                  <a:cubicBezTo>
                    <a:pt x="2719" y="22957"/>
                    <a:pt x="2783" y="22126"/>
                    <a:pt x="2890" y="21299"/>
                  </a:cubicBezTo>
                  <a:cubicBezTo>
                    <a:pt x="3357" y="17632"/>
                    <a:pt x="4406" y="14162"/>
                    <a:pt x="5766" y="10761"/>
                  </a:cubicBezTo>
                  <a:cubicBezTo>
                    <a:pt x="6900" y="7918"/>
                    <a:pt x="8229" y="4980"/>
                    <a:pt x="10153" y="2571"/>
                  </a:cubicBezTo>
                  <a:cubicBezTo>
                    <a:pt x="10192" y="2521"/>
                    <a:pt x="10232" y="2472"/>
                    <a:pt x="10272" y="2422"/>
                  </a:cubicBezTo>
                  <a:cubicBezTo>
                    <a:pt x="10293" y="2397"/>
                    <a:pt x="10316" y="2371"/>
                    <a:pt x="10337" y="2345"/>
                  </a:cubicBezTo>
                  <a:lnTo>
                    <a:pt x="10337" y="2345"/>
                  </a:lnTo>
                  <a:cubicBezTo>
                    <a:pt x="10410" y="2262"/>
                    <a:pt x="10484" y="2180"/>
                    <a:pt x="10560" y="2099"/>
                  </a:cubicBezTo>
                  <a:cubicBezTo>
                    <a:pt x="10715" y="1935"/>
                    <a:pt x="10876" y="1778"/>
                    <a:pt x="11047" y="1630"/>
                  </a:cubicBezTo>
                  <a:cubicBezTo>
                    <a:pt x="11750" y="1024"/>
                    <a:pt x="10588" y="1"/>
                    <a:pt x="973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6" name="Google Shape;216;p6"/>
            <p:cNvSpPr/>
            <p:nvPr/>
          </p:nvSpPr>
          <p:spPr>
            <a:xfrm rot="-2225305">
              <a:off x="8513182" y="3745809"/>
              <a:ext cx="435765" cy="1423073"/>
            </a:xfrm>
            <a:custGeom>
              <a:avLst/>
              <a:gdLst/>
              <a:ahLst/>
              <a:cxnLst/>
              <a:rect l="l" t="t" r="r" b="b"/>
              <a:pathLst>
                <a:path w="15040" h="49116" extrusionOk="0">
                  <a:moveTo>
                    <a:pt x="2622" y="0"/>
                  </a:moveTo>
                  <a:cubicBezTo>
                    <a:pt x="2279" y="0"/>
                    <a:pt x="1966" y="93"/>
                    <a:pt x="1911" y="396"/>
                  </a:cubicBezTo>
                  <a:lnTo>
                    <a:pt x="1909" y="396"/>
                  </a:lnTo>
                  <a:cubicBezTo>
                    <a:pt x="1170" y="4445"/>
                    <a:pt x="0" y="8600"/>
                    <a:pt x="387" y="12750"/>
                  </a:cubicBezTo>
                  <a:cubicBezTo>
                    <a:pt x="561" y="14618"/>
                    <a:pt x="1107" y="16551"/>
                    <a:pt x="2154" y="18121"/>
                  </a:cubicBezTo>
                  <a:cubicBezTo>
                    <a:pt x="2937" y="19295"/>
                    <a:pt x="4098" y="20091"/>
                    <a:pt x="5333" y="20727"/>
                  </a:cubicBezTo>
                  <a:cubicBezTo>
                    <a:pt x="5897" y="21017"/>
                    <a:pt x="6464" y="21298"/>
                    <a:pt x="7006" y="21629"/>
                  </a:cubicBezTo>
                  <a:cubicBezTo>
                    <a:pt x="7157" y="21722"/>
                    <a:pt x="7306" y="21818"/>
                    <a:pt x="7453" y="21917"/>
                  </a:cubicBezTo>
                  <a:cubicBezTo>
                    <a:pt x="7485" y="21938"/>
                    <a:pt x="7517" y="21961"/>
                    <a:pt x="7548" y="21983"/>
                  </a:cubicBezTo>
                  <a:lnTo>
                    <a:pt x="7548" y="21983"/>
                  </a:lnTo>
                  <a:cubicBezTo>
                    <a:pt x="7581" y="22006"/>
                    <a:pt x="7646" y="22053"/>
                    <a:pt x="7673" y="22075"/>
                  </a:cubicBezTo>
                  <a:cubicBezTo>
                    <a:pt x="8022" y="22350"/>
                    <a:pt x="8354" y="22636"/>
                    <a:pt x="8675" y="22942"/>
                  </a:cubicBezTo>
                  <a:cubicBezTo>
                    <a:pt x="9261" y="23505"/>
                    <a:pt x="9958" y="24216"/>
                    <a:pt x="10290" y="24815"/>
                  </a:cubicBezTo>
                  <a:cubicBezTo>
                    <a:pt x="10641" y="25447"/>
                    <a:pt x="10772" y="25871"/>
                    <a:pt x="10764" y="26580"/>
                  </a:cubicBezTo>
                  <a:cubicBezTo>
                    <a:pt x="10758" y="27147"/>
                    <a:pt x="10613" y="27661"/>
                    <a:pt x="10386" y="28272"/>
                  </a:cubicBezTo>
                  <a:cubicBezTo>
                    <a:pt x="10124" y="28975"/>
                    <a:pt x="9796" y="29652"/>
                    <a:pt x="9488" y="30336"/>
                  </a:cubicBezTo>
                  <a:cubicBezTo>
                    <a:pt x="8680" y="32128"/>
                    <a:pt x="8081" y="33925"/>
                    <a:pt x="7886" y="35895"/>
                  </a:cubicBezTo>
                  <a:cubicBezTo>
                    <a:pt x="7421" y="40569"/>
                    <a:pt x="9649" y="44705"/>
                    <a:pt x="12362" y="48335"/>
                  </a:cubicBezTo>
                  <a:cubicBezTo>
                    <a:pt x="12712" y="48804"/>
                    <a:pt x="13393" y="49116"/>
                    <a:pt x="13996" y="49116"/>
                  </a:cubicBezTo>
                  <a:cubicBezTo>
                    <a:pt x="14077" y="49116"/>
                    <a:pt x="14156" y="49110"/>
                    <a:pt x="14233" y="49099"/>
                  </a:cubicBezTo>
                  <a:cubicBezTo>
                    <a:pt x="14838" y="49007"/>
                    <a:pt x="15039" y="48506"/>
                    <a:pt x="14674" y="48017"/>
                  </a:cubicBezTo>
                  <a:cubicBezTo>
                    <a:pt x="12375" y="44940"/>
                    <a:pt x="10450" y="41528"/>
                    <a:pt x="10539" y="37574"/>
                  </a:cubicBezTo>
                  <a:cubicBezTo>
                    <a:pt x="10582" y="35627"/>
                    <a:pt x="11092" y="33807"/>
                    <a:pt x="11860" y="32032"/>
                  </a:cubicBezTo>
                  <a:cubicBezTo>
                    <a:pt x="12415" y="30756"/>
                    <a:pt x="13130" y="29495"/>
                    <a:pt x="13381" y="28113"/>
                  </a:cubicBezTo>
                  <a:cubicBezTo>
                    <a:pt x="13662" y="26562"/>
                    <a:pt x="13156" y="25164"/>
                    <a:pt x="12210" y="23930"/>
                  </a:cubicBezTo>
                  <a:cubicBezTo>
                    <a:pt x="11103" y="22484"/>
                    <a:pt x="9622" y="21198"/>
                    <a:pt x="8047" y="20286"/>
                  </a:cubicBezTo>
                  <a:cubicBezTo>
                    <a:pt x="7510" y="19976"/>
                    <a:pt x="6951" y="19707"/>
                    <a:pt x="6403" y="19418"/>
                  </a:cubicBezTo>
                  <a:cubicBezTo>
                    <a:pt x="6175" y="19298"/>
                    <a:pt x="5948" y="19174"/>
                    <a:pt x="5729" y="19040"/>
                  </a:cubicBezTo>
                  <a:cubicBezTo>
                    <a:pt x="5620" y="18972"/>
                    <a:pt x="5515" y="18900"/>
                    <a:pt x="5408" y="18830"/>
                  </a:cubicBezTo>
                  <a:lnTo>
                    <a:pt x="5408" y="18830"/>
                  </a:lnTo>
                  <a:cubicBezTo>
                    <a:pt x="5469" y="18869"/>
                    <a:pt x="5496" y="18885"/>
                    <a:pt x="5499" y="18885"/>
                  </a:cubicBezTo>
                  <a:cubicBezTo>
                    <a:pt x="5510" y="18885"/>
                    <a:pt x="5241" y="18695"/>
                    <a:pt x="5178" y="18640"/>
                  </a:cubicBezTo>
                  <a:cubicBezTo>
                    <a:pt x="5143" y="18610"/>
                    <a:pt x="5024" y="18496"/>
                    <a:pt x="4968" y="18445"/>
                  </a:cubicBezTo>
                  <a:lnTo>
                    <a:pt x="4968" y="18445"/>
                  </a:lnTo>
                  <a:cubicBezTo>
                    <a:pt x="4920" y="18388"/>
                    <a:pt x="4796" y="18249"/>
                    <a:pt x="4763" y="18207"/>
                  </a:cubicBezTo>
                  <a:cubicBezTo>
                    <a:pt x="4657" y="18078"/>
                    <a:pt x="4558" y="17942"/>
                    <a:pt x="4465" y="17803"/>
                  </a:cubicBezTo>
                  <a:cubicBezTo>
                    <a:pt x="4323" y="17589"/>
                    <a:pt x="4379" y="17678"/>
                    <a:pt x="4247" y="17421"/>
                  </a:cubicBezTo>
                  <a:cubicBezTo>
                    <a:pt x="3831" y="16626"/>
                    <a:pt x="3531" y="15749"/>
                    <a:pt x="3333" y="14875"/>
                  </a:cubicBezTo>
                  <a:cubicBezTo>
                    <a:pt x="2838" y="12678"/>
                    <a:pt x="3021" y="10352"/>
                    <a:pt x="3328" y="8143"/>
                  </a:cubicBezTo>
                  <a:cubicBezTo>
                    <a:pt x="3640" y="5903"/>
                    <a:pt x="4151" y="3699"/>
                    <a:pt x="4556" y="1476"/>
                  </a:cubicBezTo>
                  <a:cubicBezTo>
                    <a:pt x="4673" y="841"/>
                    <a:pt x="4080" y="390"/>
                    <a:pt x="3545" y="171"/>
                  </a:cubicBezTo>
                  <a:cubicBezTo>
                    <a:pt x="3375" y="102"/>
                    <a:pt x="2981" y="0"/>
                    <a:pt x="2622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" name="Google Shape;217;p6"/>
            <p:cNvSpPr/>
            <p:nvPr/>
          </p:nvSpPr>
          <p:spPr>
            <a:xfrm>
              <a:off x="8054827" y="-79728"/>
              <a:ext cx="1054835" cy="1431162"/>
            </a:xfrm>
            <a:custGeom>
              <a:avLst/>
              <a:gdLst/>
              <a:ahLst/>
              <a:cxnLst/>
              <a:rect l="l" t="t" r="r" b="b"/>
              <a:pathLst>
                <a:path w="36405" h="49393" extrusionOk="0">
                  <a:moveTo>
                    <a:pt x="14570" y="18820"/>
                  </a:moveTo>
                  <a:cubicBezTo>
                    <a:pt x="14571" y="18820"/>
                    <a:pt x="14584" y="18822"/>
                    <a:pt x="14618" y="18826"/>
                  </a:cubicBezTo>
                  <a:lnTo>
                    <a:pt x="14618" y="18826"/>
                  </a:lnTo>
                  <a:cubicBezTo>
                    <a:pt x="14592" y="18823"/>
                    <a:pt x="14569" y="18820"/>
                    <a:pt x="14570" y="18820"/>
                  </a:cubicBezTo>
                  <a:close/>
                  <a:moveTo>
                    <a:pt x="14649" y="18829"/>
                  </a:moveTo>
                  <a:cubicBezTo>
                    <a:pt x="14656" y="18830"/>
                    <a:pt x="14663" y="18831"/>
                    <a:pt x="14671" y="18831"/>
                  </a:cubicBezTo>
                  <a:cubicBezTo>
                    <a:pt x="14664" y="18831"/>
                    <a:pt x="14656" y="18830"/>
                    <a:pt x="14649" y="18829"/>
                  </a:cubicBezTo>
                  <a:close/>
                  <a:moveTo>
                    <a:pt x="4756" y="1"/>
                  </a:moveTo>
                  <a:cubicBezTo>
                    <a:pt x="4233" y="1"/>
                    <a:pt x="3605" y="121"/>
                    <a:pt x="3325" y="476"/>
                  </a:cubicBezTo>
                  <a:lnTo>
                    <a:pt x="3326" y="476"/>
                  </a:lnTo>
                  <a:cubicBezTo>
                    <a:pt x="2008" y="2142"/>
                    <a:pt x="1178" y="4142"/>
                    <a:pt x="699" y="6201"/>
                  </a:cubicBezTo>
                  <a:cubicBezTo>
                    <a:pt x="189" y="8379"/>
                    <a:pt x="0" y="10711"/>
                    <a:pt x="513" y="12908"/>
                  </a:cubicBezTo>
                  <a:cubicBezTo>
                    <a:pt x="1037" y="15152"/>
                    <a:pt x="2290" y="16981"/>
                    <a:pt x="4410" y="17964"/>
                  </a:cubicBezTo>
                  <a:cubicBezTo>
                    <a:pt x="5998" y="18700"/>
                    <a:pt x="7727" y="18857"/>
                    <a:pt x="9460" y="18857"/>
                  </a:cubicBezTo>
                  <a:cubicBezTo>
                    <a:pt x="10349" y="18857"/>
                    <a:pt x="11239" y="18815"/>
                    <a:pt x="12111" y="18790"/>
                  </a:cubicBezTo>
                  <a:cubicBezTo>
                    <a:pt x="12453" y="18779"/>
                    <a:pt x="12794" y="18772"/>
                    <a:pt x="13136" y="18772"/>
                  </a:cubicBezTo>
                  <a:cubicBezTo>
                    <a:pt x="13425" y="18772"/>
                    <a:pt x="13714" y="18777"/>
                    <a:pt x="14003" y="18790"/>
                  </a:cubicBezTo>
                  <a:cubicBezTo>
                    <a:pt x="14159" y="18796"/>
                    <a:pt x="14314" y="18804"/>
                    <a:pt x="14471" y="18815"/>
                  </a:cubicBezTo>
                  <a:cubicBezTo>
                    <a:pt x="14524" y="18819"/>
                    <a:pt x="14579" y="18823"/>
                    <a:pt x="14634" y="18828"/>
                  </a:cubicBezTo>
                  <a:lnTo>
                    <a:pt x="14634" y="18828"/>
                  </a:lnTo>
                  <a:cubicBezTo>
                    <a:pt x="14656" y="18831"/>
                    <a:pt x="14684" y="18835"/>
                    <a:pt x="14720" y="18839"/>
                  </a:cubicBezTo>
                  <a:cubicBezTo>
                    <a:pt x="15027" y="18879"/>
                    <a:pt x="15332" y="18924"/>
                    <a:pt x="15635" y="18988"/>
                  </a:cubicBezTo>
                  <a:cubicBezTo>
                    <a:pt x="16640" y="19200"/>
                    <a:pt x="17890" y="19807"/>
                    <a:pt x="18695" y="20664"/>
                  </a:cubicBezTo>
                  <a:cubicBezTo>
                    <a:pt x="19527" y="21549"/>
                    <a:pt x="20224" y="22576"/>
                    <a:pt x="20570" y="23749"/>
                  </a:cubicBezTo>
                  <a:cubicBezTo>
                    <a:pt x="20886" y="24819"/>
                    <a:pt x="20955" y="25940"/>
                    <a:pt x="20971" y="27052"/>
                  </a:cubicBezTo>
                  <a:cubicBezTo>
                    <a:pt x="20990" y="28322"/>
                    <a:pt x="20957" y="29591"/>
                    <a:pt x="21038" y="30859"/>
                  </a:cubicBezTo>
                  <a:cubicBezTo>
                    <a:pt x="21109" y="31947"/>
                    <a:pt x="21323" y="33040"/>
                    <a:pt x="21492" y="34117"/>
                  </a:cubicBezTo>
                  <a:cubicBezTo>
                    <a:pt x="21808" y="36134"/>
                    <a:pt x="22180" y="38161"/>
                    <a:pt x="22863" y="40093"/>
                  </a:cubicBezTo>
                  <a:cubicBezTo>
                    <a:pt x="23527" y="41973"/>
                    <a:pt x="24467" y="43754"/>
                    <a:pt x="25866" y="45194"/>
                  </a:cubicBezTo>
                  <a:cubicBezTo>
                    <a:pt x="27515" y="46892"/>
                    <a:pt x="29609" y="48042"/>
                    <a:pt x="31850" y="48764"/>
                  </a:cubicBezTo>
                  <a:cubicBezTo>
                    <a:pt x="32564" y="48994"/>
                    <a:pt x="33293" y="49180"/>
                    <a:pt x="34025" y="49343"/>
                  </a:cubicBezTo>
                  <a:cubicBezTo>
                    <a:pt x="34171" y="49376"/>
                    <a:pt x="34339" y="49393"/>
                    <a:pt x="34515" y="49393"/>
                  </a:cubicBezTo>
                  <a:cubicBezTo>
                    <a:pt x="35034" y="49393"/>
                    <a:pt x="35624" y="49242"/>
                    <a:pt x="35945" y="48906"/>
                  </a:cubicBezTo>
                  <a:cubicBezTo>
                    <a:pt x="36405" y="48427"/>
                    <a:pt x="35742" y="48132"/>
                    <a:pt x="35343" y="48042"/>
                  </a:cubicBezTo>
                  <a:cubicBezTo>
                    <a:pt x="33117" y="47542"/>
                    <a:pt x="30972" y="46657"/>
                    <a:pt x="29210" y="45162"/>
                  </a:cubicBezTo>
                  <a:cubicBezTo>
                    <a:pt x="27772" y="43941"/>
                    <a:pt x="26721" y="42297"/>
                    <a:pt x="25997" y="40569"/>
                  </a:cubicBezTo>
                  <a:cubicBezTo>
                    <a:pt x="25240" y="38761"/>
                    <a:pt x="24837" y="36808"/>
                    <a:pt x="24506" y="34883"/>
                  </a:cubicBezTo>
                  <a:cubicBezTo>
                    <a:pt x="24332" y="33863"/>
                    <a:pt x="24182" y="32837"/>
                    <a:pt x="24032" y="31813"/>
                  </a:cubicBezTo>
                  <a:cubicBezTo>
                    <a:pt x="23850" y="30583"/>
                    <a:pt x="23821" y="29356"/>
                    <a:pt x="23820" y="28115"/>
                  </a:cubicBezTo>
                  <a:cubicBezTo>
                    <a:pt x="23818" y="25859"/>
                    <a:pt x="23799" y="23608"/>
                    <a:pt x="22609" y="21606"/>
                  </a:cubicBezTo>
                  <a:cubicBezTo>
                    <a:pt x="21187" y="19216"/>
                    <a:pt x="18762" y="17862"/>
                    <a:pt x="16038" y="17537"/>
                  </a:cubicBezTo>
                  <a:cubicBezTo>
                    <a:pt x="15248" y="17443"/>
                    <a:pt x="14457" y="17412"/>
                    <a:pt x="13665" y="17412"/>
                  </a:cubicBezTo>
                  <a:cubicBezTo>
                    <a:pt x="13152" y="17412"/>
                    <a:pt x="12639" y="17425"/>
                    <a:pt x="12124" y="17443"/>
                  </a:cubicBezTo>
                  <a:cubicBezTo>
                    <a:pt x="11515" y="17466"/>
                    <a:pt x="10907" y="17489"/>
                    <a:pt x="10298" y="17494"/>
                  </a:cubicBezTo>
                  <a:cubicBezTo>
                    <a:pt x="10236" y="17495"/>
                    <a:pt x="10174" y="17495"/>
                    <a:pt x="10111" y="17495"/>
                  </a:cubicBezTo>
                  <a:cubicBezTo>
                    <a:pt x="9884" y="17495"/>
                    <a:pt x="9657" y="17492"/>
                    <a:pt x="9429" y="17485"/>
                  </a:cubicBezTo>
                  <a:cubicBezTo>
                    <a:pt x="9274" y="17480"/>
                    <a:pt x="9119" y="17472"/>
                    <a:pt x="8966" y="17464"/>
                  </a:cubicBezTo>
                  <a:cubicBezTo>
                    <a:pt x="8913" y="17460"/>
                    <a:pt x="8629" y="17434"/>
                    <a:pt x="8602" y="17434"/>
                  </a:cubicBezTo>
                  <a:cubicBezTo>
                    <a:pt x="8594" y="17434"/>
                    <a:pt x="8608" y="17436"/>
                    <a:pt x="8656" y="17442"/>
                  </a:cubicBezTo>
                  <a:cubicBezTo>
                    <a:pt x="8063" y="17371"/>
                    <a:pt x="7584" y="17285"/>
                    <a:pt x="7114" y="17128"/>
                  </a:cubicBezTo>
                  <a:cubicBezTo>
                    <a:pt x="6585" y="16956"/>
                    <a:pt x="6084" y="16707"/>
                    <a:pt x="5625" y="16392"/>
                  </a:cubicBezTo>
                  <a:cubicBezTo>
                    <a:pt x="4850" y="15860"/>
                    <a:pt x="4275" y="15020"/>
                    <a:pt x="3874" y="14167"/>
                  </a:cubicBezTo>
                  <a:cubicBezTo>
                    <a:pt x="2983" y="12275"/>
                    <a:pt x="2927" y="10002"/>
                    <a:pt x="3176" y="7962"/>
                  </a:cubicBezTo>
                  <a:cubicBezTo>
                    <a:pt x="3430" y="5869"/>
                    <a:pt x="4087" y="3764"/>
                    <a:pt x="5152" y="1939"/>
                  </a:cubicBezTo>
                  <a:cubicBezTo>
                    <a:pt x="5360" y="1578"/>
                    <a:pt x="5592" y="1233"/>
                    <a:pt x="5847" y="906"/>
                  </a:cubicBezTo>
                  <a:cubicBezTo>
                    <a:pt x="6232" y="418"/>
                    <a:pt x="5708" y="123"/>
                    <a:pt x="5245" y="40"/>
                  </a:cubicBezTo>
                  <a:cubicBezTo>
                    <a:pt x="5108" y="15"/>
                    <a:pt x="4938" y="1"/>
                    <a:pt x="475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" name="Google Shape;218;p6"/>
            <p:cNvSpPr/>
            <p:nvPr/>
          </p:nvSpPr>
          <p:spPr>
            <a:xfrm>
              <a:off x="8877766" y="3133802"/>
              <a:ext cx="463049" cy="786208"/>
            </a:xfrm>
            <a:custGeom>
              <a:avLst/>
              <a:gdLst/>
              <a:ahLst/>
              <a:cxnLst/>
              <a:rect l="l" t="t" r="r" b="b"/>
              <a:pathLst>
                <a:path w="15981" h="27134" extrusionOk="0">
                  <a:moveTo>
                    <a:pt x="7190" y="14865"/>
                  </a:moveTo>
                  <a:lnTo>
                    <a:pt x="7180" y="14871"/>
                  </a:lnTo>
                  <a:lnTo>
                    <a:pt x="7180" y="14871"/>
                  </a:lnTo>
                  <a:cubicBezTo>
                    <a:pt x="7185" y="14868"/>
                    <a:pt x="7188" y="14866"/>
                    <a:pt x="7190" y="14865"/>
                  </a:cubicBezTo>
                  <a:close/>
                  <a:moveTo>
                    <a:pt x="2881" y="21722"/>
                  </a:moveTo>
                  <a:cubicBezTo>
                    <a:pt x="2871" y="21757"/>
                    <a:pt x="2867" y="21770"/>
                    <a:pt x="2867" y="21770"/>
                  </a:cubicBezTo>
                  <a:cubicBezTo>
                    <a:pt x="2867" y="21770"/>
                    <a:pt x="2874" y="21744"/>
                    <a:pt x="2881" y="21722"/>
                  </a:cubicBezTo>
                  <a:close/>
                  <a:moveTo>
                    <a:pt x="14455" y="0"/>
                  </a:moveTo>
                  <a:cubicBezTo>
                    <a:pt x="14202" y="0"/>
                    <a:pt x="13948" y="49"/>
                    <a:pt x="13799" y="99"/>
                  </a:cubicBezTo>
                  <a:cubicBezTo>
                    <a:pt x="13337" y="254"/>
                    <a:pt x="12754" y="641"/>
                    <a:pt x="12862" y="1200"/>
                  </a:cubicBezTo>
                  <a:lnTo>
                    <a:pt x="12862" y="1198"/>
                  </a:lnTo>
                  <a:cubicBezTo>
                    <a:pt x="13145" y="2655"/>
                    <a:pt x="13322" y="4133"/>
                    <a:pt x="13276" y="5620"/>
                  </a:cubicBezTo>
                  <a:cubicBezTo>
                    <a:pt x="13259" y="6238"/>
                    <a:pt x="13198" y="6853"/>
                    <a:pt x="13094" y="7464"/>
                  </a:cubicBezTo>
                  <a:cubicBezTo>
                    <a:pt x="13001" y="8000"/>
                    <a:pt x="12872" y="8502"/>
                    <a:pt x="12738" y="8889"/>
                  </a:cubicBezTo>
                  <a:cubicBezTo>
                    <a:pt x="12580" y="9350"/>
                    <a:pt x="12383" y="9798"/>
                    <a:pt x="12155" y="10229"/>
                  </a:cubicBezTo>
                  <a:cubicBezTo>
                    <a:pt x="12051" y="10424"/>
                    <a:pt x="11939" y="10612"/>
                    <a:pt x="11822" y="10801"/>
                  </a:cubicBezTo>
                  <a:cubicBezTo>
                    <a:pt x="11798" y="10840"/>
                    <a:pt x="11783" y="10864"/>
                    <a:pt x="11775" y="10878"/>
                  </a:cubicBezTo>
                  <a:lnTo>
                    <a:pt x="11775" y="10878"/>
                  </a:lnTo>
                  <a:cubicBezTo>
                    <a:pt x="11766" y="10890"/>
                    <a:pt x="11749" y="10913"/>
                    <a:pt x="11719" y="10956"/>
                  </a:cubicBezTo>
                  <a:cubicBezTo>
                    <a:pt x="11650" y="11053"/>
                    <a:pt x="11581" y="11151"/>
                    <a:pt x="11509" y="11245"/>
                  </a:cubicBezTo>
                  <a:cubicBezTo>
                    <a:pt x="11239" y="11600"/>
                    <a:pt x="10949" y="11937"/>
                    <a:pt x="10637" y="12255"/>
                  </a:cubicBezTo>
                  <a:cubicBezTo>
                    <a:pt x="10556" y="12338"/>
                    <a:pt x="10472" y="12418"/>
                    <a:pt x="10391" y="12499"/>
                  </a:cubicBezTo>
                  <a:cubicBezTo>
                    <a:pt x="10459" y="12431"/>
                    <a:pt x="10484" y="12406"/>
                    <a:pt x="10483" y="12406"/>
                  </a:cubicBezTo>
                  <a:lnTo>
                    <a:pt x="10483" y="12406"/>
                  </a:lnTo>
                  <a:cubicBezTo>
                    <a:pt x="10482" y="12406"/>
                    <a:pt x="10350" y="12535"/>
                    <a:pt x="10313" y="12569"/>
                  </a:cubicBezTo>
                  <a:cubicBezTo>
                    <a:pt x="10142" y="12724"/>
                    <a:pt x="9966" y="12876"/>
                    <a:pt x="9789" y="13021"/>
                  </a:cubicBezTo>
                  <a:cubicBezTo>
                    <a:pt x="9102" y="13587"/>
                    <a:pt x="8370" y="14092"/>
                    <a:pt x="7629" y="14579"/>
                  </a:cubicBezTo>
                  <a:cubicBezTo>
                    <a:pt x="7455" y="14692"/>
                    <a:pt x="7281" y="14806"/>
                    <a:pt x="7108" y="14919"/>
                  </a:cubicBezTo>
                  <a:cubicBezTo>
                    <a:pt x="7080" y="14937"/>
                    <a:pt x="7064" y="14947"/>
                    <a:pt x="7056" y="14953"/>
                  </a:cubicBezTo>
                  <a:lnTo>
                    <a:pt x="7056" y="14953"/>
                  </a:lnTo>
                  <a:lnTo>
                    <a:pt x="7180" y="14871"/>
                  </a:lnTo>
                  <a:lnTo>
                    <a:pt x="7180" y="14871"/>
                  </a:lnTo>
                  <a:cubicBezTo>
                    <a:pt x="7147" y="14893"/>
                    <a:pt x="7049" y="14957"/>
                    <a:pt x="7049" y="14957"/>
                  </a:cubicBezTo>
                  <a:cubicBezTo>
                    <a:pt x="7049" y="14957"/>
                    <a:pt x="7051" y="14955"/>
                    <a:pt x="7056" y="14953"/>
                  </a:cubicBezTo>
                  <a:lnTo>
                    <a:pt x="7056" y="14953"/>
                  </a:lnTo>
                  <a:lnTo>
                    <a:pt x="7046" y="14959"/>
                  </a:lnTo>
                  <a:lnTo>
                    <a:pt x="6530" y="15291"/>
                  </a:lnTo>
                  <a:cubicBezTo>
                    <a:pt x="6166" y="15526"/>
                    <a:pt x="5803" y="15761"/>
                    <a:pt x="5445" y="16004"/>
                  </a:cubicBezTo>
                  <a:cubicBezTo>
                    <a:pt x="3923" y="17034"/>
                    <a:pt x="2501" y="18220"/>
                    <a:pt x="1502" y="19781"/>
                  </a:cubicBezTo>
                  <a:cubicBezTo>
                    <a:pt x="172" y="21859"/>
                    <a:pt x="1" y="24332"/>
                    <a:pt x="291" y="26723"/>
                  </a:cubicBezTo>
                  <a:cubicBezTo>
                    <a:pt x="330" y="27041"/>
                    <a:pt x="683" y="27133"/>
                    <a:pt x="1039" y="27133"/>
                  </a:cubicBezTo>
                  <a:cubicBezTo>
                    <a:pt x="1300" y="27133"/>
                    <a:pt x="1563" y="27083"/>
                    <a:pt x="1702" y="27036"/>
                  </a:cubicBezTo>
                  <a:cubicBezTo>
                    <a:pt x="2196" y="26870"/>
                    <a:pt x="2707" y="26503"/>
                    <a:pt x="2638" y="25936"/>
                  </a:cubicBezTo>
                  <a:cubicBezTo>
                    <a:pt x="2502" y="24818"/>
                    <a:pt x="2499" y="23669"/>
                    <a:pt x="2692" y="22557"/>
                  </a:cubicBezTo>
                  <a:cubicBezTo>
                    <a:pt x="2734" y="22316"/>
                    <a:pt x="2790" y="22079"/>
                    <a:pt x="2847" y="21841"/>
                  </a:cubicBezTo>
                  <a:cubicBezTo>
                    <a:pt x="2859" y="21799"/>
                    <a:pt x="2871" y="21757"/>
                    <a:pt x="2883" y="21714"/>
                  </a:cubicBezTo>
                  <a:lnTo>
                    <a:pt x="2883" y="21714"/>
                  </a:lnTo>
                  <a:cubicBezTo>
                    <a:pt x="2885" y="21706"/>
                    <a:pt x="2887" y="21699"/>
                    <a:pt x="2889" y="21694"/>
                  </a:cubicBezTo>
                  <a:cubicBezTo>
                    <a:pt x="2934" y="21555"/>
                    <a:pt x="2980" y="21420"/>
                    <a:pt x="3030" y="21284"/>
                  </a:cubicBezTo>
                  <a:cubicBezTo>
                    <a:pt x="3183" y="20873"/>
                    <a:pt x="3371" y="20477"/>
                    <a:pt x="3593" y="20098"/>
                  </a:cubicBezTo>
                  <a:cubicBezTo>
                    <a:pt x="3643" y="20012"/>
                    <a:pt x="3697" y="19928"/>
                    <a:pt x="3750" y="19841"/>
                  </a:cubicBezTo>
                  <a:cubicBezTo>
                    <a:pt x="3751" y="19840"/>
                    <a:pt x="3751" y="19840"/>
                    <a:pt x="3752" y="19839"/>
                  </a:cubicBezTo>
                  <a:lnTo>
                    <a:pt x="3752" y="19839"/>
                  </a:lnTo>
                  <a:cubicBezTo>
                    <a:pt x="3773" y="19806"/>
                    <a:pt x="3796" y="19774"/>
                    <a:pt x="3819" y="19742"/>
                  </a:cubicBezTo>
                  <a:cubicBezTo>
                    <a:pt x="3945" y="19562"/>
                    <a:pt x="4079" y="19388"/>
                    <a:pt x="4220" y="19218"/>
                  </a:cubicBezTo>
                  <a:cubicBezTo>
                    <a:pt x="4346" y="19066"/>
                    <a:pt x="4477" y="18919"/>
                    <a:pt x="4613" y="18776"/>
                  </a:cubicBezTo>
                  <a:cubicBezTo>
                    <a:pt x="4688" y="18696"/>
                    <a:pt x="4763" y="18618"/>
                    <a:pt x="4841" y="18541"/>
                  </a:cubicBezTo>
                  <a:cubicBezTo>
                    <a:pt x="4872" y="18511"/>
                    <a:pt x="4903" y="18480"/>
                    <a:pt x="4935" y="18450"/>
                  </a:cubicBezTo>
                  <a:cubicBezTo>
                    <a:pt x="4936" y="18449"/>
                    <a:pt x="4938" y="18448"/>
                    <a:pt x="4939" y="18447"/>
                  </a:cubicBezTo>
                  <a:lnTo>
                    <a:pt x="4939" y="18447"/>
                  </a:lnTo>
                  <a:cubicBezTo>
                    <a:pt x="5577" y="17885"/>
                    <a:pt x="6250" y="17362"/>
                    <a:pt x="6955" y="16883"/>
                  </a:cubicBezTo>
                  <a:cubicBezTo>
                    <a:pt x="7321" y="16633"/>
                    <a:pt x="7693" y="16392"/>
                    <a:pt x="8065" y="16151"/>
                  </a:cubicBezTo>
                  <a:cubicBezTo>
                    <a:pt x="8070" y="16148"/>
                    <a:pt x="8075" y="16145"/>
                    <a:pt x="8078" y="16142"/>
                  </a:cubicBezTo>
                  <a:lnTo>
                    <a:pt x="8078" y="16142"/>
                  </a:lnTo>
                  <a:cubicBezTo>
                    <a:pt x="8084" y="16138"/>
                    <a:pt x="8090" y="16134"/>
                    <a:pt x="8097" y="16130"/>
                  </a:cubicBezTo>
                  <a:lnTo>
                    <a:pt x="8586" y="15817"/>
                  </a:lnTo>
                  <a:cubicBezTo>
                    <a:pt x="8779" y="15692"/>
                    <a:pt x="8972" y="15566"/>
                    <a:pt x="9164" y="15440"/>
                  </a:cubicBezTo>
                  <a:cubicBezTo>
                    <a:pt x="9897" y="14961"/>
                    <a:pt x="10623" y="14464"/>
                    <a:pt x="11302" y="13911"/>
                  </a:cubicBezTo>
                  <a:cubicBezTo>
                    <a:pt x="12829" y="12670"/>
                    <a:pt x="14140" y="11143"/>
                    <a:pt x="14867" y="9294"/>
                  </a:cubicBezTo>
                  <a:cubicBezTo>
                    <a:pt x="15981" y="6464"/>
                    <a:pt x="15776" y="3342"/>
                    <a:pt x="15211" y="412"/>
                  </a:cubicBezTo>
                  <a:cubicBezTo>
                    <a:pt x="15149" y="94"/>
                    <a:pt x="14803" y="0"/>
                    <a:pt x="14455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19" name="Google Shape;219;p6"/>
          <p:cNvSpPr/>
          <p:nvPr/>
        </p:nvSpPr>
        <p:spPr>
          <a:xfrm>
            <a:off x="490235" y="464946"/>
            <a:ext cx="11211531" cy="5928109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0" name="Google Shape;220;p6"/>
          <p:cNvSpPr txBox="1">
            <a:spLocks noGrp="1"/>
          </p:cNvSpPr>
          <p:nvPr>
            <p:ph type="title"/>
          </p:nvPr>
        </p:nvSpPr>
        <p:spPr>
          <a:xfrm>
            <a:off x="960000" y="1076233"/>
            <a:ext cx="10272000" cy="6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800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6"/>
          <p:cNvSpPr/>
          <p:nvPr/>
        </p:nvSpPr>
        <p:spPr>
          <a:xfrm rot="1604515">
            <a:off x="181765" y="1756112"/>
            <a:ext cx="693444" cy="828037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2" name="Google Shape;222;p6"/>
          <p:cNvSpPr/>
          <p:nvPr/>
        </p:nvSpPr>
        <p:spPr>
          <a:xfrm>
            <a:off x="953477" y="5932584"/>
            <a:ext cx="328307" cy="306363"/>
          </a:xfrm>
          <a:custGeom>
            <a:avLst/>
            <a:gdLst/>
            <a:ahLst/>
            <a:cxnLst/>
            <a:rect l="l" t="t" r="r" b="b"/>
            <a:pathLst>
              <a:path w="8498" h="7930" extrusionOk="0">
                <a:moveTo>
                  <a:pt x="5850" y="1"/>
                </a:moveTo>
                <a:cubicBezTo>
                  <a:pt x="4962" y="1555"/>
                  <a:pt x="3595" y="2685"/>
                  <a:pt x="2149" y="3881"/>
                </a:cubicBezTo>
                <a:cubicBezTo>
                  <a:pt x="1424" y="4482"/>
                  <a:pt x="673" y="5102"/>
                  <a:pt x="0" y="5774"/>
                </a:cubicBezTo>
                <a:lnTo>
                  <a:pt x="2155" y="7929"/>
                </a:lnTo>
                <a:cubicBezTo>
                  <a:pt x="2726" y="7358"/>
                  <a:pt x="3389" y="6811"/>
                  <a:pt x="4092" y="6231"/>
                </a:cubicBezTo>
                <a:cubicBezTo>
                  <a:pt x="5611" y="4974"/>
                  <a:pt x="7333" y="3551"/>
                  <a:pt x="8498" y="1512"/>
                </a:cubicBezTo>
                <a:lnTo>
                  <a:pt x="5850" y="1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14476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4" name="Google Shape;224;p7"/>
          <p:cNvGrpSpPr/>
          <p:nvPr/>
        </p:nvGrpSpPr>
        <p:grpSpPr>
          <a:xfrm>
            <a:off x="14533" y="0"/>
            <a:ext cx="12190400" cy="6858000"/>
            <a:chOff x="10900" y="0"/>
            <a:chExt cx="9142800" cy="5143500"/>
          </a:xfrm>
        </p:grpSpPr>
        <p:cxnSp>
          <p:nvCxnSpPr>
            <p:cNvPr id="225" name="Google Shape;225;p7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6" name="Google Shape;226;p7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7" name="Google Shape;227;p7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8" name="Google Shape;228;p7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9" name="Google Shape;229;p7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0" name="Google Shape;230;p7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1" name="Google Shape;231;p7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2" name="Google Shape;232;p7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3" name="Google Shape;233;p7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4" name="Google Shape;234;p7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5" name="Google Shape;235;p7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6" name="Google Shape;236;p7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7" name="Google Shape;237;p7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8" name="Google Shape;238;p7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9" name="Google Shape;239;p7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0" name="Google Shape;240;p7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1" name="Google Shape;241;p7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2" name="Google Shape;242;p7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3" name="Google Shape;243;p7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4" name="Google Shape;244;p7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5" name="Google Shape;245;p7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6" name="Google Shape;246;p7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7" name="Google Shape;247;p7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8" name="Google Shape;248;p7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9" name="Google Shape;249;p7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0" name="Google Shape;250;p7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1" name="Google Shape;251;p7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2" name="Google Shape;252;p7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53" name="Google Shape;253;p7"/>
          <p:cNvGrpSpPr/>
          <p:nvPr/>
        </p:nvGrpSpPr>
        <p:grpSpPr>
          <a:xfrm rot="10800000">
            <a:off x="-58749" y="-999656"/>
            <a:ext cx="12513169" cy="8025927"/>
            <a:chOff x="-44062" y="-749742"/>
            <a:chExt cx="9384877" cy="6019445"/>
          </a:xfrm>
        </p:grpSpPr>
        <p:sp>
          <p:nvSpPr>
            <p:cNvPr id="254" name="Google Shape;254;p7"/>
            <p:cNvSpPr/>
            <p:nvPr/>
          </p:nvSpPr>
          <p:spPr>
            <a:xfrm>
              <a:off x="165315" y="2970308"/>
              <a:ext cx="340398" cy="375255"/>
            </a:xfrm>
            <a:custGeom>
              <a:avLst/>
              <a:gdLst/>
              <a:ahLst/>
              <a:cxnLst/>
              <a:rect l="l" t="t" r="r" b="b"/>
              <a:pathLst>
                <a:path w="11748" h="12951" extrusionOk="0">
                  <a:moveTo>
                    <a:pt x="2065" y="1"/>
                  </a:moveTo>
                  <a:cubicBezTo>
                    <a:pt x="1319" y="1"/>
                    <a:pt x="488" y="136"/>
                    <a:pt x="417" y="513"/>
                  </a:cubicBezTo>
                  <a:cubicBezTo>
                    <a:pt x="160" y="1879"/>
                    <a:pt x="0" y="3428"/>
                    <a:pt x="608" y="4730"/>
                  </a:cubicBezTo>
                  <a:cubicBezTo>
                    <a:pt x="1026" y="5631"/>
                    <a:pt x="1766" y="6254"/>
                    <a:pt x="2646" y="6678"/>
                  </a:cubicBezTo>
                  <a:cubicBezTo>
                    <a:pt x="3565" y="7119"/>
                    <a:pt x="4547" y="7373"/>
                    <a:pt x="5510" y="7692"/>
                  </a:cubicBezTo>
                  <a:cubicBezTo>
                    <a:pt x="6416" y="7993"/>
                    <a:pt x="7175" y="8275"/>
                    <a:pt x="7867" y="8994"/>
                  </a:cubicBezTo>
                  <a:cubicBezTo>
                    <a:pt x="8808" y="9972"/>
                    <a:pt x="8907" y="11419"/>
                    <a:pt x="8798" y="12704"/>
                  </a:cubicBezTo>
                  <a:cubicBezTo>
                    <a:pt x="8780" y="12905"/>
                    <a:pt x="9222" y="12951"/>
                    <a:pt x="9626" y="12951"/>
                  </a:cubicBezTo>
                  <a:cubicBezTo>
                    <a:pt x="9914" y="12951"/>
                    <a:pt x="10184" y="12928"/>
                    <a:pt x="10255" y="12921"/>
                  </a:cubicBezTo>
                  <a:cubicBezTo>
                    <a:pt x="10520" y="12894"/>
                    <a:pt x="11608" y="12825"/>
                    <a:pt x="11642" y="12424"/>
                  </a:cubicBezTo>
                  <a:cubicBezTo>
                    <a:pt x="11747" y="11189"/>
                    <a:pt x="11640" y="9918"/>
                    <a:pt x="10888" y="8889"/>
                  </a:cubicBezTo>
                  <a:cubicBezTo>
                    <a:pt x="10305" y="8095"/>
                    <a:pt x="9408" y="7638"/>
                    <a:pt x="8507" y="7294"/>
                  </a:cubicBezTo>
                  <a:cubicBezTo>
                    <a:pt x="6779" y="6638"/>
                    <a:pt x="4651" y="6461"/>
                    <a:pt x="3622" y="4774"/>
                  </a:cubicBezTo>
                  <a:cubicBezTo>
                    <a:pt x="2807" y="3438"/>
                    <a:pt x="2986" y="1695"/>
                    <a:pt x="3261" y="233"/>
                  </a:cubicBezTo>
                  <a:cubicBezTo>
                    <a:pt x="3286" y="101"/>
                    <a:pt x="2707" y="1"/>
                    <a:pt x="2065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" name="Google Shape;255;p7"/>
            <p:cNvSpPr/>
            <p:nvPr/>
          </p:nvSpPr>
          <p:spPr>
            <a:xfrm>
              <a:off x="-44062" y="3571652"/>
              <a:ext cx="759174" cy="1698051"/>
            </a:xfrm>
            <a:custGeom>
              <a:avLst/>
              <a:gdLst/>
              <a:ahLst/>
              <a:cxnLst/>
              <a:rect l="l" t="t" r="r" b="b"/>
              <a:pathLst>
                <a:path w="26201" h="58604" extrusionOk="0">
                  <a:moveTo>
                    <a:pt x="5742" y="22424"/>
                  </a:moveTo>
                  <a:cubicBezTo>
                    <a:pt x="5704" y="22426"/>
                    <a:pt x="5689" y="22426"/>
                    <a:pt x="5687" y="22426"/>
                  </a:cubicBezTo>
                  <a:cubicBezTo>
                    <a:pt x="5683" y="22426"/>
                    <a:pt x="5717" y="22425"/>
                    <a:pt x="5742" y="22424"/>
                  </a:cubicBezTo>
                  <a:close/>
                  <a:moveTo>
                    <a:pt x="15230" y="22608"/>
                  </a:moveTo>
                  <a:lnTo>
                    <a:pt x="15230" y="22608"/>
                  </a:lnTo>
                  <a:cubicBezTo>
                    <a:pt x="15231" y="22608"/>
                    <a:pt x="15232" y="22608"/>
                    <a:pt x="15233" y="22608"/>
                  </a:cubicBezTo>
                  <a:lnTo>
                    <a:pt x="15233" y="22608"/>
                  </a:lnTo>
                  <a:cubicBezTo>
                    <a:pt x="15231" y="22608"/>
                    <a:pt x="15230" y="22608"/>
                    <a:pt x="15230" y="22608"/>
                  </a:cubicBezTo>
                  <a:close/>
                  <a:moveTo>
                    <a:pt x="15790" y="22813"/>
                  </a:moveTo>
                  <a:lnTo>
                    <a:pt x="15790" y="22813"/>
                  </a:lnTo>
                  <a:cubicBezTo>
                    <a:pt x="15802" y="22823"/>
                    <a:pt x="15812" y="22831"/>
                    <a:pt x="15820" y="22837"/>
                  </a:cubicBezTo>
                  <a:lnTo>
                    <a:pt x="15820" y="22837"/>
                  </a:lnTo>
                  <a:cubicBezTo>
                    <a:pt x="15810" y="22829"/>
                    <a:pt x="15800" y="22822"/>
                    <a:pt x="15791" y="22813"/>
                  </a:cubicBezTo>
                  <a:lnTo>
                    <a:pt x="15791" y="22813"/>
                  </a:lnTo>
                  <a:cubicBezTo>
                    <a:pt x="15791" y="22813"/>
                    <a:pt x="15791" y="22813"/>
                    <a:pt x="15790" y="22813"/>
                  </a:cubicBezTo>
                  <a:close/>
                  <a:moveTo>
                    <a:pt x="15987" y="22959"/>
                  </a:moveTo>
                  <a:cubicBezTo>
                    <a:pt x="16003" y="22971"/>
                    <a:pt x="16020" y="22982"/>
                    <a:pt x="16035" y="22994"/>
                  </a:cubicBezTo>
                  <a:cubicBezTo>
                    <a:pt x="16016" y="22980"/>
                    <a:pt x="16000" y="22968"/>
                    <a:pt x="15987" y="22959"/>
                  </a:cubicBezTo>
                  <a:close/>
                  <a:moveTo>
                    <a:pt x="16201" y="23148"/>
                  </a:moveTo>
                  <a:cubicBezTo>
                    <a:pt x="16275" y="23214"/>
                    <a:pt x="16300" y="23237"/>
                    <a:pt x="16300" y="23237"/>
                  </a:cubicBezTo>
                  <a:cubicBezTo>
                    <a:pt x="16300" y="23237"/>
                    <a:pt x="16243" y="23186"/>
                    <a:pt x="16201" y="23148"/>
                  </a:cubicBezTo>
                  <a:close/>
                  <a:moveTo>
                    <a:pt x="16412" y="25138"/>
                  </a:moveTo>
                  <a:lnTo>
                    <a:pt x="16412" y="25138"/>
                  </a:lnTo>
                  <a:cubicBezTo>
                    <a:pt x="16412" y="25139"/>
                    <a:pt x="16411" y="25140"/>
                    <a:pt x="16411" y="25141"/>
                  </a:cubicBezTo>
                  <a:lnTo>
                    <a:pt x="16411" y="25141"/>
                  </a:lnTo>
                  <a:cubicBezTo>
                    <a:pt x="16411" y="25140"/>
                    <a:pt x="16412" y="25139"/>
                    <a:pt x="16412" y="25138"/>
                  </a:cubicBezTo>
                  <a:close/>
                  <a:moveTo>
                    <a:pt x="19352" y="36701"/>
                  </a:moveTo>
                  <a:cubicBezTo>
                    <a:pt x="19353" y="36701"/>
                    <a:pt x="19353" y="36701"/>
                    <a:pt x="19354" y="36701"/>
                  </a:cubicBezTo>
                  <a:lnTo>
                    <a:pt x="19354" y="36701"/>
                  </a:lnTo>
                  <a:cubicBezTo>
                    <a:pt x="19354" y="36705"/>
                    <a:pt x="19353" y="36710"/>
                    <a:pt x="19353" y="36714"/>
                  </a:cubicBezTo>
                  <a:lnTo>
                    <a:pt x="19353" y="36714"/>
                  </a:lnTo>
                  <a:cubicBezTo>
                    <a:pt x="19353" y="36709"/>
                    <a:pt x="19353" y="36705"/>
                    <a:pt x="19352" y="36701"/>
                  </a:cubicBezTo>
                  <a:close/>
                  <a:moveTo>
                    <a:pt x="17957" y="36354"/>
                  </a:moveTo>
                  <a:cubicBezTo>
                    <a:pt x="18149" y="36354"/>
                    <a:pt x="18350" y="36377"/>
                    <a:pt x="18618" y="36421"/>
                  </a:cubicBezTo>
                  <a:cubicBezTo>
                    <a:pt x="18581" y="36415"/>
                    <a:pt x="18561" y="36413"/>
                    <a:pt x="18556" y="36413"/>
                  </a:cubicBezTo>
                  <a:cubicBezTo>
                    <a:pt x="18528" y="36413"/>
                    <a:pt x="18808" y="36472"/>
                    <a:pt x="18866" y="36490"/>
                  </a:cubicBezTo>
                  <a:cubicBezTo>
                    <a:pt x="18922" y="36508"/>
                    <a:pt x="18978" y="36530"/>
                    <a:pt x="19034" y="36546"/>
                  </a:cubicBezTo>
                  <a:cubicBezTo>
                    <a:pt x="19046" y="36549"/>
                    <a:pt x="19057" y="36552"/>
                    <a:pt x="19067" y="36555"/>
                  </a:cubicBezTo>
                  <a:lnTo>
                    <a:pt x="19067" y="36555"/>
                  </a:lnTo>
                  <a:cubicBezTo>
                    <a:pt x="19075" y="36559"/>
                    <a:pt x="19085" y="36564"/>
                    <a:pt x="19096" y="36570"/>
                  </a:cubicBezTo>
                  <a:cubicBezTo>
                    <a:pt x="19181" y="36613"/>
                    <a:pt x="19265" y="36655"/>
                    <a:pt x="19348" y="36698"/>
                  </a:cubicBezTo>
                  <a:lnTo>
                    <a:pt x="19348" y="36698"/>
                  </a:lnTo>
                  <a:cubicBezTo>
                    <a:pt x="19350" y="36708"/>
                    <a:pt x="19351" y="36718"/>
                    <a:pt x="19353" y="36728"/>
                  </a:cubicBezTo>
                  <a:lnTo>
                    <a:pt x="19353" y="36728"/>
                  </a:lnTo>
                  <a:cubicBezTo>
                    <a:pt x="19352" y="36754"/>
                    <a:pt x="19348" y="36785"/>
                    <a:pt x="19340" y="36816"/>
                  </a:cubicBezTo>
                  <a:cubicBezTo>
                    <a:pt x="19323" y="36888"/>
                    <a:pt x="19299" y="36960"/>
                    <a:pt x="19280" y="37032"/>
                  </a:cubicBezTo>
                  <a:cubicBezTo>
                    <a:pt x="19276" y="37048"/>
                    <a:pt x="19273" y="37061"/>
                    <a:pt x="19271" y="37070"/>
                  </a:cubicBezTo>
                  <a:lnTo>
                    <a:pt x="19271" y="37070"/>
                  </a:lnTo>
                  <a:cubicBezTo>
                    <a:pt x="19264" y="37079"/>
                    <a:pt x="19254" y="37092"/>
                    <a:pt x="19241" y="37111"/>
                  </a:cubicBezTo>
                  <a:cubicBezTo>
                    <a:pt x="19142" y="37257"/>
                    <a:pt x="19054" y="37402"/>
                    <a:pt x="18938" y="37535"/>
                  </a:cubicBezTo>
                  <a:cubicBezTo>
                    <a:pt x="18876" y="37607"/>
                    <a:pt x="18808" y="37674"/>
                    <a:pt x="18743" y="37742"/>
                  </a:cubicBezTo>
                  <a:cubicBezTo>
                    <a:pt x="18708" y="37778"/>
                    <a:pt x="18671" y="37810"/>
                    <a:pt x="18634" y="37843"/>
                  </a:cubicBezTo>
                  <a:cubicBezTo>
                    <a:pt x="18631" y="37846"/>
                    <a:pt x="18628" y="37849"/>
                    <a:pt x="18625" y="37852"/>
                  </a:cubicBezTo>
                  <a:lnTo>
                    <a:pt x="18625" y="37852"/>
                  </a:lnTo>
                  <a:cubicBezTo>
                    <a:pt x="18623" y="37853"/>
                    <a:pt x="18622" y="37854"/>
                    <a:pt x="18620" y="37856"/>
                  </a:cubicBezTo>
                  <a:cubicBezTo>
                    <a:pt x="18451" y="37993"/>
                    <a:pt x="18273" y="38123"/>
                    <a:pt x="18091" y="38243"/>
                  </a:cubicBezTo>
                  <a:cubicBezTo>
                    <a:pt x="17679" y="38506"/>
                    <a:pt x="17243" y="38733"/>
                    <a:pt x="16791" y="38921"/>
                  </a:cubicBezTo>
                  <a:cubicBezTo>
                    <a:pt x="16233" y="39158"/>
                    <a:pt x="15938" y="39255"/>
                    <a:pt x="15351" y="39401"/>
                  </a:cubicBezTo>
                  <a:cubicBezTo>
                    <a:pt x="14819" y="39535"/>
                    <a:pt x="14276" y="39629"/>
                    <a:pt x="13730" y="39680"/>
                  </a:cubicBezTo>
                  <a:cubicBezTo>
                    <a:pt x="13608" y="39691"/>
                    <a:pt x="13487" y="39701"/>
                    <a:pt x="13364" y="39707"/>
                  </a:cubicBezTo>
                  <a:cubicBezTo>
                    <a:pt x="13348" y="39708"/>
                    <a:pt x="13332" y="39709"/>
                    <a:pt x="13315" y="39710"/>
                  </a:cubicBezTo>
                  <a:lnTo>
                    <a:pt x="13315" y="39710"/>
                  </a:lnTo>
                  <a:cubicBezTo>
                    <a:pt x="13600" y="39178"/>
                    <a:pt x="13950" y="38677"/>
                    <a:pt x="14359" y="38222"/>
                  </a:cubicBezTo>
                  <a:cubicBezTo>
                    <a:pt x="15102" y="37394"/>
                    <a:pt x="16144" y="36693"/>
                    <a:pt x="17152" y="36466"/>
                  </a:cubicBezTo>
                  <a:cubicBezTo>
                    <a:pt x="17487" y="36390"/>
                    <a:pt x="17715" y="36354"/>
                    <a:pt x="17957" y="36354"/>
                  </a:cubicBezTo>
                  <a:close/>
                  <a:moveTo>
                    <a:pt x="9409" y="1"/>
                  </a:moveTo>
                  <a:cubicBezTo>
                    <a:pt x="9281" y="1"/>
                    <a:pt x="9160" y="30"/>
                    <a:pt x="9057" y="97"/>
                  </a:cubicBezTo>
                  <a:lnTo>
                    <a:pt x="9057" y="94"/>
                  </a:lnTo>
                  <a:cubicBezTo>
                    <a:pt x="7445" y="1132"/>
                    <a:pt x="6145" y="2683"/>
                    <a:pt x="5023" y="4215"/>
                  </a:cubicBezTo>
                  <a:cubicBezTo>
                    <a:pt x="3600" y="6163"/>
                    <a:pt x="2415" y="8275"/>
                    <a:pt x="1491" y="10505"/>
                  </a:cubicBezTo>
                  <a:cubicBezTo>
                    <a:pt x="633" y="12581"/>
                    <a:pt x="1" y="14816"/>
                    <a:pt x="69" y="17082"/>
                  </a:cubicBezTo>
                  <a:cubicBezTo>
                    <a:pt x="98" y="18048"/>
                    <a:pt x="288" y="19039"/>
                    <a:pt x="702" y="19917"/>
                  </a:cubicBezTo>
                  <a:cubicBezTo>
                    <a:pt x="1183" y="20938"/>
                    <a:pt x="1863" y="22077"/>
                    <a:pt x="2838" y="22906"/>
                  </a:cubicBezTo>
                  <a:cubicBezTo>
                    <a:pt x="3949" y="23851"/>
                    <a:pt x="5280" y="24228"/>
                    <a:pt x="6653" y="24228"/>
                  </a:cubicBezTo>
                  <a:cubicBezTo>
                    <a:pt x="7272" y="24228"/>
                    <a:pt x="7899" y="24151"/>
                    <a:pt x="8519" y="24017"/>
                  </a:cubicBezTo>
                  <a:cubicBezTo>
                    <a:pt x="10343" y="23619"/>
                    <a:pt x="12084" y="22830"/>
                    <a:pt x="13946" y="22600"/>
                  </a:cubicBezTo>
                  <a:cubicBezTo>
                    <a:pt x="14224" y="22565"/>
                    <a:pt x="14376" y="22546"/>
                    <a:pt x="14541" y="22546"/>
                  </a:cubicBezTo>
                  <a:cubicBezTo>
                    <a:pt x="14671" y="22546"/>
                    <a:pt x="14809" y="22558"/>
                    <a:pt x="15025" y="22582"/>
                  </a:cubicBezTo>
                  <a:cubicBezTo>
                    <a:pt x="15105" y="22592"/>
                    <a:pt x="15184" y="22604"/>
                    <a:pt x="15263" y="22616"/>
                  </a:cubicBezTo>
                  <a:lnTo>
                    <a:pt x="15263" y="22616"/>
                  </a:lnTo>
                  <a:cubicBezTo>
                    <a:pt x="15303" y="22626"/>
                    <a:pt x="15343" y="22635"/>
                    <a:pt x="15382" y="22647"/>
                  </a:cubicBezTo>
                  <a:cubicBezTo>
                    <a:pt x="15457" y="22671"/>
                    <a:pt x="15533" y="22698"/>
                    <a:pt x="15609" y="22723"/>
                  </a:cubicBezTo>
                  <a:lnTo>
                    <a:pt x="15609" y="22723"/>
                  </a:lnTo>
                  <a:cubicBezTo>
                    <a:pt x="15659" y="22749"/>
                    <a:pt x="15712" y="22774"/>
                    <a:pt x="15764" y="22799"/>
                  </a:cubicBezTo>
                  <a:cubicBezTo>
                    <a:pt x="15773" y="22804"/>
                    <a:pt x="15782" y="22809"/>
                    <a:pt x="15790" y="22813"/>
                  </a:cubicBezTo>
                  <a:lnTo>
                    <a:pt x="15790" y="22813"/>
                  </a:lnTo>
                  <a:cubicBezTo>
                    <a:pt x="15786" y="22810"/>
                    <a:pt x="15782" y="22806"/>
                    <a:pt x="15778" y="22803"/>
                  </a:cubicBezTo>
                  <a:lnTo>
                    <a:pt x="15778" y="22803"/>
                  </a:lnTo>
                  <a:cubicBezTo>
                    <a:pt x="15782" y="22806"/>
                    <a:pt x="15786" y="22810"/>
                    <a:pt x="15791" y="22813"/>
                  </a:cubicBezTo>
                  <a:lnTo>
                    <a:pt x="15791" y="22813"/>
                  </a:lnTo>
                  <a:cubicBezTo>
                    <a:pt x="15850" y="22846"/>
                    <a:pt x="15877" y="22870"/>
                    <a:pt x="15871" y="22870"/>
                  </a:cubicBezTo>
                  <a:cubicBezTo>
                    <a:pt x="15867" y="22870"/>
                    <a:pt x="15850" y="22860"/>
                    <a:pt x="15820" y="22837"/>
                  </a:cubicBezTo>
                  <a:lnTo>
                    <a:pt x="15820" y="22837"/>
                  </a:lnTo>
                  <a:cubicBezTo>
                    <a:pt x="15863" y="22870"/>
                    <a:pt x="15908" y="22902"/>
                    <a:pt x="15952" y="22933"/>
                  </a:cubicBezTo>
                  <a:lnTo>
                    <a:pt x="15952" y="22933"/>
                  </a:lnTo>
                  <a:cubicBezTo>
                    <a:pt x="15943" y="22928"/>
                    <a:pt x="15939" y="22925"/>
                    <a:pt x="15938" y="22925"/>
                  </a:cubicBezTo>
                  <a:cubicBezTo>
                    <a:pt x="15932" y="22925"/>
                    <a:pt x="16115" y="23070"/>
                    <a:pt x="16171" y="23120"/>
                  </a:cubicBezTo>
                  <a:cubicBezTo>
                    <a:pt x="16179" y="23127"/>
                    <a:pt x="16186" y="23134"/>
                    <a:pt x="16193" y="23140"/>
                  </a:cubicBezTo>
                  <a:lnTo>
                    <a:pt x="16193" y="23140"/>
                  </a:lnTo>
                  <a:cubicBezTo>
                    <a:pt x="16230" y="23176"/>
                    <a:pt x="16269" y="23210"/>
                    <a:pt x="16305" y="23247"/>
                  </a:cubicBezTo>
                  <a:cubicBezTo>
                    <a:pt x="16361" y="23306"/>
                    <a:pt x="16413" y="23376"/>
                    <a:pt x="16472" y="23428"/>
                  </a:cubicBezTo>
                  <a:lnTo>
                    <a:pt x="16472" y="23428"/>
                  </a:lnTo>
                  <a:cubicBezTo>
                    <a:pt x="16392" y="23356"/>
                    <a:pt x="16363" y="23330"/>
                    <a:pt x="16362" y="23330"/>
                  </a:cubicBezTo>
                  <a:lnTo>
                    <a:pt x="16362" y="23330"/>
                  </a:lnTo>
                  <a:cubicBezTo>
                    <a:pt x="16361" y="23330"/>
                    <a:pt x="16447" y="23411"/>
                    <a:pt x="16489" y="23467"/>
                  </a:cubicBezTo>
                  <a:cubicBezTo>
                    <a:pt x="16498" y="23480"/>
                    <a:pt x="16506" y="23493"/>
                    <a:pt x="16514" y="23507"/>
                  </a:cubicBezTo>
                  <a:lnTo>
                    <a:pt x="16514" y="23507"/>
                  </a:lnTo>
                  <a:cubicBezTo>
                    <a:pt x="16539" y="23572"/>
                    <a:pt x="16567" y="23639"/>
                    <a:pt x="16597" y="23700"/>
                  </a:cubicBezTo>
                  <a:cubicBezTo>
                    <a:pt x="16601" y="23708"/>
                    <a:pt x="16605" y="23715"/>
                    <a:pt x="16608" y="23721"/>
                  </a:cubicBezTo>
                  <a:lnTo>
                    <a:pt x="16608" y="23721"/>
                  </a:lnTo>
                  <a:cubicBezTo>
                    <a:pt x="16608" y="23723"/>
                    <a:pt x="16608" y="23724"/>
                    <a:pt x="16609" y="23726"/>
                  </a:cubicBezTo>
                  <a:cubicBezTo>
                    <a:pt x="16621" y="23802"/>
                    <a:pt x="16639" y="23878"/>
                    <a:pt x="16647" y="23956"/>
                  </a:cubicBezTo>
                  <a:cubicBezTo>
                    <a:pt x="16653" y="24025"/>
                    <a:pt x="16655" y="24092"/>
                    <a:pt x="16658" y="24160"/>
                  </a:cubicBezTo>
                  <a:cubicBezTo>
                    <a:pt x="16658" y="24162"/>
                    <a:pt x="16658" y="24163"/>
                    <a:pt x="16658" y="24164"/>
                  </a:cubicBezTo>
                  <a:lnTo>
                    <a:pt x="16658" y="24164"/>
                  </a:lnTo>
                  <a:cubicBezTo>
                    <a:pt x="16656" y="24191"/>
                    <a:pt x="16654" y="24219"/>
                    <a:pt x="16650" y="24245"/>
                  </a:cubicBezTo>
                  <a:cubicBezTo>
                    <a:pt x="16609" y="24560"/>
                    <a:pt x="16524" y="24868"/>
                    <a:pt x="16401" y="25160"/>
                  </a:cubicBezTo>
                  <a:cubicBezTo>
                    <a:pt x="16400" y="25163"/>
                    <a:pt x="16398" y="25166"/>
                    <a:pt x="16397" y="25169"/>
                  </a:cubicBezTo>
                  <a:lnTo>
                    <a:pt x="16397" y="25169"/>
                  </a:lnTo>
                  <a:cubicBezTo>
                    <a:pt x="16382" y="25201"/>
                    <a:pt x="16367" y="25233"/>
                    <a:pt x="16351" y="25264"/>
                  </a:cubicBezTo>
                  <a:cubicBezTo>
                    <a:pt x="16313" y="25339"/>
                    <a:pt x="16275" y="25413"/>
                    <a:pt x="16235" y="25486"/>
                  </a:cubicBezTo>
                  <a:cubicBezTo>
                    <a:pt x="16137" y="25664"/>
                    <a:pt x="16032" y="25835"/>
                    <a:pt x="15920" y="26001"/>
                  </a:cubicBezTo>
                  <a:cubicBezTo>
                    <a:pt x="15690" y="26344"/>
                    <a:pt x="15442" y="26673"/>
                    <a:pt x="15177" y="26991"/>
                  </a:cubicBezTo>
                  <a:cubicBezTo>
                    <a:pt x="13966" y="28456"/>
                    <a:pt x="12552" y="29742"/>
                    <a:pt x="11243" y="31118"/>
                  </a:cubicBezTo>
                  <a:cubicBezTo>
                    <a:pt x="10048" y="32372"/>
                    <a:pt x="8782" y="33752"/>
                    <a:pt x="8226" y="35431"/>
                  </a:cubicBezTo>
                  <a:cubicBezTo>
                    <a:pt x="7701" y="37022"/>
                    <a:pt x="8263" y="38848"/>
                    <a:pt x="9484" y="39968"/>
                  </a:cubicBezTo>
                  <a:cubicBezTo>
                    <a:pt x="9800" y="40258"/>
                    <a:pt x="10141" y="40502"/>
                    <a:pt x="10499" y="40704"/>
                  </a:cubicBezTo>
                  <a:lnTo>
                    <a:pt x="10499" y="40704"/>
                  </a:lnTo>
                  <a:cubicBezTo>
                    <a:pt x="10290" y="41706"/>
                    <a:pt x="10257" y="42744"/>
                    <a:pt x="10420" y="43759"/>
                  </a:cubicBezTo>
                  <a:cubicBezTo>
                    <a:pt x="10829" y="46302"/>
                    <a:pt x="12410" y="48773"/>
                    <a:pt x="14509" y="50262"/>
                  </a:cubicBezTo>
                  <a:cubicBezTo>
                    <a:pt x="16198" y="51460"/>
                    <a:pt x="18182" y="51989"/>
                    <a:pt x="20141" y="52561"/>
                  </a:cubicBezTo>
                  <a:cubicBezTo>
                    <a:pt x="20575" y="52687"/>
                    <a:pt x="21010" y="52820"/>
                    <a:pt x="21436" y="52973"/>
                  </a:cubicBezTo>
                  <a:cubicBezTo>
                    <a:pt x="21532" y="53007"/>
                    <a:pt x="21628" y="53042"/>
                    <a:pt x="21724" y="53079"/>
                  </a:cubicBezTo>
                  <a:cubicBezTo>
                    <a:pt x="21774" y="53099"/>
                    <a:pt x="21853" y="53132"/>
                    <a:pt x="21887" y="53146"/>
                  </a:cubicBezTo>
                  <a:lnTo>
                    <a:pt x="21887" y="53146"/>
                  </a:lnTo>
                  <a:cubicBezTo>
                    <a:pt x="22068" y="53227"/>
                    <a:pt x="22249" y="53310"/>
                    <a:pt x="22424" y="53403"/>
                  </a:cubicBezTo>
                  <a:cubicBezTo>
                    <a:pt x="22510" y="53448"/>
                    <a:pt x="22593" y="53496"/>
                    <a:pt x="22676" y="53544"/>
                  </a:cubicBezTo>
                  <a:cubicBezTo>
                    <a:pt x="22684" y="53548"/>
                    <a:pt x="22692" y="53552"/>
                    <a:pt x="22699" y="53556"/>
                  </a:cubicBezTo>
                  <a:lnTo>
                    <a:pt x="22699" y="53556"/>
                  </a:lnTo>
                  <a:cubicBezTo>
                    <a:pt x="22704" y="53560"/>
                    <a:pt x="22710" y="53565"/>
                    <a:pt x="22718" y="53571"/>
                  </a:cubicBezTo>
                  <a:cubicBezTo>
                    <a:pt x="22793" y="53628"/>
                    <a:pt x="22873" y="53678"/>
                    <a:pt x="22948" y="53735"/>
                  </a:cubicBezTo>
                  <a:cubicBezTo>
                    <a:pt x="23010" y="53783"/>
                    <a:pt x="23129" y="53916"/>
                    <a:pt x="23133" y="53916"/>
                  </a:cubicBezTo>
                  <a:cubicBezTo>
                    <a:pt x="23135" y="53916"/>
                    <a:pt x="23112" y="53888"/>
                    <a:pt x="23049" y="53811"/>
                  </a:cubicBezTo>
                  <a:lnTo>
                    <a:pt x="23049" y="53811"/>
                  </a:lnTo>
                  <a:cubicBezTo>
                    <a:pt x="23108" y="53882"/>
                    <a:pt x="23183" y="53941"/>
                    <a:pt x="23246" y="54007"/>
                  </a:cubicBezTo>
                  <a:cubicBezTo>
                    <a:pt x="23295" y="54059"/>
                    <a:pt x="23361" y="54139"/>
                    <a:pt x="23363" y="54139"/>
                  </a:cubicBezTo>
                  <a:cubicBezTo>
                    <a:pt x="23363" y="54139"/>
                    <a:pt x="23363" y="54139"/>
                    <a:pt x="23363" y="54139"/>
                  </a:cubicBezTo>
                  <a:lnTo>
                    <a:pt x="23363" y="54139"/>
                  </a:lnTo>
                  <a:cubicBezTo>
                    <a:pt x="23399" y="54187"/>
                    <a:pt x="23434" y="54236"/>
                    <a:pt x="23468" y="54285"/>
                  </a:cubicBezTo>
                  <a:cubicBezTo>
                    <a:pt x="23492" y="54319"/>
                    <a:pt x="23607" y="54516"/>
                    <a:pt x="23612" y="54516"/>
                  </a:cubicBezTo>
                  <a:cubicBezTo>
                    <a:pt x="23613" y="54516"/>
                    <a:pt x="23604" y="54497"/>
                    <a:pt x="23579" y="54448"/>
                  </a:cubicBezTo>
                  <a:lnTo>
                    <a:pt x="23579" y="54448"/>
                  </a:lnTo>
                  <a:cubicBezTo>
                    <a:pt x="24016" y="55277"/>
                    <a:pt x="24114" y="56167"/>
                    <a:pt x="24067" y="57165"/>
                  </a:cubicBezTo>
                  <a:cubicBezTo>
                    <a:pt x="24040" y="57731"/>
                    <a:pt x="24456" y="58196"/>
                    <a:pt x="24941" y="58443"/>
                  </a:cubicBezTo>
                  <a:cubicBezTo>
                    <a:pt x="25080" y="58514"/>
                    <a:pt x="25373" y="58604"/>
                    <a:pt x="25634" y="58604"/>
                  </a:cubicBezTo>
                  <a:cubicBezTo>
                    <a:pt x="25894" y="58604"/>
                    <a:pt x="26124" y="58515"/>
                    <a:pt x="26136" y="58231"/>
                  </a:cubicBezTo>
                  <a:cubicBezTo>
                    <a:pt x="26200" y="56865"/>
                    <a:pt x="26050" y="55539"/>
                    <a:pt x="25369" y="54330"/>
                  </a:cubicBezTo>
                  <a:cubicBezTo>
                    <a:pt x="24801" y="53318"/>
                    <a:pt x="23892" y="52555"/>
                    <a:pt x="22892" y="51992"/>
                  </a:cubicBezTo>
                  <a:cubicBezTo>
                    <a:pt x="20999" y="50926"/>
                    <a:pt x="18775" y="50634"/>
                    <a:pt x="16767" y="49853"/>
                  </a:cubicBezTo>
                  <a:lnTo>
                    <a:pt x="16767" y="49853"/>
                  </a:lnTo>
                  <a:cubicBezTo>
                    <a:pt x="16768" y="49853"/>
                    <a:pt x="16768" y="49853"/>
                    <a:pt x="16768" y="49853"/>
                  </a:cubicBezTo>
                  <a:cubicBezTo>
                    <a:pt x="16768" y="49853"/>
                    <a:pt x="16767" y="49853"/>
                    <a:pt x="16766" y="49852"/>
                  </a:cubicBezTo>
                  <a:lnTo>
                    <a:pt x="16766" y="49852"/>
                  </a:lnTo>
                  <a:cubicBezTo>
                    <a:pt x="16767" y="49853"/>
                    <a:pt x="16767" y="49853"/>
                    <a:pt x="16767" y="49853"/>
                  </a:cubicBezTo>
                  <a:lnTo>
                    <a:pt x="16767" y="49853"/>
                  </a:lnTo>
                  <a:cubicBezTo>
                    <a:pt x="16763" y="49851"/>
                    <a:pt x="16759" y="49849"/>
                    <a:pt x="16753" y="49847"/>
                  </a:cubicBezTo>
                  <a:lnTo>
                    <a:pt x="16753" y="49847"/>
                  </a:lnTo>
                  <a:cubicBezTo>
                    <a:pt x="16758" y="49849"/>
                    <a:pt x="16762" y="49851"/>
                    <a:pt x="16766" y="49852"/>
                  </a:cubicBezTo>
                  <a:lnTo>
                    <a:pt x="16766" y="49852"/>
                  </a:lnTo>
                  <a:cubicBezTo>
                    <a:pt x="16764" y="49852"/>
                    <a:pt x="16762" y="49851"/>
                    <a:pt x="16760" y="49850"/>
                  </a:cubicBezTo>
                  <a:cubicBezTo>
                    <a:pt x="16688" y="49822"/>
                    <a:pt x="16664" y="49812"/>
                    <a:pt x="16665" y="49812"/>
                  </a:cubicBezTo>
                  <a:lnTo>
                    <a:pt x="16665" y="49812"/>
                  </a:lnTo>
                  <a:cubicBezTo>
                    <a:pt x="16666" y="49812"/>
                    <a:pt x="16721" y="49833"/>
                    <a:pt x="16753" y="49847"/>
                  </a:cubicBezTo>
                  <a:lnTo>
                    <a:pt x="16753" y="49847"/>
                  </a:lnTo>
                  <a:cubicBezTo>
                    <a:pt x="16699" y="49823"/>
                    <a:pt x="16647" y="49800"/>
                    <a:pt x="16594" y="49777"/>
                  </a:cubicBezTo>
                  <a:cubicBezTo>
                    <a:pt x="16463" y="49716"/>
                    <a:pt x="16334" y="49658"/>
                    <a:pt x="16206" y="49595"/>
                  </a:cubicBezTo>
                  <a:cubicBezTo>
                    <a:pt x="16093" y="49539"/>
                    <a:pt x="15981" y="49479"/>
                    <a:pt x="15869" y="49419"/>
                  </a:cubicBezTo>
                  <a:cubicBezTo>
                    <a:pt x="15800" y="49380"/>
                    <a:pt x="15732" y="49341"/>
                    <a:pt x="15663" y="49302"/>
                  </a:cubicBezTo>
                  <a:cubicBezTo>
                    <a:pt x="15648" y="49294"/>
                    <a:pt x="15593" y="49260"/>
                    <a:pt x="15552" y="49234"/>
                  </a:cubicBezTo>
                  <a:lnTo>
                    <a:pt x="15552" y="49234"/>
                  </a:lnTo>
                  <a:cubicBezTo>
                    <a:pt x="15489" y="49190"/>
                    <a:pt x="15355" y="49099"/>
                    <a:pt x="15332" y="49082"/>
                  </a:cubicBezTo>
                  <a:cubicBezTo>
                    <a:pt x="15214" y="48997"/>
                    <a:pt x="15104" y="48906"/>
                    <a:pt x="14989" y="48818"/>
                  </a:cubicBezTo>
                  <a:cubicBezTo>
                    <a:pt x="14978" y="48810"/>
                    <a:pt x="14963" y="48798"/>
                    <a:pt x="14949" y="48786"/>
                  </a:cubicBezTo>
                  <a:lnTo>
                    <a:pt x="14949" y="48786"/>
                  </a:lnTo>
                  <a:cubicBezTo>
                    <a:pt x="14920" y="48759"/>
                    <a:pt x="14891" y="48733"/>
                    <a:pt x="14863" y="48706"/>
                  </a:cubicBezTo>
                  <a:cubicBezTo>
                    <a:pt x="14708" y="48559"/>
                    <a:pt x="14561" y="48404"/>
                    <a:pt x="14417" y="48246"/>
                  </a:cubicBezTo>
                  <a:cubicBezTo>
                    <a:pt x="13541" y="47289"/>
                    <a:pt x="12856" y="46101"/>
                    <a:pt x="12578" y="44799"/>
                  </a:cubicBezTo>
                  <a:cubicBezTo>
                    <a:pt x="12337" y="43674"/>
                    <a:pt x="12370" y="42521"/>
                    <a:pt x="12647" y="41430"/>
                  </a:cubicBezTo>
                  <a:lnTo>
                    <a:pt x="12647" y="41430"/>
                  </a:lnTo>
                  <a:cubicBezTo>
                    <a:pt x="13099" y="41503"/>
                    <a:pt x="13561" y="41535"/>
                    <a:pt x="14025" y="41535"/>
                  </a:cubicBezTo>
                  <a:cubicBezTo>
                    <a:pt x="14196" y="41535"/>
                    <a:pt x="14367" y="41531"/>
                    <a:pt x="14538" y="41522"/>
                  </a:cubicBezTo>
                  <a:cubicBezTo>
                    <a:pt x="16157" y="41439"/>
                    <a:pt x="17828" y="40974"/>
                    <a:pt x="19248" y="40191"/>
                  </a:cubicBezTo>
                  <a:cubicBezTo>
                    <a:pt x="20278" y="39623"/>
                    <a:pt x="21519" y="38687"/>
                    <a:pt x="21438" y="37370"/>
                  </a:cubicBezTo>
                  <a:cubicBezTo>
                    <a:pt x="21372" y="36302"/>
                    <a:pt x="20462" y="35607"/>
                    <a:pt x="19582" y="35159"/>
                  </a:cubicBezTo>
                  <a:cubicBezTo>
                    <a:pt x="18782" y="34755"/>
                    <a:pt x="17912" y="34539"/>
                    <a:pt x="17024" y="34539"/>
                  </a:cubicBezTo>
                  <a:cubicBezTo>
                    <a:pt x="16859" y="34539"/>
                    <a:pt x="16694" y="34547"/>
                    <a:pt x="16529" y="34562"/>
                  </a:cubicBezTo>
                  <a:cubicBezTo>
                    <a:pt x="14628" y="34734"/>
                    <a:pt x="12934" y="36006"/>
                    <a:pt x="11867" y="37533"/>
                  </a:cubicBezTo>
                  <a:cubicBezTo>
                    <a:pt x="11486" y="38078"/>
                    <a:pt x="11171" y="38666"/>
                    <a:pt x="10927" y="39283"/>
                  </a:cubicBezTo>
                  <a:lnTo>
                    <a:pt x="10927" y="39283"/>
                  </a:lnTo>
                  <a:cubicBezTo>
                    <a:pt x="10913" y="39274"/>
                    <a:pt x="10898" y="39266"/>
                    <a:pt x="10884" y="39258"/>
                  </a:cubicBezTo>
                  <a:lnTo>
                    <a:pt x="10884" y="39258"/>
                  </a:lnTo>
                  <a:cubicBezTo>
                    <a:pt x="10805" y="39194"/>
                    <a:pt x="10716" y="39124"/>
                    <a:pt x="10632" y="39067"/>
                  </a:cubicBezTo>
                  <a:lnTo>
                    <a:pt x="10632" y="39067"/>
                  </a:lnTo>
                  <a:cubicBezTo>
                    <a:pt x="10730" y="39132"/>
                    <a:pt x="10768" y="39156"/>
                    <a:pt x="10773" y="39156"/>
                  </a:cubicBezTo>
                  <a:cubicBezTo>
                    <a:pt x="10783" y="39156"/>
                    <a:pt x="10623" y="39036"/>
                    <a:pt x="10557" y="38971"/>
                  </a:cubicBezTo>
                  <a:cubicBezTo>
                    <a:pt x="10551" y="38965"/>
                    <a:pt x="10545" y="38959"/>
                    <a:pt x="10540" y="38955"/>
                  </a:cubicBezTo>
                  <a:lnTo>
                    <a:pt x="10540" y="38955"/>
                  </a:lnTo>
                  <a:cubicBezTo>
                    <a:pt x="10533" y="38942"/>
                    <a:pt x="10524" y="38925"/>
                    <a:pt x="10511" y="38904"/>
                  </a:cubicBezTo>
                  <a:cubicBezTo>
                    <a:pt x="10481" y="38856"/>
                    <a:pt x="10390" y="38677"/>
                    <a:pt x="10384" y="38677"/>
                  </a:cubicBezTo>
                  <a:lnTo>
                    <a:pt x="10384" y="38677"/>
                  </a:lnTo>
                  <a:cubicBezTo>
                    <a:pt x="10382" y="38677"/>
                    <a:pt x="10392" y="38704"/>
                    <a:pt x="10425" y="38778"/>
                  </a:cubicBezTo>
                  <a:cubicBezTo>
                    <a:pt x="10375" y="38666"/>
                    <a:pt x="10322" y="38557"/>
                    <a:pt x="10281" y="38444"/>
                  </a:cubicBezTo>
                  <a:cubicBezTo>
                    <a:pt x="10263" y="38396"/>
                    <a:pt x="10247" y="38350"/>
                    <a:pt x="10231" y="38302"/>
                  </a:cubicBezTo>
                  <a:cubicBezTo>
                    <a:pt x="10224" y="38279"/>
                    <a:pt x="10219" y="38265"/>
                    <a:pt x="10216" y="38257"/>
                  </a:cubicBezTo>
                  <a:lnTo>
                    <a:pt x="10216" y="38257"/>
                  </a:lnTo>
                  <a:cubicBezTo>
                    <a:pt x="10213" y="38243"/>
                    <a:pt x="10210" y="38222"/>
                    <a:pt x="10204" y="38191"/>
                  </a:cubicBezTo>
                  <a:cubicBezTo>
                    <a:pt x="10161" y="37963"/>
                    <a:pt x="10131" y="37731"/>
                    <a:pt x="10113" y="37498"/>
                  </a:cubicBezTo>
                  <a:cubicBezTo>
                    <a:pt x="10109" y="37437"/>
                    <a:pt x="10105" y="37412"/>
                    <a:pt x="10102" y="37404"/>
                  </a:cubicBezTo>
                  <a:lnTo>
                    <a:pt x="10102" y="37404"/>
                  </a:lnTo>
                  <a:cubicBezTo>
                    <a:pt x="10105" y="37397"/>
                    <a:pt x="10111" y="37373"/>
                    <a:pt x="10119" y="37308"/>
                  </a:cubicBezTo>
                  <a:cubicBezTo>
                    <a:pt x="10135" y="37183"/>
                    <a:pt x="10151" y="37060"/>
                    <a:pt x="10177" y="36937"/>
                  </a:cubicBezTo>
                  <a:cubicBezTo>
                    <a:pt x="10287" y="36409"/>
                    <a:pt x="10437" y="36087"/>
                    <a:pt x="10667" y="35674"/>
                  </a:cubicBezTo>
                  <a:cubicBezTo>
                    <a:pt x="11890" y="33488"/>
                    <a:pt x="13912" y="31792"/>
                    <a:pt x="15633" y="30014"/>
                  </a:cubicBezTo>
                  <a:cubicBezTo>
                    <a:pt x="16970" y="28632"/>
                    <a:pt x="18959" y="26726"/>
                    <a:pt x="18729" y="24603"/>
                  </a:cubicBezTo>
                  <a:cubicBezTo>
                    <a:pt x="18673" y="24080"/>
                    <a:pt x="18455" y="23566"/>
                    <a:pt x="18158" y="23136"/>
                  </a:cubicBezTo>
                  <a:cubicBezTo>
                    <a:pt x="17990" y="22893"/>
                    <a:pt x="17799" y="22668"/>
                    <a:pt x="17588" y="22461"/>
                  </a:cubicBezTo>
                  <a:cubicBezTo>
                    <a:pt x="17529" y="22403"/>
                    <a:pt x="17338" y="22232"/>
                    <a:pt x="17261" y="22162"/>
                  </a:cubicBezTo>
                  <a:lnTo>
                    <a:pt x="17261" y="22162"/>
                  </a:lnTo>
                  <a:cubicBezTo>
                    <a:pt x="17099" y="22016"/>
                    <a:pt x="16938" y="21868"/>
                    <a:pt x="16764" y="21738"/>
                  </a:cubicBezTo>
                  <a:cubicBezTo>
                    <a:pt x="15822" y="21037"/>
                    <a:pt x="14720" y="20736"/>
                    <a:pt x="13579" y="20736"/>
                  </a:cubicBezTo>
                  <a:cubicBezTo>
                    <a:pt x="13382" y="20736"/>
                    <a:pt x="13184" y="20745"/>
                    <a:pt x="12985" y="20762"/>
                  </a:cubicBezTo>
                  <a:cubicBezTo>
                    <a:pt x="10516" y="20980"/>
                    <a:pt x="8273" y="22299"/>
                    <a:pt x="5785" y="22422"/>
                  </a:cubicBezTo>
                  <a:cubicBezTo>
                    <a:pt x="5771" y="22423"/>
                    <a:pt x="5759" y="22423"/>
                    <a:pt x="5749" y="22424"/>
                  </a:cubicBezTo>
                  <a:lnTo>
                    <a:pt x="5749" y="22424"/>
                  </a:lnTo>
                  <a:cubicBezTo>
                    <a:pt x="5666" y="22424"/>
                    <a:pt x="5584" y="22422"/>
                    <a:pt x="5501" y="22419"/>
                  </a:cubicBezTo>
                  <a:cubicBezTo>
                    <a:pt x="5373" y="22414"/>
                    <a:pt x="5247" y="22405"/>
                    <a:pt x="5119" y="22390"/>
                  </a:cubicBezTo>
                  <a:cubicBezTo>
                    <a:pt x="5049" y="22382"/>
                    <a:pt x="4980" y="22371"/>
                    <a:pt x="4910" y="22362"/>
                  </a:cubicBezTo>
                  <a:cubicBezTo>
                    <a:pt x="4892" y="22359"/>
                    <a:pt x="4878" y="22358"/>
                    <a:pt x="4865" y="22356"/>
                  </a:cubicBezTo>
                  <a:lnTo>
                    <a:pt x="4865" y="22356"/>
                  </a:lnTo>
                  <a:cubicBezTo>
                    <a:pt x="4721" y="22321"/>
                    <a:pt x="4582" y="22268"/>
                    <a:pt x="4437" y="22231"/>
                  </a:cubicBezTo>
                  <a:cubicBezTo>
                    <a:pt x="4429" y="22228"/>
                    <a:pt x="4422" y="22227"/>
                    <a:pt x="4415" y="22225"/>
                  </a:cubicBezTo>
                  <a:lnTo>
                    <a:pt x="4415" y="22225"/>
                  </a:lnTo>
                  <a:cubicBezTo>
                    <a:pt x="4356" y="22197"/>
                    <a:pt x="4298" y="22170"/>
                    <a:pt x="4241" y="22141"/>
                  </a:cubicBezTo>
                  <a:cubicBezTo>
                    <a:pt x="4189" y="22115"/>
                    <a:pt x="4140" y="22084"/>
                    <a:pt x="4087" y="22058"/>
                  </a:cubicBezTo>
                  <a:cubicBezTo>
                    <a:pt x="4082" y="22056"/>
                    <a:pt x="4077" y="22053"/>
                    <a:pt x="4073" y="22051"/>
                  </a:cubicBezTo>
                  <a:lnTo>
                    <a:pt x="4073" y="22051"/>
                  </a:lnTo>
                  <a:cubicBezTo>
                    <a:pt x="4068" y="22047"/>
                    <a:pt x="4064" y="22043"/>
                    <a:pt x="4058" y="22039"/>
                  </a:cubicBezTo>
                  <a:cubicBezTo>
                    <a:pt x="4018" y="22004"/>
                    <a:pt x="3859" y="21880"/>
                    <a:pt x="3808" y="21845"/>
                  </a:cubicBezTo>
                  <a:lnTo>
                    <a:pt x="3808" y="21845"/>
                  </a:lnTo>
                  <a:cubicBezTo>
                    <a:pt x="3771" y="21810"/>
                    <a:pt x="3728" y="21770"/>
                    <a:pt x="3726" y="21767"/>
                  </a:cubicBezTo>
                  <a:cubicBezTo>
                    <a:pt x="3654" y="21697"/>
                    <a:pt x="3589" y="21623"/>
                    <a:pt x="3522" y="21550"/>
                  </a:cubicBezTo>
                  <a:cubicBezTo>
                    <a:pt x="3508" y="21535"/>
                    <a:pt x="3497" y="21523"/>
                    <a:pt x="3487" y="21512"/>
                  </a:cubicBezTo>
                  <a:lnTo>
                    <a:pt x="3487" y="21512"/>
                  </a:lnTo>
                  <a:cubicBezTo>
                    <a:pt x="3484" y="21507"/>
                    <a:pt x="3479" y="21501"/>
                    <a:pt x="3474" y="21494"/>
                  </a:cubicBezTo>
                  <a:cubicBezTo>
                    <a:pt x="3419" y="21422"/>
                    <a:pt x="3365" y="21349"/>
                    <a:pt x="3314" y="21275"/>
                  </a:cubicBezTo>
                  <a:cubicBezTo>
                    <a:pt x="3205" y="21117"/>
                    <a:pt x="3102" y="20952"/>
                    <a:pt x="3007" y="20785"/>
                  </a:cubicBezTo>
                  <a:cubicBezTo>
                    <a:pt x="2931" y="20649"/>
                    <a:pt x="2868" y="20515"/>
                    <a:pt x="2779" y="20344"/>
                  </a:cubicBezTo>
                  <a:cubicBezTo>
                    <a:pt x="2748" y="20284"/>
                    <a:pt x="2728" y="20247"/>
                    <a:pt x="2717" y="20227"/>
                  </a:cubicBezTo>
                  <a:lnTo>
                    <a:pt x="2717" y="20227"/>
                  </a:lnTo>
                  <a:cubicBezTo>
                    <a:pt x="2679" y="20148"/>
                    <a:pt x="2641" y="20070"/>
                    <a:pt x="2605" y="19989"/>
                  </a:cubicBezTo>
                  <a:cubicBezTo>
                    <a:pt x="2351" y="19411"/>
                    <a:pt x="2266" y="19037"/>
                    <a:pt x="2194" y="18361"/>
                  </a:cubicBezTo>
                  <a:cubicBezTo>
                    <a:pt x="1887" y="15500"/>
                    <a:pt x="3049" y="12454"/>
                    <a:pt x="4320" y="9923"/>
                  </a:cubicBezTo>
                  <a:cubicBezTo>
                    <a:pt x="5638" y="7298"/>
                    <a:pt x="7329" y="4706"/>
                    <a:pt x="9493" y="2696"/>
                  </a:cubicBezTo>
                  <a:cubicBezTo>
                    <a:pt x="9857" y="2356"/>
                    <a:pt x="10252" y="2047"/>
                    <a:pt x="10671" y="1776"/>
                  </a:cubicBezTo>
                  <a:cubicBezTo>
                    <a:pt x="11456" y="1270"/>
                    <a:pt x="10251" y="1"/>
                    <a:pt x="9409" y="1"/>
                  </a:cubicBezTo>
                  <a:close/>
                </a:path>
              </a:pathLst>
            </a:custGeom>
            <a:solidFill>
              <a:srgbClr val="DE80D7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715099" y="-749742"/>
              <a:ext cx="748453" cy="1751944"/>
            </a:xfrm>
            <a:custGeom>
              <a:avLst/>
              <a:gdLst/>
              <a:ahLst/>
              <a:cxnLst/>
              <a:rect l="l" t="t" r="r" b="b"/>
              <a:pathLst>
                <a:path w="25831" h="60464" extrusionOk="0">
                  <a:moveTo>
                    <a:pt x="14353" y="21284"/>
                  </a:moveTo>
                  <a:cubicBezTo>
                    <a:pt x="14354" y="21284"/>
                    <a:pt x="14354" y="21284"/>
                    <a:pt x="14354" y="21284"/>
                  </a:cubicBezTo>
                  <a:cubicBezTo>
                    <a:pt x="14354" y="21284"/>
                    <a:pt x="14354" y="21284"/>
                    <a:pt x="14353" y="21284"/>
                  </a:cubicBezTo>
                  <a:close/>
                  <a:moveTo>
                    <a:pt x="14972" y="22124"/>
                  </a:moveTo>
                  <a:cubicBezTo>
                    <a:pt x="14973" y="22126"/>
                    <a:pt x="14974" y="22128"/>
                    <a:pt x="14974" y="22130"/>
                  </a:cubicBezTo>
                  <a:lnTo>
                    <a:pt x="14974" y="22130"/>
                  </a:lnTo>
                  <a:cubicBezTo>
                    <a:pt x="14974" y="22128"/>
                    <a:pt x="14973" y="22126"/>
                    <a:pt x="14972" y="22124"/>
                  </a:cubicBezTo>
                  <a:close/>
                  <a:moveTo>
                    <a:pt x="14144" y="21194"/>
                  </a:moveTo>
                  <a:cubicBezTo>
                    <a:pt x="14170" y="21203"/>
                    <a:pt x="14227" y="21221"/>
                    <a:pt x="14276" y="21236"/>
                  </a:cubicBezTo>
                  <a:lnTo>
                    <a:pt x="14276" y="21236"/>
                  </a:lnTo>
                  <a:cubicBezTo>
                    <a:pt x="14312" y="21272"/>
                    <a:pt x="14362" y="21305"/>
                    <a:pt x="14404" y="21335"/>
                  </a:cubicBezTo>
                  <a:cubicBezTo>
                    <a:pt x="14411" y="21341"/>
                    <a:pt x="14417" y="21345"/>
                    <a:pt x="14421" y="21347"/>
                  </a:cubicBezTo>
                  <a:lnTo>
                    <a:pt x="14421" y="21347"/>
                  </a:lnTo>
                  <a:cubicBezTo>
                    <a:pt x="14423" y="21349"/>
                    <a:pt x="14425" y="21352"/>
                    <a:pt x="14428" y="21354"/>
                  </a:cubicBezTo>
                  <a:cubicBezTo>
                    <a:pt x="14614" y="21565"/>
                    <a:pt x="14726" y="21709"/>
                    <a:pt x="14822" y="21872"/>
                  </a:cubicBezTo>
                  <a:cubicBezTo>
                    <a:pt x="14873" y="21958"/>
                    <a:pt x="14921" y="22046"/>
                    <a:pt x="14971" y="22134"/>
                  </a:cubicBezTo>
                  <a:cubicBezTo>
                    <a:pt x="14977" y="22145"/>
                    <a:pt x="14986" y="22167"/>
                    <a:pt x="14994" y="22184"/>
                  </a:cubicBezTo>
                  <a:lnTo>
                    <a:pt x="14994" y="22184"/>
                  </a:lnTo>
                  <a:cubicBezTo>
                    <a:pt x="15007" y="22225"/>
                    <a:pt x="15019" y="22267"/>
                    <a:pt x="15030" y="22308"/>
                  </a:cubicBezTo>
                  <a:cubicBezTo>
                    <a:pt x="15054" y="22396"/>
                    <a:pt x="15071" y="22485"/>
                    <a:pt x="15086" y="22573"/>
                  </a:cubicBezTo>
                  <a:cubicBezTo>
                    <a:pt x="15088" y="22587"/>
                    <a:pt x="15091" y="22624"/>
                    <a:pt x="15093" y="22643"/>
                  </a:cubicBezTo>
                  <a:lnTo>
                    <a:pt x="15093" y="22643"/>
                  </a:lnTo>
                  <a:cubicBezTo>
                    <a:pt x="15094" y="22677"/>
                    <a:pt x="15095" y="22713"/>
                    <a:pt x="15094" y="22746"/>
                  </a:cubicBezTo>
                  <a:cubicBezTo>
                    <a:pt x="15087" y="22963"/>
                    <a:pt x="15062" y="23180"/>
                    <a:pt x="15017" y="23393"/>
                  </a:cubicBezTo>
                  <a:cubicBezTo>
                    <a:pt x="14942" y="23741"/>
                    <a:pt x="14761" y="24150"/>
                    <a:pt x="14549" y="24538"/>
                  </a:cubicBezTo>
                  <a:cubicBezTo>
                    <a:pt x="13546" y="26367"/>
                    <a:pt x="11836" y="27877"/>
                    <a:pt x="10089" y="28978"/>
                  </a:cubicBezTo>
                  <a:cubicBezTo>
                    <a:pt x="9781" y="29172"/>
                    <a:pt x="9606" y="29280"/>
                    <a:pt x="9368" y="29395"/>
                  </a:cubicBezTo>
                  <a:lnTo>
                    <a:pt x="9368" y="29395"/>
                  </a:lnTo>
                  <a:cubicBezTo>
                    <a:pt x="9239" y="28649"/>
                    <a:pt x="9206" y="27758"/>
                    <a:pt x="9386" y="26920"/>
                  </a:cubicBezTo>
                  <a:cubicBezTo>
                    <a:pt x="9414" y="26780"/>
                    <a:pt x="9453" y="26641"/>
                    <a:pt x="9499" y="26505"/>
                  </a:cubicBezTo>
                  <a:cubicBezTo>
                    <a:pt x="9574" y="26289"/>
                    <a:pt x="9657" y="26075"/>
                    <a:pt x="9748" y="25864"/>
                  </a:cubicBezTo>
                  <a:cubicBezTo>
                    <a:pt x="9946" y="25406"/>
                    <a:pt x="10175" y="24960"/>
                    <a:pt x="10431" y="24529"/>
                  </a:cubicBezTo>
                  <a:cubicBezTo>
                    <a:pt x="10950" y="23648"/>
                    <a:pt x="11550" y="22826"/>
                    <a:pt x="12309" y="22147"/>
                  </a:cubicBezTo>
                  <a:cubicBezTo>
                    <a:pt x="12471" y="22001"/>
                    <a:pt x="12640" y="21864"/>
                    <a:pt x="12817" y="21735"/>
                  </a:cubicBezTo>
                  <a:cubicBezTo>
                    <a:pt x="12913" y="21666"/>
                    <a:pt x="13012" y="21600"/>
                    <a:pt x="13113" y="21537"/>
                  </a:cubicBezTo>
                  <a:cubicBezTo>
                    <a:pt x="13258" y="21444"/>
                    <a:pt x="13201" y="21477"/>
                    <a:pt x="13292" y="21434"/>
                  </a:cubicBezTo>
                  <a:cubicBezTo>
                    <a:pt x="13474" y="21350"/>
                    <a:pt x="13662" y="21279"/>
                    <a:pt x="13857" y="21227"/>
                  </a:cubicBezTo>
                  <a:cubicBezTo>
                    <a:pt x="13862" y="21225"/>
                    <a:pt x="13866" y="21224"/>
                    <a:pt x="13869" y="21223"/>
                  </a:cubicBezTo>
                  <a:lnTo>
                    <a:pt x="13869" y="21223"/>
                  </a:lnTo>
                  <a:cubicBezTo>
                    <a:pt x="13898" y="21219"/>
                    <a:pt x="13928" y="21214"/>
                    <a:pt x="13956" y="21212"/>
                  </a:cubicBezTo>
                  <a:cubicBezTo>
                    <a:pt x="14002" y="21209"/>
                    <a:pt x="14060" y="21209"/>
                    <a:pt x="14106" y="21201"/>
                  </a:cubicBezTo>
                  <a:lnTo>
                    <a:pt x="14106" y="21201"/>
                  </a:lnTo>
                  <a:cubicBezTo>
                    <a:pt x="14186" y="21216"/>
                    <a:pt x="14246" y="21232"/>
                    <a:pt x="14250" y="21232"/>
                  </a:cubicBezTo>
                  <a:cubicBezTo>
                    <a:pt x="14254" y="21232"/>
                    <a:pt x="14224" y="21222"/>
                    <a:pt x="14144" y="21194"/>
                  </a:cubicBezTo>
                  <a:lnTo>
                    <a:pt x="14144" y="21194"/>
                  </a:lnTo>
                  <a:cubicBezTo>
                    <a:pt x="14144" y="21194"/>
                    <a:pt x="14144" y="21194"/>
                    <a:pt x="14144" y="21194"/>
                  </a:cubicBezTo>
                  <a:close/>
                  <a:moveTo>
                    <a:pt x="4782" y="29721"/>
                  </a:moveTo>
                  <a:cubicBezTo>
                    <a:pt x="4783" y="29721"/>
                    <a:pt x="4784" y="29721"/>
                    <a:pt x="4786" y="29722"/>
                  </a:cubicBezTo>
                  <a:lnTo>
                    <a:pt x="4786" y="29722"/>
                  </a:lnTo>
                  <a:cubicBezTo>
                    <a:pt x="4784" y="29721"/>
                    <a:pt x="4783" y="29721"/>
                    <a:pt x="4782" y="29721"/>
                  </a:cubicBezTo>
                  <a:close/>
                  <a:moveTo>
                    <a:pt x="4807" y="29729"/>
                  </a:moveTo>
                  <a:cubicBezTo>
                    <a:pt x="4858" y="29748"/>
                    <a:pt x="4915" y="29780"/>
                    <a:pt x="4910" y="29780"/>
                  </a:cubicBezTo>
                  <a:cubicBezTo>
                    <a:pt x="4907" y="29780"/>
                    <a:pt x="4879" y="29767"/>
                    <a:pt x="4807" y="29729"/>
                  </a:cubicBezTo>
                  <a:close/>
                  <a:moveTo>
                    <a:pt x="17346" y="35867"/>
                  </a:moveTo>
                  <a:cubicBezTo>
                    <a:pt x="17350" y="35867"/>
                    <a:pt x="17373" y="35889"/>
                    <a:pt x="17429" y="35954"/>
                  </a:cubicBezTo>
                  <a:lnTo>
                    <a:pt x="17429" y="35954"/>
                  </a:lnTo>
                  <a:cubicBezTo>
                    <a:pt x="17385" y="35925"/>
                    <a:pt x="17339" y="35867"/>
                    <a:pt x="17346" y="35867"/>
                  </a:cubicBezTo>
                  <a:close/>
                  <a:moveTo>
                    <a:pt x="17569" y="36120"/>
                  </a:moveTo>
                  <a:cubicBezTo>
                    <a:pt x="17608" y="36168"/>
                    <a:pt x="17629" y="36219"/>
                    <a:pt x="17630" y="36232"/>
                  </a:cubicBezTo>
                  <a:lnTo>
                    <a:pt x="17630" y="36232"/>
                  </a:lnTo>
                  <a:cubicBezTo>
                    <a:pt x="17607" y="36195"/>
                    <a:pt x="17586" y="36158"/>
                    <a:pt x="17569" y="36120"/>
                  </a:cubicBezTo>
                  <a:close/>
                  <a:moveTo>
                    <a:pt x="17781" y="36484"/>
                  </a:moveTo>
                  <a:lnTo>
                    <a:pt x="17781" y="36484"/>
                  </a:lnTo>
                  <a:cubicBezTo>
                    <a:pt x="17785" y="36496"/>
                    <a:pt x="17789" y="36508"/>
                    <a:pt x="17793" y="36519"/>
                  </a:cubicBezTo>
                  <a:lnTo>
                    <a:pt x="17793" y="36519"/>
                  </a:lnTo>
                  <a:cubicBezTo>
                    <a:pt x="17789" y="36509"/>
                    <a:pt x="17785" y="36497"/>
                    <a:pt x="17781" y="36484"/>
                  </a:cubicBezTo>
                  <a:close/>
                  <a:moveTo>
                    <a:pt x="17796" y="36527"/>
                  </a:moveTo>
                  <a:cubicBezTo>
                    <a:pt x="17809" y="36560"/>
                    <a:pt x="17817" y="36584"/>
                    <a:pt x="17817" y="36584"/>
                  </a:cubicBezTo>
                  <a:cubicBezTo>
                    <a:pt x="17816" y="36584"/>
                    <a:pt x="17810" y="36567"/>
                    <a:pt x="17796" y="36527"/>
                  </a:cubicBezTo>
                  <a:close/>
                  <a:moveTo>
                    <a:pt x="17985" y="37409"/>
                  </a:moveTo>
                  <a:cubicBezTo>
                    <a:pt x="17985" y="37411"/>
                    <a:pt x="17985" y="37413"/>
                    <a:pt x="17985" y="37414"/>
                  </a:cubicBezTo>
                  <a:cubicBezTo>
                    <a:pt x="17985" y="37413"/>
                    <a:pt x="17985" y="37411"/>
                    <a:pt x="17985" y="37409"/>
                  </a:cubicBezTo>
                  <a:close/>
                  <a:moveTo>
                    <a:pt x="9734" y="1"/>
                  </a:moveTo>
                  <a:cubicBezTo>
                    <a:pt x="9543" y="1"/>
                    <a:pt x="9367" y="52"/>
                    <a:pt x="9231" y="170"/>
                  </a:cubicBezTo>
                  <a:lnTo>
                    <a:pt x="9231" y="173"/>
                  </a:lnTo>
                  <a:cubicBezTo>
                    <a:pt x="8296" y="981"/>
                    <a:pt x="7563" y="2042"/>
                    <a:pt x="6908" y="3084"/>
                  </a:cubicBezTo>
                  <a:cubicBezTo>
                    <a:pt x="6018" y="4499"/>
                    <a:pt x="5258" y="5999"/>
                    <a:pt x="4569" y="7521"/>
                  </a:cubicBezTo>
                  <a:cubicBezTo>
                    <a:pt x="2968" y="11066"/>
                    <a:pt x="1706" y="14822"/>
                    <a:pt x="986" y="18648"/>
                  </a:cubicBezTo>
                  <a:cubicBezTo>
                    <a:pt x="401" y="21749"/>
                    <a:pt x="0" y="25390"/>
                    <a:pt x="1411" y="28336"/>
                  </a:cubicBezTo>
                  <a:cubicBezTo>
                    <a:pt x="2074" y="29719"/>
                    <a:pt x="3230" y="30775"/>
                    <a:pt x="4652" y="31339"/>
                  </a:cubicBezTo>
                  <a:cubicBezTo>
                    <a:pt x="5448" y="31655"/>
                    <a:pt x="6286" y="31781"/>
                    <a:pt x="7129" y="31781"/>
                  </a:cubicBezTo>
                  <a:cubicBezTo>
                    <a:pt x="7534" y="31781"/>
                    <a:pt x="7940" y="31752"/>
                    <a:pt x="8343" y="31701"/>
                  </a:cubicBezTo>
                  <a:lnTo>
                    <a:pt x="8343" y="31701"/>
                  </a:lnTo>
                  <a:cubicBezTo>
                    <a:pt x="8977" y="32515"/>
                    <a:pt x="9817" y="33157"/>
                    <a:pt x="10776" y="33606"/>
                  </a:cubicBezTo>
                  <a:cubicBezTo>
                    <a:pt x="12086" y="34221"/>
                    <a:pt x="13477" y="34524"/>
                    <a:pt x="14870" y="34884"/>
                  </a:cubicBezTo>
                  <a:cubicBezTo>
                    <a:pt x="15477" y="35042"/>
                    <a:pt x="16061" y="35238"/>
                    <a:pt x="16650" y="35451"/>
                  </a:cubicBezTo>
                  <a:lnTo>
                    <a:pt x="16650" y="35451"/>
                  </a:lnTo>
                  <a:cubicBezTo>
                    <a:pt x="16700" y="35476"/>
                    <a:pt x="16752" y="35500"/>
                    <a:pt x="16803" y="35526"/>
                  </a:cubicBezTo>
                  <a:cubicBezTo>
                    <a:pt x="16925" y="35588"/>
                    <a:pt x="17039" y="35663"/>
                    <a:pt x="17158" y="35729"/>
                  </a:cubicBezTo>
                  <a:lnTo>
                    <a:pt x="17158" y="35729"/>
                  </a:lnTo>
                  <a:cubicBezTo>
                    <a:pt x="17208" y="35769"/>
                    <a:pt x="17259" y="35806"/>
                    <a:pt x="17308" y="35846"/>
                  </a:cubicBezTo>
                  <a:cubicBezTo>
                    <a:pt x="17345" y="35876"/>
                    <a:pt x="17387" y="35928"/>
                    <a:pt x="17430" y="35955"/>
                  </a:cubicBezTo>
                  <a:lnTo>
                    <a:pt x="17430" y="35955"/>
                  </a:lnTo>
                  <a:cubicBezTo>
                    <a:pt x="17473" y="36007"/>
                    <a:pt x="17517" y="36058"/>
                    <a:pt x="17560" y="36109"/>
                  </a:cubicBezTo>
                  <a:cubicBezTo>
                    <a:pt x="17563" y="36112"/>
                    <a:pt x="17566" y="36116"/>
                    <a:pt x="17569" y="36119"/>
                  </a:cubicBezTo>
                  <a:lnTo>
                    <a:pt x="17569" y="36119"/>
                  </a:lnTo>
                  <a:cubicBezTo>
                    <a:pt x="17565" y="36111"/>
                    <a:pt x="17562" y="36103"/>
                    <a:pt x="17559" y="36095"/>
                  </a:cubicBezTo>
                  <a:lnTo>
                    <a:pt x="17559" y="36095"/>
                  </a:lnTo>
                  <a:cubicBezTo>
                    <a:pt x="17562" y="36103"/>
                    <a:pt x="17566" y="36112"/>
                    <a:pt x="17569" y="36120"/>
                  </a:cubicBezTo>
                  <a:lnTo>
                    <a:pt x="17569" y="36120"/>
                  </a:lnTo>
                  <a:cubicBezTo>
                    <a:pt x="17569" y="36120"/>
                    <a:pt x="17569" y="36119"/>
                    <a:pt x="17569" y="36119"/>
                  </a:cubicBezTo>
                  <a:lnTo>
                    <a:pt x="17569" y="36119"/>
                  </a:lnTo>
                  <a:cubicBezTo>
                    <a:pt x="17604" y="36204"/>
                    <a:pt x="17623" y="36235"/>
                    <a:pt x="17628" y="36235"/>
                  </a:cubicBezTo>
                  <a:cubicBezTo>
                    <a:pt x="17629" y="36235"/>
                    <a:pt x="17630" y="36234"/>
                    <a:pt x="17630" y="36232"/>
                  </a:cubicBezTo>
                  <a:lnTo>
                    <a:pt x="17630" y="36232"/>
                  </a:lnTo>
                  <a:cubicBezTo>
                    <a:pt x="17675" y="36308"/>
                    <a:pt x="17727" y="36383"/>
                    <a:pt x="17765" y="36459"/>
                  </a:cubicBezTo>
                  <a:cubicBezTo>
                    <a:pt x="17777" y="36483"/>
                    <a:pt x="17787" y="36507"/>
                    <a:pt x="17796" y="36527"/>
                  </a:cubicBezTo>
                  <a:lnTo>
                    <a:pt x="17796" y="36527"/>
                  </a:lnTo>
                  <a:cubicBezTo>
                    <a:pt x="17815" y="36584"/>
                    <a:pt x="17835" y="36640"/>
                    <a:pt x="17851" y="36697"/>
                  </a:cubicBezTo>
                  <a:cubicBezTo>
                    <a:pt x="17896" y="36849"/>
                    <a:pt x="17931" y="37004"/>
                    <a:pt x="17955" y="37162"/>
                  </a:cubicBezTo>
                  <a:cubicBezTo>
                    <a:pt x="17965" y="37227"/>
                    <a:pt x="17973" y="37294"/>
                    <a:pt x="17980" y="37360"/>
                  </a:cubicBezTo>
                  <a:lnTo>
                    <a:pt x="17980" y="37360"/>
                  </a:lnTo>
                  <a:cubicBezTo>
                    <a:pt x="17978" y="37345"/>
                    <a:pt x="17977" y="37339"/>
                    <a:pt x="17977" y="37339"/>
                  </a:cubicBezTo>
                  <a:lnTo>
                    <a:pt x="17977" y="37339"/>
                  </a:lnTo>
                  <a:cubicBezTo>
                    <a:pt x="17975" y="37339"/>
                    <a:pt x="17986" y="37489"/>
                    <a:pt x="17988" y="37531"/>
                  </a:cubicBezTo>
                  <a:cubicBezTo>
                    <a:pt x="17992" y="37739"/>
                    <a:pt x="17985" y="37945"/>
                    <a:pt x="17968" y="38152"/>
                  </a:cubicBezTo>
                  <a:cubicBezTo>
                    <a:pt x="17926" y="38613"/>
                    <a:pt x="17849" y="39068"/>
                    <a:pt x="17738" y="39517"/>
                  </a:cubicBezTo>
                  <a:cubicBezTo>
                    <a:pt x="17100" y="42140"/>
                    <a:pt x="15452" y="44289"/>
                    <a:pt x="14164" y="46616"/>
                  </a:cubicBezTo>
                  <a:cubicBezTo>
                    <a:pt x="12796" y="49087"/>
                    <a:pt x="11733" y="51966"/>
                    <a:pt x="13044" y="54692"/>
                  </a:cubicBezTo>
                  <a:cubicBezTo>
                    <a:pt x="13768" y="56195"/>
                    <a:pt x="15054" y="57465"/>
                    <a:pt x="16581" y="58131"/>
                  </a:cubicBezTo>
                  <a:cubicBezTo>
                    <a:pt x="17907" y="58709"/>
                    <a:pt x="19330" y="58799"/>
                    <a:pt x="20752" y="58927"/>
                  </a:cubicBezTo>
                  <a:cubicBezTo>
                    <a:pt x="21083" y="58957"/>
                    <a:pt x="21414" y="58992"/>
                    <a:pt x="21743" y="59042"/>
                  </a:cubicBezTo>
                  <a:cubicBezTo>
                    <a:pt x="22019" y="59083"/>
                    <a:pt x="22345" y="59149"/>
                    <a:pt x="22477" y="59189"/>
                  </a:cubicBezTo>
                  <a:cubicBezTo>
                    <a:pt x="22634" y="59235"/>
                    <a:pt x="22787" y="59288"/>
                    <a:pt x="22941" y="59344"/>
                  </a:cubicBezTo>
                  <a:cubicBezTo>
                    <a:pt x="22960" y="59350"/>
                    <a:pt x="23053" y="59392"/>
                    <a:pt x="23056" y="59392"/>
                  </a:cubicBezTo>
                  <a:cubicBezTo>
                    <a:pt x="23056" y="59392"/>
                    <a:pt x="23056" y="59392"/>
                    <a:pt x="23056" y="59392"/>
                  </a:cubicBezTo>
                  <a:lnTo>
                    <a:pt x="23056" y="59392"/>
                  </a:lnTo>
                  <a:cubicBezTo>
                    <a:pt x="23108" y="59417"/>
                    <a:pt x="23159" y="59443"/>
                    <a:pt x="23209" y="59471"/>
                  </a:cubicBezTo>
                  <a:cubicBezTo>
                    <a:pt x="23396" y="59570"/>
                    <a:pt x="23589" y="59687"/>
                    <a:pt x="23771" y="59864"/>
                  </a:cubicBezTo>
                  <a:cubicBezTo>
                    <a:pt x="24085" y="60168"/>
                    <a:pt x="24534" y="60464"/>
                    <a:pt x="24991" y="60464"/>
                  </a:cubicBezTo>
                  <a:cubicBezTo>
                    <a:pt x="25105" y="60464"/>
                    <a:pt x="25219" y="60445"/>
                    <a:pt x="25332" y="60404"/>
                  </a:cubicBezTo>
                  <a:cubicBezTo>
                    <a:pt x="25831" y="60222"/>
                    <a:pt x="25805" y="59609"/>
                    <a:pt x="25462" y="59276"/>
                  </a:cubicBezTo>
                  <a:cubicBezTo>
                    <a:pt x="24319" y="58168"/>
                    <a:pt x="22955" y="57554"/>
                    <a:pt x="21386" y="57310"/>
                  </a:cubicBezTo>
                  <a:cubicBezTo>
                    <a:pt x="20177" y="57120"/>
                    <a:pt x="18802" y="57152"/>
                    <a:pt x="17685" y="56867"/>
                  </a:cubicBezTo>
                  <a:cubicBezTo>
                    <a:pt x="17163" y="56735"/>
                    <a:pt x="16720" y="56542"/>
                    <a:pt x="16335" y="56232"/>
                  </a:cubicBezTo>
                  <a:cubicBezTo>
                    <a:pt x="15864" y="55850"/>
                    <a:pt x="15431" y="55292"/>
                    <a:pt x="15132" y="54724"/>
                  </a:cubicBezTo>
                  <a:cubicBezTo>
                    <a:pt x="14560" y="53634"/>
                    <a:pt x="14539" y="52407"/>
                    <a:pt x="14801" y="51227"/>
                  </a:cubicBezTo>
                  <a:cubicBezTo>
                    <a:pt x="15392" y="48554"/>
                    <a:pt x="17202" y="46265"/>
                    <a:pt x="18517" y="43918"/>
                  </a:cubicBezTo>
                  <a:cubicBezTo>
                    <a:pt x="19477" y="42204"/>
                    <a:pt x="20305" y="40076"/>
                    <a:pt x="20188" y="38069"/>
                  </a:cubicBezTo>
                  <a:cubicBezTo>
                    <a:pt x="20097" y="36493"/>
                    <a:pt x="19294" y="35274"/>
                    <a:pt x="17977" y="34429"/>
                  </a:cubicBezTo>
                  <a:cubicBezTo>
                    <a:pt x="16899" y="33737"/>
                    <a:pt x="15619" y="33424"/>
                    <a:pt x="14391" y="33120"/>
                  </a:cubicBezTo>
                  <a:cubicBezTo>
                    <a:pt x="13766" y="32965"/>
                    <a:pt x="13142" y="32815"/>
                    <a:pt x="12528" y="32623"/>
                  </a:cubicBezTo>
                  <a:cubicBezTo>
                    <a:pt x="12220" y="32528"/>
                    <a:pt x="11915" y="32422"/>
                    <a:pt x="11616" y="32301"/>
                  </a:cubicBezTo>
                  <a:cubicBezTo>
                    <a:pt x="11582" y="32287"/>
                    <a:pt x="11538" y="32274"/>
                    <a:pt x="11497" y="32258"/>
                  </a:cubicBezTo>
                  <a:lnTo>
                    <a:pt x="11497" y="32258"/>
                  </a:lnTo>
                  <a:cubicBezTo>
                    <a:pt x="11475" y="32243"/>
                    <a:pt x="11451" y="32229"/>
                    <a:pt x="11429" y="32218"/>
                  </a:cubicBezTo>
                  <a:cubicBezTo>
                    <a:pt x="11285" y="32144"/>
                    <a:pt x="11140" y="32072"/>
                    <a:pt x="11001" y="31991"/>
                  </a:cubicBezTo>
                  <a:cubicBezTo>
                    <a:pt x="10944" y="31958"/>
                    <a:pt x="10888" y="31922"/>
                    <a:pt x="10831" y="31890"/>
                  </a:cubicBezTo>
                  <a:lnTo>
                    <a:pt x="10831" y="31890"/>
                  </a:lnTo>
                  <a:cubicBezTo>
                    <a:pt x="10713" y="31800"/>
                    <a:pt x="10593" y="31716"/>
                    <a:pt x="10480" y="31620"/>
                  </a:cubicBezTo>
                  <a:cubicBezTo>
                    <a:pt x="10448" y="31593"/>
                    <a:pt x="10416" y="31564"/>
                    <a:pt x="10384" y="31535"/>
                  </a:cubicBezTo>
                  <a:lnTo>
                    <a:pt x="10384" y="31535"/>
                  </a:lnTo>
                  <a:cubicBezTo>
                    <a:pt x="10399" y="31550"/>
                    <a:pt x="10405" y="31557"/>
                    <a:pt x="10404" y="31557"/>
                  </a:cubicBezTo>
                  <a:cubicBezTo>
                    <a:pt x="10401" y="31557"/>
                    <a:pt x="10378" y="31537"/>
                    <a:pt x="10337" y="31493"/>
                  </a:cubicBezTo>
                  <a:lnTo>
                    <a:pt x="10337" y="31493"/>
                  </a:lnTo>
                  <a:cubicBezTo>
                    <a:pt x="10353" y="31507"/>
                    <a:pt x="10368" y="31521"/>
                    <a:pt x="10384" y="31535"/>
                  </a:cubicBezTo>
                  <a:lnTo>
                    <a:pt x="10384" y="31535"/>
                  </a:lnTo>
                  <a:cubicBezTo>
                    <a:pt x="10372" y="31524"/>
                    <a:pt x="10356" y="31508"/>
                    <a:pt x="10333" y="31489"/>
                  </a:cubicBezTo>
                  <a:lnTo>
                    <a:pt x="10333" y="31489"/>
                  </a:lnTo>
                  <a:cubicBezTo>
                    <a:pt x="10335" y="31490"/>
                    <a:pt x="10336" y="31491"/>
                    <a:pt x="10337" y="31493"/>
                  </a:cubicBezTo>
                  <a:lnTo>
                    <a:pt x="10337" y="31493"/>
                  </a:lnTo>
                  <a:cubicBezTo>
                    <a:pt x="10324" y="31482"/>
                    <a:pt x="10312" y="31471"/>
                    <a:pt x="10300" y="31460"/>
                  </a:cubicBezTo>
                  <a:lnTo>
                    <a:pt x="10300" y="31460"/>
                  </a:lnTo>
                  <a:cubicBezTo>
                    <a:pt x="10312" y="31471"/>
                    <a:pt x="10323" y="31480"/>
                    <a:pt x="10333" y="31489"/>
                  </a:cubicBezTo>
                  <a:lnTo>
                    <a:pt x="10333" y="31489"/>
                  </a:lnTo>
                  <a:cubicBezTo>
                    <a:pt x="10329" y="31485"/>
                    <a:pt x="10325" y="31480"/>
                    <a:pt x="10320" y="31475"/>
                  </a:cubicBezTo>
                  <a:cubicBezTo>
                    <a:pt x="10275" y="31425"/>
                    <a:pt x="10232" y="31374"/>
                    <a:pt x="10190" y="31324"/>
                  </a:cubicBezTo>
                  <a:lnTo>
                    <a:pt x="10190" y="31324"/>
                  </a:lnTo>
                  <a:cubicBezTo>
                    <a:pt x="10339" y="31271"/>
                    <a:pt x="10485" y="31210"/>
                    <a:pt x="10629" y="31144"/>
                  </a:cubicBezTo>
                  <a:cubicBezTo>
                    <a:pt x="11084" y="30932"/>
                    <a:pt x="11526" y="30690"/>
                    <a:pt x="11948" y="30417"/>
                  </a:cubicBezTo>
                  <a:cubicBezTo>
                    <a:pt x="12907" y="29809"/>
                    <a:pt x="13797" y="29083"/>
                    <a:pt x="14600" y="28281"/>
                  </a:cubicBezTo>
                  <a:cubicBezTo>
                    <a:pt x="15988" y="26898"/>
                    <a:pt x="17752" y="24786"/>
                    <a:pt x="17218" y="22656"/>
                  </a:cubicBezTo>
                  <a:cubicBezTo>
                    <a:pt x="16773" y="20878"/>
                    <a:pt x="15040" y="19461"/>
                    <a:pt x="13254" y="19461"/>
                  </a:cubicBezTo>
                  <a:cubicBezTo>
                    <a:pt x="12761" y="19461"/>
                    <a:pt x="12264" y="19568"/>
                    <a:pt x="11788" y="19806"/>
                  </a:cubicBezTo>
                  <a:cubicBezTo>
                    <a:pt x="9881" y="20762"/>
                    <a:pt x="8485" y="22808"/>
                    <a:pt x="7660" y="24724"/>
                  </a:cubicBezTo>
                  <a:cubicBezTo>
                    <a:pt x="6966" y="26337"/>
                    <a:pt x="6845" y="28259"/>
                    <a:pt x="7404" y="29942"/>
                  </a:cubicBezTo>
                  <a:lnTo>
                    <a:pt x="7404" y="29942"/>
                  </a:lnTo>
                  <a:cubicBezTo>
                    <a:pt x="7265" y="29960"/>
                    <a:pt x="7126" y="29976"/>
                    <a:pt x="6988" y="29987"/>
                  </a:cubicBezTo>
                  <a:cubicBezTo>
                    <a:pt x="6817" y="30002"/>
                    <a:pt x="6646" y="30011"/>
                    <a:pt x="6475" y="30016"/>
                  </a:cubicBezTo>
                  <a:cubicBezTo>
                    <a:pt x="6454" y="30017"/>
                    <a:pt x="6432" y="30017"/>
                    <a:pt x="6411" y="30017"/>
                  </a:cubicBezTo>
                  <a:cubicBezTo>
                    <a:pt x="6373" y="30017"/>
                    <a:pt x="6336" y="30016"/>
                    <a:pt x="6298" y="30016"/>
                  </a:cubicBezTo>
                  <a:cubicBezTo>
                    <a:pt x="6263" y="30016"/>
                    <a:pt x="6229" y="30017"/>
                    <a:pt x="6194" y="30018"/>
                  </a:cubicBezTo>
                  <a:cubicBezTo>
                    <a:pt x="6185" y="30018"/>
                    <a:pt x="6178" y="30018"/>
                    <a:pt x="6172" y="30019"/>
                  </a:cubicBezTo>
                  <a:lnTo>
                    <a:pt x="6172" y="30019"/>
                  </a:lnTo>
                  <a:cubicBezTo>
                    <a:pt x="6159" y="30018"/>
                    <a:pt x="6143" y="30016"/>
                    <a:pt x="6124" y="30015"/>
                  </a:cubicBezTo>
                  <a:cubicBezTo>
                    <a:pt x="5962" y="30000"/>
                    <a:pt x="5801" y="29986"/>
                    <a:pt x="5641" y="29962"/>
                  </a:cubicBezTo>
                  <a:cubicBezTo>
                    <a:pt x="5569" y="29952"/>
                    <a:pt x="5497" y="29938"/>
                    <a:pt x="5425" y="29927"/>
                  </a:cubicBezTo>
                  <a:cubicBezTo>
                    <a:pt x="5404" y="29922"/>
                    <a:pt x="5383" y="29917"/>
                    <a:pt x="5361" y="29912"/>
                  </a:cubicBezTo>
                  <a:lnTo>
                    <a:pt x="5361" y="29912"/>
                  </a:lnTo>
                  <a:cubicBezTo>
                    <a:pt x="5235" y="29864"/>
                    <a:pt x="5095" y="29839"/>
                    <a:pt x="4967" y="29793"/>
                  </a:cubicBezTo>
                  <a:cubicBezTo>
                    <a:pt x="4912" y="29773"/>
                    <a:pt x="4859" y="29746"/>
                    <a:pt x="4805" y="29728"/>
                  </a:cubicBezTo>
                  <a:lnTo>
                    <a:pt x="4805" y="29728"/>
                  </a:lnTo>
                  <a:cubicBezTo>
                    <a:pt x="4801" y="29726"/>
                    <a:pt x="4796" y="29723"/>
                    <a:pt x="4791" y="29721"/>
                  </a:cubicBezTo>
                  <a:cubicBezTo>
                    <a:pt x="4681" y="29662"/>
                    <a:pt x="4573" y="29589"/>
                    <a:pt x="4462" y="29533"/>
                  </a:cubicBezTo>
                  <a:lnTo>
                    <a:pt x="4462" y="29533"/>
                  </a:lnTo>
                  <a:cubicBezTo>
                    <a:pt x="4409" y="29493"/>
                    <a:pt x="4355" y="29453"/>
                    <a:pt x="4304" y="29411"/>
                  </a:cubicBezTo>
                  <a:cubicBezTo>
                    <a:pt x="4255" y="29371"/>
                    <a:pt x="4209" y="29330"/>
                    <a:pt x="4161" y="29290"/>
                  </a:cubicBezTo>
                  <a:lnTo>
                    <a:pt x="4161" y="29290"/>
                  </a:lnTo>
                  <a:cubicBezTo>
                    <a:pt x="4074" y="29187"/>
                    <a:pt x="3976" y="29092"/>
                    <a:pt x="3890" y="28986"/>
                  </a:cubicBezTo>
                  <a:cubicBezTo>
                    <a:pt x="3852" y="28938"/>
                    <a:pt x="3816" y="28888"/>
                    <a:pt x="3776" y="28840"/>
                  </a:cubicBezTo>
                  <a:lnTo>
                    <a:pt x="3776" y="28840"/>
                  </a:lnTo>
                  <a:cubicBezTo>
                    <a:pt x="3704" y="28714"/>
                    <a:pt x="3621" y="28596"/>
                    <a:pt x="3552" y="28468"/>
                  </a:cubicBezTo>
                  <a:cubicBezTo>
                    <a:pt x="3483" y="28342"/>
                    <a:pt x="3417" y="28214"/>
                    <a:pt x="3358" y="28082"/>
                  </a:cubicBezTo>
                  <a:cubicBezTo>
                    <a:pt x="3330" y="28019"/>
                    <a:pt x="3304" y="27955"/>
                    <a:pt x="3277" y="27893"/>
                  </a:cubicBezTo>
                  <a:cubicBezTo>
                    <a:pt x="3275" y="27890"/>
                    <a:pt x="3274" y="27887"/>
                    <a:pt x="3272" y="27884"/>
                  </a:cubicBezTo>
                  <a:lnTo>
                    <a:pt x="3272" y="27884"/>
                  </a:lnTo>
                  <a:cubicBezTo>
                    <a:pt x="3263" y="27860"/>
                    <a:pt x="3255" y="27837"/>
                    <a:pt x="3246" y="27813"/>
                  </a:cubicBezTo>
                  <a:cubicBezTo>
                    <a:pt x="3031" y="27192"/>
                    <a:pt x="2881" y="26553"/>
                    <a:pt x="2798" y="25901"/>
                  </a:cubicBezTo>
                  <a:cubicBezTo>
                    <a:pt x="2774" y="25728"/>
                    <a:pt x="2756" y="25556"/>
                    <a:pt x="2738" y="25382"/>
                  </a:cubicBezTo>
                  <a:cubicBezTo>
                    <a:pt x="2736" y="25356"/>
                    <a:pt x="2734" y="25339"/>
                    <a:pt x="2733" y="25326"/>
                  </a:cubicBezTo>
                  <a:lnTo>
                    <a:pt x="2733" y="25326"/>
                  </a:lnTo>
                  <a:cubicBezTo>
                    <a:pt x="2733" y="25320"/>
                    <a:pt x="2732" y="25299"/>
                    <a:pt x="2729" y="25246"/>
                  </a:cubicBezTo>
                  <a:cubicBezTo>
                    <a:pt x="2722" y="25149"/>
                    <a:pt x="2716" y="25053"/>
                    <a:pt x="2713" y="24955"/>
                  </a:cubicBezTo>
                  <a:cubicBezTo>
                    <a:pt x="2694" y="24567"/>
                    <a:pt x="2690" y="24179"/>
                    <a:pt x="2698" y="23791"/>
                  </a:cubicBezTo>
                  <a:cubicBezTo>
                    <a:pt x="2719" y="22957"/>
                    <a:pt x="2783" y="22126"/>
                    <a:pt x="2890" y="21299"/>
                  </a:cubicBezTo>
                  <a:cubicBezTo>
                    <a:pt x="3357" y="17632"/>
                    <a:pt x="4406" y="14162"/>
                    <a:pt x="5766" y="10761"/>
                  </a:cubicBezTo>
                  <a:cubicBezTo>
                    <a:pt x="6900" y="7918"/>
                    <a:pt x="8229" y="4980"/>
                    <a:pt x="10153" y="2571"/>
                  </a:cubicBezTo>
                  <a:cubicBezTo>
                    <a:pt x="10192" y="2521"/>
                    <a:pt x="10232" y="2472"/>
                    <a:pt x="10272" y="2422"/>
                  </a:cubicBezTo>
                  <a:cubicBezTo>
                    <a:pt x="10293" y="2397"/>
                    <a:pt x="10316" y="2371"/>
                    <a:pt x="10337" y="2345"/>
                  </a:cubicBezTo>
                  <a:lnTo>
                    <a:pt x="10337" y="2345"/>
                  </a:lnTo>
                  <a:cubicBezTo>
                    <a:pt x="10410" y="2262"/>
                    <a:pt x="10484" y="2180"/>
                    <a:pt x="10560" y="2099"/>
                  </a:cubicBezTo>
                  <a:cubicBezTo>
                    <a:pt x="10715" y="1935"/>
                    <a:pt x="10876" y="1778"/>
                    <a:pt x="11047" y="1630"/>
                  </a:cubicBezTo>
                  <a:cubicBezTo>
                    <a:pt x="11750" y="1024"/>
                    <a:pt x="10588" y="1"/>
                    <a:pt x="973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7" name="Google Shape;257;p7"/>
            <p:cNvSpPr/>
            <p:nvPr/>
          </p:nvSpPr>
          <p:spPr>
            <a:xfrm rot="-2225305">
              <a:off x="8513182" y="3745809"/>
              <a:ext cx="435765" cy="1423073"/>
            </a:xfrm>
            <a:custGeom>
              <a:avLst/>
              <a:gdLst/>
              <a:ahLst/>
              <a:cxnLst/>
              <a:rect l="l" t="t" r="r" b="b"/>
              <a:pathLst>
                <a:path w="15040" h="49116" extrusionOk="0">
                  <a:moveTo>
                    <a:pt x="2622" y="0"/>
                  </a:moveTo>
                  <a:cubicBezTo>
                    <a:pt x="2279" y="0"/>
                    <a:pt x="1966" y="93"/>
                    <a:pt x="1911" y="396"/>
                  </a:cubicBezTo>
                  <a:lnTo>
                    <a:pt x="1909" y="396"/>
                  </a:lnTo>
                  <a:cubicBezTo>
                    <a:pt x="1170" y="4445"/>
                    <a:pt x="0" y="8600"/>
                    <a:pt x="387" y="12750"/>
                  </a:cubicBezTo>
                  <a:cubicBezTo>
                    <a:pt x="561" y="14618"/>
                    <a:pt x="1107" y="16551"/>
                    <a:pt x="2154" y="18121"/>
                  </a:cubicBezTo>
                  <a:cubicBezTo>
                    <a:pt x="2937" y="19295"/>
                    <a:pt x="4098" y="20091"/>
                    <a:pt x="5333" y="20727"/>
                  </a:cubicBezTo>
                  <a:cubicBezTo>
                    <a:pt x="5897" y="21017"/>
                    <a:pt x="6464" y="21298"/>
                    <a:pt x="7006" y="21629"/>
                  </a:cubicBezTo>
                  <a:cubicBezTo>
                    <a:pt x="7157" y="21722"/>
                    <a:pt x="7306" y="21818"/>
                    <a:pt x="7453" y="21917"/>
                  </a:cubicBezTo>
                  <a:cubicBezTo>
                    <a:pt x="7485" y="21938"/>
                    <a:pt x="7517" y="21961"/>
                    <a:pt x="7548" y="21983"/>
                  </a:cubicBezTo>
                  <a:lnTo>
                    <a:pt x="7548" y="21983"/>
                  </a:lnTo>
                  <a:cubicBezTo>
                    <a:pt x="7581" y="22006"/>
                    <a:pt x="7646" y="22053"/>
                    <a:pt x="7673" y="22075"/>
                  </a:cubicBezTo>
                  <a:cubicBezTo>
                    <a:pt x="8022" y="22350"/>
                    <a:pt x="8354" y="22636"/>
                    <a:pt x="8675" y="22942"/>
                  </a:cubicBezTo>
                  <a:cubicBezTo>
                    <a:pt x="9261" y="23505"/>
                    <a:pt x="9958" y="24216"/>
                    <a:pt x="10290" y="24815"/>
                  </a:cubicBezTo>
                  <a:cubicBezTo>
                    <a:pt x="10641" y="25447"/>
                    <a:pt x="10772" y="25871"/>
                    <a:pt x="10764" y="26580"/>
                  </a:cubicBezTo>
                  <a:cubicBezTo>
                    <a:pt x="10758" y="27147"/>
                    <a:pt x="10613" y="27661"/>
                    <a:pt x="10386" y="28272"/>
                  </a:cubicBezTo>
                  <a:cubicBezTo>
                    <a:pt x="10124" y="28975"/>
                    <a:pt x="9796" y="29652"/>
                    <a:pt x="9488" y="30336"/>
                  </a:cubicBezTo>
                  <a:cubicBezTo>
                    <a:pt x="8680" y="32128"/>
                    <a:pt x="8081" y="33925"/>
                    <a:pt x="7886" y="35895"/>
                  </a:cubicBezTo>
                  <a:cubicBezTo>
                    <a:pt x="7421" y="40569"/>
                    <a:pt x="9649" y="44705"/>
                    <a:pt x="12362" y="48335"/>
                  </a:cubicBezTo>
                  <a:cubicBezTo>
                    <a:pt x="12712" y="48804"/>
                    <a:pt x="13393" y="49116"/>
                    <a:pt x="13996" y="49116"/>
                  </a:cubicBezTo>
                  <a:cubicBezTo>
                    <a:pt x="14077" y="49116"/>
                    <a:pt x="14156" y="49110"/>
                    <a:pt x="14233" y="49099"/>
                  </a:cubicBezTo>
                  <a:cubicBezTo>
                    <a:pt x="14838" y="49007"/>
                    <a:pt x="15039" y="48506"/>
                    <a:pt x="14674" y="48017"/>
                  </a:cubicBezTo>
                  <a:cubicBezTo>
                    <a:pt x="12375" y="44940"/>
                    <a:pt x="10450" y="41528"/>
                    <a:pt x="10539" y="37574"/>
                  </a:cubicBezTo>
                  <a:cubicBezTo>
                    <a:pt x="10582" y="35627"/>
                    <a:pt x="11092" y="33807"/>
                    <a:pt x="11860" y="32032"/>
                  </a:cubicBezTo>
                  <a:cubicBezTo>
                    <a:pt x="12415" y="30756"/>
                    <a:pt x="13130" y="29495"/>
                    <a:pt x="13381" y="28113"/>
                  </a:cubicBezTo>
                  <a:cubicBezTo>
                    <a:pt x="13662" y="26562"/>
                    <a:pt x="13156" y="25164"/>
                    <a:pt x="12210" y="23930"/>
                  </a:cubicBezTo>
                  <a:cubicBezTo>
                    <a:pt x="11103" y="22484"/>
                    <a:pt x="9622" y="21198"/>
                    <a:pt x="8047" y="20286"/>
                  </a:cubicBezTo>
                  <a:cubicBezTo>
                    <a:pt x="7510" y="19976"/>
                    <a:pt x="6951" y="19707"/>
                    <a:pt x="6403" y="19418"/>
                  </a:cubicBezTo>
                  <a:cubicBezTo>
                    <a:pt x="6175" y="19298"/>
                    <a:pt x="5948" y="19174"/>
                    <a:pt x="5729" y="19040"/>
                  </a:cubicBezTo>
                  <a:cubicBezTo>
                    <a:pt x="5620" y="18972"/>
                    <a:pt x="5515" y="18900"/>
                    <a:pt x="5408" y="18830"/>
                  </a:cubicBezTo>
                  <a:lnTo>
                    <a:pt x="5408" y="18830"/>
                  </a:lnTo>
                  <a:cubicBezTo>
                    <a:pt x="5469" y="18869"/>
                    <a:pt x="5496" y="18885"/>
                    <a:pt x="5499" y="18885"/>
                  </a:cubicBezTo>
                  <a:cubicBezTo>
                    <a:pt x="5510" y="18885"/>
                    <a:pt x="5241" y="18695"/>
                    <a:pt x="5178" y="18640"/>
                  </a:cubicBezTo>
                  <a:cubicBezTo>
                    <a:pt x="5143" y="18610"/>
                    <a:pt x="5024" y="18496"/>
                    <a:pt x="4968" y="18445"/>
                  </a:cubicBezTo>
                  <a:lnTo>
                    <a:pt x="4968" y="18445"/>
                  </a:lnTo>
                  <a:cubicBezTo>
                    <a:pt x="4920" y="18388"/>
                    <a:pt x="4796" y="18249"/>
                    <a:pt x="4763" y="18207"/>
                  </a:cubicBezTo>
                  <a:cubicBezTo>
                    <a:pt x="4657" y="18078"/>
                    <a:pt x="4558" y="17942"/>
                    <a:pt x="4465" y="17803"/>
                  </a:cubicBezTo>
                  <a:cubicBezTo>
                    <a:pt x="4323" y="17589"/>
                    <a:pt x="4379" y="17678"/>
                    <a:pt x="4247" y="17421"/>
                  </a:cubicBezTo>
                  <a:cubicBezTo>
                    <a:pt x="3831" y="16626"/>
                    <a:pt x="3531" y="15749"/>
                    <a:pt x="3333" y="14875"/>
                  </a:cubicBezTo>
                  <a:cubicBezTo>
                    <a:pt x="2838" y="12678"/>
                    <a:pt x="3021" y="10352"/>
                    <a:pt x="3328" y="8143"/>
                  </a:cubicBezTo>
                  <a:cubicBezTo>
                    <a:pt x="3640" y="5903"/>
                    <a:pt x="4151" y="3699"/>
                    <a:pt x="4556" y="1476"/>
                  </a:cubicBezTo>
                  <a:cubicBezTo>
                    <a:pt x="4673" y="841"/>
                    <a:pt x="4080" y="390"/>
                    <a:pt x="3545" y="171"/>
                  </a:cubicBezTo>
                  <a:cubicBezTo>
                    <a:pt x="3375" y="102"/>
                    <a:pt x="2981" y="0"/>
                    <a:pt x="2622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" name="Google Shape;258;p7"/>
            <p:cNvSpPr/>
            <p:nvPr/>
          </p:nvSpPr>
          <p:spPr>
            <a:xfrm>
              <a:off x="8054827" y="-79728"/>
              <a:ext cx="1054835" cy="1431162"/>
            </a:xfrm>
            <a:custGeom>
              <a:avLst/>
              <a:gdLst/>
              <a:ahLst/>
              <a:cxnLst/>
              <a:rect l="l" t="t" r="r" b="b"/>
              <a:pathLst>
                <a:path w="36405" h="49393" extrusionOk="0">
                  <a:moveTo>
                    <a:pt x="14570" y="18820"/>
                  </a:moveTo>
                  <a:cubicBezTo>
                    <a:pt x="14571" y="18820"/>
                    <a:pt x="14584" y="18822"/>
                    <a:pt x="14618" y="18826"/>
                  </a:cubicBezTo>
                  <a:lnTo>
                    <a:pt x="14618" y="18826"/>
                  </a:lnTo>
                  <a:cubicBezTo>
                    <a:pt x="14592" y="18823"/>
                    <a:pt x="14569" y="18820"/>
                    <a:pt x="14570" y="18820"/>
                  </a:cubicBezTo>
                  <a:close/>
                  <a:moveTo>
                    <a:pt x="14649" y="18829"/>
                  </a:moveTo>
                  <a:cubicBezTo>
                    <a:pt x="14656" y="18830"/>
                    <a:pt x="14663" y="18831"/>
                    <a:pt x="14671" y="18831"/>
                  </a:cubicBezTo>
                  <a:cubicBezTo>
                    <a:pt x="14664" y="18831"/>
                    <a:pt x="14656" y="18830"/>
                    <a:pt x="14649" y="18829"/>
                  </a:cubicBezTo>
                  <a:close/>
                  <a:moveTo>
                    <a:pt x="4756" y="1"/>
                  </a:moveTo>
                  <a:cubicBezTo>
                    <a:pt x="4233" y="1"/>
                    <a:pt x="3605" y="121"/>
                    <a:pt x="3325" y="476"/>
                  </a:cubicBezTo>
                  <a:lnTo>
                    <a:pt x="3326" y="476"/>
                  </a:lnTo>
                  <a:cubicBezTo>
                    <a:pt x="2008" y="2142"/>
                    <a:pt x="1178" y="4142"/>
                    <a:pt x="699" y="6201"/>
                  </a:cubicBezTo>
                  <a:cubicBezTo>
                    <a:pt x="189" y="8379"/>
                    <a:pt x="0" y="10711"/>
                    <a:pt x="513" y="12908"/>
                  </a:cubicBezTo>
                  <a:cubicBezTo>
                    <a:pt x="1037" y="15152"/>
                    <a:pt x="2290" y="16981"/>
                    <a:pt x="4410" y="17964"/>
                  </a:cubicBezTo>
                  <a:cubicBezTo>
                    <a:pt x="5998" y="18700"/>
                    <a:pt x="7727" y="18857"/>
                    <a:pt x="9460" y="18857"/>
                  </a:cubicBezTo>
                  <a:cubicBezTo>
                    <a:pt x="10349" y="18857"/>
                    <a:pt x="11239" y="18815"/>
                    <a:pt x="12111" y="18790"/>
                  </a:cubicBezTo>
                  <a:cubicBezTo>
                    <a:pt x="12453" y="18779"/>
                    <a:pt x="12794" y="18772"/>
                    <a:pt x="13136" y="18772"/>
                  </a:cubicBezTo>
                  <a:cubicBezTo>
                    <a:pt x="13425" y="18772"/>
                    <a:pt x="13714" y="18777"/>
                    <a:pt x="14003" y="18790"/>
                  </a:cubicBezTo>
                  <a:cubicBezTo>
                    <a:pt x="14159" y="18796"/>
                    <a:pt x="14314" y="18804"/>
                    <a:pt x="14471" y="18815"/>
                  </a:cubicBezTo>
                  <a:cubicBezTo>
                    <a:pt x="14524" y="18819"/>
                    <a:pt x="14579" y="18823"/>
                    <a:pt x="14634" y="18828"/>
                  </a:cubicBezTo>
                  <a:lnTo>
                    <a:pt x="14634" y="18828"/>
                  </a:lnTo>
                  <a:cubicBezTo>
                    <a:pt x="14656" y="18831"/>
                    <a:pt x="14684" y="18835"/>
                    <a:pt x="14720" y="18839"/>
                  </a:cubicBezTo>
                  <a:cubicBezTo>
                    <a:pt x="15027" y="18879"/>
                    <a:pt x="15332" y="18924"/>
                    <a:pt x="15635" y="18988"/>
                  </a:cubicBezTo>
                  <a:cubicBezTo>
                    <a:pt x="16640" y="19200"/>
                    <a:pt x="17890" y="19807"/>
                    <a:pt x="18695" y="20664"/>
                  </a:cubicBezTo>
                  <a:cubicBezTo>
                    <a:pt x="19527" y="21549"/>
                    <a:pt x="20224" y="22576"/>
                    <a:pt x="20570" y="23749"/>
                  </a:cubicBezTo>
                  <a:cubicBezTo>
                    <a:pt x="20886" y="24819"/>
                    <a:pt x="20955" y="25940"/>
                    <a:pt x="20971" y="27052"/>
                  </a:cubicBezTo>
                  <a:cubicBezTo>
                    <a:pt x="20990" y="28322"/>
                    <a:pt x="20957" y="29591"/>
                    <a:pt x="21038" y="30859"/>
                  </a:cubicBezTo>
                  <a:cubicBezTo>
                    <a:pt x="21109" y="31947"/>
                    <a:pt x="21323" y="33040"/>
                    <a:pt x="21492" y="34117"/>
                  </a:cubicBezTo>
                  <a:cubicBezTo>
                    <a:pt x="21808" y="36134"/>
                    <a:pt x="22180" y="38161"/>
                    <a:pt x="22863" y="40093"/>
                  </a:cubicBezTo>
                  <a:cubicBezTo>
                    <a:pt x="23527" y="41973"/>
                    <a:pt x="24467" y="43754"/>
                    <a:pt x="25866" y="45194"/>
                  </a:cubicBezTo>
                  <a:cubicBezTo>
                    <a:pt x="27515" y="46892"/>
                    <a:pt x="29609" y="48042"/>
                    <a:pt x="31850" y="48764"/>
                  </a:cubicBezTo>
                  <a:cubicBezTo>
                    <a:pt x="32564" y="48994"/>
                    <a:pt x="33293" y="49180"/>
                    <a:pt x="34025" y="49343"/>
                  </a:cubicBezTo>
                  <a:cubicBezTo>
                    <a:pt x="34171" y="49376"/>
                    <a:pt x="34339" y="49393"/>
                    <a:pt x="34515" y="49393"/>
                  </a:cubicBezTo>
                  <a:cubicBezTo>
                    <a:pt x="35034" y="49393"/>
                    <a:pt x="35624" y="49242"/>
                    <a:pt x="35945" y="48906"/>
                  </a:cubicBezTo>
                  <a:cubicBezTo>
                    <a:pt x="36405" y="48427"/>
                    <a:pt x="35742" y="48132"/>
                    <a:pt x="35343" y="48042"/>
                  </a:cubicBezTo>
                  <a:cubicBezTo>
                    <a:pt x="33117" y="47542"/>
                    <a:pt x="30972" y="46657"/>
                    <a:pt x="29210" y="45162"/>
                  </a:cubicBezTo>
                  <a:cubicBezTo>
                    <a:pt x="27772" y="43941"/>
                    <a:pt x="26721" y="42297"/>
                    <a:pt x="25997" y="40569"/>
                  </a:cubicBezTo>
                  <a:cubicBezTo>
                    <a:pt x="25240" y="38761"/>
                    <a:pt x="24837" y="36808"/>
                    <a:pt x="24506" y="34883"/>
                  </a:cubicBezTo>
                  <a:cubicBezTo>
                    <a:pt x="24332" y="33863"/>
                    <a:pt x="24182" y="32837"/>
                    <a:pt x="24032" y="31813"/>
                  </a:cubicBezTo>
                  <a:cubicBezTo>
                    <a:pt x="23850" y="30583"/>
                    <a:pt x="23821" y="29356"/>
                    <a:pt x="23820" y="28115"/>
                  </a:cubicBezTo>
                  <a:cubicBezTo>
                    <a:pt x="23818" y="25859"/>
                    <a:pt x="23799" y="23608"/>
                    <a:pt x="22609" y="21606"/>
                  </a:cubicBezTo>
                  <a:cubicBezTo>
                    <a:pt x="21187" y="19216"/>
                    <a:pt x="18762" y="17862"/>
                    <a:pt x="16038" y="17537"/>
                  </a:cubicBezTo>
                  <a:cubicBezTo>
                    <a:pt x="15248" y="17443"/>
                    <a:pt x="14457" y="17412"/>
                    <a:pt x="13665" y="17412"/>
                  </a:cubicBezTo>
                  <a:cubicBezTo>
                    <a:pt x="13152" y="17412"/>
                    <a:pt x="12639" y="17425"/>
                    <a:pt x="12124" y="17443"/>
                  </a:cubicBezTo>
                  <a:cubicBezTo>
                    <a:pt x="11515" y="17466"/>
                    <a:pt x="10907" y="17489"/>
                    <a:pt x="10298" y="17494"/>
                  </a:cubicBezTo>
                  <a:cubicBezTo>
                    <a:pt x="10236" y="17495"/>
                    <a:pt x="10174" y="17495"/>
                    <a:pt x="10111" y="17495"/>
                  </a:cubicBezTo>
                  <a:cubicBezTo>
                    <a:pt x="9884" y="17495"/>
                    <a:pt x="9657" y="17492"/>
                    <a:pt x="9429" y="17485"/>
                  </a:cubicBezTo>
                  <a:cubicBezTo>
                    <a:pt x="9274" y="17480"/>
                    <a:pt x="9119" y="17472"/>
                    <a:pt x="8966" y="17464"/>
                  </a:cubicBezTo>
                  <a:cubicBezTo>
                    <a:pt x="8913" y="17460"/>
                    <a:pt x="8629" y="17434"/>
                    <a:pt x="8602" y="17434"/>
                  </a:cubicBezTo>
                  <a:cubicBezTo>
                    <a:pt x="8594" y="17434"/>
                    <a:pt x="8608" y="17436"/>
                    <a:pt x="8656" y="17442"/>
                  </a:cubicBezTo>
                  <a:cubicBezTo>
                    <a:pt x="8063" y="17371"/>
                    <a:pt x="7584" y="17285"/>
                    <a:pt x="7114" y="17128"/>
                  </a:cubicBezTo>
                  <a:cubicBezTo>
                    <a:pt x="6585" y="16956"/>
                    <a:pt x="6084" y="16707"/>
                    <a:pt x="5625" y="16392"/>
                  </a:cubicBezTo>
                  <a:cubicBezTo>
                    <a:pt x="4850" y="15860"/>
                    <a:pt x="4275" y="15020"/>
                    <a:pt x="3874" y="14167"/>
                  </a:cubicBezTo>
                  <a:cubicBezTo>
                    <a:pt x="2983" y="12275"/>
                    <a:pt x="2927" y="10002"/>
                    <a:pt x="3176" y="7962"/>
                  </a:cubicBezTo>
                  <a:cubicBezTo>
                    <a:pt x="3430" y="5869"/>
                    <a:pt x="4087" y="3764"/>
                    <a:pt x="5152" y="1939"/>
                  </a:cubicBezTo>
                  <a:cubicBezTo>
                    <a:pt x="5360" y="1578"/>
                    <a:pt x="5592" y="1233"/>
                    <a:pt x="5847" y="906"/>
                  </a:cubicBezTo>
                  <a:cubicBezTo>
                    <a:pt x="6232" y="418"/>
                    <a:pt x="5708" y="123"/>
                    <a:pt x="5245" y="40"/>
                  </a:cubicBezTo>
                  <a:cubicBezTo>
                    <a:pt x="5108" y="15"/>
                    <a:pt x="4938" y="1"/>
                    <a:pt x="475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" name="Google Shape;259;p7"/>
            <p:cNvSpPr/>
            <p:nvPr/>
          </p:nvSpPr>
          <p:spPr>
            <a:xfrm>
              <a:off x="8877766" y="3133802"/>
              <a:ext cx="463049" cy="786208"/>
            </a:xfrm>
            <a:custGeom>
              <a:avLst/>
              <a:gdLst/>
              <a:ahLst/>
              <a:cxnLst/>
              <a:rect l="l" t="t" r="r" b="b"/>
              <a:pathLst>
                <a:path w="15981" h="27134" extrusionOk="0">
                  <a:moveTo>
                    <a:pt x="7190" y="14865"/>
                  </a:moveTo>
                  <a:lnTo>
                    <a:pt x="7180" y="14871"/>
                  </a:lnTo>
                  <a:lnTo>
                    <a:pt x="7180" y="14871"/>
                  </a:lnTo>
                  <a:cubicBezTo>
                    <a:pt x="7185" y="14868"/>
                    <a:pt x="7188" y="14866"/>
                    <a:pt x="7190" y="14865"/>
                  </a:cubicBezTo>
                  <a:close/>
                  <a:moveTo>
                    <a:pt x="2881" y="21722"/>
                  </a:moveTo>
                  <a:cubicBezTo>
                    <a:pt x="2871" y="21757"/>
                    <a:pt x="2867" y="21770"/>
                    <a:pt x="2867" y="21770"/>
                  </a:cubicBezTo>
                  <a:cubicBezTo>
                    <a:pt x="2867" y="21770"/>
                    <a:pt x="2874" y="21744"/>
                    <a:pt x="2881" y="21722"/>
                  </a:cubicBezTo>
                  <a:close/>
                  <a:moveTo>
                    <a:pt x="14455" y="0"/>
                  </a:moveTo>
                  <a:cubicBezTo>
                    <a:pt x="14202" y="0"/>
                    <a:pt x="13948" y="49"/>
                    <a:pt x="13799" y="99"/>
                  </a:cubicBezTo>
                  <a:cubicBezTo>
                    <a:pt x="13337" y="254"/>
                    <a:pt x="12754" y="641"/>
                    <a:pt x="12862" y="1200"/>
                  </a:cubicBezTo>
                  <a:lnTo>
                    <a:pt x="12862" y="1198"/>
                  </a:lnTo>
                  <a:cubicBezTo>
                    <a:pt x="13145" y="2655"/>
                    <a:pt x="13322" y="4133"/>
                    <a:pt x="13276" y="5620"/>
                  </a:cubicBezTo>
                  <a:cubicBezTo>
                    <a:pt x="13259" y="6238"/>
                    <a:pt x="13198" y="6853"/>
                    <a:pt x="13094" y="7464"/>
                  </a:cubicBezTo>
                  <a:cubicBezTo>
                    <a:pt x="13001" y="8000"/>
                    <a:pt x="12872" y="8502"/>
                    <a:pt x="12738" y="8889"/>
                  </a:cubicBezTo>
                  <a:cubicBezTo>
                    <a:pt x="12580" y="9350"/>
                    <a:pt x="12383" y="9798"/>
                    <a:pt x="12155" y="10229"/>
                  </a:cubicBezTo>
                  <a:cubicBezTo>
                    <a:pt x="12051" y="10424"/>
                    <a:pt x="11939" y="10612"/>
                    <a:pt x="11822" y="10801"/>
                  </a:cubicBezTo>
                  <a:cubicBezTo>
                    <a:pt x="11798" y="10840"/>
                    <a:pt x="11783" y="10864"/>
                    <a:pt x="11775" y="10878"/>
                  </a:cubicBezTo>
                  <a:lnTo>
                    <a:pt x="11775" y="10878"/>
                  </a:lnTo>
                  <a:cubicBezTo>
                    <a:pt x="11766" y="10890"/>
                    <a:pt x="11749" y="10913"/>
                    <a:pt x="11719" y="10956"/>
                  </a:cubicBezTo>
                  <a:cubicBezTo>
                    <a:pt x="11650" y="11053"/>
                    <a:pt x="11581" y="11151"/>
                    <a:pt x="11509" y="11245"/>
                  </a:cubicBezTo>
                  <a:cubicBezTo>
                    <a:pt x="11239" y="11600"/>
                    <a:pt x="10949" y="11937"/>
                    <a:pt x="10637" y="12255"/>
                  </a:cubicBezTo>
                  <a:cubicBezTo>
                    <a:pt x="10556" y="12338"/>
                    <a:pt x="10472" y="12418"/>
                    <a:pt x="10391" y="12499"/>
                  </a:cubicBezTo>
                  <a:cubicBezTo>
                    <a:pt x="10459" y="12431"/>
                    <a:pt x="10484" y="12406"/>
                    <a:pt x="10483" y="12406"/>
                  </a:cubicBezTo>
                  <a:lnTo>
                    <a:pt x="10483" y="12406"/>
                  </a:lnTo>
                  <a:cubicBezTo>
                    <a:pt x="10482" y="12406"/>
                    <a:pt x="10350" y="12535"/>
                    <a:pt x="10313" y="12569"/>
                  </a:cubicBezTo>
                  <a:cubicBezTo>
                    <a:pt x="10142" y="12724"/>
                    <a:pt x="9966" y="12876"/>
                    <a:pt x="9789" y="13021"/>
                  </a:cubicBezTo>
                  <a:cubicBezTo>
                    <a:pt x="9102" y="13587"/>
                    <a:pt x="8370" y="14092"/>
                    <a:pt x="7629" y="14579"/>
                  </a:cubicBezTo>
                  <a:cubicBezTo>
                    <a:pt x="7455" y="14692"/>
                    <a:pt x="7281" y="14806"/>
                    <a:pt x="7108" y="14919"/>
                  </a:cubicBezTo>
                  <a:cubicBezTo>
                    <a:pt x="7080" y="14937"/>
                    <a:pt x="7064" y="14947"/>
                    <a:pt x="7056" y="14953"/>
                  </a:cubicBezTo>
                  <a:lnTo>
                    <a:pt x="7056" y="14953"/>
                  </a:lnTo>
                  <a:lnTo>
                    <a:pt x="7180" y="14871"/>
                  </a:lnTo>
                  <a:lnTo>
                    <a:pt x="7180" y="14871"/>
                  </a:lnTo>
                  <a:cubicBezTo>
                    <a:pt x="7147" y="14893"/>
                    <a:pt x="7049" y="14957"/>
                    <a:pt x="7049" y="14957"/>
                  </a:cubicBezTo>
                  <a:cubicBezTo>
                    <a:pt x="7049" y="14957"/>
                    <a:pt x="7051" y="14955"/>
                    <a:pt x="7056" y="14953"/>
                  </a:cubicBezTo>
                  <a:lnTo>
                    <a:pt x="7056" y="14953"/>
                  </a:lnTo>
                  <a:lnTo>
                    <a:pt x="7046" y="14959"/>
                  </a:lnTo>
                  <a:lnTo>
                    <a:pt x="6530" y="15291"/>
                  </a:lnTo>
                  <a:cubicBezTo>
                    <a:pt x="6166" y="15526"/>
                    <a:pt x="5803" y="15761"/>
                    <a:pt x="5445" y="16004"/>
                  </a:cubicBezTo>
                  <a:cubicBezTo>
                    <a:pt x="3923" y="17034"/>
                    <a:pt x="2501" y="18220"/>
                    <a:pt x="1502" y="19781"/>
                  </a:cubicBezTo>
                  <a:cubicBezTo>
                    <a:pt x="172" y="21859"/>
                    <a:pt x="1" y="24332"/>
                    <a:pt x="291" y="26723"/>
                  </a:cubicBezTo>
                  <a:cubicBezTo>
                    <a:pt x="330" y="27041"/>
                    <a:pt x="683" y="27133"/>
                    <a:pt x="1039" y="27133"/>
                  </a:cubicBezTo>
                  <a:cubicBezTo>
                    <a:pt x="1300" y="27133"/>
                    <a:pt x="1563" y="27083"/>
                    <a:pt x="1702" y="27036"/>
                  </a:cubicBezTo>
                  <a:cubicBezTo>
                    <a:pt x="2196" y="26870"/>
                    <a:pt x="2707" y="26503"/>
                    <a:pt x="2638" y="25936"/>
                  </a:cubicBezTo>
                  <a:cubicBezTo>
                    <a:pt x="2502" y="24818"/>
                    <a:pt x="2499" y="23669"/>
                    <a:pt x="2692" y="22557"/>
                  </a:cubicBezTo>
                  <a:cubicBezTo>
                    <a:pt x="2734" y="22316"/>
                    <a:pt x="2790" y="22079"/>
                    <a:pt x="2847" y="21841"/>
                  </a:cubicBezTo>
                  <a:cubicBezTo>
                    <a:pt x="2859" y="21799"/>
                    <a:pt x="2871" y="21757"/>
                    <a:pt x="2883" y="21714"/>
                  </a:cubicBezTo>
                  <a:lnTo>
                    <a:pt x="2883" y="21714"/>
                  </a:lnTo>
                  <a:cubicBezTo>
                    <a:pt x="2885" y="21706"/>
                    <a:pt x="2887" y="21699"/>
                    <a:pt x="2889" y="21694"/>
                  </a:cubicBezTo>
                  <a:cubicBezTo>
                    <a:pt x="2934" y="21555"/>
                    <a:pt x="2980" y="21420"/>
                    <a:pt x="3030" y="21284"/>
                  </a:cubicBezTo>
                  <a:cubicBezTo>
                    <a:pt x="3183" y="20873"/>
                    <a:pt x="3371" y="20477"/>
                    <a:pt x="3593" y="20098"/>
                  </a:cubicBezTo>
                  <a:cubicBezTo>
                    <a:pt x="3643" y="20012"/>
                    <a:pt x="3697" y="19928"/>
                    <a:pt x="3750" y="19841"/>
                  </a:cubicBezTo>
                  <a:cubicBezTo>
                    <a:pt x="3751" y="19840"/>
                    <a:pt x="3751" y="19840"/>
                    <a:pt x="3752" y="19839"/>
                  </a:cubicBezTo>
                  <a:lnTo>
                    <a:pt x="3752" y="19839"/>
                  </a:lnTo>
                  <a:cubicBezTo>
                    <a:pt x="3773" y="19806"/>
                    <a:pt x="3796" y="19774"/>
                    <a:pt x="3819" y="19742"/>
                  </a:cubicBezTo>
                  <a:cubicBezTo>
                    <a:pt x="3945" y="19562"/>
                    <a:pt x="4079" y="19388"/>
                    <a:pt x="4220" y="19218"/>
                  </a:cubicBezTo>
                  <a:cubicBezTo>
                    <a:pt x="4346" y="19066"/>
                    <a:pt x="4477" y="18919"/>
                    <a:pt x="4613" y="18776"/>
                  </a:cubicBezTo>
                  <a:cubicBezTo>
                    <a:pt x="4688" y="18696"/>
                    <a:pt x="4763" y="18618"/>
                    <a:pt x="4841" y="18541"/>
                  </a:cubicBezTo>
                  <a:cubicBezTo>
                    <a:pt x="4872" y="18511"/>
                    <a:pt x="4903" y="18480"/>
                    <a:pt x="4935" y="18450"/>
                  </a:cubicBezTo>
                  <a:cubicBezTo>
                    <a:pt x="4936" y="18449"/>
                    <a:pt x="4938" y="18448"/>
                    <a:pt x="4939" y="18447"/>
                  </a:cubicBezTo>
                  <a:lnTo>
                    <a:pt x="4939" y="18447"/>
                  </a:lnTo>
                  <a:cubicBezTo>
                    <a:pt x="5577" y="17885"/>
                    <a:pt x="6250" y="17362"/>
                    <a:pt x="6955" y="16883"/>
                  </a:cubicBezTo>
                  <a:cubicBezTo>
                    <a:pt x="7321" y="16633"/>
                    <a:pt x="7693" y="16392"/>
                    <a:pt x="8065" y="16151"/>
                  </a:cubicBezTo>
                  <a:cubicBezTo>
                    <a:pt x="8070" y="16148"/>
                    <a:pt x="8075" y="16145"/>
                    <a:pt x="8078" y="16142"/>
                  </a:cubicBezTo>
                  <a:lnTo>
                    <a:pt x="8078" y="16142"/>
                  </a:lnTo>
                  <a:cubicBezTo>
                    <a:pt x="8084" y="16138"/>
                    <a:pt x="8090" y="16134"/>
                    <a:pt x="8097" y="16130"/>
                  </a:cubicBezTo>
                  <a:lnTo>
                    <a:pt x="8586" y="15817"/>
                  </a:lnTo>
                  <a:cubicBezTo>
                    <a:pt x="8779" y="15692"/>
                    <a:pt x="8972" y="15566"/>
                    <a:pt x="9164" y="15440"/>
                  </a:cubicBezTo>
                  <a:cubicBezTo>
                    <a:pt x="9897" y="14961"/>
                    <a:pt x="10623" y="14464"/>
                    <a:pt x="11302" y="13911"/>
                  </a:cubicBezTo>
                  <a:cubicBezTo>
                    <a:pt x="12829" y="12670"/>
                    <a:pt x="14140" y="11143"/>
                    <a:pt x="14867" y="9294"/>
                  </a:cubicBezTo>
                  <a:cubicBezTo>
                    <a:pt x="15981" y="6464"/>
                    <a:pt x="15776" y="3342"/>
                    <a:pt x="15211" y="412"/>
                  </a:cubicBezTo>
                  <a:cubicBezTo>
                    <a:pt x="15149" y="94"/>
                    <a:pt x="14803" y="0"/>
                    <a:pt x="14455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60" name="Google Shape;260;p7"/>
          <p:cNvSpPr/>
          <p:nvPr/>
        </p:nvSpPr>
        <p:spPr>
          <a:xfrm>
            <a:off x="490235" y="464946"/>
            <a:ext cx="11211531" cy="5928109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1" name="Google Shape;261;p7"/>
          <p:cNvSpPr txBox="1">
            <a:spLocks noGrp="1"/>
          </p:cNvSpPr>
          <p:nvPr>
            <p:ph type="title"/>
          </p:nvPr>
        </p:nvSpPr>
        <p:spPr>
          <a:xfrm>
            <a:off x="960000" y="1076233"/>
            <a:ext cx="10272000" cy="6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800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62" name="Google Shape;262;p7"/>
          <p:cNvSpPr txBox="1">
            <a:spLocks noGrp="1"/>
          </p:cNvSpPr>
          <p:nvPr>
            <p:ph type="body" idx="1"/>
          </p:nvPr>
        </p:nvSpPr>
        <p:spPr>
          <a:xfrm>
            <a:off x="960000" y="2063200"/>
            <a:ext cx="6116000" cy="29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●"/>
              <a:defRPr sz="2000">
                <a:solidFill>
                  <a:srgbClr val="434343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63" name="Google Shape;263;p7"/>
          <p:cNvSpPr/>
          <p:nvPr/>
        </p:nvSpPr>
        <p:spPr>
          <a:xfrm rot="10800000">
            <a:off x="590784" y="5356151"/>
            <a:ext cx="725341" cy="1246388"/>
          </a:xfrm>
          <a:custGeom>
            <a:avLst/>
            <a:gdLst/>
            <a:ahLst/>
            <a:cxnLst/>
            <a:rect l="l" t="t" r="r" b="b"/>
            <a:pathLst>
              <a:path w="18775" h="32262" extrusionOk="0">
                <a:moveTo>
                  <a:pt x="11539" y="9839"/>
                </a:moveTo>
                <a:cubicBezTo>
                  <a:pt x="11540" y="9839"/>
                  <a:pt x="11541" y="9839"/>
                  <a:pt x="11542" y="9839"/>
                </a:cubicBezTo>
                <a:lnTo>
                  <a:pt x="11542" y="9839"/>
                </a:lnTo>
                <a:cubicBezTo>
                  <a:pt x="11542" y="9839"/>
                  <a:pt x="11543" y="9840"/>
                  <a:pt x="11543" y="9840"/>
                </a:cubicBezTo>
                <a:lnTo>
                  <a:pt x="11543" y="9840"/>
                </a:lnTo>
                <a:cubicBezTo>
                  <a:pt x="11542" y="9839"/>
                  <a:pt x="11540" y="9839"/>
                  <a:pt x="11539" y="9839"/>
                </a:cubicBezTo>
                <a:close/>
                <a:moveTo>
                  <a:pt x="10445" y="9705"/>
                </a:moveTo>
                <a:cubicBezTo>
                  <a:pt x="10662" y="9705"/>
                  <a:pt x="10879" y="9721"/>
                  <a:pt x="11095" y="9752"/>
                </a:cubicBezTo>
                <a:lnTo>
                  <a:pt x="11095" y="9752"/>
                </a:lnTo>
                <a:cubicBezTo>
                  <a:pt x="11229" y="10795"/>
                  <a:pt x="10928" y="11809"/>
                  <a:pt x="10083" y="12588"/>
                </a:cubicBezTo>
                <a:cubicBezTo>
                  <a:pt x="9204" y="13399"/>
                  <a:pt x="7980" y="13766"/>
                  <a:pt x="6789" y="13766"/>
                </a:cubicBezTo>
                <a:cubicBezTo>
                  <a:pt x="6551" y="13766"/>
                  <a:pt x="6314" y="13751"/>
                  <a:pt x="6081" y="13723"/>
                </a:cubicBezTo>
                <a:cubicBezTo>
                  <a:pt x="5889" y="13699"/>
                  <a:pt x="5740" y="13676"/>
                  <a:pt x="5598" y="13647"/>
                </a:cubicBezTo>
                <a:lnTo>
                  <a:pt x="5598" y="13647"/>
                </a:lnTo>
                <a:cubicBezTo>
                  <a:pt x="6034" y="12537"/>
                  <a:pt x="6747" y="11427"/>
                  <a:pt x="7709" y="10660"/>
                </a:cubicBezTo>
                <a:cubicBezTo>
                  <a:pt x="8507" y="10024"/>
                  <a:pt x="9470" y="9705"/>
                  <a:pt x="10445" y="9705"/>
                </a:cubicBezTo>
                <a:close/>
                <a:moveTo>
                  <a:pt x="14564" y="19435"/>
                </a:moveTo>
                <a:lnTo>
                  <a:pt x="14564" y="19435"/>
                </a:lnTo>
                <a:cubicBezTo>
                  <a:pt x="14564" y="19444"/>
                  <a:pt x="14564" y="19453"/>
                  <a:pt x="14564" y="19461"/>
                </a:cubicBezTo>
                <a:lnTo>
                  <a:pt x="14564" y="19461"/>
                </a:lnTo>
                <a:cubicBezTo>
                  <a:pt x="14564" y="19461"/>
                  <a:pt x="14563" y="19461"/>
                  <a:pt x="14563" y="19461"/>
                </a:cubicBezTo>
                <a:lnTo>
                  <a:pt x="14563" y="19461"/>
                </a:lnTo>
                <a:cubicBezTo>
                  <a:pt x="14563" y="19453"/>
                  <a:pt x="14564" y="19445"/>
                  <a:pt x="14564" y="19435"/>
                </a:cubicBezTo>
                <a:close/>
                <a:moveTo>
                  <a:pt x="14428" y="19664"/>
                </a:moveTo>
                <a:lnTo>
                  <a:pt x="14428" y="19664"/>
                </a:lnTo>
                <a:cubicBezTo>
                  <a:pt x="14436" y="19665"/>
                  <a:pt x="14444" y="19667"/>
                  <a:pt x="14452" y="19669"/>
                </a:cubicBezTo>
                <a:cubicBezTo>
                  <a:pt x="14443" y="19667"/>
                  <a:pt x="14435" y="19665"/>
                  <a:pt x="14428" y="19664"/>
                </a:cubicBezTo>
                <a:close/>
                <a:moveTo>
                  <a:pt x="14531" y="19694"/>
                </a:moveTo>
                <a:lnTo>
                  <a:pt x="14531" y="19694"/>
                </a:lnTo>
                <a:cubicBezTo>
                  <a:pt x="14531" y="19694"/>
                  <a:pt x="14531" y="19694"/>
                  <a:pt x="14531" y="19695"/>
                </a:cubicBezTo>
                <a:lnTo>
                  <a:pt x="14531" y="19695"/>
                </a:lnTo>
                <a:cubicBezTo>
                  <a:pt x="14531" y="19696"/>
                  <a:pt x="14530" y="19697"/>
                  <a:pt x="14530" y="19698"/>
                </a:cubicBezTo>
                <a:lnTo>
                  <a:pt x="14530" y="19698"/>
                </a:lnTo>
                <a:cubicBezTo>
                  <a:pt x="14530" y="19697"/>
                  <a:pt x="14530" y="19696"/>
                  <a:pt x="14531" y="19694"/>
                </a:cubicBezTo>
                <a:close/>
                <a:moveTo>
                  <a:pt x="14779" y="19781"/>
                </a:moveTo>
                <a:cubicBezTo>
                  <a:pt x="14780" y="19781"/>
                  <a:pt x="14781" y="19782"/>
                  <a:pt x="14782" y="19782"/>
                </a:cubicBezTo>
                <a:lnTo>
                  <a:pt x="14782" y="19782"/>
                </a:lnTo>
                <a:cubicBezTo>
                  <a:pt x="14814" y="19800"/>
                  <a:pt x="14847" y="19818"/>
                  <a:pt x="14880" y="19835"/>
                </a:cubicBezTo>
                <a:lnTo>
                  <a:pt x="14880" y="19835"/>
                </a:lnTo>
                <a:cubicBezTo>
                  <a:pt x="14885" y="19839"/>
                  <a:pt x="14888" y="19841"/>
                  <a:pt x="14887" y="19841"/>
                </a:cubicBezTo>
                <a:cubicBezTo>
                  <a:pt x="14883" y="19841"/>
                  <a:pt x="14854" y="19826"/>
                  <a:pt x="14779" y="19781"/>
                </a:cubicBezTo>
                <a:close/>
                <a:moveTo>
                  <a:pt x="5402" y="20224"/>
                </a:moveTo>
                <a:lnTo>
                  <a:pt x="5402" y="20224"/>
                </a:lnTo>
                <a:cubicBezTo>
                  <a:pt x="5403" y="20227"/>
                  <a:pt x="5404" y="20230"/>
                  <a:pt x="5405" y="20233"/>
                </a:cubicBezTo>
                <a:cubicBezTo>
                  <a:pt x="5404" y="20229"/>
                  <a:pt x="5403" y="20227"/>
                  <a:pt x="5402" y="20224"/>
                </a:cubicBezTo>
                <a:close/>
                <a:moveTo>
                  <a:pt x="6201" y="21492"/>
                </a:moveTo>
                <a:cubicBezTo>
                  <a:pt x="6209" y="21500"/>
                  <a:pt x="6216" y="21507"/>
                  <a:pt x="6220" y="21512"/>
                </a:cubicBezTo>
                <a:lnTo>
                  <a:pt x="6220" y="21512"/>
                </a:lnTo>
                <a:cubicBezTo>
                  <a:pt x="6211" y="21507"/>
                  <a:pt x="6204" y="21503"/>
                  <a:pt x="6203" y="21503"/>
                </a:cubicBezTo>
                <a:lnTo>
                  <a:pt x="6203" y="21503"/>
                </a:lnTo>
                <a:cubicBezTo>
                  <a:pt x="6201" y="21503"/>
                  <a:pt x="6207" y="21509"/>
                  <a:pt x="6227" y="21522"/>
                </a:cubicBezTo>
                <a:lnTo>
                  <a:pt x="6227" y="21522"/>
                </a:lnTo>
                <a:cubicBezTo>
                  <a:pt x="6227" y="21521"/>
                  <a:pt x="6224" y="21517"/>
                  <a:pt x="6220" y="21512"/>
                </a:cubicBezTo>
                <a:lnTo>
                  <a:pt x="6220" y="21512"/>
                </a:lnTo>
                <a:cubicBezTo>
                  <a:pt x="6225" y="21514"/>
                  <a:pt x="6229" y="21517"/>
                  <a:pt x="6235" y="21520"/>
                </a:cubicBezTo>
                <a:lnTo>
                  <a:pt x="6235" y="21520"/>
                </a:lnTo>
                <a:cubicBezTo>
                  <a:pt x="6221" y="21509"/>
                  <a:pt x="6209" y="21499"/>
                  <a:pt x="6201" y="21492"/>
                </a:cubicBezTo>
                <a:close/>
                <a:moveTo>
                  <a:pt x="6375" y="21627"/>
                </a:moveTo>
                <a:lnTo>
                  <a:pt x="6375" y="21627"/>
                </a:lnTo>
                <a:cubicBezTo>
                  <a:pt x="6416" y="21647"/>
                  <a:pt x="6467" y="21686"/>
                  <a:pt x="6462" y="21686"/>
                </a:cubicBezTo>
                <a:cubicBezTo>
                  <a:pt x="6459" y="21686"/>
                  <a:pt x="6435" y="21671"/>
                  <a:pt x="6375" y="21627"/>
                </a:cubicBezTo>
                <a:close/>
                <a:moveTo>
                  <a:pt x="13539" y="19563"/>
                </a:moveTo>
                <a:cubicBezTo>
                  <a:pt x="13800" y="19563"/>
                  <a:pt x="14065" y="19593"/>
                  <a:pt x="14362" y="19651"/>
                </a:cubicBezTo>
                <a:lnTo>
                  <a:pt x="14362" y="19651"/>
                </a:lnTo>
                <a:cubicBezTo>
                  <a:pt x="14361" y="19651"/>
                  <a:pt x="14361" y="19650"/>
                  <a:pt x="14360" y="19650"/>
                </a:cubicBezTo>
                <a:lnTo>
                  <a:pt x="14360" y="19650"/>
                </a:lnTo>
                <a:cubicBezTo>
                  <a:pt x="14356" y="19650"/>
                  <a:pt x="14474" y="19677"/>
                  <a:pt x="14524" y="19692"/>
                </a:cubicBezTo>
                <a:lnTo>
                  <a:pt x="14524" y="19692"/>
                </a:lnTo>
                <a:cubicBezTo>
                  <a:pt x="14500" y="19721"/>
                  <a:pt x="14430" y="19855"/>
                  <a:pt x="14394" y="19897"/>
                </a:cubicBezTo>
                <a:cubicBezTo>
                  <a:pt x="14302" y="20001"/>
                  <a:pt x="14196" y="20094"/>
                  <a:pt x="14081" y="20172"/>
                </a:cubicBezTo>
                <a:cubicBezTo>
                  <a:pt x="13177" y="20806"/>
                  <a:pt x="12056" y="21269"/>
                  <a:pt x="11014" y="21622"/>
                </a:cubicBezTo>
                <a:cubicBezTo>
                  <a:pt x="10687" y="21733"/>
                  <a:pt x="10331" y="21835"/>
                  <a:pt x="9972" y="21917"/>
                </a:cubicBezTo>
                <a:lnTo>
                  <a:pt x="9972" y="21917"/>
                </a:lnTo>
                <a:cubicBezTo>
                  <a:pt x="10122" y="21614"/>
                  <a:pt x="10301" y="21325"/>
                  <a:pt x="10516" y="21055"/>
                </a:cubicBezTo>
                <a:cubicBezTo>
                  <a:pt x="11024" y="20420"/>
                  <a:pt x="11687" y="19956"/>
                  <a:pt x="12469" y="19729"/>
                </a:cubicBezTo>
                <a:cubicBezTo>
                  <a:pt x="12861" y="19615"/>
                  <a:pt x="13196" y="19563"/>
                  <a:pt x="13539" y="19563"/>
                </a:cubicBezTo>
                <a:close/>
                <a:moveTo>
                  <a:pt x="11319" y="30029"/>
                </a:moveTo>
                <a:cubicBezTo>
                  <a:pt x="11321" y="30030"/>
                  <a:pt x="11324" y="30031"/>
                  <a:pt x="11326" y="30033"/>
                </a:cubicBezTo>
                <a:lnTo>
                  <a:pt x="11326" y="30033"/>
                </a:lnTo>
                <a:cubicBezTo>
                  <a:pt x="11324" y="30031"/>
                  <a:pt x="11321" y="30030"/>
                  <a:pt x="11319" y="30029"/>
                </a:cubicBezTo>
                <a:close/>
                <a:moveTo>
                  <a:pt x="11354" y="30050"/>
                </a:moveTo>
                <a:cubicBezTo>
                  <a:pt x="11371" y="30061"/>
                  <a:pt x="11384" y="30070"/>
                  <a:pt x="11384" y="30070"/>
                </a:cubicBezTo>
                <a:cubicBezTo>
                  <a:pt x="11384" y="30070"/>
                  <a:pt x="11376" y="30064"/>
                  <a:pt x="11354" y="30050"/>
                </a:cubicBezTo>
                <a:close/>
                <a:moveTo>
                  <a:pt x="7317" y="0"/>
                </a:moveTo>
                <a:cubicBezTo>
                  <a:pt x="7270" y="0"/>
                  <a:pt x="7223" y="6"/>
                  <a:pt x="7178" y="18"/>
                </a:cubicBezTo>
                <a:lnTo>
                  <a:pt x="7180" y="16"/>
                </a:lnTo>
                <a:lnTo>
                  <a:pt x="7180" y="16"/>
                </a:lnTo>
                <a:cubicBezTo>
                  <a:pt x="5272" y="516"/>
                  <a:pt x="3590" y="2046"/>
                  <a:pt x="2379" y="3540"/>
                </a:cubicBezTo>
                <a:cubicBezTo>
                  <a:pt x="1125" y="5085"/>
                  <a:pt x="1" y="7133"/>
                  <a:pt x="354" y="9187"/>
                </a:cubicBezTo>
                <a:cubicBezTo>
                  <a:pt x="528" y="10208"/>
                  <a:pt x="1128" y="11231"/>
                  <a:pt x="1751" y="12044"/>
                </a:cubicBezTo>
                <a:cubicBezTo>
                  <a:pt x="2202" y="12632"/>
                  <a:pt x="2716" y="13169"/>
                  <a:pt x="3288" y="13637"/>
                </a:cubicBezTo>
                <a:lnTo>
                  <a:pt x="3288" y="13637"/>
                </a:lnTo>
                <a:cubicBezTo>
                  <a:pt x="3104" y="14426"/>
                  <a:pt x="3013" y="15234"/>
                  <a:pt x="3009" y="16020"/>
                </a:cubicBezTo>
                <a:cubicBezTo>
                  <a:pt x="2996" y="18411"/>
                  <a:pt x="3836" y="20793"/>
                  <a:pt x="5734" y="22337"/>
                </a:cubicBezTo>
                <a:cubicBezTo>
                  <a:pt x="6244" y="22751"/>
                  <a:pt x="6803" y="23099"/>
                  <a:pt x="7400" y="23354"/>
                </a:cubicBezTo>
                <a:lnTo>
                  <a:pt x="7400" y="23354"/>
                </a:lnTo>
                <a:cubicBezTo>
                  <a:pt x="7276" y="25244"/>
                  <a:pt x="7763" y="27144"/>
                  <a:pt x="8821" y="28743"/>
                </a:cubicBezTo>
                <a:cubicBezTo>
                  <a:pt x="10106" y="30685"/>
                  <a:pt x="12297" y="32262"/>
                  <a:pt x="14686" y="32262"/>
                </a:cubicBezTo>
                <a:cubicBezTo>
                  <a:pt x="14772" y="32262"/>
                  <a:pt x="14859" y="32260"/>
                  <a:pt x="14945" y="32256"/>
                </a:cubicBezTo>
                <a:cubicBezTo>
                  <a:pt x="16208" y="32195"/>
                  <a:pt x="17351" y="31684"/>
                  <a:pt x="18385" y="30981"/>
                </a:cubicBezTo>
                <a:cubicBezTo>
                  <a:pt x="18775" y="30716"/>
                  <a:pt x="17560" y="29348"/>
                  <a:pt x="16835" y="29348"/>
                </a:cubicBezTo>
                <a:cubicBezTo>
                  <a:pt x="16743" y="29348"/>
                  <a:pt x="16660" y="29370"/>
                  <a:pt x="16588" y="29418"/>
                </a:cubicBezTo>
                <a:cubicBezTo>
                  <a:pt x="15622" y="30074"/>
                  <a:pt x="14460" y="30554"/>
                  <a:pt x="13283" y="30554"/>
                </a:cubicBezTo>
                <a:cubicBezTo>
                  <a:pt x="12954" y="30554"/>
                  <a:pt x="12623" y="30517"/>
                  <a:pt x="12295" y="30434"/>
                </a:cubicBezTo>
                <a:cubicBezTo>
                  <a:pt x="12025" y="30369"/>
                  <a:pt x="11765" y="30270"/>
                  <a:pt x="11519" y="30139"/>
                </a:cubicBezTo>
                <a:cubicBezTo>
                  <a:pt x="11459" y="30108"/>
                  <a:pt x="11400" y="30075"/>
                  <a:pt x="11341" y="30042"/>
                </a:cubicBezTo>
                <a:lnTo>
                  <a:pt x="11341" y="30042"/>
                </a:lnTo>
                <a:cubicBezTo>
                  <a:pt x="11325" y="30031"/>
                  <a:pt x="11303" y="30016"/>
                  <a:pt x="11274" y="29997"/>
                </a:cubicBezTo>
                <a:cubicBezTo>
                  <a:pt x="11210" y="29954"/>
                  <a:pt x="11148" y="29909"/>
                  <a:pt x="11086" y="29863"/>
                </a:cubicBezTo>
                <a:lnTo>
                  <a:pt x="11086" y="29863"/>
                </a:lnTo>
                <a:cubicBezTo>
                  <a:pt x="11131" y="29896"/>
                  <a:pt x="11150" y="29909"/>
                  <a:pt x="11151" y="29909"/>
                </a:cubicBezTo>
                <a:cubicBezTo>
                  <a:pt x="11155" y="29909"/>
                  <a:pt x="10984" y="29777"/>
                  <a:pt x="10976" y="29768"/>
                </a:cubicBezTo>
                <a:cubicBezTo>
                  <a:pt x="10678" y="29509"/>
                  <a:pt x="10327" y="29073"/>
                  <a:pt x="10027" y="28493"/>
                </a:cubicBezTo>
                <a:cubicBezTo>
                  <a:pt x="9337" y="27155"/>
                  <a:pt x="9166" y="25627"/>
                  <a:pt x="9349" y="24145"/>
                </a:cubicBezTo>
                <a:cubicBezTo>
                  <a:pt x="9363" y="24036"/>
                  <a:pt x="9378" y="23928"/>
                  <a:pt x="9396" y="23820"/>
                </a:cubicBezTo>
                <a:lnTo>
                  <a:pt x="9396" y="23820"/>
                </a:lnTo>
                <a:cubicBezTo>
                  <a:pt x="9512" y="23826"/>
                  <a:pt x="9629" y="23829"/>
                  <a:pt x="9745" y="23829"/>
                </a:cubicBezTo>
                <a:cubicBezTo>
                  <a:pt x="11066" y="23829"/>
                  <a:pt x="12368" y="23457"/>
                  <a:pt x="13576" y="22940"/>
                </a:cubicBezTo>
                <a:cubicBezTo>
                  <a:pt x="14372" y="22599"/>
                  <a:pt x="15249" y="22217"/>
                  <a:pt x="15944" y="21691"/>
                </a:cubicBezTo>
                <a:cubicBezTo>
                  <a:pt x="16239" y="21468"/>
                  <a:pt x="16470" y="21138"/>
                  <a:pt x="16465" y="20755"/>
                </a:cubicBezTo>
                <a:cubicBezTo>
                  <a:pt x="16457" y="20086"/>
                  <a:pt x="15923" y="19490"/>
                  <a:pt x="15455" y="19074"/>
                </a:cubicBezTo>
                <a:cubicBezTo>
                  <a:pt x="14955" y="18630"/>
                  <a:pt x="14369" y="18295"/>
                  <a:pt x="13731" y="18092"/>
                </a:cubicBezTo>
                <a:cubicBezTo>
                  <a:pt x="13237" y="17937"/>
                  <a:pt x="12713" y="17854"/>
                  <a:pt x="12191" y="17854"/>
                </a:cubicBezTo>
                <a:cubicBezTo>
                  <a:pt x="11512" y="17854"/>
                  <a:pt x="10835" y="17993"/>
                  <a:pt x="10226" y="18295"/>
                </a:cubicBezTo>
                <a:cubicBezTo>
                  <a:pt x="8798" y="19001"/>
                  <a:pt x="7985" y="20364"/>
                  <a:pt x="7622" y="21880"/>
                </a:cubicBezTo>
                <a:cubicBezTo>
                  <a:pt x="7609" y="21936"/>
                  <a:pt x="7596" y="21993"/>
                  <a:pt x="7583" y="22050"/>
                </a:cubicBezTo>
                <a:lnTo>
                  <a:pt x="7583" y="22050"/>
                </a:lnTo>
                <a:cubicBezTo>
                  <a:pt x="7518" y="22040"/>
                  <a:pt x="7454" y="22029"/>
                  <a:pt x="7389" y="22017"/>
                </a:cubicBezTo>
                <a:cubicBezTo>
                  <a:pt x="7357" y="22011"/>
                  <a:pt x="7203" y="21972"/>
                  <a:pt x="7196" y="21972"/>
                </a:cubicBezTo>
                <a:lnTo>
                  <a:pt x="7196" y="21972"/>
                </a:lnTo>
                <a:cubicBezTo>
                  <a:pt x="7194" y="21972"/>
                  <a:pt x="7207" y="21976"/>
                  <a:pt x="7243" y="21987"/>
                </a:cubicBezTo>
                <a:lnTo>
                  <a:pt x="7243" y="21987"/>
                </a:lnTo>
                <a:cubicBezTo>
                  <a:pt x="7181" y="21970"/>
                  <a:pt x="7118" y="21953"/>
                  <a:pt x="7057" y="21932"/>
                </a:cubicBezTo>
                <a:cubicBezTo>
                  <a:pt x="6983" y="21908"/>
                  <a:pt x="6913" y="21886"/>
                  <a:pt x="6843" y="21859"/>
                </a:cubicBezTo>
                <a:cubicBezTo>
                  <a:pt x="6797" y="21842"/>
                  <a:pt x="6737" y="21816"/>
                  <a:pt x="6699" y="21799"/>
                </a:cubicBezTo>
                <a:lnTo>
                  <a:pt x="6699" y="21799"/>
                </a:lnTo>
                <a:cubicBezTo>
                  <a:pt x="6593" y="21738"/>
                  <a:pt x="6481" y="21664"/>
                  <a:pt x="6372" y="21625"/>
                </a:cubicBezTo>
                <a:lnTo>
                  <a:pt x="6372" y="21625"/>
                </a:lnTo>
                <a:cubicBezTo>
                  <a:pt x="6367" y="21622"/>
                  <a:pt x="6362" y="21618"/>
                  <a:pt x="6357" y="21614"/>
                </a:cubicBezTo>
                <a:cubicBezTo>
                  <a:pt x="6355" y="21613"/>
                  <a:pt x="6353" y="21612"/>
                  <a:pt x="6352" y="21610"/>
                </a:cubicBezTo>
                <a:lnTo>
                  <a:pt x="6352" y="21610"/>
                </a:lnTo>
                <a:cubicBezTo>
                  <a:pt x="6354" y="21614"/>
                  <a:pt x="6354" y="21617"/>
                  <a:pt x="6352" y="21619"/>
                </a:cubicBezTo>
                <a:cubicBezTo>
                  <a:pt x="6352" y="21619"/>
                  <a:pt x="6352" y="21619"/>
                  <a:pt x="6352" y="21619"/>
                </a:cubicBezTo>
                <a:cubicBezTo>
                  <a:pt x="6351" y="21619"/>
                  <a:pt x="6313" y="21588"/>
                  <a:pt x="6275" y="21555"/>
                </a:cubicBezTo>
                <a:lnTo>
                  <a:pt x="6275" y="21555"/>
                </a:lnTo>
                <a:cubicBezTo>
                  <a:pt x="6301" y="21572"/>
                  <a:pt x="6327" y="21592"/>
                  <a:pt x="6352" y="21610"/>
                </a:cubicBezTo>
                <a:lnTo>
                  <a:pt x="6352" y="21610"/>
                </a:lnTo>
                <a:cubicBezTo>
                  <a:pt x="6340" y="21589"/>
                  <a:pt x="6275" y="21545"/>
                  <a:pt x="6235" y="21520"/>
                </a:cubicBezTo>
                <a:lnTo>
                  <a:pt x="6235" y="21520"/>
                </a:lnTo>
                <a:cubicBezTo>
                  <a:pt x="6247" y="21531"/>
                  <a:pt x="6261" y="21543"/>
                  <a:pt x="6275" y="21555"/>
                </a:cubicBezTo>
                <a:lnTo>
                  <a:pt x="6275" y="21555"/>
                </a:lnTo>
                <a:cubicBezTo>
                  <a:pt x="6274" y="21554"/>
                  <a:pt x="6272" y="21553"/>
                  <a:pt x="6271" y="21552"/>
                </a:cubicBezTo>
                <a:cubicBezTo>
                  <a:pt x="6252" y="21540"/>
                  <a:pt x="6237" y="21530"/>
                  <a:pt x="6227" y="21522"/>
                </a:cubicBezTo>
                <a:lnTo>
                  <a:pt x="6227" y="21522"/>
                </a:lnTo>
                <a:cubicBezTo>
                  <a:pt x="6227" y="21523"/>
                  <a:pt x="6226" y="21523"/>
                  <a:pt x="6226" y="21523"/>
                </a:cubicBezTo>
                <a:cubicBezTo>
                  <a:pt x="6226" y="21524"/>
                  <a:pt x="6225" y="21524"/>
                  <a:pt x="6224" y="21524"/>
                </a:cubicBezTo>
                <a:cubicBezTo>
                  <a:pt x="6214" y="21524"/>
                  <a:pt x="6180" y="21488"/>
                  <a:pt x="6139" y="21440"/>
                </a:cubicBezTo>
                <a:lnTo>
                  <a:pt x="6139" y="21440"/>
                </a:lnTo>
                <a:cubicBezTo>
                  <a:pt x="6153" y="21451"/>
                  <a:pt x="6170" y="21466"/>
                  <a:pt x="6191" y="21483"/>
                </a:cubicBezTo>
                <a:cubicBezTo>
                  <a:pt x="6193" y="21485"/>
                  <a:pt x="6196" y="21488"/>
                  <a:pt x="6201" y="21492"/>
                </a:cubicBezTo>
                <a:lnTo>
                  <a:pt x="6201" y="21492"/>
                </a:lnTo>
                <a:cubicBezTo>
                  <a:pt x="6181" y="21472"/>
                  <a:pt x="6152" y="21447"/>
                  <a:pt x="6130" y="21428"/>
                </a:cubicBezTo>
                <a:lnTo>
                  <a:pt x="6130" y="21428"/>
                </a:lnTo>
                <a:cubicBezTo>
                  <a:pt x="6133" y="21432"/>
                  <a:pt x="6136" y="21436"/>
                  <a:pt x="6139" y="21440"/>
                </a:cubicBezTo>
                <a:lnTo>
                  <a:pt x="6139" y="21440"/>
                </a:lnTo>
                <a:cubicBezTo>
                  <a:pt x="6107" y="21412"/>
                  <a:pt x="6095" y="21402"/>
                  <a:pt x="6096" y="21402"/>
                </a:cubicBezTo>
                <a:lnTo>
                  <a:pt x="6096" y="21402"/>
                </a:lnTo>
                <a:cubicBezTo>
                  <a:pt x="6097" y="21402"/>
                  <a:pt x="6111" y="21413"/>
                  <a:pt x="6130" y="21428"/>
                </a:cubicBezTo>
                <a:lnTo>
                  <a:pt x="6130" y="21428"/>
                </a:lnTo>
                <a:cubicBezTo>
                  <a:pt x="6052" y="21336"/>
                  <a:pt x="5957" y="21209"/>
                  <a:pt x="5955" y="21209"/>
                </a:cubicBezTo>
                <a:lnTo>
                  <a:pt x="5955" y="21209"/>
                </a:lnTo>
                <a:cubicBezTo>
                  <a:pt x="5954" y="21209"/>
                  <a:pt x="5981" y="21246"/>
                  <a:pt x="6052" y="21346"/>
                </a:cubicBezTo>
                <a:lnTo>
                  <a:pt x="6052" y="21346"/>
                </a:lnTo>
                <a:cubicBezTo>
                  <a:pt x="5961" y="21219"/>
                  <a:pt x="5865" y="21095"/>
                  <a:pt x="5776" y="20966"/>
                </a:cubicBezTo>
                <a:cubicBezTo>
                  <a:pt x="5773" y="20962"/>
                  <a:pt x="5770" y="20958"/>
                  <a:pt x="5767" y="20954"/>
                </a:cubicBezTo>
                <a:lnTo>
                  <a:pt x="5767" y="20954"/>
                </a:lnTo>
                <a:cubicBezTo>
                  <a:pt x="5767" y="20953"/>
                  <a:pt x="5767" y="20952"/>
                  <a:pt x="5766" y="20952"/>
                </a:cubicBezTo>
                <a:cubicBezTo>
                  <a:pt x="5726" y="20872"/>
                  <a:pt x="5677" y="20795"/>
                  <a:pt x="5633" y="20715"/>
                </a:cubicBezTo>
                <a:cubicBezTo>
                  <a:pt x="5566" y="20586"/>
                  <a:pt x="5504" y="20453"/>
                  <a:pt x="5443" y="20320"/>
                </a:cubicBezTo>
                <a:cubicBezTo>
                  <a:pt x="5403" y="20231"/>
                  <a:pt x="5389" y="20194"/>
                  <a:pt x="5389" y="20194"/>
                </a:cubicBezTo>
                <a:lnTo>
                  <a:pt x="5389" y="20194"/>
                </a:lnTo>
                <a:cubicBezTo>
                  <a:pt x="5390" y="20194"/>
                  <a:pt x="5394" y="20204"/>
                  <a:pt x="5402" y="20224"/>
                </a:cubicBezTo>
                <a:lnTo>
                  <a:pt x="5402" y="20224"/>
                </a:lnTo>
                <a:cubicBezTo>
                  <a:pt x="5371" y="20140"/>
                  <a:pt x="5339" y="20055"/>
                  <a:pt x="5311" y="19969"/>
                </a:cubicBezTo>
                <a:cubicBezTo>
                  <a:pt x="5204" y="19653"/>
                  <a:pt x="5119" y="19330"/>
                  <a:pt x="5055" y="19003"/>
                </a:cubicBezTo>
                <a:cubicBezTo>
                  <a:pt x="5023" y="18840"/>
                  <a:pt x="4994" y="18677"/>
                  <a:pt x="4972" y="18512"/>
                </a:cubicBezTo>
                <a:cubicBezTo>
                  <a:pt x="4950" y="18370"/>
                  <a:pt x="4935" y="18228"/>
                  <a:pt x="4927" y="18086"/>
                </a:cubicBezTo>
                <a:cubicBezTo>
                  <a:pt x="4852" y="16991"/>
                  <a:pt x="4951" y="15894"/>
                  <a:pt x="5219" y="14834"/>
                </a:cubicBezTo>
                <a:lnTo>
                  <a:pt x="5219" y="14834"/>
                </a:lnTo>
                <a:cubicBezTo>
                  <a:pt x="6150" y="15248"/>
                  <a:pt x="7154" y="15482"/>
                  <a:pt x="8171" y="15482"/>
                </a:cubicBezTo>
                <a:cubicBezTo>
                  <a:pt x="8537" y="15482"/>
                  <a:pt x="8905" y="15452"/>
                  <a:pt x="9271" y="15389"/>
                </a:cubicBezTo>
                <a:cubicBezTo>
                  <a:pt x="10600" y="15160"/>
                  <a:pt x="11976" y="14429"/>
                  <a:pt x="12623" y="13197"/>
                </a:cubicBezTo>
                <a:cubicBezTo>
                  <a:pt x="12955" y="12569"/>
                  <a:pt x="13097" y="11858"/>
                  <a:pt x="13033" y="11151"/>
                </a:cubicBezTo>
                <a:cubicBezTo>
                  <a:pt x="13000" y="10731"/>
                  <a:pt x="12912" y="10318"/>
                  <a:pt x="12773" y="9921"/>
                </a:cubicBezTo>
                <a:cubicBezTo>
                  <a:pt x="12485" y="9107"/>
                  <a:pt x="11837" y="8590"/>
                  <a:pt x="11032" y="8326"/>
                </a:cubicBezTo>
                <a:cubicBezTo>
                  <a:pt x="10393" y="8117"/>
                  <a:pt x="9751" y="8011"/>
                  <a:pt x="9124" y="8011"/>
                </a:cubicBezTo>
                <a:cubicBezTo>
                  <a:pt x="7607" y="8011"/>
                  <a:pt x="6181" y="8630"/>
                  <a:pt x="5109" y="9884"/>
                </a:cubicBezTo>
                <a:cubicBezTo>
                  <a:pt x="4429" y="10679"/>
                  <a:pt x="3921" y="11627"/>
                  <a:pt x="3574" y="12637"/>
                </a:cubicBezTo>
                <a:lnTo>
                  <a:pt x="3574" y="12637"/>
                </a:lnTo>
                <a:cubicBezTo>
                  <a:pt x="3538" y="12600"/>
                  <a:pt x="3485" y="12547"/>
                  <a:pt x="3474" y="12536"/>
                </a:cubicBezTo>
                <a:cubicBezTo>
                  <a:pt x="3403" y="12462"/>
                  <a:pt x="3336" y="12387"/>
                  <a:pt x="3269" y="12312"/>
                </a:cubicBezTo>
                <a:cubicBezTo>
                  <a:pt x="3213" y="12247"/>
                  <a:pt x="3194" y="12226"/>
                  <a:pt x="3195" y="12226"/>
                </a:cubicBezTo>
                <a:lnTo>
                  <a:pt x="3195" y="12226"/>
                </a:lnTo>
                <a:cubicBezTo>
                  <a:pt x="3196" y="12226"/>
                  <a:pt x="3239" y="12275"/>
                  <a:pt x="3256" y="12296"/>
                </a:cubicBezTo>
                <a:cubicBezTo>
                  <a:pt x="3224" y="12256"/>
                  <a:pt x="3192" y="12215"/>
                  <a:pt x="3161" y="12173"/>
                </a:cubicBezTo>
                <a:cubicBezTo>
                  <a:pt x="2993" y="11945"/>
                  <a:pt x="2900" y="11810"/>
                  <a:pt x="2791" y="11622"/>
                </a:cubicBezTo>
                <a:cubicBezTo>
                  <a:pt x="2309" y="10774"/>
                  <a:pt x="2084" y="9961"/>
                  <a:pt x="2236" y="8984"/>
                </a:cubicBezTo>
                <a:cubicBezTo>
                  <a:pt x="2400" y="7936"/>
                  <a:pt x="2875" y="6967"/>
                  <a:pt x="3451" y="6088"/>
                </a:cubicBezTo>
                <a:cubicBezTo>
                  <a:pt x="4145" y="5039"/>
                  <a:pt x="4988" y="4098"/>
                  <a:pt x="5955" y="3292"/>
                </a:cubicBezTo>
                <a:cubicBezTo>
                  <a:pt x="6776" y="2607"/>
                  <a:pt x="7699" y="1987"/>
                  <a:pt x="8744" y="1716"/>
                </a:cubicBezTo>
                <a:cubicBezTo>
                  <a:pt x="9204" y="1596"/>
                  <a:pt x="8642" y="883"/>
                  <a:pt x="8499" y="728"/>
                </a:cubicBezTo>
                <a:cubicBezTo>
                  <a:pt x="8254" y="463"/>
                  <a:pt x="7751" y="0"/>
                  <a:pt x="7317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4" name="Google Shape;264;p7"/>
          <p:cNvSpPr/>
          <p:nvPr/>
        </p:nvSpPr>
        <p:spPr>
          <a:xfrm rot="10800000">
            <a:off x="11231985" y="5565333"/>
            <a:ext cx="693468" cy="828067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5" name="Google Shape;265;p7"/>
          <p:cNvSpPr/>
          <p:nvPr/>
        </p:nvSpPr>
        <p:spPr>
          <a:xfrm rot="10800000">
            <a:off x="10414153" y="1443853"/>
            <a:ext cx="328307" cy="306363"/>
          </a:xfrm>
          <a:custGeom>
            <a:avLst/>
            <a:gdLst/>
            <a:ahLst/>
            <a:cxnLst/>
            <a:rect l="l" t="t" r="r" b="b"/>
            <a:pathLst>
              <a:path w="8498" h="7930" extrusionOk="0">
                <a:moveTo>
                  <a:pt x="5850" y="1"/>
                </a:moveTo>
                <a:cubicBezTo>
                  <a:pt x="4962" y="1555"/>
                  <a:pt x="3595" y="2685"/>
                  <a:pt x="2149" y="3881"/>
                </a:cubicBezTo>
                <a:cubicBezTo>
                  <a:pt x="1424" y="4482"/>
                  <a:pt x="673" y="5102"/>
                  <a:pt x="0" y="5774"/>
                </a:cubicBezTo>
                <a:lnTo>
                  <a:pt x="2155" y="7929"/>
                </a:lnTo>
                <a:cubicBezTo>
                  <a:pt x="2726" y="7358"/>
                  <a:pt x="3389" y="6811"/>
                  <a:pt x="4092" y="6231"/>
                </a:cubicBezTo>
                <a:cubicBezTo>
                  <a:pt x="5611" y="4974"/>
                  <a:pt x="7333" y="3551"/>
                  <a:pt x="8498" y="1512"/>
                </a:cubicBezTo>
                <a:lnTo>
                  <a:pt x="5850" y="1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395755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7" name="Google Shape;267;p8"/>
          <p:cNvGrpSpPr/>
          <p:nvPr/>
        </p:nvGrpSpPr>
        <p:grpSpPr>
          <a:xfrm>
            <a:off x="14533" y="0"/>
            <a:ext cx="12190400" cy="6858000"/>
            <a:chOff x="10900" y="0"/>
            <a:chExt cx="9142800" cy="5143500"/>
          </a:xfrm>
        </p:grpSpPr>
        <p:cxnSp>
          <p:nvCxnSpPr>
            <p:cNvPr id="268" name="Google Shape;268;p8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8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8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8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8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8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8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8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8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8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8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8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8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8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8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3" name="Google Shape;283;p8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" name="Google Shape;284;p8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" name="Google Shape;285;p8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" name="Google Shape;286;p8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" name="Google Shape;287;p8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8" name="Google Shape;288;p8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9" name="Google Shape;289;p8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0" name="Google Shape;290;p8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1" name="Google Shape;291;p8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2" name="Google Shape;292;p8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3" name="Google Shape;293;p8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4" name="Google Shape;294;p8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5" name="Google Shape;295;p8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96" name="Google Shape;296;p8"/>
          <p:cNvGrpSpPr/>
          <p:nvPr/>
        </p:nvGrpSpPr>
        <p:grpSpPr>
          <a:xfrm rot="10800000" flipH="1">
            <a:off x="-58749" y="-999656"/>
            <a:ext cx="12513169" cy="8025927"/>
            <a:chOff x="-44062" y="-749742"/>
            <a:chExt cx="9384877" cy="6019445"/>
          </a:xfrm>
        </p:grpSpPr>
        <p:sp>
          <p:nvSpPr>
            <p:cNvPr id="297" name="Google Shape;297;p8"/>
            <p:cNvSpPr/>
            <p:nvPr/>
          </p:nvSpPr>
          <p:spPr>
            <a:xfrm>
              <a:off x="165315" y="2970308"/>
              <a:ext cx="340398" cy="375255"/>
            </a:xfrm>
            <a:custGeom>
              <a:avLst/>
              <a:gdLst/>
              <a:ahLst/>
              <a:cxnLst/>
              <a:rect l="l" t="t" r="r" b="b"/>
              <a:pathLst>
                <a:path w="11748" h="12951" extrusionOk="0">
                  <a:moveTo>
                    <a:pt x="2065" y="1"/>
                  </a:moveTo>
                  <a:cubicBezTo>
                    <a:pt x="1319" y="1"/>
                    <a:pt x="488" y="136"/>
                    <a:pt x="417" y="513"/>
                  </a:cubicBezTo>
                  <a:cubicBezTo>
                    <a:pt x="160" y="1879"/>
                    <a:pt x="0" y="3428"/>
                    <a:pt x="608" y="4730"/>
                  </a:cubicBezTo>
                  <a:cubicBezTo>
                    <a:pt x="1026" y="5631"/>
                    <a:pt x="1766" y="6254"/>
                    <a:pt x="2646" y="6678"/>
                  </a:cubicBezTo>
                  <a:cubicBezTo>
                    <a:pt x="3565" y="7119"/>
                    <a:pt x="4547" y="7373"/>
                    <a:pt x="5510" y="7692"/>
                  </a:cubicBezTo>
                  <a:cubicBezTo>
                    <a:pt x="6416" y="7993"/>
                    <a:pt x="7175" y="8275"/>
                    <a:pt x="7867" y="8994"/>
                  </a:cubicBezTo>
                  <a:cubicBezTo>
                    <a:pt x="8808" y="9972"/>
                    <a:pt x="8907" y="11419"/>
                    <a:pt x="8798" y="12704"/>
                  </a:cubicBezTo>
                  <a:cubicBezTo>
                    <a:pt x="8780" y="12905"/>
                    <a:pt x="9222" y="12951"/>
                    <a:pt x="9626" y="12951"/>
                  </a:cubicBezTo>
                  <a:cubicBezTo>
                    <a:pt x="9914" y="12951"/>
                    <a:pt x="10184" y="12928"/>
                    <a:pt x="10255" y="12921"/>
                  </a:cubicBezTo>
                  <a:cubicBezTo>
                    <a:pt x="10520" y="12894"/>
                    <a:pt x="11608" y="12825"/>
                    <a:pt x="11642" y="12424"/>
                  </a:cubicBezTo>
                  <a:cubicBezTo>
                    <a:pt x="11747" y="11189"/>
                    <a:pt x="11640" y="9918"/>
                    <a:pt x="10888" y="8889"/>
                  </a:cubicBezTo>
                  <a:cubicBezTo>
                    <a:pt x="10305" y="8095"/>
                    <a:pt x="9408" y="7638"/>
                    <a:pt x="8507" y="7294"/>
                  </a:cubicBezTo>
                  <a:cubicBezTo>
                    <a:pt x="6779" y="6638"/>
                    <a:pt x="4651" y="6461"/>
                    <a:pt x="3622" y="4774"/>
                  </a:cubicBezTo>
                  <a:cubicBezTo>
                    <a:pt x="2807" y="3438"/>
                    <a:pt x="2986" y="1695"/>
                    <a:pt x="3261" y="233"/>
                  </a:cubicBezTo>
                  <a:cubicBezTo>
                    <a:pt x="3286" y="101"/>
                    <a:pt x="2707" y="1"/>
                    <a:pt x="2065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" name="Google Shape;298;p8"/>
            <p:cNvSpPr/>
            <p:nvPr/>
          </p:nvSpPr>
          <p:spPr>
            <a:xfrm>
              <a:off x="-44062" y="3571652"/>
              <a:ext cx="759174" cy="1698051"/>
            </a:xfrm>
            <a:custGeom>
              <a:avLst/>
              <a:gdLst/>
              <a:ahLst/>
              <a:cxnLst/>
              <a:rect l="l" t="t" r="r" b="b"/>
              <a:pathLst>
                <a:path w="26201" h="58604" extrusionOk="0">
                  <a:moveTo>
                    <a:pt x="5742" y="22424"/>
                  </a:moveTo>
                  <a:cubicBezTo>
                    <a:pt x="5704" y="22426"/>
                    <a:pt x="5689" y="22426"/>
                    <a:pt x="5687" y="22426"/>
                  </a:cubicBezTo>
                  <a:cubicBezTo>
                    <a:pt x="5683" y="22426"/>
                    <a:pt x="5717" y="22425"/>
                    <a:pt x="5742" y="22424"/>
                  </a:cubicBezTo>
                  <a:close/>
                  <a:moveTo>
                    <a:pt x="15230" y="22608"/>
                  </a:moveTo>
                  <a:lnTo>
                    <a:pt x="15230" y="22608"/>
                  </a:lnTo>
                  <a:cubicBezTo>
                    <a:pt x="15231" y="22608"/>
                    <a:pt x="15232" y="22608"/>
                    <a:pt x="15233" y="22608"/>
                  </a:cubicBezTo>
                  <a:lnTo>
                    <a:pt x="15233" y="22608"/>
                  </a:lnTo>
                  <a:cubicBezTo>
                    <a:pt x="15231" y="22608"/>
                    <a:pt x="15230" y="22608"/>
                    <a:pt x="15230" y="22608"/>
                  </a:cubicBezTo>
                  <a:close/>
                  <a:moveTo>
                    <a:pt x="15790" y="22813"/>
                  </a:moveTo>
                  <a:lnTo>
                    <a:pt x="15790" y="22813"/>
                  </a:lnTo>
                  <a:cubicBezTo>
                    <a:pt x="15802" y="22823"/>
                    <a:pt x="15812" y="22831"/>
                    <a:pt x="15820" y="22837"/>
                  </a:cubicBezTo>
                  <a:lnTo>
                    <a:pt x="15820" y="22837"/>
                  </a:lnTo>
                  <a:cubicBezTo>
                    <a:pt x="15810" y="22829"/>
                    <a:pt x="15800" y="22822"/>
                    <a:pt x="15791" y="22813"/>
                  </a:cubicBezTo>
                  <a:lnTo>
                    <a:pt x="15791" y="22813"/>
                  </a:lnTo>
                  <a:cubicBezTo>
                    <a:pt x="15791" y="22813"/>
                    <a:pt x="15791" y="22813"/>
                    <a:pt x="15790" y="22813"/>
                  </a:cubicBezTo>
                  <a:close/>
                  <a:moveTo>
                    <a:pt x="15987" y="22959"/>
                  </a:moveTo>
                  <a:cubicBezTo>
                    <a:pt x="16003" y="22971"/>
                    <a:pt x="16020" y="22982"/>
                    <a:pt x="16035" y="22994"/>
                  </a:cubicBezTo>
                  <a:cubicBezTo>
                    <a:pt x="16016" y="22980"/>
                    <a:pt x="16000" y="22968"/>
                    <a:pt x="15987" y="22959"/>
                  </a:cubicBezTo>
                  <a:close/>
                  <a:moveTo>
                    <a:pt x="16201" y="23148"/>
                  </a:moveTo>
                  <a:cubicBezTo>
                    <a:pt x="16275" y="23214"/>
                    <a:pt x="16300" y="23237"/>
                    <a:pt x="16300" y="23237"/>
                  </a:cubicBezTo>
                  <a:cubicBezTo>
                    <a:pt x="16300" y="23237"/>
                    <a:pt x="16243" y="23186"/>
                    <a:pt x="16201" y="23148"/>
                  </a:cubicBezTo>
                  <a:close/>
                  <a:moveTo>
                    <a:pt x="16412" y="25138"/>
                  </a:moveTo>
                  <a:lnTo>
                    <a:pt x="16412" y="25138"/>
                  </a:lnTo>
                  <a:cubicBezTo>
                    <a:pt x="16412" y="25139"/>
                    <a:pt x="16411" y="25140"/>
                    <a:pt x="16411" y="25141"/>
                  </a:cubicBezTo>
                  <a:lnTo>
                    <a:pt x="16411" y="25141"/>
                  </a:lnTo>
                  <a:cubicBezTo>
                    <a:pt x="16411" y="25140"/>
                    <a:pt x="16412" y="25139"/>
                    <a:pt x="16412" y="25138"/>
                  </a:cubicBezTo>
                  <a:close/>
                  <a:moveTo>
                    <a:pt x="19352" y="36701"/>
                  </a:moveTo>
                  <a:cubicBezTo>
                    <a:pt x="19353" y="36701"/>
                    <a:pt x="19353" y="36701"/>
                    <a:pt x="19354" y="36701"/>
                  </a:cubicBezTo>
                  <a:lnTo>
                    <a:pt x="19354" y="36701"/>
                  </a:lnTo>
                  <a:cubicBezTo>
                    <a:pt x="19354" y="36705"/>
                    <a:pt x="19353" y="36710"/>
                    <a:pt x="19353" y="36714"/>
                  </a:cubicBezTo>
                  <a:lnTo>
                    <a:pt x="19353" y="36714"/>
                  </a:lnTo>
                  <a:cubicBezTo>
                    <a:pt x="19353" y="36709"/>
                    <a:pt x="19353" y="36705"/>
                    <a:pt x="19352" y="36701"/>
                  </a:cubicBezTo>
                  <a:close/>
                  <a:moveTo>
                    <a:pt x="17957" y="36354"/>
                  </a:moveTo>
                  <a:cubicBezTo>
                    <a:pt x="18149" y="36354"/>
                    <a:pt x="18350" y="36377"/>
                    <a:pt x="18618" y="36421"/>
                  </a:cubicBezTo>
                  <a:cubicBezTo>
                    <a:pt x="18581" y="36415"/>
                    <a:pt x="18561" y="36413"/>
                    <a:pt x="18556" y="36413"/>
                  </a:cubicBezTo>
                  <a:cubicBezTo>
                    <a:pt x="18528" y="36413"/>
                    <a:pt x="18808" y="36472"/>
                    <a:pt x="18866" y="36490"/>
                  </a:cubicBezTo>
                  <a:cubicBezTo>
                    <a:pt x="18922" y="36508"/>
                    <a:pt x="18978" y="36530"/>
                    <a:pt x="19034" y="36546"/>
                  </a:cubicBezTo>
                  <a:cubicBezTo>
                    <a:pt x="19046" y="36549"/>
                    <a:pt x="19057" y="36552"/>
                    <a:pt x="19067" y="36555"/>
                  </a:cubicBezTo>
                  <a:lnTo>
                    <a:pt x="19067" y="36555"/>
                  </a:lnTo>
                  <a:cubicBezTo>
                    <a:pt x="19075" y="36559"/>
                    <a:pt x="19085" y="36564"/>
                    <a:pt x="19096" y="36570"/>
                  </a:cubicBezTo>
                  <a:cubicBezTo>
                    <a:pt x="19181" y="36613"/>
                    <a:pt x="19265" y="36655"/>
                    <a:pt x="19348" y="36698"/>
                  </a:cubicBezTo>
                  <a:lnTo>
                    <a:pt x="19348" y="36698"/>
                  </a:lnTo>
                  <a:cubicBezTo>
                    <a:pt x="19350" y="36708"/>
                    <a:pt x="19351" y="36718"/>
                    <a:pt x="19353" y="36728"/>
                  </a:cubicBezTo>
                  <a:lnTo>
                    <a:pt x="19353" y="36728"/>
                  </a:lnTo>
                  <a:cubicBezTo>
                    <a:pt x="19352" y="36754"/>
                    <a:pt x="19348" y="36785"/>
                    <a:pt x="19340" y="36816"/>
                  </a:cubicBezTo>
                  <a:cubicBezTo>
                    <a:pt x="19323" y="36888"/>
                    <a:pt x="19299" y="36960"/>
                    <a:pt x="19280" y="37032"/>
                  </a:cubicBezTo>
                  <a:cubicBezTo>
                    <a:pt x="19276" y="37048"/>
                    <a:pt x="19273" y="37061"/>
                    <a:pt x="19271" y="37070"/>
                  </a:cubicBezTo>
                  <a:lnTo>
                    <a:pt x="19271" y="37070"/>
                  </a:lnTo>
                  <a:cubicBezTo>
                    <a:pt x="19264" y="37079"/>
                    <a:pt x="19254" y="37092"/>
                    <a:pt x="19241" y="37111"/>
                  </a:cubicBezTo>
                  <a:cubicBezTo>
                    <a:pt x="19142" y="37257"/>
                    <a:pt x="19054" y="37402"/>
                    <a:pt x="18938" y="37535"/>
                  </a:cubicBezTo>
                  <a:cubicBezTo>
                    <a:pt x="18876" y="37607"/>
                    <a:pt x="18808" y="37674"/>
                    <a:pt x="18743" y="37742"/>
                  </a:cubicBezTo>
                  <a:cubicBezTo>
                    <a:pt x="18708" y="37778"/>
                    <a:pt x="18671" y="37810"/>
                    <a:pt x="18634" y="37843"/>
                  </a:cubicBezTo>
                  <a:cubicBezTo>
                    <a:pt x="18631" y="37846"/>
                    <a:pt x="18628" y="37849"/>
                    <a:pt x="18625" y="37852"/>
                  </a:cubicBezTo>
                  <a:lnTo>
                    <a:pt x="18625" y="37852"/>
                  </a:lnTo>
                  <a:cubicBezTo>
                    <a:pt x="18623" y="37853"/>
                    <a:pt x="18622" y="37854"/>
                    <a:pt x="18620" y="37856"/>
                  </a:cubicBezTo>
                  <a:cubicBezTo>
                    <a:pt x="18451" y="37993"/>
                    <a:pt x="18273" y="38123"/>
                    <a:pt x="18091" y="38243"/>
                  </a:cubicBezTo>
                  <a:cubicBezTo>
                    <a:pt x="17679" y="38506"/>
                    <a:pt x="17243" y="38733"/>
                    <a:pt x="16791" y="38921"/>
                  </a:cubicBezTo>
                  <a:cubicBezTo>
                    <a:pt x="16233" y="39158"/>
                    <a:pt x="15938" y="39255"/>
                    <a:pt x="15351" y="39401"/>
                  </a:cubicBezTo>
                  <a:cubicBezTo>
                    <a:pt x="14819" y="39535"/>
                    <a:pt x="14276" y="39629"/>
                    <a:pt x="13730" y="39680"/>
                  </a:cubicBezTo>
                  <a:cubicBezTo>
                    <a:pt x="13608" y="39691"/>
                    <a:pt x="13487" y="39701"/>
                    <a:pt x="13364" y="39707"/>
                  </a:cubicBezTo>
                  <a:cubicBezTo>
                    <a:pt x="13348" y="39708"/>
                    <a:pt x="13332" y="39709"/>
                    <a:pt x="13315" y="39710"/>
                  </a:cubicBezTo>
                  <a:lnTo>
                    <a:pt x="13315" y="39710"/>
                  </a:lnTo>
                  <a:cubicBezTo>
                    <a:pt x="13600" y="39178"/>
                    <a:pt x="13950" y="38677"/>
                    <a:pt x="14359" y="38222"/>
                  </a:cubicBezTo>
                  <a:cubicBezTo>
                    <a:pt x="15102" y="37394"/>
                    <a:pt x="16144" y="36693"/>
                    <a:pt x="17152" y="36466"/>
                  </a:cubicBezTo>
                  <a:cubicBezTo>
                    <a:pt x="17487" y="36390"/>
                    <a:pt x="17715" y="36354"/>
                    <a:pt x="17957" y="36354"/>
                  </a:cubicBezTo>
                  <a:close/>
                  <a:moveTo>
                    <a:pt x="9409" y="1"/>
                  </a:moveTo>
                  <a:cubicBezTo>
                    <a:pt x="9281" y="1"/>
                    <a:pt x="9160" y="30"/>
                    <a:pt x="9057" y="97"/>
                  </a:cubicBezTo>
                  <a:lnTo>
                    <a:pt x="9057" y="94"/>
                  </a:lnTo>
                  <a:cubicBezTo>
                    <a:pt x="7445" y="1132"/>
                    <a:pt x="6145" y="2683"/>
                    <a:pt x="5023" y="4215"/>
                  </a:cubicBezTo>
                  <a:cubicBezTo>
                    <a:pt x="3600" y="6163"/>
                    <a:pt x="2415" y="8275"/>
                    <a:pt x="1491" y="10505"/>
                  </a:cubicBezTo>
                  <a:cubicBezTo>
                    <a:pt x="633" y="12581"/>
                    <a:pt x="1" y="14816"/>
                    <a:pt x="69" y="17082"/>
                  </a:cubicBezTo>
                  <a:cubicBezTo>
                    <a:pt x="98" y="18048"/>
                    <a:pt x="288" y="19039"/>
                    <a:pt x="702" y="19917"/>
                  </a:cubicBezTo>
                  <a:cubicBezTo>
                    <a:pt x="1183" y="20938"/>
                    <a:pt x="1863" y="22077"/>
                    <a:pt x="2838" y="22906"/>
                  </a:cubicBezTo>
                  <a:cubicBezTo>
                    <a:pt x="3949" y="23851"/>
                    <a:pt x="5280" y="24228"/>
                    <a:pt x="6653" y="24228"/>
                  </a:cubicBezTo>
                  <a:cubicBezTo>
                    <a:pt x="7272" y="24228"/>
                    <a:pt x="7899" y="24151"/>
                    <a:pt x="8519" y="24017"/>
                  </a:cubicBezTo>
                  <a:cubicBezTo>
                    <a:pt x="10343" y="23619"/>
                    <a:pt x="12084" y="22830"/>
                    <a:pt x="13946" y="22600"/>
                  </a:cubicBezTo>
                  <a:cubicBezTo>
                    <a:pt x="14224" y="22565"/>
                    <a:pt x="14376" y="22546"/>
                    <a:pt x="14541" y="22546"/>
                  </a:cubicBezTo>
                  <a:cubicBezTo>
                    <a:pt x="14671" y="22546"/>
                    <a:pt x="14809" y="22558"/>
                    <a:pt x="15025" y="22582"/>
                  </a:cubicBezTo>
                  <a:cubicBezTo>
                    <a:pt x="15105" y="22592"/>
                    <a:pt x="15184" y="22604"/>
                    <a:pt x="15263" y="22616"/>
                  </a:cubicBezTo>
                  <a:lnTo>
                    <a:pt x="15263" y="22616"/>
                  </a:lnTo>
                  <a:cubicBezTo>
                    <a:pt x="15303" y="22626"/>
                    <a:pt x="15343" y="22635"/>
                    <a:pt x="15382" y="22647"/>
                  </a:cubicBezTo>
                  <a:cubicBezTo>
                    <a:pt x="15457" y="22671"/>
                    <a:pt x="15533" y="22698"/>
                    <a:pt x="15609" y="22723"/>
                  </a:cubicBezTo>
                  <a:lnTo>
                    <a:pt x="15609" y="22723"/>
                  </a:lnTo>
                  <a:cubicBezTo>
                    <a:pt x="15659" y="22749"/>
                    <a:pt x="15712" y="22774"/>
                    <a:pt x="15764" y="22799"/>
                  </a:cubicBezTo>
                  <a:cubicBezTo>
                    <a:pt x="15773" y="22804"/>
                    <a:pt x="15782" y="22809"/>
                    <a:pt x="15790" y="22813"/>
                  </a:cubicBezTo>
                  <a:lnTo>
                    <a:pt x="15790" y="22813"/>
                  </a:lnTo>
                  <a:cubicBezTo>
                    <a:pt x="15786" y="22810"/>
                    <a:pt x="15782" y="22806"/>
                    <a:pt x="15778" y="22803"/>
                  </a:cubicBezTo>
                  <a:lnTo>
                    <a:pt x="15778" y="22803"/>
                  </a:lnTo>
                  <a:cubicBezTo>
                    <a:pt x="15782" y="22806"/>
                    <a:pt x="15786" y="22810"/>
                    <a:pt x="15791" y="22813"/>
                  </a:cubicBezTo>
                  <a:lnTo>
                    <a:pt x="15791" y="22813"/>
                  </a:lnTo>
                  <a:cubicBezTo>
                    <a:pt x="15850" y="22846"/>
                    <a:pt x="15877" y="22870"/>
                    <a:pt x="15871" y="22870"/>
                  </a:cubicBezTo>
                  <a:cubicBezTo>
                    <a:pt x="15867" y="22870"/>
                    <a:pt x="15850" y="22860"/>
                    <a:pt x="15820" y="22837"/>
                  </a:cubicBezTo>
                  <a:lnTo>
                    <a:pt x="15820" y="22837"/>
                  </a:lnTo>
                  <a:cubicBezTo>
                    <a:pt x="15863" y="22870"/>
                    <a:pt x="15908" y="22902"/>
                    <a:pt x="15952" y="22933"/>
                  </a:cubicBezTo>
                  <a:lnTo>
                    <a:pt x="15952" y="22933"/>
                  </a:lnTo>
                  <a:cubicBezTo>
                    <a:pt x="15943" y="22928"/>
                    <a:pt x="15939" y="22925"/>
                    <a:pt x="15938" y="22925"/>
                  </a:cubicBezTo>
                  <a:cubicBezTo>
                    <a:pt x="15932" y="22925"/>
                    <a:pt x="16115" y="23070"/>
                    <a:pt x="16171" y="23120"/>
                  </a:cubicBezTo>
                  <a:cubicBezTo>
                    <a:pt x="16179" y="23127"/>
                    <a:pt x="16186" y="23134"/>
                    <a:pt x="16193" y="23140"/>
                  </a:cubicBezTo>
                  <a:lnTo>
                    <a:pt x="16193" y="23140"/>
                  </a:lnTo>
                  <a:cubicBezTo>
                    <a:pt x="16230" y="23176"/>
                    <a:pt x="16269" y="23210"/>
                    <a:pt x="16305" y="23247"/>
                  </a:cubicBezTo>
                  <a:cubicBezTo>
                    <a:pt x="16361" y="23306"/>
                    <a:pt x="16413" y="23376"/>
                    <a:pt x="16472" y="23428"/>
                  </a:cubicBezTo>
                  <a:lnTo>
                    <a:pt x="16472" y="23428"/>
                  </a:lnTo>
                  <a:cubicBezTo>
                    <a:pt x="16392" y="23356"/>
                    <a:pt x="16363" y="23330"/>
                    <a:pt x="16362" y="23330"/>
                  </a:cubicBezTo>
                  <a:lnTo>
                    <a:pt x="16362" y="23330"/>
                  </a:lnTo>
                  <a:cubicBezTo>
                    <a:pt x="16361" y="23330"/>
                    <a:pt x="16447" y="23411"/>
                    <a:pt x="16489" y="23467"/>
                  </a:cubicBezTo>
                  <a:cubicBezTo>
                    <a:pt x="16498" y="23480"/>
                    <a:pt x="16506" y="23493"/>
                    <a:pt x="16514" y="23507"/>
                  </a:cubicBezTo>
                  <a:lnTo>
                    <a:pt x="16514" y="23507"/>
                  </a:lnTo>
                  <a:cubicBezTo>
                    <a:pt x="16539" y="23572"/>
                    <a:pt x="16567" y="23639"/>
                    <a:pt x="16597" y="23700"/>
                  </a:cubicBezTo>
                  <a:cubicBezTo>
                    <a:pt x="16601" y="23708"/>
                    <a:pt x="16605" y="23715"/>
                    <a:pt x="16608" y="23721"/>
                  </a:cubicBezTo>
                  <a:lnTo>
                    <a:pt x="16608" y="23721"/>
                  </a:lnTo>
                  <a:cubicBezTo>
                    <a:pt x="16608" y="23723"/>
                    <a:pt x="16608" y="23724"/>
                    <a:pt x="16609" y="23726"/>
                  </a:cubicBezTo>
                  <a:cubicBezTo>
                    <a:pt x="16621" y="23802"/>
                    <a:pt x="16639" y="23878"/>
                    <a:pt x="16647" y="23956"/>
                  </a:cubicBezTo>
                  <a:cubicBezTo>
                    <a:pt x="16653" y="24025"/>
                    <a:pt x="16655" y="24092"/>
                    <a:pt x="16658" y="24160"/>
                  </a:cubicBezTo>
                  <a:cubicBezTo>
                    <a:pt x="16658" y="24162"/>
                    <a:pt x="16658" y="24163"/>
                    <a:pt x="16658" y="24164"/>
                  </a:cubicBezTo>
                  <a:lnTo>
                    <a:pt x="16658" y="24164"/>
                  </a:lnTo>
                  <a:cubicBezTo>
                    <a:pt x="16656" y="24191"/>
                    <a:pt x="16654" y="24219"/>
                    <a:pt x="16650" y="24245"/>
                  </a:cubicBezTo>
                  <a:cubicBezTo>
                    <a:pt x="16609" y="24560"/>
                    <a:pt x="16524" y="24868"/>
                    <a:pt x="16401" y="25160"/>
                  </a:cubicBezTo>
                  <a:cubicBezTo>
                    <a:pt x="16400" y="25163"/>
                    <a:pt x="16398" y="25166"/>
                    <a:pt x="16397" y="25169"/>
                  </a:cubicBezTo>
                  <a:lnTo>
                    <a:pt x="16397" y="25169"/>
                  </a:lnTo>
                  <a:cubicBezTo>
                    <a:pt x="16382" y="25201"/>
                    <a:pt x="16367" y="25233"/>
                    <a:pt x="16351" y="25264"/>
                  </a:cubicBezTo>
                  <a:cubicBezTo>
                    <a:pt x="16313" y="25339"/>
                    <a:pt x="16275" y="25413"/>
                    <a:pt x="16235" y="25486"/>
                  </a:cubicBezTo>
                  <a:cubicBezTo>
                    <a:pt x="16137" y="25664"/>
                    <a:pt x="16032" y="25835"/>
                    <a:pt x="15920" y="26001"/>
                  </a:cubicBezTo>
                  <a:cubicBezTo>
                    <a:pt x="15690" y="26344"/>
                    <a:pt x="15442" y="26673"/>
                    <a:pt x="15177" y="26991"/>
                  </a:cubicBezTo>
                  <a:cubicBezTo>
                    <a:pt x="13966" y="28456"/>
                    <a:pt x="12552" y="29742"/>
                    <a:pt x="11243" y="31118"/>
                  </a:cubicBezTo>
                  <a:cubicBezTo>
                    <a:pt x="10048" y="32372"/>
                    <a:pt x="8782" y="33752"/>
                    <a:pt x="8226" y="35431"/>
                  </a:cubicBezTo>
                  <a:cubicBezTo>
                    <a:pt x="7701" y="37022"/>
                    <a:pt x="8263" y="38848"/>
                    <a:pt x="9484" y="39968"/>
                  </a:cubicBezTo>
                  <a:cubicBezTo>
                    <a:pt x="9800" y="40258"/>
                    <a:pt x="10141" y="40502"/>
                    <a:pt x="10499" y="40704"/>
                  </a:cubicBezTo>
                  <a:lnTo>
                    <a:pt x="10499" y="40704"/>
                  </a:lnTo>
                  <a:cubicBezTo>
                    <a:pt x="10290" y="41706"/>
                    <a:pt x="10257" y="42744"/>
                    <a:pt x="10420" y="43759"/>
                  </a:cubicBezTo>
                  <a:cubicBezTo>
                    <a:pt x="10829" y="46302"/>
                    <a:pt x="12410" y="48773"/>
                    <a:pt x="14509" y="50262"/>
                  </a:cubicBezTo>
                  <a:cubicBezTo>
                    <a:pt x="16198" y="51460"/>
                    <a:pt x="18182" y="51989"/>
                    <a:pt x="20141" y="52561"/>
                  </a:cubicBezTo>
                  <a:cubicBezTo>
                    <a:pt x="20575" y="52687"/>
                    <a:pt x="21010" y="52820"/>
                    <a:pt x="21436" y="52973"/>
                  </a:cubicBezTo>
                  <a:cubicBezTo>
                    <a:pt x="21532" y="53007"/>
                    <a:pt x="21628" y="53042"/>
                    <a:pt x="21724" y="53079"/>
                  </a:cubicBezTo>
                  <a:cubicBezTo>
                    <a:pt x="21774" y="53099"/>
                    <a:pt x="21853" y="53132"/>
                    <a:pt x="21887" y="53146"/>
                  </a:cubicBezTo>
                  <a:lnTo>
                    <a:pt x="21887" y="53146"/>
                  </a:lnTo>
                  <a:cubicBezTo>
                    <a:pt x="22068" y="53227"/>
                    <a:pt x="22249" y="53310"/>
                    <a:pt x="22424" y="53403"/>
                  </a:cubicBezTo>
                  <a:cubicBezTo>
                    <a:pt x="22510" y="53448"/>
                    <a:pt x="22593" y="53496"/>
                    <a:pt x="22676" y="53544"/>
                  </a:cubicBezTo>
                  <a:cubicBezTo>
                    <a:pt x="22684" y="53548"/>
                    <a:pt x="22692" y="53552"/>
                    <a:pt x="22699" y="53556"/>
                  </a:cubicBezTo>
                  <a:lnTo>
                    <a:pt x="22699" y="53556"/>
                  </a:lnTo>
                  <a:cubicBezTo>
                    <a:pt x="22704" y="53560"/>
                    <a:pt x="22710" y="53565"/>
                    <a:pt x="22718" y="53571"/>
                  </a:cubicBezTo>
                  <a:cubicBezTo>
                    <a:pt x="22793" y="53628"/>
                    <a:pt x="22873" y="53678"/>
                    <a:pt x="22948" y="53735"/>
                  </a:cubicBezTo>
                  <a:cubicBezTo>
                    <a:pt x="23010" y="53783"/>
                    <a:pt x="23129" y="53916"/>
                    <a:pt x="23133" y="53916"/>
                  </a:cubicBezTo>
                  <a:cubicBezTo>
                    <a:pt x="23135" y="53916"/>
                    <a:pt x="23112" y="53888"/>
                    <a:pt x="23049" y="53811"/>
                  </a:cubicBezTo>
                  <a:lnTo>
                    <a:pt x="23049" y="53811"/>
                  </a:lnTo>
                  <a:cubicBezTo>
                    <a:pt x="23108" y="53882"/>
                    <a:pt x="23183" y="53941"/>
                    <a:pt x="23246" y="54007"/>
                  </a:cubicBezTo>
                  <a:cubicBezTo>
                    <a:pt x="23295" y="54059"/>
                    <a:pt x="23361" y="54139"/>
                    <a:pt x="23363" y="54139"/>
                  </a:cubicBezTo>
                  <a:cubicBezTo>
                    <a:pt x="23363" y="54139"/>
                    <a:pt x="23363" y="54139"/>
                    <a:pt x="23363" y="54139"/>
                  </a:cubicBezTo>
                  <a:lnTo>
                    <a:pt x="23363" y="54139"/>
                  </a:lnTo>
                  <a:cubicBezTo>
                    <a:pt x="23399" y="54187"/>
                    <a:pt x="23434" y="54236"/>
                    <a:pt x="23468" y="54285"/>
                  </a:cubicBezTo>
                  <a:cubicBezTo>
                    <a:pt x="23492" y="54319"/>
                    <a:pt x="23607" y="54516"/>
                    <a:pt x="23612" y="54516"/>
                  </a:cubicBezTo>
                  <a:cubicBezTo>
                    <a:pt x="23613" y="54516"/>
                    <a:pt x="23604" y="54497"/>
                    <a:pt x="23579" y="54448"/>
                  </a:cubicBezTo>
                  <a:lnTo>
                    <a:pt x="23579" y="54448"/>
                  </a:lnTo>
                  <a:cubicBezTo>
                    <a:pt x="24016" y="55277"/>
                    <a:pt x="24114" y="56167"/>
                    <a:pt x="24067" y="57165"/>
                  </a:cubicBezTo>
                  <a:cubicBezTo>
                    <a:pt x="24040" y="57731"/>
                    <a:pt x="24456" y="58196"/>
                    <a:pt x="24941" y="58443"/>
                  </a:cubicBezTo>
                  <a:cubicBezTo>
                    <a:pt x="25080" y="58514"/>
                    <a:pt x="25373" y="58604"/>
                    <a:pt x="25634" y="58604"/>
                  </a:cubicBezTo>
                  <a:cubicBezTo>
                    <a:pt x="25894" y="58604"/>
                    <a:pt x="26124" y="58515"/>
                    <a:pt x="26136" y="58231"/>
                  </a:cubicBezTo>
                  <a:cubicBezTo>
                    <a:pt x="26200" y="56865"/>
                    <a:pt x="26050" y="55539"/>
                    <a:pt x="25369" y="54330"/>
                  </a:cubicBezTo>
                  <a:cubicBezTo>
                    <a:pt x="24801" y="53318"/>
                    <a:pt x="23892" y="52555"/>
                    <a:pt x="22892" y="51992"/>
                  </a:cubicBezTo>
                  <a:cubicBezTo>
                    <a:pt x="20999" y="50926"/>
                    <a:pt x="18775" y="50634"/>
                    <a:pt x="16767" y="49853"/>
                  </a:cubicBezTo>
                  <a:lnTo>
                    <a:pt x="16767" y="49853"/>
                  </a:lnTo>
                  <a:cubicBezTo>
                    <a:pt x="16768" y="49853"/>
                    <a:pt x="16768" y="49853"/>
                    <a:pt x="16768" y="49853"/>
                  </a:cubicBezTo>
                  <a:cubicBezTo>
                    <a:pt x="16768" y="49853"/>
                    <a:pt x="16767" y="49853"/>
                    <a:pt x="16766" y="49852"/>
                  </a:cubicBezTo>
                  <a:lnTo>
                    <a:pt x="16766" y="49852"/>
                  </a:lnTo>
                  <a:cubicBezTo>
                    <a:pt x="16767" y="49853"/>
                    <a:pt x="16767" y="49853"/>
                    <a:pt x="16767" y="49853"/>
                  </a:cubicBezTo>
                  <a:lnTo>
                    <a:pt x="16767" y="49853"/>
                  </a:lnTo>
                  <a:cubicBezTo>
                    <a:pt x="16763" y="49851"/>
                    <a:pt x="16759" y="49849"/>
                    <a:pt x="16753" y="49847"/>
                  </a:cubicBezTo>
                  <a:lnTo>
                    <a:pt x="16753" y="49847"/>
                  </a:lnTo>
                  <a:cubicBezTo>
                    <a:pt x="16758" y="49849"/>
                    <a:pt x="16762" y="49851"/>
                    <a:pt x="16766" y="49852"/>
                  </a:cubicBezTo>
                  <a:lnTo>
                    <a:pt x="16766" y="49852"/>
                  </a:lnTo>
                  <a:cubicBezTo>
                    <a:pt x="16764" y="49852"/>
                    <a:pt x="16762" y="49851"/>
                    <a:pt x="16760" y="49850"/>
                  </a:cubicBezTo>
                  <a:cubicBezTo>
                    <a:pt x="16688" y="49822"/>
                    <a:pt x="16664" y="49812"/>
                    <a:pt x="16665" y="49812"/>
                  </a:cubicBezTo>
                  <a:lnTo>
                    <a:pt x="16665" y="49812"/>
                  </a:lnTo>
                  <a:cubicBezTo>
                    <a:pt x="16666" y="49812"/>
                    <a:pt x="16721" y="49833"/>
                    <a:pt x="16753" y="49847"/>
                  </a:cubicBezTo>
                  <a:lnTo>
                    <a:pt x="16753" y="49847"/>
                  </a:lnTo>
                  <a:cubicBezTo>
                    <a:pt x="16699" y="49823"/>
                    <a:pt x="16647" y="49800"/>
                    <a:pt x="16594" y="49777"/>
                  </a:cubicBezTo>
                  <a:cubicBezTo>
                    <a:pt x="16463" y="49716"/>
                    <a:pt x="16334" y="49658"/>
                    <a:pt x="16206" y="49595"/>
                  </a:cubicBezTo>
                  <a:cubicBezTo>
                    <a:pt x="16093" y="49539"/>
                    <a:pt x="15981" y="49479"/>
                    <a:pt x="15869" y="49419"/>
                  </a:cubicBezTo>
                  <a:cubicBezTo>
                    <a:pt x="15800" y="49380"/>
                    <a:pt x="15732" y="49341"/>
                    <a:pt x="15663" y="49302"/>
                  </a:cubicBezTo>
                  <a:cubicBezTo>
                    <a:pt x="15648" y="49294"/>
                    <a:pt x="15593" y="49260"/>
                    <a:pt x="15552" y="49234"/>
                  </a:cubicBezTo>
                  <a:lnTo>
                    <a:pt x="15552" y="49234"/>
                  </a:lnTo>
                  <a:cubicBezTo>
                    <a:pt x="15489" y="49190"/>
                    <a:pt x="15355" y="49099"/>
                    <a:pt x="15332" y="49082"/>
                  </a:cubicBezTo>
                  <a:cubicBezTo>
                    <a:pt x="15214" y="48997"/>
                    <a:pt x="15104" y="48906"/>
                    <a:pt x="14989" y="48818"/>
                  </a:cubicBezTo>
                  <a:cubicBezTo>
                    <a:pt x="14978" y="48810"/>
                    <a:pt x="14963" y="48798"/>
                    <a:pt x="14949" y="48786"/>
                  </a:cubicBezTo>
                  <a:lnTo>
                    <a:pt x="14949" y="48786"/>
                  </a:lnTo>
                  <a:cubicBezTo>
                    <a:pt x="14920" y="48759"/>
                    <a:pt x="14891" y="48733"/>
                    <a:pt x="14863" y="48706"/>
                  </a:cubicBezTo>
                  <a:cubicBezTo>
                    <a:pt x="14708" y="48559"/>
                    <a:pt x="14561" y="48404"/>
                    <a:pt x="14417" y="48246"/>
                  </a:cubicBezTo>
                  <a:cubicBezTo>
                    <a:pt x="13541" y="47289"/>
                    <a:pt x="12856" y="46101"/>
                    <a:pt x="12578" y="44799"/>
                  </a:cubicBezTo>
                  <a:cubicBezTo>
                    <a:pt x="12337" y="43674"/>
                    <a:pt x="12370" y="42521"/>
                    <a:pt x="12647" y="41430"/>
                  </a:cubicBezTo>
                  <a:lnTo>
                    <a:pt x="12647" y="41430"/>
                  </a:lnTo>
                  <a:cubicBezTo>
                    <a:pt x="13099" y="41503"/>
                    <a:pt x="13561" y="41535"/>
                    <a:pt x="14025" y="41535"/>
                  </a:cubicBezTo>
                  <a:cubicBezTo>
                    <a:pt x="14196" y="41535"/>
                    <a:pt x="14367" y="41531"/>
                    <a:pt x="14538" y="41522"/>
                  </a:cubicBezTo>
                  <a:cubicBezTo>
                    <a:pt x="16157" y="41439"/>
                    <a:pt x="17828" y="40974"/>
                    <a:pt x="19248" y="40191"/>
                  </a:cubicBezTo>
                  <a:cubicBezTo>
                    <a:pt x="20278" y="39623"/>
                    <a:pt x="21519" y="38687"/>
                    <a:pt x="21438" y="37370"/>
                  </a:cubicBezTo>
                  <a:cubicBezTo>
                    <a:pt x="21372" y="36302"/>
                    <a:pt x="20462" y="35607"/>
                    <a:pt x="19582" y="35159"/>
                  </a:cubicBezTo>
                  <a:cubicBezTo>
                    <a:pt x="18782" y="34755"/>
                    <a:pt x="17912" y="34539"/>
                    <a:pt x="17024" y="34539"/>
                  </a:cubicBezTo>
                  <a:cubicBezTo>
                    <a:pt x="16859" y="34539"/>
                    <a:pt x="16694" y="34547"/>
                    <a:pt x="16529" y="34562"/>
                  </a:cubicBezTo>
                  <a:cubicBezTo>
                    <a:pt x="14628" y="34734"/>
                    <a:pt x="12934" y="36006"/>
                    <a:pt x="11867" y="37533"/>
                  </a:cubicBezTo>
                  <a:cubicBezTo>
                    <a:pt x="11486" y="38078"/>
                    <a:pt x="11171" y="38666"/>
                    <a:pt x="10927" y="39283"/>
                  </a:cubicBezTo>
                  <a:lnTo>
                    <a:pt x="10927" y="39283"/>
                  </a:lnTo>
                  <a:cubicBezTo>
                    <a:pt x="10913" y="39274"/>
                    <a:pt x="10898" y="39266"/>
                    <a:pt x="10884" y="39258"/>
                  </a:cubicBezTo>
                  <a:lnTo>
                    <a:pt x="10884" y="39258"/>
                  </a:lnTo>
                  <a:cubicBezTo>
                    <a:pt x="10805" y="39194"/>
                    <a:pt x="10716" y="39124"/>
                    <a:pt x="10632" y="39067"/>
                  </a:cubicBezTo>
                  <a:lnTo>
                    <a:pt x="10632" y="39067"/>
                  </a:lnTo>
                  <a:cubicBezTo>
                    <a:pt x="10730" y="39132"/>
                    <a:pt x="10768" y="39156"/>
                    <a:pt x="10773" y="39156"/>
                  </a:cubicBezTo>
                  <a:cubicBezTo>
                    <a:pt x="10783" y="39156"/>
                    <a:pt x="10623" y="39036"/>
                    <a:pt x="10557" y="38971"/>
                  </a:cubicBezTo>
                  <a:cubicBezTo>
                    <a:pt x="10551" y="38965"/>
                    <a:pt x="10545" y="38959"/>
                    <a:pt x="10540" y="38955"/>
                  </a:cubicBezTo>
                  <a:lnTo>
                    <a:pt x="10540" y="38955"/>
                  </a:lnTo>
                  <a:cubicBezTo>
                    <a:pt x="10533" y="38942"/>
                    <a:pt x="10524" y="38925"/>
                    <a:pt x="10511" y="38904"/>
                  </a:cubicBezTo>
                  <a:cubicBezTo>
                    <a:pt x="10481" y="38856"/>
                    <a:pt x="10390" y="38677"/>
                    <a:pt x="10384" y="38677"/>
                  </a:cubicBezTo>
                  <a:lnTo>
                    <a:pt x="10384" y="38677"/>
                  </a:lnTo>
                  <a:cubicBezTo>
                    <a:pt x="10382" y="38677"/>
                    <a:pt x="10392" y="38704"/>
                    <a:pt x="10425" y="38778"/>
                  </a:cubicBezTo>
                  <a:cubicBezTo>
                    <a:pt x="10375" y="38666"/>
                    <a:pt x="10322" y="38557"/>
                    <a:pt x="10281" y="38444"/>
                  </a:cubicBezTo>
                  <a:cubicBezTo>
                    <a:pt x="10263" y="38396"/>
                    <a:pt x="10247" y="38350"/>
                    <a:pt x="10231" y="38302"/>
                  </a:cubicBezTo>
                  <a:cubicBezTo>
                    <a:pt x="10224" y="38279"/>
                    <a:pt x="10219" y="38265"/>
                    <a:pt x="10216" y="38257"/>
                  </a:cubicBezTo>
                  <a:lnTo>
                    <a:pt x="10216" y="38257"/>
                  </a:lnTo>
                  <a:cubicBezTo>
                    <a:pt x="10213" y="38243"/>
                    <a:pt x="10210" y="38222"/>
                    <a:pt x="10204" y="38191"/>
                  </a:cubicBezTo>
                  <a:cubicBezTo>
                    <a:pt x="10161" y="37963"/>
                    <a:pt x="10131" y="37731"/>
                    <a:pt x="10113" y="37498"/>
                  </a:cubicBezTo>
                  <a:cubicBezTo>
                    <a:pt x="10109" y="37437"/>
                    <a:pt x="10105" y="37412"/>
                    <a:pt x="10102" y="37404"/>
                  </a:cubicBezTo>
                  <a:lnTo>
                    <a:pt x="10102" y="37404"/>
                  </a:lnTo>
                  <a:cubicBezTo>
                    <a:pt x="10105" y="37397"/>
                    <a:pt x="10111" y="37373"/>
                    <a:pt x="10119" y="37308"/>
                  </a:cubicBezTo>
                  <a:cubicBezTo>
                    <a:pt x="10135" y="37183"/>
                    <a:pt x="10151" y="37060"/>
                    <a:pt x="10177" y="36937"/>
                  </a:cubicBezTo>
                  <a:cubicBezTo>
                    <a:pt x="10287" y="36409"/>
                    <a:pt x="10437" y="36087"/>
                    <a:pt x="10667" y="35674"/>
                  </a:cubicBezTo>
                  <a:cubicBezTo>
                    <a:pt x="11890" y="33488"/>
                    <a:pt x="13912" y="31792"/>
                    <a:pt x="15633" y="30014"/>
                  </a:cubicBezTo>
                  <a:cubicBezTo>
                    <a:pt x="16970" y="28632"/>
                    <a:pt x="18959" y="26726"/>
                    <a:pt x="18729" y="24603"/>
                  </a:cubicBezTo>
                  <a:cubicBezTo>
                    <a:pt x="18673" y="24080"/>
                    <a:pt x="18455" y="23566"/>
                    <a:pt x="18158" y="23136"/>
                  </a:cubicBezTo>
                  <a:cubicBezTo>
                    <a:pt x="17990" y="22893"/>
                    <a:pt x="17799" y="22668"/>
                    <a:pt x="17588" y="22461"/>
                  </a:cubicBezTo>
                  <a:cubicBezTo>
                    <a:pt x="17529" y="22403"/>
                    <a:pt x="17338" y="22232"/>
                    <a:pt x="17261" y="22162"/>
                  </a:cubicBezTo>
                  <a:lnTo>
                    <a:pt x="17261" y="22162"/>
                  </a:lnTo>
                  <a:cubicBezTo>
                    <a:pt x="17099" y="22016"/>
                    <a:pt x="16938" y="21868"/>
                    <a:pt x="16764" y="21738"/>
                  </a:cubicBezTo>
                  <a:cubicBezTo>
                    <a:pt x="15822" y="21037"/>
                    <a:pt x="14720" y="20736"/>
                    <a:pt x="13579" y="20736"/>
                  </a:cubicBezTo>
                  <a:cubicBezTo>
                    <a:pt x="13382" y="20736"/>
                    <a:pt x="13184" y="20745"/>
                    <a:pt x="12985" y="20762"/>
                  </a:cubicBezTo>
                  <a:cubicBezTo>
                    <a:pt x="10516" y="20980"/>
                    <a:pt x="8273" y="22299"/>
                    <a:pt x="5785" y="22422"/>
                  </a:cubicBezTo>
                  <a:cubicBezTo>
                    <a:pt x="5771" y="22423"/>
                    <a:pt x="5759" y="22423"/>
                    <a:pt x="5749" y="22424"/>
                  </a:cubicBezTo>
                  <a:lnTo>
                    <a:pt x="5749" y="22424"/>
                  </a:lnTo>
                  <a:cubicBezTo>
                    <a:pt x="5666" y="22424"/>
                    <a:pt x="5584" y="22422"/>
                    <a:pt x="5501" y="22419"/>
                  </a:cubicBezTo>
                  <a:cubicBezTo>
                    <a:pt x="5373" y="22414"/>
                    <a:pt x="5247" y="22405"/>
                    <a:pt x="5119" y="22390"/>
                  </a:cubicBezTo>
                  <a:cubicBezTo>
                    <a:pt x="5049" y="22382"/>
                    <a:pt x="4980" y="22371"/>
                    <a:pt x="4910" y="22362"/>
                  </a:cubicBezTo>
                  <a:cubicBezTo>
                    <a:pt x="4892" y="22359"/>
                    <a:pt x="4878" y="22358"/>
                    <a:pt x="4865" y="22356"/>
                  </a:cubicBezTo>
                  <a:lnTo>
                    <a:pt x="4865" y="22356"/>
                  </a:lnTo>
                  <a:cubicBezTo>
                    <a:pt x="4721" y="22321"/>
                    <a:pt x="4582" y="22268"/>
                    <a:pt x="4437" y="22231"/>
                  </a:cubicBezTo>
                  <a:cubicBezTo>
                    <a:pt x="4429" y="22228"/>
                    <a:pt x="4422" y="22227"/>
                    <a:pt x="4415" y="22225"/>
                  </a:cubicBezTo>
                  <a:lnTo>
                    <a:pt x="4415" y="22225"/>
                  </a:lnTo>
                  <a:cubicBezTo>
                    <a:pt x="4356" y="22197"/>
                    <a:pt x="4298" y="22170"/>
                    <a:pt x="4241" y="22141"/>
                  </a:cubicBezTo>
                  <a:cubicBezTo>
                    <a:pt x="4189" y="22115"/>
                    <a:pt x="4140" y="22084"/>
                    <a:pt x="4087" y="22058"/>
                  </a:cubicBezTo>
                  <a:cubicBezTo>
                    <a:pt x="4082" y="22056"/>
                    <a:pt x="4077" y="22053"/>
                    <a:pt x="4073" y="22051"/>
                  </a:cubicBezTo>
                  <a:lnTo>
                    <a:pt x="4073" y="22051"/>
                  </a:lnTo>
                  <a:cubicBezTo>
                    <a:pt x="4068" y="22047"/>
                    <a:pt x="4064" y="22043"/>
                    <a:pt x="4058" y="22039"/>
                  </a:cubicBezTo>
                  <a:cubicBezTo>
                    <a:pt x="4018" y="22004"/>
                    <a:pt x="3859" y="21880"/>
                    <a:pt x="3808" y="21845"/>
                  </a:cubicBezTo>
                  <a:lnTo>
                    <a:pt x="3808" y="21845"/>
                  </a:lnTo>
                  <a:cubicBezTo>
                    <a:pt x="3771" y="21810"/>
                    <a:pt x="3728" y="21770"/>
                    <a:pt x="3726" y="21767"/>
                  </a:cubicBezTo>
                  <a:cubicBezTo>
                    <a:pt x="3654" y="21697"/>
                    <a:pt x="3589" y="21623"/>
                    <a:pt x="3522" y="21550"/>
                  </a:cubicBezTo>
                  <a:cubicBezTo>
                    <a:pt x="3508" y="21535"/>
                    <a:pt x="3497" y="21523"/>
                    <a:pt x="3487" y="21512"/>
                  </a:cubicBezTo>
                  <a:lnTo>
                    <a:pt x="3487" y="21512"/>
                  </a:lnTo>
                  <a:cubicBezTo>
                    <a:pt x="3484" y="21507"/>
                    <a:pt x="3479" y="21501"/>
                    <a:pt x="3474" y="21494"/>
                  </a:cubicBezTo>
                  <a:cubicBezTo>
                    <a:pt x="3419" y="21422"/>
                    <a:pt x="3365" y="21349"/>
                    <a:pt x="3314" y="21275"/>
                  </a:cubicBezTo>
                  <a:cubicBezTo>
                    <a:pt x="3205" y="21117"/>
                    <a:pt x="3102" y="20952"/>
                    <a:pt x="3007" y="20785"/>
                  </a:cubicBezTo>
                  <a:cubicBezTo>
                    <a:pt x="2931" y="20649"/>
                    <a:pt x="2868" y="20515"/>
                    <a:pt x="2779" y="20344"/>
                  </a:cubicBezTo>
                  <a:cubicBezTo>
                    <a:pt x="2748" y="20284"/>
                    <a:pt x="2728" y="20247"/>
                    <a:pt x="2717" y="20227"/>
                  </a:cubicBezTo>
                  <a:lnTo>
                    <a:pt x="2717" y="20227"/>
                  </a:lnTo>
                  <a:cubicBezTo>
                    <a:pt x="2679" y="20148"/>
                    <a:pt x="2641" y="20070"/>
                    <a:pt x="2605" y="19989"/>
                  </a:cubicBezTo>
                  <a:cubicBezTo>
                    <a:pt x="2351" y="19411"/>
                    <a:pt x="2266" y="19037"/>
                    <a:pt x="2194" y="18361"/>
                  </a:cubicBezTo>
                  <a:cubicBezTo>
                    <a:pt x="1887" y="15500"/>
                    <a:pt x="3049" y="12454"/>
                    <a:pt x="4320" y="9923"/>
                  </a:cubicBezTo>
                  <a:cubicBezTo>
                    <a:pt x="5638" y="7298"/>
                    <a:pt x="7329" y="4706"/>
                    <a:pt x="9493" y="2696"/>
                  </a:cubicBezTo>
                  <a:cubicBezTo>
                    <a:pt x="9857" y="2356"/>
                    <a:pt x="10252" y="2047"/>
                    <a:pt x="10671" y="1776"/>
                  </a:cubicBezTo>
                  <a:cubicBezTo>
                    <a:pt x="11456" y="1270"/>
                    <a:pt x="10251" y="1"/>
                    <a:pt x="9409" y="1"/>
                  </a:cubicBezTo>
                  <a:close/>
                </a:path>
              </a:pathLst>
            </a:custGeom>
            <a:solidFill>
              <a:srgbClr val="DE80D7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" name="Google Shape;299;p8"/>
            <p:cNvSpPr/>
            <p:nvPr/>
          </p:nvSpPr>
          <p:spPr>
            <a:xfrm>
              <a:off x="715099" y="-749742"/>
              <a:ext cx="748453" cy="1751944"/>
            </a:xfrm>
            <a:custGeom>
              <a:avLst/>
              <a:gdLst/>
              <a:ahLst/>
              <a:cxnLst/>
              <a:rect l="l" t="t" r="r" b="b"/>
              <a:pathLst>
                <a:path w="25831" h="60464" extrusionOk="0">
                  <a:moveTo>
                    <a:pt x="14353" y="21284"/>
                  </a:moveTo>
                  <a:cubicBezTo>
                    <a:pt x="14354" y="21284"/>
                    <a:pt x="14354" y="21284"/>
                    <a:pt x="14354" y="21284"/>
                  </a:cubicBezTo>
                  <a:cubicBezTo>
                    <a:pt x="14354" y="21284"/>
                    <a:pt x="14354" y="21284"/>
                    <a:pt x="14353" y="21284"/>
                  </a:cubicBezTo>
                  <a:close/>
                  <a:moveTo>
                    <a:pt x="14972" y="22124"/>
                  </a:moveTo>
                  <a:cubicBezTo>
                    <a:pt x="14973" y="22126"/>
                    <a:pt x="14974" y="22128"/>
                    <a:pt x="14974" y="22130"/>
                  </a:cubicBezTo>
                  <a:lnTo>
                    <a:pt x="14974" y="22130"/>
                  </a:lnTo>
                  <a:cubicBezTo>
                    <a:pt x="14974" y="22128"/>
                    <a:pt x="14973" y="22126"/>
                    <a:pt x="14972" y="22124"/>
                  </a:cubicBezTo>
                  <a:close/>
                  <a:moveTo>
                    <a:pt x="14144" y="21194"/>
                  </a:moveTo>
                  <a:cubicBezTo>
                    <a:pt x="14170" y="21203"/>
                    <a:pt x="14227" y="21221"/>
                    <a:pt x="14276" y="21236"/>
                  </a:cubicBezTo>
                  <a:lnTo>
                    <a:pt x="14276" y="21236"/>
                  </a:lnTo>
                  <a:cubicBezTo>
                    <a:pt x="14312" y="21272"/>
                    <a:pt x="14362" y="21305"/>
                    <a:pt x="14404" y="21335"/>
                  </a:cubicBezTo>
                  <a:cubicBezTo>
                    <a:pt x="14411" y="21341"/>
                    <a:pt x="14417" y="21345"/>
                    <a:pt x="14421" y="21347"/>
                  </a:cubicBezTo>
                  <a:lnTo>
                    <a:pt x="14421" y="21347"/>
                  </a:lnTo>
                  <a:cubicBezTo>
                    <a:pt x="14423" y="21349"/>
                    <a:pt x="14425" y="21352"/>
                    <a:pt x="14428" y="21354"/>
                  </a:cubicBezTo>
                  <a:cubicBezTo>
                    <a:pt x="14614" y="21565"/>
                    <a:pt x="14726" y="21709"/>
                    <a:pt x="14822" y="21872"/>
                  </a:cubicBezTo>
                  <a:cubicBezTo>
                    <a:pt x="14873" y="21958"/>
                    <a:pt x="14921" y="22046"/>
                    <a:pt x="14971" y="22134"/>
                  </a:cubicBezTo>
                  <a:cubicBezTo>
                    <a:pt x="14977" y="22145"/>
                    <a:pt x="14986" y="22167"/>
                    <a:pt x="14994" y="22184"/>
                  </a:cubicBezTo>
                  <a:lnTo>
                    <a:pt x="14994" y="22184"/>
                  </a:lnTo>
                  <a:cubicBezTo>
                    <a:pt x="15007" y="22225"/>
                    <a:pt x="15019" y="22267"/>
                    <a:pt x="15030" y="22308"/>
                  </a:cubicBezTo>
                  <a:cubicBezTo>
                    <a:pt x="15054" y="22396"/>
                    <a:pt x="15071" y="22485"/>
                    <a:pt x="15086" y="22573"/>
                  </a:cubicBezTo>
                  <a:cubicBezTo>
                    <a:pt x="15088" y="22587"/>
                    <a:pt x="15091" y="22624"/>
                    <a:pt x="15093" y="22643"/>
                  </a:cubicBezTo>
                  <a:lnTo>
                    <a:pt x="15093" y="22643"/>
                  </a:lnTo>
                  <a:cubicBezTo>
                    <a:pt x="15094" y="22677"/>
                    <a:pt x="15095" y="22713"/>
                    <a:pt x="15094" y="22746"/>
                  </a:cubicBezTo>
                  <a:cubicBezTo>
                    <a:pt x="15087" y="22963"/>
                    <a:pt x="15062" y="23180"/>
                    <a:pt x="15017" y="23393"/>
                  </a:cubicBezTo>
                  <a:cubicBezTo>
                    <a:pt x="14942" y="23741"/>
                    <a:pt x="14761" y="24150"/>
                    <a:pt x="14549" y="24538"/>
                  </a:cubicBezTo>
                  <a:cubicBezTo>
                    <a:pt x="13546" y="26367"/>
                    <a:pt x="11836" y="27877"/>
                    <a:pt x="10089" y="28978"/>
                  </a:cubicBezTo>
                  <a:cubicBezTo>
                    <a:pt x="9781" y="29172"/>
                    <a:pt x="9606" y="29280"/>
                    <a:pt x="9368" y="29395"/>
                  </a:cubicBezTo>
                  <a:lnTo>
                    <a:pt x="9368" y="29395"/>
                  </a:lnTo>
                  <a:cubicBezTo>
                    <a:pt x="9239" y="28649"/>
                    <a:pt x="9206" y="27758"/>
                    <a:pt x="9386" y="26920"/>
                  </a:cubicBezTo>
                  <a:cubicBezTo>
                    <a:pt x="9414" y="26780"/>
                    <a:pt x="9453" y="26641"/>
                    <a:pt x="9499" y="26505"/>
                  </a:cubicBezTo>
                  <a:cubicBezTo>
                    <a:pt x="9574" y="26289"/>
                    <a:pt x="9657" y="26075"/>
                    <a:pt x="9748" y="25864"/>
                  </a:cubicBezTo>
                  <a:cubicBezTo>
                    <a:pt x="9946" y="25406"/>
                    <a:pt x="10175" y="24960"/>
                    <a:pt x="10431" y="24529"/>
                  </a:cubicBezTo>
                  <a:cubicBezTo>
                    <a:pt x="10950" y="23648"/>
                    <a:pt x="11550" y="22826"/>
                    <a:pt x="12309" y="22147"/>
                  </a:cubicBezTo>
                  <a:cubicBezTo>
                    <a:pt x="12471" y="22001"/>
                    <a:pt x="12640" y="21864"/>
                    <a:pt x="12817" y="21735"/>
                  </a:cubicBezTo>
                  <a:cubicBezTo>
                    <a:pt x="12913" y="21666"/>
                    <a:pt x="13012" y="21600"/>
                    <a:pt x="13113" y="21537"/>
                  </a:cubicBezTo>
                  <a:cubicBezTo>
                    <a:pt x="13258" y="21444"/>
                    <a:pt x="13201" y="21477"/>
                    <a:pt x="13292" y="21434"/>
                  </a:cubicBezTo>
                  <a:cubicBezTo>
                    <a:pt x="13474" y="21350"/>
                    <a:pt x="13662" y="21279"/>
                    <a:pt x="13857" y="21227"/>
                  </a:cubicBezTo>
                  <a:cubicBezTo>
                    <a:pt x="13862" y="21225"/>
                    <a:pt x="13866" y="21224"/>
                    <a:pt x="13869" y="21223"/>
                  </a:cubicBezTo>
                  <a:lnTo>
                    <a:pt x="13869" y="21223"/>
                  </a:lnTo>
                  <a:cubicBezTo>
                    <a:pt x="13898" y="21219"/>
                    <a:pt x="13928" y="21214"/>
                    <a:pt x="13956" y="21212"/>
                  </a:cubicBezTo>
                  <a:cubicBezTo>
                    <a:pt x="14002" y="21209"/>
                    <a:pt x="14060" y="21209"/>
                    <a:pt x="14106" y="21201"/>
                  </a:cubicBezTo>
                  <a:lnTo>
                    <a:pt x="14106" y="21201"/>
                  </a:lnTo>
                  <a:cubicBezTo>
                    <a:pt x="14186" y="21216"/>
                    <a:pt x="14246" y="21232"/>
                    <a:pt x="14250" y="21232"/>
                  </a:cubicBezTo>
                  <a:cubicBezTo>
                    <a:pt x="14254" y="21232"/>
                    <a:pt x="14224" y="21222"/>
                    <a:pt x="14144" y="21194"/>
                  </a:cubicBezTo>
                  <a:lnTo>
                    <a:pt x="14144" y="21194"/>
                  </a:lnTo>
                  <a:cubicBezTo>
                    <a:pt x="14144" y="21194"/>
                    <a:pt x="14144" y="21194"/>
                    <a:pt x="14144" y="21194"/>
                  </a:cubicBezTo>
                  <a:close/>
                  <a:moveTo>
                    <a:pt x="4782" y="29721"/>
                  </a:moveTo>
                  <a:cubicBezTo>
                    <a:pt x="4783" y="29721"/>
                    <a:pt x="4784" y="29721"/>
                    <a:pt x="4786" y="29722"/>
                  </a:cubicBezTo>
                  <a:lnTo>
                    <a:pt x="4786" y="29722"/>
                  </a:lnTo>
                  <a:cubicBezTo>
                    <a:pt x="4784" y="29721"/>
                    <a:pt x="4783" y="29721"/>
                    <a:pt x="4782" y="29721"/>
                  </a:cubicBezTo>
                  <a:close/>
                  <a:moveTo>
                    <a:pt x="4807" y="29729"/>
                  </a:moveTo>
                  <a:cubicBezTo>
                    <a:pt x="4858" y="29748"/>
                    <a:pt x="4915" y="29780"/>
                    <a:pt x="4910" y="29780"/>
                  </a:cubicBezTo>
                  <a:cubicBezTo>
                    <a:pt x="4907" y="29780"/>
                    <a:pt x="4879" y="29767"/>
                    <a:pt x="4807" y="29729"/>
                  </a:cubicBezTo>
                  <a:close/>
                  <a:moveTo>
                    <a:pt x="17346" y="35867"/>
                  </a:moveTo>
                  <a:cubicBezTo>
                    <a:pt x="17350" y="35867"/>
                    <a:pt x="17373" y="35889"/>
                    <a:pt x="17429" y="35954"/>
                  </a:cubicBezTo>
                  <a:lnTo>
                    <a:pt x="17429" y="35954"/>
                  </a:lnTo>
                  <a:cubicBezTo>
                    <a:pt x="17385" y="35925"/>
                    <a:pt x="17339" y="35867"/>
                    <a:pt x="17346" y="35867"/>
                  </a:cubicBezTo>
                  <a:close/>
                  <a:moveTo>
                    <a:pt x="17569" y="36120"/>
                  </a:moveTo>
                  <a:cubicBezTo>
                    <a:pt x="17608" y="36168"/>
                    <a:pt x="17629" y="36219"/>
                    <a:pt x="17630" y="36232"/>
                  </a:cubicBezTo>
                  <a:lnTo>
                    <a:pt x="17630" y="36232"/>
                  </a:lnTo>
                  <a:cubicBezTo>
                    <a:pt x="17607" y="36195"/>
                    <a:pt x="17586" y="36158"/>
                    <a:pt x="17569" y="36120"/>
                  </a:cubicBezTo>
                  <a:close/>
                  <a:moveTo>
                    <a:pt x="17781" y="36484"/>
                  </a:moveTo>
                  <a:lnTo>
                    <a:pt x="17781" y="36484"/>
                  </a:lnTo>
                  <a:cubicBezTo>
                    <a:pt x="17785" y="36496"/>
                    <a:pt x="17789" y="36508"/>
                    <a:pt x="17793" y="36519"/>
                  </a:cubicBezTo>
                  <a:lnTo>
                    <a:pt x="17793" y="36519"/>
                  </a:lnTo>
                  <a:cubicBezTo>
                    <a:pt x="17789" y="36509"/>
                    <a:pt x="17785" y="36497"/>
                    <a:pt x="17781" y="36484"/>
                  </a:cubicBezTo>
                  <a:close/>
                  <a:moveTo>
                    <a:pt x="17796" y="36527"/>
                  </a:moveTo>
                  <a:cubicBezTo>
                    <a:pt x="17809" y="36560"/>
                    <a:pt x="17817" y="36584"/>
                    <a:pt x="17817" y="36584"/>
                  </a:cubicBezTo>
                  <a:cubicBezTo>
                    <a:pt x="17816" y="36584"/>
                    <a:pt x="17810" y="36567"/>
                    <a:pt x="17796" y="36527"/>
                  </a:cubicBezTo>
                  <a:close/>
                  <a:moveTo>
                    <a:pt x="17985" y="37409"/>
                  </a:moveTo>
                  <a:cubicBezTo>
                    <a:pt x="17985" y="37411"/>
                    <a:pt x="17985" y="37413"/>
                    <a:pt x="17985" y="37414"/>
                  </a:cubicBezTo>
                  <a:cubicBezTo>
                    <a:pt x="17985" y="37413"/>
                    <a:pt x="17985" y="37411"/>
                    <a:pt x="17985" y="37409"/>
                  </a:cubicBezTo>
                  <a:close/>
                  <a:moveTo>
                    <a:pt x="9734" y="1"/>
                  </a:moveTo>
                  <a:cubicBezTo>
                    <a:pt x="9543" y="1"/>
                    <a:pt x="9367" y="52"/>
                    <a:pt x="9231" y="170"/>
                  </a:cubicBezTo>
                  <a:lnTo>
                    <a:pt x="9231" y="173"/>
                  </a:lnTo>
                  <a:cubicBezTo>
                    <a:pt x="8296" y="981"/>
                    <a:pt x="7563" y="2042"/>
                    <a:pt x="6908" y="3084"/>
                  </a:cubicBezTo>
                  <a:cubicBezTo>
                    <a:pt x="6018" y="4499"/>
                    <a:pt x="5258" y="5999"/>
                    <a:pt x="4569" y="7521"/>
                  </a:cubicBezTo>
                  <a:cubicBezTo>
                    <a:pt x="2968" y="11066"/>
                    <a:pt x="1706" y="14822"/>
                    <a:pt x="986" y="18648"/>
                  </a:cubicBezTo>
                  <a:cubicBezTo>
                    <a:pt x="401" y="21749"/>
                    <a:pt x="0" y="25390"/>
                    <a:pt x="1411" y="28336"/>
                  </a:cubicBezTo>
                  <a:cubicBezTo>
                    <a:pt x="2074" y="29719"/>
                    <a:pt x="3230" y="30775"/>
                    <a:pt x="4652" y="31339"/>
                  </a:cubicBezTo>
                  <a:cubicBezTo>
                    <a:pt x="5448" y="31655"/>
                    <a:pt x="6286" y="31781"/>
                    <a:pt x="7129" y="31781"/>
                  </a:cubicBezTo>
                  <a:cubicBezTo>
                    <a:pt x="7534" y="31781"/>
                    <a:pt x="7940" y="31752"/>
                    <a:pt x="8343" y="31701"/>
                  </a:cubicBezTo>
                  <a:lnTo>
                    <a:pt x="8343" y="31701"/>
                  </a:lnTo>
                  <a:cubicBezTo>
                    <a:pt x="8977" y="32515"/>
                    <a:pt x="9817" y="33157"/>
                    <a:pt x="10776" y="33606"/>
                  </a:cubicBezTo>
                  <a:cubicBezTo>
                    <a:pt x="12086" y="34221"/>
                    <a:pt x="13477" y="34524"/>
                    <a:pt x="14870" y="34884"/>
                  </a:cubicBezTo>
                  <a:cubicBezTo>
                    <a:pt x="15477" y="35042"/>
                    <a:pt x="16061" y="35238"/>
                    <a:pt x="16650" y="35451"/>
                  </a:cubicBezTo>
                  <a:lnTo>
                    <a:pt x="16650" y="35451"/>
                  </a:lnTo>
                  <a:cubicBezTo>
                    <a:pt x="16700" y="35476"/>
                    <a:pt x="16752" y="35500"/>
                    <a:pt x="16803" y="35526"/>
                  </a:cubicBezTo>
                  <a:cubicBezTo>
                    <a:pt x="16925" y="35588"/>
                    <a:pt x="17039" y="35663"/>
                    <a:pt x="17158" y="35729"/>
                  </a:cubicBezTo>
                  <a:lnTo>
                    <a:pt x="17158" y="35729"/>
                  </a:lnTo>
                  <a:cubicBezTo>
                    <a:pt x="17208" y="35769"/>
                    <a:pt x="17259" y="35806"/>
                    <a:pt x="17308" y="35846"/>
                  </a:cubicBezTo>
                  <a:cubicBezTo>
                    <a:pt x="17345" y="35876"/>
                    <a:pt x="17387" y="35928"/>
                    <a:pt x="17430" y="35955"/>
                  </a:cubicBezTo>
                  <a:lnTo>
                    <a:pt x="17430" y="35955"/>
                  </a:lnTo>
                  <a:cubicBezTo>
                    <a:pt x="17473" y="36007"/>
                    <a:pt x="17517" y="36058"/>
                    <a:pt x="17560" y="36109"/>
                  </a:cubicBezTo>
                  <a:cubicBezTo>
                    <a:pt x="17563" y="36112"/>
                    <a:pt x="17566" y="36116"/>
                    <a:pt x="17569" y="36119"/>
                  </a:cubicBezTo>
                  <a:lnTo>
                    <a:pt x="17569" y="36119"/>
                  </a:lnTo>
                  <a:cubicBezTo>
                    <a:pt x="17565" y="36111"/>
                    <a:pt x="17562" y="36103"/>
                    <a:pt x="17559" y="36095"/>
                  </a:cubicBezTo>
                  <a:lnTo>
                    <a:pt x="17559" y="36095"/>
                  </a:lnTo>
                  <a:cubicBezTo>
                    <a:pt x="17562" y="36103"/>
                    <a:pt x="17566" y="36112"/>
                    <a:pt x="17569" y="36120"/>
                  </a:cubicBezTo>
                  <a:lnTo>
                    <a:pt x="17569" y="36120"/>
                  </a:lnTo>
                  <a:cubicBezTo>
                    <a:pt x="17569" y="36120"/>
                    <a:pt x="17569" y="36119"/>
                    <a:pt x="17569" y="36119"/>
                  </a:cubicBezTo>
                  <a:lnTo>
                    <a:pt x="17569" y="36119"/>
                  </a:lnTo>
                  <a:cubicBezTo>
                    <a:pt x="17604" y="36204"/>
                    <a:pt x="17623" y="36235"/>
                    <a:pt x="17628" y="36235"/>
                  </a:cubicBezTo>
                  <a:cubicBezTo>
                    <a:pt x="17629" y="36235"/>
                    <a:pt x="17630" y="36234"/>
                    <a:pt x="17630" y="36232"/>
                  </a:cubicBezTo>
                  <a:lnTo>
                    <a:pt x="17630" y="36232"/>
                  </a:lnTo>
                  <a:cubicBezTo>
                    <a:pt x="17675" y="36308"/>
                    <a:pt x="17727" y="36383"/>
                    <a:pt x="17765" y="36459"/>
                  </a:cubicBezTo>
                  <a:cubicBezTo>
                    <a:pt x="17777" y="36483"/>
                    <a:pt x="17787" y="36507"/>
                    <a:pt x="17796" y="36527"/>
                  </a:cubicBezTo>
                  <a:lnTo>
                    <a:pt x="17796" y="36527"/>
                  </a:lnTo>
                  <a:cubicBezTo>
                    <a:pt x="17815" y="36584"/>
                    <a:pt x="17835" y="36640"/>
                    <a:pt x="17851" y="36697"/>
                  </a:cubicBezTo>
                  <a:cubicBezTo>
                    <a:pt x="17896" y="36849"/>
                    <a:pt x="17931" y="37004"/>
                    <a:pt x="17955" y="37162"/>
                  </a:cubicBezTo>
                  <a:cubicBezTo>
                    <a:pt x="17965" y="37227"/>
                    <a:pt x="17973" y="37294"/>
                    <a:pt x="17980" y="37360"/>
                  </a:cubicBezTo>
                  <a:lnTo>
                    <a:pt x="17980" y="37360"/>
                  </a:lnTo>
                  <a:cubicBezTo>
                    <a:pt x="17978" y="37345"/>
                    <a:pt x="17977" y="37339"/>
                    <a:pt x="17977" y="37339"/>
                  </a:cubicBezTo>
                  <a:lnTo>
                    <a:pt x="17977" y="37339"/>
                  </a:lnTo>
                  <a:cubicBezTo>
                    <a:pt x="17975" y="37339"/>
                    <a:pt x="17986" y="37489"/>
                    <a:pt x="17988" y="37531"/>
                  </a:cubicBezTo>
                  <a:cubicBezTo>
                    <a:pt x="17992" y="37739"/>
                    <a:pt x="17985" y="37945"/>
                    <a:pt x="17968" y="38152"/>
                  </a:cubicBezTo>
                  <a:cubicBezTo>
                    <a:pt x="17926" y="38613"/>
                    <a:pt x="17849" y="39068"/>
                    <a:pt x="17738" y="39517"/>
                  </a:cubicBezTo>
                  <a:cubicBezTo>
                    <a:pt x="17100" y="42140"/>
                    <a:pt x="15452" y="44289"/>
                    <a:pt x="14164" y="46616"/>
                  </a:cubicBezTo>
                  <a:cubicBezTo>
                    <a:pt x="12796" y="49087"/>
                    <a:pt x="11733" y="51966"/>
                    <a:pt x="13044" y="54692"/>
                  </a:cubicBezTo>
                  <a:cubicBezTo>
                    <a:pt x="13768" y="56195"/>
                    <a:pt x="15054" y="57465"/>
                    <a:pt x="16581" y="58131"/>
                  </a:cubicBezTo>
                  <a:cubicBezTo>
                    <a:pt x="17907" y="58709"/>
                    <a:pt x="19330" y="58799"/>
                    <a:pt x="20752" y="58927"/>
                  </a:cubicBezTo>
                  <a:cubicBezTo>
                    <a:pt x="21083" y="58957"/>
                    <a:pt x="21414" y="58992"/>
                    <a:pt x="21743" y="59042"/>
                  </a:cubicBezTo>
                  <a:cubicBezTo>
                    <a:pt x="22019" y="59083"/>
                    <a:pt x="22345" y="59149"/>
                    <a:pt x="22477" y="59189"/>
                  </a:cubicBezTo>
                  <a:cubicBezTo>
                    <a:pt x="22634" y="59235"/>
                    <a:pt x="22787" y="59288"/>
                    <a:pt x="22941" y="59344"/>
                  </a:cubicBezTo>
                  <a:cubicBezTo>
                    <a:pt x="22960" y="59350"/>
                    <a:pt x="23053" y="59392"/>
                    <a:pt x="23056" y="59392"/>
                  </a:cubicBezTo>
                  <a:cubicBezTo>
                    <a:pt x="23056" y="59392"/>
                    <a:pt x="23056" y="59392"/>
                    <a:pt x="23056" y="59392"/>
                  </a:cubicBezTo>
                  <a:lnTo>
                    <a:pt x="23056" y="59392"/>
                  </a:lnTo>
                  <a:cubicBezTo>
                    <a:pt x="23108" y="59417"/>
                    <a:pt x="23159" y="59443"/>
                    <a:pt x="23209" y="59471"/>
                  </a:cubicBezTo>
                  <a:cubicBezTo>
                    <a:pt x="23396" y="59570"/>
                    <a:pt x="23589" y="59687"/>
                    <a:pt x="23771" y="59864"/>
                  </a:cubicBezTo>
                  <a:cubicBezTo>
                    <a:pt x="24085" y="60168"/>
                    <a:pt x="24534" y="60464"/>
                    <a:pt x="24991" y="60464"/>
                  </a:cubicBezTo>
                  <a:cubicBezTo>
                    <a:pt x="25105" y="60464"/>
                    <a:pt x="25219" y="60445"/>
                    <a:pt x="25332" y="60404"/>
                  </a:cubicBezTo>
                  <a:cubicBezTo>
                    <a:pt x="25831" y="60222"/>
                    <a:pt x="25805" y="59609"/>
                    <a:pt x="25462" y="59276"/>
                  </a:cubicBezTo>
                  <a:cubicBezTo>
                    <a:pt x="24319" y="58168"/>
                    <a:pt x="22955" y="57554"/>
                    <a:pt x="21386" y="57310"/>
                  </a:cubicBezTo>
                  <a:cubicBezTo>
                    <a:pt x="20177" y="57120"/>
                    <a:pt x="18802" y="57152"/>
                    <a:pt x="17685" y="56867"/>
                  </a:cubicBezTo>
                  <a:cubicBezTo>
                    <a:pt x="17163" y="56735"/>
                    <a:pt x="16720" y="56542"/>
                    <a:pt x="16335" y="56232"/>
                  </a:cubicBezTo>
                  <a:cubicBezTo>
                    <a:pt x="15864" y="55850"/>
                    <a:pt x="15431" y="55292"/>
                    <a:pt x="15132" y="54724"/>
                  </a:cubicBezTo>
                  <a:cubicBezTo>
                    <a:pt x="14560" y="53634"/>
                    <a:pt x="14539" y="52407"/>
                    <a:pt x="14801" y="51227"/>
                  </a:cubicBezTo>
                  <a:cubicBezTo>
                    <a:pt x="15392" y="48554"/>
                    <a:pt x="17202" y="46265"/>
                    <a:pt x="18517" y="43918"/>
                  </a:cubicBezTo>
                  <a:cubicBezTo>
                    <a:pt x="19477" y="42204"/>
                    <a:pt x="20305" y="40076"/>
                    <a:pt x="20188" y="38069"/>
                  </a:cubicBezTo>
                  <a:cubicBezTo>
                    <a:pt x="20097" y="36493"/>
                    <a:pt x="19294" y="35274"/>
                    <a:pt x="17977" y="34429"/>
                  </a:cubicBezTo>
                  <a:cubicBezTo>
                    <a:pt x="16899" y="33737"/>
                    <a:pt x="15619" y="33424"/>
                    <a:pt x="14391" y="33120"/>
                  </a:cubicBezTo>
                  <a:cubicBezTo>
                    <a:pt x="13766" y="32965"/>
                    <a:pt x="13142" y="32815"/>
                    <a:pt x="12528" y="32623"/>
                  </a:cubicBezTo>
                  <a:cubicBezTo>
                    <a:pt x="12220" y="32528"/>
                    <a:pt x="11915" y="32422"/>
                    <a:pt x="11616" y="32301"/>
                  </a:cubicBezTo>
                  <a:cubicBezTo>
                    <a:pt x="11582" y="32287"/>
                    <a:pt x="11538" y="32274"/>
                    <a:pt x="11497" y="32258"/>
                  </a:cubicBezTo>
                  <a:lnTo>
                    <a:pt x="11497" y="32258"/>
                  </a:lnTo>
                  <a:cubicBezTo>
                    <a:pt x="11475" y="32243"/>
                    <a:pt x="11451" y="32229"/>
                    <a:pt x="11429" y="32218"/>
                  </a:cubicBezTo>
                  <a:cubicBezTo>
                    <a:pt x="11285" y="32144"/>
                    <a:pt x="11140" y="32072"/>
                    <a:pt x="11001" y="31991"/>
                  </a:cubicBezTo>
                  <a:cubicBezTo>
                    <a:pt x="10944" y="31958"/>
                    <a:pt x="10888" y="31922"/>
                    <a:pt x="10831" y="31890"/>
                  </a:cubicBezTo>
                  <a:lnTo>
                    <a:pt x="10831" y="31890"/>
                  </a:lnTo>
                  <a:cubicBezTo>
                    <a:pt x="10713" y="31800"/>
                    <a:pt x="10593" y="31716"/>
                    <a:pt x="10480" y="31620"/>
                  </a:cubicBezTo>
                  <a:cubicBezTo>
                    <a:pt x="10448" y="31593"/>
                    <a:pt x="10416" y="31564"/>
                    <a:pt x="10384" y="31535"/>
                  </a:cubicBezTo>
                  <a:lnTo>
                    <a:pt x="10384" y="31535"/>
                  </a:lnTo>
                  <a:cubicBezTo>
                    <a:pt x="10399" y="31550"/>
                    <a:pt x="10405" y="31557"/>
                    <a:pt x="10404" y="31557"/>
                  </a:cubicBezTo>
                  <a:cubicBezTo>
                    <a:pt x="10401" y="31557"/>
                    <a:pt x="10378" y="31537"/>
                    <a:pt x="10337" y="31493"/>
                  </a:cubicBezTo>
                  <a:lnTo>
                    <a:pt x="10337" y="31493"/>
                  </a:lnTo>
                  <a:cubicBezTo>
                    <a:pt x="10353" y="31507"/>
                    <a:pt x="10368" y="31521"/>
                    <a:pt x="10384" y="31535"/>
                  </a:cubicBezTo>
                  <a:lnTo>
                    <a:pt x="10384" y="31535"/>
                  </a:lnTo>
                  <a:cubicBezTo>
                    <a:pt x="10372" y="31524"/>
                    <a:pt x="10356" y="31508"/>
                    <a:pt x="10333" y="31489"/>
                  </a:cubicBezTo>
                  <a:lnTo>
                    <a:pt x="10333" y="31489"/>
                  </a:lnTo>
                  <a:cubicBezTo>
                    <a:pt x="10335" y="31490"/>
                    <a:pt x="10336" y="31491"/>
                    <a:pt x="10337" y="31493"/>
                  </a:cubicBezTo>
                  <a:lnTo>
                    <a:pt x="10337" y="31493"/>
                  </a:lnTo>
                  <a:cubicBezTo>
                    <a:pt x="10324" y="31482"/>
                    <a:pt x="10312" y="31471"/>
                    <a:pt x="10300" y="31460"/>
                  </a:cubicBezTo>
                  <a:lnTo>
                    <a:pt x="10300" y="31460"/>
                  </a:lnTo>
                  <a:cubicBezTo>
                    <a:pt x="10312" y="31471"/>
                    <a:pt x="10323" y="31480"/>
                    <a:pt x="10333" y="31489"/>
                  </a:cubicBezTo>
                  <a:lnTo>
                    <a:pt x="10333" y="31489"/>
                  </a:lnTo>
                  <a:cubicBezTo>
                    <a:pt x="10329" y="31485"/>
                    <a:pt x="10325" y="31480"/>
                    <a:pt x="10320" y="31475"/>
                  </a:cubicBezTo>
                  <a:cubicBezTo>
                    <a:pt x="10275" y="31425"/>
                    <a:pt x="10232" y="31374"/>
                    <a:pt x="10190" y="31324"/>
                  </a:cubicBezTo>
                  <a:lnTo>
                    <a:pt x="10190" y="31324"/>
                  </a:lnTo>
                  <a:cubicBezTo>
                    <a:pt x="10339" y="31271"/>
                    <a:pt x="10485" y="31210"/>
                    <a:pt x="10629" y="31144"/>
                  </a:cubicBezTo>
                  <a:cubicBezTo>
                    <a:pt x="11084" y="30932"/>
                    <a:pt x="11526" y="30690"/>
                    <a:pt x="11948" y="30417"/>
                  </a:cubicBezTo>
                  <a:cubicBezTo>
                    <a:pt x="12907" y="29809"/>
                    <a:pt x="13797" y="29083"/>
                    <a:pt x="14600" y="28281"/>
                  </a:cubicBezTo>
                  <a:cubicBezTo>
                    <a:pt x="15988" y="26898"/>
                    <a:pt x="17752" y="24786"/>
                    <a:pt x="17218" y="22656"/>
                  </a:cubicBezTo>
                  <a:cubicBezTo>
                    <a:pt x="16773" y="20878"/>
                    <a:pt x="15040" y="19461"/>
                    <a:pt x="13254" y="19461"/>
                  </a:cubicBezTo>
                  <a:cubicBezTo>
                    <a:pt x="12761" y="19461"/>
                    <a:pt x="12264" y="19568"/>
                    <a:pt x="11788" y="19806"/>
                  </a:cubicBezTo>
                  <a:cubicBezTo>
                    <a:pt x="9881" y="20762"/>
                    <a:pt x="8485" y="22808"/>
                    <a:pt x="7660" y="24724"/>
                  </a:cubicBezTo>
                  <a:cubicBezTo>
                    <a:pt x="6966" y="26337"/>
                    <a:pt x="6845" y="28259"/>
                    <a:pt x="7404" y="29942"/>
                  </a:cubicBezTo>
                  <a:lnTo>
                    <a:pt x="7404" y="29942"/>
                  </a:lnTo>
                  <a:cubicBezTo>
                    <a:pt x="7265" y="29960"/>
                    <a:pt x="7126" y="29976"/>
                    <a:pt x="6988" y="29987"/>
                  </a:cubicBezTo>
                  <a:cubicBezTo>
                    <a:pt x="6817" y="30002"/>
                    <a:pt x="6646" y="30011"/>
                    <a:pt x="6475" y="30016"/>
                  </a:cubicBezTo>
                  <a:cubicBezTo>
                    <a:pt x="6454" y="30017"/>
                    <a:pt x="6432" y="30017"/>
                    <a:pt x="6411" y="30017"/>
                  </a:cubicBezTo>
                  <a:cubicBezTo>
                    <a:pt x="6373" y="30017"/>
                    <a:pt x="6336" y="30016"/>
                    <a:pt x="6298" y="30016"/>
                  </a:cubicBezTo>
                  <a:cubicBezTo>
                    <a:pt x="6263" y="30016"/>
                    <a:pt x="6229" y="30017"/>
                    <a:pt x="6194" y="30018"/>
                  </a:cubicBezTo>
                  <a:cubicBezTo>
                    <a:pt x="6185" y="30018"/>
                    <a:pt x="6178" y="30018"/>
                    <a:pt x="6172" y="30019"/>
                  </a:cubicBezTo>
                  <a:lnTo>
                    <a:pt x="6172" y="30019"/>
                  </a:lnTo>
                  <a:cubicBezTo>
                    <a:pt x="6159" y="30018"/>
                    <a:pt x="6143" y="30016"/>
                    <a:pt x="6124" y="30015"/>
                  </a:cubicBezTo>
                  <a:cubicBezTo>
                    <a:pt x="5962" y="30000"/>
                    <a:pt x="5801" y="29986"/>
                    <a:pt x="5641" y="29962"/>
                  </a:cubicBezTo>
                  <a:cubicBezTo>
                    <a:pt x="5569" y="29952"/>
                    <a:pt x="5497" y="29938"/>
                    <a:pt x="5425" y="29927"/>
                  </a:cubicBezTo>
                  <a:cubicBezTo>
                    <a:pt x="5404" y="29922"/>
                    <a:pt x="5383" y="29917"/>
                    <a:pt x="5361" y="29912"/>
                  </a:cubicBezTo>
                  <a:lnTo>
                    <a:pt x="5361" y="29912"/>
                  </a:lnTo>
                  <a:cubicBezTo>
                    <a:pt x="5235" y="29864"/>
                    <a:pt x="5095" y="29839"/>
                    <a:pt x="4967" y="29793"/>
                  </a:cubicBezTo>
                  <a:cubicBezTo>
                    <a:pt x="4912" y="29773"/>
                    <a:pt x="4859" y="29746"/>
                    <a:pt x="4805" y="29728"/>
                  </a:cubicBezTo>
                  <a:lnTo>
                    <a:pt x="4805" y="29728"/>
                  </a:lnTo>
                  <a:cubicBezTo>
                    <a:pt x="4801" y="29726"/>
                    <a:pt x="4796" y="29723"/>
                    <a:pt x="4791" y="29721"/>
                  </a:cubicBezTo>
                  <a:cubicBezTo>
                    <a:pt x="4681" y="29662"/>
                    <a:pt x="4573" y="29589"/>
                    <a:pt x="4462" y="29533"/>
                  </a:cubicBezTo>
                  <a:lnTo>
                    <a:pt x="4462" y="29533"/>
                  </a:lnTo>
                  <a:cubicBezTo>
                    <a:pt x="4409" y="29493"/>
                    <a:pt x="4355" y="29453"/>
                    <a:pt x="4304" y="29411"/>
                  </a:cubicBezTo>
                  <a:cubicBezTo>
                    <a:pt x="4255" y="29371"/>
                    <a:pt x="4209" y="29330"/>
                    <a:pt x="4161" y="29290"/>
                  </a:cubicBezTo>
                  <a:lnTo>
                    <a:pt x="4161" y="29290"/>
                  </a:lnTo>
                  <a:cubicBezTo>
                    <a:pt x="4074" y="29187"/>
                    <a:pt x="3976" y="29092"/>
                    <a:pt x="3890" y="28986"/>
                  </a:cubicBezTo>
                  <a:cubicBezTo>
                    <a:pt x="3852" y="28938"/>
                    <a:pt x="3816" y="28888"/>
                    <a:pt x="3776" y="28840"/>
                  </a:cubicBezTo>
                  <a:lnTo>
                    <a:pt x="3776" y="28840"/>
                  </a:lnTo>
                  <a:cubicBezTo>
                    <a:pt x="3704" y="28714"/>
                    <a:pt x="3621" y="28596"/>
                    <a:pt x="3552" y="28468"/>
                  </a:cubicBezTo>
                  <a:cubicBezTo>
                    <a:pt x="3483" y="28342"/>
                    <a:pt x="3417" y="28214"/>
                    <a:pt x="3358" y="28082"/>
                  </a:cubicBezTo>
                  <a:cubicBezTo>
                    <a:pt x="3330" y="28019"/>
                    <a:pt x="3304" y="27955"/>
                    <a:pt x="3277" y="27893"/>
                  </a:cubicBezTo>
                  <a:cubicBezTo>
                    <a:pt x="3275" y="27890"/>
                    <a:pt x="3274" y="27887"/>
                    <a:pt x="3272" y="27884"/>
                  </a:cubicBezTo>
                  <a:lnTo>
                    <a:pt x="3272" y="27884"/>
                  </a:lnTo>
                  <a:cubicBezTo>
                    <a:pt x="3263" y="27860"/>
                    <a:pt x="3255" y="27837"/>
                    <a:pt x="3246" y="27813"/>
                  </a:cubicBezTo>
                  <a:cubicBezTo>
                    <a:pt x="3031" y="27192"/>
                    <a:pt x="2881" y="26553"/>
                    <a:pt x="2798" y="25901"/>
                  </a:cubicBezTo>
                  <a:cubicBezTo>
                    <a:pt x="2774" y="25728"/>
                    <a:pt x="2756" y="25556"/>
                    <a:pt x="2738" y="25382"/>
                  </a:cubicBezTo>
                  <a:cubicBezTo>
                    <a:pt x="2736" y="25356"/>
                    <a:pt x="2734" y="25339"/>
                    <a:pt x="2733" y="25326"/>
                  </a:cubicBezTo>
                  <a:lnTo>
                    <a:pt x="2733" y="25326"/>
                  </a:lnTo>
                  <a:cubicBezTo>
                    <a:pt x="2733" y="25320"/>
                    <a:pt x="2732" y="25299"/>
                    <a:pt x="2729" y="25246"/>
                  </a:cubicBezTo>
                  <a:cubicBezTo>
                    <a:pt x="2722" y="25149"/>
                    <a:pt x="2716" y="25053"/>
                    <a:pt x="2713" y="24955"/>
                  </a:cubicBezTo>
                  <a:cubicBezTo>
                    <a:pt x="2694" y="24567"/>
                    <a:pt x="2690" y="24179"/>
                    <a:pt x="2698" y="23791"/>
                  </a:cubicBezTo>
                  <a:cubicBezTo>
                    <a:pt x="2719" y="22957"/>
                    <a:pt x="2783" y="22126"/>
                    <a:pt x="2890" y="21299"/>
                  </a:cubicBezTo>
                  <a:cubicBezTo>
                    <a:pt x="3357" y="17632"/>
                    <a:pt x="4406" y="14162"/>
                    <a:pt x="5766" y="10761"/>
                  </a:cubicBezTo>
                  <a:cubicBezTo>
                    <a:pt x="6900" y="7918"/>
                    <a:pt x="8229" y="4980"/>
                    <a:pt x="10153" y="2571"/>
                  </a:cubicBezTo>
                  <a:cubicBezTo>
                    <a:pt x="10192" y="2521"/>
                    <a:pt x="10232" y="2472"/>
                    <a:pt x="10272" y="2422"/>
                  </a:cubicBezTo>
                  <a:cubicBezTo>
                    <a:pt x="10293" y="2397"/>
                    <a:pt x="10316" y="2371"/>
                    <a:pt x="10337" y="2345"/>
                  </a:cubicBezTo>
                  <a:lnTo>
                    <a:pt x="10337" y="2345"/>
                  </a:lnTo>
                  <a:cubicBezTo>
                    <a:pt x="10410" y="2262"/>
                    <a:pt x="10484" y="2180"/>
                    <a:pt x="10560" y="2099"/>
                  </a:cubicBezTo>
                  <a:cubicBezTo>
                    <a:pt x="10715" y="1935"/>
                    <a:pt x="10876" y="1778"/>
                    <a:pt x="11047" y="1630"/>
                  </a:cubicBezTo>
                  <a:cubicBezTo>
                    <a:pt x="11750" y="1024"/>
                    <a:pt x="10588" y="1"/>
                    <a:pt x="973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" name="Google Shape;300;p8"/>
            <p:cNvSpPr/>
            <p:nvPr/>
          </p:nvSpPr>
          <p:spPr>
            <a:xfrm rot="-2225305">
              <a:off x="8513182" y="3745809"/>
              <a:ext cx="435765" cy="1423073"/>
            </a:xfrm>
            <a:custGeom>
              <a:avLst/>
              <a:gdLst/>
              <a:ahLst/>
              <a:cxnLst/>
              <a:rect l="l" t="t" r="r" b="b"/>
              <a:pathLst>
                <a:path w="15040" h="49116" extrusionOk="0">
                  <a:moveTo>
                    <a:pt x="2622" y="0"/>
                  </a:moveTo>
                  <a:cubicBezTo>
                    <a:pt x="2279" y="0"/>
                    <a:pt x="1966" y="93"/>
                    <a:pt x="1911" y="396"/>
                  </a:cubicBezTo>
                  <a:lnTo>
                    <a:pt x="1909" y="396"/>
                  </a:lnTo>
                  <a:cubicBezTo>
                    <a:pt x="1170" y="4445"/>
                    <a:pt x="0" y="8600"/>
                    <a:pt x="387" y="12750"/>
                  </a:cubicBezTo>
                  <a:cubicBezTo>
                    <a:pt x="561" y="14618"/>
                    <a:pt x="1107" y="16551"/>
                    <a:pt x="2154" y="18121"/>
                  </a:cubicBezTo>
                  <a:cubicBezTo>
                    <a:pt x="2937" y="19295"/>
                    <a:pt x="4098" y="20091"/>
                    <a:pt x="5333" y="20727"/>
                  </a:cubicBezTo>
                  <a:cubicBezTo>
                    <a:pt x="5897" y="21017"/>
                    <a:pt x="6464" y="21298"/>
                    <a:pt x="7006" y="21629"/>
                  </a:cubicBezTo>
                  <a:cubicBezTo>
                    <a:pt x="7157" y="21722"/>
                    <a:pt x="7306" y="21818"/>
                    <a:pt x="7453" y="21917"/>
                  </a:cubicBezTo>
                  <a:cubicBezTo>
                    <a:pt x="7485" y="21938"/>
                    <a:pt x="7517" y="21961"/>
                    <a:pt x="7548" y="21983"/>
                  </a:cubicBezTo>
                  <a:lnTo>
                    <a:pt x="7548" y="21983"/>
                  </a:lnTo>
                  <a:cubicBezTo>
                    <a:pt x="7581" y="22006"/>
                    <a:pt x="7646" y="22053"/>
                    <a:pt x="7673" y="22075"/>
                  </a:cubicBezTo>
                  <a:cubicBezTo>
                    <a:pt x="8022" y="22350"/>
                    <a:pt x="8354" y="22636"/>
                    <a:pt x="8675" y="22942"/>
                  </a:cubicBezTo>
                  <a:cubicBezTo>
                    <a:pt x="9261" y="23505"/>
                    <a:pt x="9958" y="24216"/>
                    <a:pt x="10290" y="24815"/>
                  </a:cubicBezTo>
                  <a:cubicBezTo>
                    <a:pt x="10641" y="25447"/>
                    <a:pt x="10772" y="25871"/>
                    <a:pt x="10764" y="26580"/>
                  </a:cubicBezTo>
                  <a:cubicBezTo>
                    <a:pt x="10758" y="27147"/>
                    <a:pt x="10613" y="27661"/>
                    <a:pt x="10386" y="28272"/>
                  </a:cubicBezTo>
                  <a:cubicBezTo>
                    <a:pt x="10124" y="28975"/>
                    <a:pt x="9796" y="29652"/>
                    <a:pt x="9488" y="30336"/>
                  </a:cubicBezTo>
                  <a:cubicBezTo>
                    <a:pt x="8680" y="32128"/>
                    <a:pt x="8081" y="33925"/>
                    <a:pt x="7886" y="35895"/>
                  </a:cubicBezTo>
                  <a:cubicBezTo>
                    <a:pt x="7421" y="40569"/>
                    <a:pt x="9649" y="44705"/>
                    <a:pt x="12362" y="48335"/>
                  </a:cubicBezTo>
                  <a:cubicBezTo>
                    <a:pt x="12712" y="48804"/>
                    <a:pt x="13393" y="49116"/>
                    <a:pt x="13996" y="49116"/>
                  </a:cubicBezTo>
                  <a:cubicBezTo>
                    <a:pt x="14077" y="49116"/>
                    <a:pt x="14156" y="49110"/>
                    <a:pt x="14233" y="49099"/>
                  </a:cubicBezTo>
                  <a:cubicBezTo>
                    <a:pt x="14838" y="49007"/>
                    <a:pt x="15039" y="48506"/>
                    <a:pt x="14674" y="48017"/>
                  </a:cubicBezTo>
                  <a:cubicBezTo>
                    <a:pt x="12375" y="44940"/>
                    <a:pt x="10450" y="41528"/>
                    <a:pt x="10539" y="37574"/>
                  </a:cubicBezTo>
                  <a:cubicBezTo>
                    <a:pt x="10582" y="35627"/>
                    <a:pt x="11092" y="33807"/>
                    <a:pt x="11860" y="32032"/>
                  </a:cubicBezTo>
                  <a:cubicBezTo>
                    <a:pt x="12415" y="30756"/>
                    <a:pt x="13130" y="29495"/>
                    <a:pt x="13381" y="28113"/>
                  </a:cubicBezTo>
                  <a:cubicBezTo>
                    <a:pt x="13662" y="26562"/>
                    <a:pt x="13156" y="25164"/>
                    <a:pt x="12210" y="23930"/>
                  </a:cubicBezTo>
                  <a:cubicBezTo>
                    <a:pt x="11103" y="22484"/>
                    <a:pt x="9622" y="21198"/>
                    <a:pt x="8047" y="20286"/>
                  </a:cubicBezTo>
                  <a:cubicBezTo>
                    <a:pt x="7510" y="19976"/>
                    <a:pt x="6951" y="19707"/>
                    <a:pt x="6403" y="19418"/>
                  </a:cubicBezTo>
                  <a:cubicBezTo>
                    <a:pt x="6175" y="19298"/>
                    <a:pt x="5948" y="19174"/>
                    <a:pt x="5729" y="19040"/>
                  </a:cubicBezTo>
                  <a:cubicBezTo>
                    <a:pt x="5620" y="18972"/>
                    <a:pt x="5515" y="18900"/>
                    <a:pt x="5408" y="18830"/>
                  </a:cubicBezTo>
                  <a:lnTo>
                    <a:pt x="5408" y="18830"/>
                  </a:lnTo>
                  <a:cubicBezTo>
                    <a:pt x="5469" y="18869"/>
                    <a:pt x="5496" y="18885"/>
                    <a:pt x="5499" y="18885"/>
                  </a:cubicBezTo>
                  <a:cubicBezTo>
                    <a:pt x="5510" y="18885"/>
                    <a:pt x="5241" y="18695"/>
                    <a:pt x="5178" y="18640"/>
                  </a:cubicBezTo>
                  <a:cubicBezTo>
                    <a:pt x="5143" y="18610"/>
                    <a:pt x="5024" y="18496"/>
                    <a:pt x="4968" y="18445"/>
                  </a:cubicBezTo>
                  <a:lnTo>
                    <a:pt x="4968" y="18445"/>
                  </a:lnTo>
                  <a:cubicBezTo>
                    <a:pt x="4920" y="18388"/>
                    <a:pt x="4796" y="18249"/>
                    <a:pt x="4763" y="18207"/>
                  </a:cubicBezTo>
                  <a:cubicBezTo>
                    <a:pt x="4657" y="18078"/>
                    <a:pt x="4558" y="17942"/>
                    <a:pt x="4465" y="17803"/>
                  </a:cubicBezTo>
                  <a:cubicBezTo>
                    <a:pt x="4323" y="17589"/>
                    <a:pt x="4379" y="17678"/>
                    <a:pt x="4247" y="17421"/>
                  </a:cubicBezTo>
                  <a:cubicBezTo>
                    <a:pt x="3831" y="16626"/>
                    <a:pt x="3531" y="15749"/>
                    <a:pt x="3333" y="14875"/>
                  </a:cubicBezTo>
                  <a:cubicBezTo>
                    <a:pt x="2838" y="12678"/>
                    <a:pt x="3021" y="10352"/>
                    <a:pt x="3328" y="8143"/>
                  </a:cubicBezTo>
                  <a:cubicBezTo>
                    <a:pt x="3640" y="5903"/>
                    <a:pt x="4151" y="3699"/>
                    <a:pt x="4556" y="1476"/>
                  </a:cubicBezTo>
                  <a:cubicBezTo>
                    <a:pt x="4673" y="841"/>
                    <a:pt x="4080" y="390"/>
                    <a:pt x="3545" y="171"/>
                  </a:cubicBezTo>
                  <a:cubicBezTo>
                    <a:pt x="3375" y="102"/>
                    <a:pt x="2981" y="0"/>
                    <a:pt x="2622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" name="Google Shape;301;p8"/>
            <p:cNvSpPr/>
            <p:nvPr/>
          </p:nvSpPr>
          <p:spPr>
            <a:xfrm>
              <a:off x="8054827" y="-79728"/>
              <a:ext cx="1054835" cy="1431162"/>
            </a:xfrm>
            <a:custGeom>
              <a:avLst/>
              <a:gdLst/>
              <a:ahLst/>
              <a:cxnLst/>
              <a:rect l="l" t="t" r="r" b="b"/>
              <a:pathLst>
                <a:path w="36405" h="49393" extrusionOk="0">
                  <a:moveTo>
                    <a:pt x="14570" y="18820"/>
                  </a:moveTo>
                  <a:cubicBezTo>
                    <a:pt x="14571" y="18820"/>
                    <a:pt x="14584" y="18822"/>
                    <a:pt x="14618" y="18826"/>
                  </a:cubicBezTo>
                  <a:lnTo>
                    <a:pt x="14618" y="18826"/>
                  </a:lnTo>
                  <a:cubicBezTo>
                    <a:pt x="14592" y="18823"/>
                    <a:pt x="14569" y="18820"/>
                    <a:pt x="14570" y="18820"/>
                  </a:cubicBezTo>
                  <a:close/>
                  <a:moveTo>
                    <a:pt x="14649" y="18829"/>
                  </a:moveTo>
                  <a:cubicBezTo>
                    <a:pt x="14656" y="18830"/>
                    <a:pt x="14663" y="18831"/>
                    <a:pt x="14671" y="18831"/>
                  </a:cubicBezTo>
                  <a:cubicBezTo>
                    <a:pt x="14664" y="18831"/>
                    <a:pt x="14656" y="18830"/>
                    <a:pt x="14649" y="18829"/>
                  </a:cubicBezTo>
                  <a:close/>
                  <a:moveTo>
                    <a:pt x="4756" y="1"/>
                  </a:moveTo>
                  <a:cubicBezTo>
                    <a:pt x="4233" y="1"/>
                    <a:pt x="3605" y="121"/>
                    <a:pt x="3325" y="476"/>
                  </a:cubicBezTo>
                  <a:lnTo>
                    <a:pt x="3326" y="476"/>
                  </a:lnTo>
                  <a:cubicBezTo>
                    <a:pt x="2008" y="2142"/>
                    <a:pt x="1178" y="4142"/>
                    <a:pt x="699" y="6201"/>
                  </a:cubicBezTo>
                  <a:cubicBezTo>
                    <a:pt x="189" y="8379"/>
                    <a:pt x="0" y="10711"/>
                    <a:pt x="513" y="12908"/>
                  </a:cubicBezTo>
                  <a:cubicBezTo>
                    <a:pt x="1037" y="15152"/>
                    <a:pt x="2290" y="16981"/>
                    <a:pt x="4410" y="17964"/>
                  </a:cubicBezTo>
                  <a:cubicBezTo>
                    <a:pt x="5998" y="18700"/>
                    <a:pt x="7727" y="18857"/>
                    <a:pt x="9460" y="18857"/>
                  </a:cubicBezTo>
                  <a:cubicBezTo>
                    <a:pt x="10349" y="18857"/>
                    <a:pt x="11239" y="18815"/>
                    <a:pt x="12111" y="18790"/>
                  </a:cubicBezTo>
                  <a:cubicBezTo>
                    <a:pt x="12453" y="18779"/>
                    <a:pt x="12794" y="18772"/>
                    <a:pt x="13136" y="18772"/>
                  </a:cubicBezTo>
                  <a:cubicBezTo>
                    <a:pt x="13425" y="18772"/>
                    <a:pt x="13714" y="18777"/>
                    <a:pt x="14003" y="18790"/>
                  </a:cubicBezTo>
                  <a:cubicBezTo>
                    <a:pt x="14159" y="18796"/>
                    <a:pt x="14314" y="18804"/>
                    <a:pt x="14471" y="18815"/>
                  </a:cubicBezTo>
                  <a:cubicBezTo>
                    <a:pt x="14524" y="18819"/>
                    <a:pt x="14579" y="18823"/>
                    <a:pt x="14634" y="18828"/>
                  </a:cubicBezTo>
                  <a:lnTo>
                    <a:pt x="14634" y="18828"/>
                  </a:lnTo>
                  <a:cubicBezTo>
                    <a:pt x="14656" y="18831"/>
                    <a:pt x="14684" y="18835"/>
                    <a:pt x="14720" y="18839"/>
                  </a:cubicBezTo>
                  <a:cubicBezTo>
                    <a:pt x="15027" y="18879"/>
                    <a:pt x="15332" y="18924"/>
                    <a:pt x="15635" y="18988"/>
                  </a:cubicBezTo>
                  <a:cubicBezTo>
                    <a:pt x="16640" y="19200"/>
                    <a:pt x="17890" y="19807"/>
                    <a:pt x="18695" y="20664"/>
                  </a:cubicBezTo>
                  <a:cubicBezTo>
                    <a:pt x="19527" y="21549"/>
                    <a:pt x="20224" y="22576"/>
                    <a:pt x="20570" y="23749"/>
                  </a:cubicBezTo>
                  <a:cubicBezTo>
                    <a:pt x="20886" y="24819"/>
                    <a:pt x="20955" y="25940"/>
                    <a:pt x="20971" y="27052"/>
                  </a:cubicBezTo>
                  <a:cubicBezTo>
                    <a:pt x="20990" y="28322"/>
                    <a:pt x="20957" y="29591"/>
                    <a:pt x="21038" y="30859"/>
                  </a:cubicBezTo>
                  <a:cubicBezTo>
                    <a:pt x="21109" y="31947"/>
                    <a:pt x="21323" y="33040"/>
                    <a:pt x="21492" y="34117"/>
                  </a:cubicBezTo>
                  <a:cubicBezTo>
                    <a:pt x="21808" y="36134"/>
                    <a:pt x="22180" y="38161"/>
                    <a:pt x="22863" y="40093"/>
                  </a:cubicBezTo>
                  <a:cubicBezTo>
                    <a:pt x="23527" y="41973"/>
                    <a:pt x="24467" y="43754"/>
                    <a:pt x="25866" y="45194"/>
                  </a:cubicBezTo>
                  <a:cubicBezTo>
                    <a:pt x="27515" y="46892"/>
                    <a:pt x="29609" y="48042"/>
                    <a:pt x="31850" y="48764"/>
                  </a:cubicBezTo>
                  <a:cubicBezTo>
                    <a:pt x="32564" y="48994"/>
                    <a:pt x="33293" y="49180"/>
                    <a:pt x="34025" y="49343"/>
                  </a:cubicBezTo>
                  <a:cubicBezTo>
                    <a:pt x="34171" y="49376"/>
                    <a:pt x="34339" y="49393"/>
                    <a:pt x="34515" y="49393"/>
                  </a:cubicBezTo>
                  <a:cubicBezTo>
                    <a:pt x="35034" y="49393"/>
                    <a:pt x="35624" y="49242"/>
                    <a:pt x="35945" y="48906"/>
                  </a:cubicBezTo>
                  <a:cubicBezTo>
                    <a:pt x="36405" y="48427"/>
                    <a:pt x="35742" y="48132"/>
                    <a:pt x="35343" y="48042"/>
                  </a:cubicBezTo>
                  <a:cubicBezTo>
                    <a:pt x="33117" y="47542"/>
                    <a:pt x="30972" y="46657"/>
                    <a:pt x="29210" y="45162"/>
                  </a:cubicBezTo>
                  <a:cubicBezTo>
                    <a:pt x="27772" y="43941"/>
                    <a:pt x="26721" y="42297"/>
                    <a:pt x="25997" y="40569"/>
                  </a:cubicBezTo>
                  <a:cubicBezTo>
                    <a:pt x="25240" y="38761"/>
                    <a:pt x="24837" y="36808"/>
                    <a:pt x="24506" y="34883"/>
                  </a:cubicBezTo>
                  <a:cubicBezTo>
                    <a:pt x="24332" y="33863"/>
                    <a:pt x="24182" y="32837"/>
                    <a:pt x="24032" y="31813"/>
                  </a:cubicBezTo>
                  <a:cubicBezTo>
                    <a:pt x="23850" y="30583"/>
                    <a:pt x="23821" y="29356"/>
                    <a:pt x="23820" y="28115"/>
                  </a:cubicBezTo>
                  <a:cubicBezTo>
                    <a:pt x="23818" y="25859"/>
                    <a:pt x="23799" y="23608"/>
                    <a:pt x="22609" y="21606"/>
                  </a:cubicBezTo>
                  <a:cubicBezTo>
                    <a:pt x="21187" y="19216"/>
                    <a:pt x="18762" y="17862"/>
                    <a:pt x="16038" y="17537"/>
                  </a:cubicBezTo>
                  <a:cubicBezTo>
                    <a:pt x="15248" y="17443"/>
                    <a:pt x="14457" y="17412"/>
                    <a:pt x="13665" y="17412"/>
                  </a:cubicBezTo>
                  <a:cubicBezTo>
                    <a:pt x="13152" y="17412"/>
                    <a:pt x="12639" y="17425"/>
                    <a:pt x="12124" y="17443"/>
                  </a:cubicBezTo>
                  <a:cubicBezTo>
                    <a:pt x="11515" y="17466"/>
                    <a:pt x="10907" y="17489"/>
                    <a:pt x="10298" y="17494"/>
                  </a:cubicBezTo>
                  <a:cubicBezTo>
                    <a:pt x="10236" y="17495"/>
                    <a:pt x="10174" y="17495"/>
                    <a:pt x="10111" y="17495"/>
                  </a:cubicBezTo>
                  <a:cubicBezTo>
                    <a:pt x="9884" y="17495"/>
                    <a:pt x="9657" y="17492"/>
                    <a:pt x="9429" y="17485"/>
                  </a:cubicBezTo>
                  <a:cubicBezTo>
                    <a:pt x="9274" y="17480"/>
                    <a:pt x="9119" y="17472"/>
                    <a:pt x="8966" y="17464"/>
                  </a:cubicBezTo>
                  <a:cubicBezTo>
                    <a:pt x="8913" y="17460"/>
                    <a:pt x="8629" y="17434"/>
                    <a:pt x="8602" y="17434"/>
                  </a:cubicBezTo>
                  <a:cubicBezTo>
                    <a:pt x="8594" y="17434"/>
                    <a:pt x="8608" y="17436"/>
                    <a:pt x="8656" y="17442"/>
                  </a:cubicBezTo>
                  <a:cubicBezTo>
                    <a:pt x="8063" y="17371"/>
                    <a:pt x="7584" y="17285"/>
                    <a:pt x="7114" y="17128"/>
                  </a:cubicBezTo>
                  <a:cubicBezTo>
                    <a:pt x="6585" y="16956"/>
                    <a:pt x="6084" y="16707"/>
                    <a:pt x="5625" y="16392"/>
                  </a:cubicBezTo>
                  <a:cubicBezTo>
                    <a:pt x="4850" y="15860"/>
                    <a:pt x="4275" y="15020"/>
                    <a:pt x="3874" y="14167"/>
                  </a:cubicBezTo>
                  <a:cubicBezTo>
                    <a:pt x="2983" y="12275"/>
                    <a:pt x="2927" y="10002"/>
                    <a:pt x="3176" y="7962"/>
                  </a:cubicBezTo>
                  <a:cubicBezTo>
                    <a:pt x="3430" y="5869"/>
                    <a:pt x="4087" y="3764"/>
                    <a:pt x="5152" y="1939"/>
                  </a:cubicBezTo>
                  <a:cubicBezTo>
                    <a:pt x="5360" y="1578"/>
                    <a:pt x="5592" y="1233"/>
                    <a:pt x="5847" y="906"/>
                  </a:cubicBezTo>
                  <a:cubicBezTo>
                    <a:pt x="6232" y="418"/>
                    <a:pt x="5708" y="123"/>
                    <a:pt x="5245" y="40"/>
                  </a:cubicBezTo>
                  <a:cubicBezTo>
                    <a:pt x="5108" y="15"/>
                    <a:pt x="4938" y="1"/>
                    <a:pt x="475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" name="Google Shape;302;p8"/>
            <p:cNvSpPr/>
            <p:nvPr/>
          </p:nvSpPr>
          <p:spPr>
            <a:xfrm>
              <a:off x="8877766" y="3133802"/>
              <a:ext cx="463049" cy="786208"/>
            </a:xfrm>
            <a:custGeom>
              <a:avLst/>
              <a:gdLst/>
              <a:ahLst/>
              <a:cxnLst/>
              <a:rect l="l" t="t" r="r" b="b"/>
              <a:pathLst>
                <a:path w="15981" h="27134" extrusionOk="0">
                  <a:moveTo>
                    <a:pt x="7190" y="14865"/>
                  </a:moveTo>
                  <a:lnTo>
                    <a:pt x="7180" y="14871"/>
                  </a:lnTo>
                  <a:lnTo>
                    <a:pt x="7180" y="14871"/>
                  </a:lnTo>
                  <a:cubicBezTo>
                    <a:pt x="7185" y="14868"/>
                    <a:pt x="7188" y="14866"/>
                    <a:pt x="7190" y="14865"/>
                  </a:cubicBezTo>
                  <a:close/>
                  <a:moveTo>
                    <a:pt x="2881" y="21722"/>
                  </a:moveTo>
                  <a:cubicBezTo>
                    <a:pt x="2871" y="21757"/>
                    <a:pt x="2867" y="21770"/>
                    <a:pt x="2867" y="21770"/>
                  </a:cubicBezTo>
                  <a:cubicBezTo>
                    <a:pt x="2867" y="21770"/>
                    <a:pt x="2874" y="21744"/>
                    <a:pt x="2881" y="21722"/>
                  </a:cubicBezTo>
                  <a:close/>
                  <a:moveTo>
                    <a:pt x="14455" y="0"/>
                  </a:moveTo>
                  <a:cubicBezTo>
                    <a:pt x="14202" y="0"/>
                    <a:pt x="13948" y="49"/>
                    <a:pt x="13799" y="99"/>
                  </a:cubicBezTo>
                  <a:cubicBezTo>
                    <a:pt x="13337" y="254"/>
                    <a:pt x="12754" y="641"/>
                    <a:pt x="12862" y="1200"/>
                  </a:cubicBezTo>
                  <a:lnTo>
                    <a:pt x="12862" y="1198"/>
                  </a:lnTo>
                  <a:cubicBezTo>
                    <a:pt x="13145" y="2655"/>
                    <a:pt x="13322" y="4133"/>
                    <a:pt x="13276" y="5620"/>
                  </a:cubicBezTo>
                  <a:cubicBezTo>
                    <a:pt x="13259" y="6238"/>
                    <a:pt x="13198" y="6853"/>
                    <a:pt x="13094" y="7464"/>
                  </a:cubicBezTo>
                  <a:cubicBezTo>
                    <a:pt x="13001" y="8000"/>
                    <a:pt x="12872" y="8502"/>
                    <a:pt x="12738" y="8889"/>
                  </a:cubicBezTo>
                  <a:cubicBezTo>
                    <a:pt x="12580" y="9350"/>
                    <a:pt x="12383" y="9798"/>
                    <a:pt x="12155" y="10229"/>
                  </a:cubicBezTo>
                  <a:cubicBezTo>
                    <a:pt x="12051" y="10424"/>
                    <a:pt x="11939" y="10612"/>
                    <a:pt x="11822" y="10801"/>
                  </a:cubicBezTo>
                  <a:cubicBezTo>
                    <a:pt x="11798" y="10840"/>
                    <a:pt x="11783" y="10864"/>
                    <a:pt x="11775" y="10878"/>
                  </a:cubicBezTo>
                  <a:lnTo>
                    <a:pt x="11775" y="10878"/>
                  </a:lnTo>
                  <a:cubicBezTo>
                    <a:pt x="11766" y="10890"/>
                    <a:pt x="11749" y="10913"/>
                    <a:pt x="11719" y="10956"/>
                  </a:cubicBezTo>
                  <a:cubicBezTo>
                    <a:pt x="11650" y="11053"/>
                    <a:pt x="11581" y="11151"/>
                    <a:pt x="11509" y="11245"/>
                  </a:cubicBezTo>
                  <a:cubicBezTo>
                    <a:pt x="11239" y="11600"/>
                    <a:pt x="10949" y="11937"/>
                    <a:pt x="10637" y="12255"/>
                  </a:cubicBezTo>
                  <a:cubicBezTo>
                    <a:pt x="10556" y="12338"/>
                    <a:pt x="10472" y="12418"/>
                    <a:pt x="10391" y="12499"/>
                  </a:cubicBezTo>
                  <a:cubicBezTo>
                    <a:pt x="10459" y="12431"/>
                    <a:pt x="10484" y="12406"/>
                    <a:pt x="10483" y="12406"/>
                  </a:cubicBezTo>
                  <a:lnTo>
                    <a:pt x="10483" y="12406"/>
                  </a:lnTo>
                  <a:cubicBezTo>
                    <a:pt x="10482" y="12406"/>
                    <a:pt x="10350" y="12535"/>
                    <a:pt x="10313" y="12569"/>
                  </a:cubicBezTo>
                  <a:cubicBezTo>
                    <a:pt x="10142" y="12724"/>
                    <a:pt x="9966" y="12876"/>
                    <a:pt x="9789" y="13021"/>
                  </a:cubicBezTo>
                  <a:cubicBezTo>
                    <a:pt x="9102" y="13587"/>
                    <a:pt x="8370" y="14092"/>
                    <a:pt x="7629" y="14579"/>
                  </a:cubicBezTo>
                  <a:cubicBezTo>
                    <a:pt x="7455" y="14692"/>
                    <a:pt x="7281" y="14806"/>
                    <a:pt x="7108" y="14919"/>
                  </a:cubicBezTo>
                  <a:cubicBezTo>
                    <a:pt x="7080" y="14937"/>
                    <a:pt x="7064" y="14947"/>
                    <a:pt x="7056" y="14953"/>
                  </a:cubicBezTo>
                  <a:lnTo>
                    <a:pt x="7056" y="14953"/>
                  </a:lnTo>
                  <a:lnTo>
                    <a:pt x="7180" y="14871"/>
                  </a:lnTo>
                  <a:lnTo>
                    <a:pt x="7180" y="14871"/>
                  </a:lnTo>
                  <a:cubicBezTo>
                    <a:pt x="7147" y="14893"/>
                    <a:pt x="7049" y="14957"/>
                    <a:pt x="7049" y="14957"/>
                  </a:cubicBezTo>
                  <a:cubicBezTo>
                    <a:pt x="7049" y="14957"/>
                    <a:pt x="7051" y="14955"/>
                    <a:pt x="7056" y="14953"/>
                  </a:cubicBezTo>
                  <a:lnTo>
                    <a:pt x="7056" y="14953"/>
                  </a:lnTo>
                  <a:lnTo>
                    <a:pt x="7046" y="14959"/>
                  </a:lnTo>
                  <a:lnTo>
                    <a:pt x="6530" y="15291"/>
                  </a:lnTo>
                  <a:cubicBezTo>
                    <a:pt x="6166" y="15526"/>
                    <a:pt x="5803" y="15761"/>
                    <a:pt x="5445" y="16004"/>
                  </a:cubicBezTo>
                  <a:cubicBezTo>
                    <a:pt x="3923" y="17034"/>
                    <a:pt x="2501" y="18220"/>
                    <a:pt x="1502" y="19781"/>
                  </a:cubicBezTo>
                  <a:cubicBezTo>
                    <a:pt x="172" y="21859"/>
                    <a:pt x="1" y="24332"/>
                    <a:pt x="291" y="26723"/>
                  </a:cubicBezTo>
                  <a:cubicBezTo>
                    <a:pt x="330" y="27041"/>
                    <a:pt x="683" y="27133"/>
                    <a:pt x="1039" y="27133"/>
                  </a:cubicBezTo>
                  <a:cubicBezTo>
                    <a:pt x="1300" y="27133"/>
                    <a:pt x="1563" y="27083"/>
                    <a:pt x="1702" y="27036"/>
                  </a:cubicBezTo>
                  <a:cubicBezTo>
                    <a:pt x="2196" y="26870"/>
                    <a:pt x="2707" y="26503"/>
                    <a:pt x="2638" y="25936"/>
                  </a:cubicBezTo>
                  <a:cubicBezTo>
                    <a:pt x="2502" y="24818"/>
                    <a:pt x="2499" y="23669"/>
                    <a:pt x="2692" y="22557"/>
                  </a:cubicBezTo>
                  <a:cubicBezTo>
                    <a:pt x="2734" y="22316"/>
                    <a:pt x="2790" y="22079"/>
                    <a:pt x="2847" y="21841"/>
                  </a:cubicBezTo>
                  <a:cubicBezTo>
                    <a:pt x="2859" y="21799"/>
                    <a:pt x="2871" y="21757"/>
                    <a:pt x="2883" y="21714"/>
                  </a:cubicBezTo>
                  <a:lnTo>
                    <a:pt x="2883" y="21714"/>
                  </a:lnTo>
                  <a:cubicBezTo>
                    <a:pt x="2885" y="21706"/>
                    <a:pt x="2887" y="21699"/>
                    <a:pt x="2889" y="21694"/>
                  </a:cubicBezTo>
                  <a:cubicBezTo>
                    <a:pt x="2934" y="21555"/>
                    <a:pt x="2980" y="21420"/>
                    <a:pt x="3030" y="21284"/>
                  </a:cubicBezTo>
                  <a:cubicBezTo>
                    <a:pt x="3183" y="20873"/>
                    <a:pt x="3371" y="20477"/>
                    <a:pt x="3593" y="20098"/>
                  </a:cubicBezTo>
                  <a:cubicBezTo>
                    <a:pt x="3643" y="20012"/>
                    <a:pt x="3697" y="19928"/>
                    <a:pt x="3750" y="19841"/>
                  </a:cubicBezTo>
                  <a:cubicBezTo>
                    <a:pt x="3751" y="19840"/>
                    <a:pt x="3751" y="19840"/>
                    <a:pt x="3752" y="19839"/>
                  </a:cubicBezTo>
                  <a:lnTo>
                    <a:pt x="3752" y="19839"/>
                  </a:lnTo>
                  <a:cubicBezTo>
                    <a:pt x="3773" y="19806"/>
                    <a:pt x="3796" y="19774"/>
                    <a:pt x="3819" y="19742"/>
                  </a:cubicBezTo>
                  <a:cubicBezTo>
                    <a:pt x="3945" y="19562"/>
                    <a:pt x="4079" y="19388"/>
                    <a:pt x="4220" y="19218"/>
                  </a:cubicBezTo>
                  <a:cubicBezTo>
                    <a:pt x="4346" y="19066"/>
                    <a:pt x="4477" y="18919"/>
                    <a:pt x="4613" y="18776"/>
                  </a:cubicBezTo>
                  <a:cubicBezTo>
                    <a:pt x="4688" y="18696"/>
                    <a:pt x="4763" y="18618"/>
                    <a:pt x="4841" y="18541"/>
                  </a:cubicBezTo>
                  <a:cubicBezTo>
                    <a:pt x="4872" y="18511"/>
                    <a:pt x="4903" y="18480"/>
                    <a:pt x="4935" y="18450"/>
                  </a:cubicBezTo>
                  <a:cubicBezTo>
                    <a:pt x="4936" y="18449"/>
                    <a:pt x="4938" y="18448"/>
                    <a:pt x="4939" y="18447"/>
                  </a:cubicBezTo>
                  <a:lnTo>
                    <a:pt x="4939" y="18447"/>
                  </a:lnTo>
                  <a:cubicBezTo>
                    <a:pt x="5577" y="17885"/>
                    <a:pt x="6250" y="17362"/>
                    <a:pt x="6955" y="16883"/>
                  </a:cubicBezTo>
                  <a:cubicBezTo>
                    <a:pt x="7321" y="16633"/>
                    <a:pt x="7693" y="16392"/>
                    <a:pt x="8065" y="16151"/>
                  </a:cubicBezTo>
                  <a:cubicBezTo>
                    <a:pt x="8070" y="16148"/>
                    <a:pt x="8075" y="16145"/>
                    <a:pt x="8078" y="16142"/>
                  </a:cubicBezTo>
                  <a:lnTo>
                    <a:pt x="8078" y="16142"/>
                  </a:lnTo>
                  <a:cubicBezTo>
                    <a:pt x="8084" y="16138"/>
                    <a:pt x="8090" y="16134"/>
                    <a:pt x="8097" y="16130"/>
                  </a:cubicBezTo>
                  <a:lnTo>
                    <a:pt x="8586" y="15817"/>
                  </a:lnTo>
                  <a:cubicBezTo>
                    <a:pt x="8779" y="15692"/>
                    <a:pt x="8972" y="15566"/>
                    <a:pt x="9164" y="15440"/>
                  </a:cubicBezTo>
                  <a:cubicBezTo>
                    <a:pt x="9897" y="14961"/>
                    <a:pt x="10623" y="14464"/>
                    <a:pt x="11302" y="13911"/>
                  </a:cubicBezTo>
                  <a:cubicBezTo>
                    <a:pt x="12829" y="12670"/>
                    <a:pt x="14140" y="11143"/>
                    <a:pt x="14867" y="9294"/>
                  </a:cubicBezTo>
                  <a:cubicBezTo>
                    <a:pt x="15981" y="6464"/>
                    <a:pt x="15776" y="3342"/>
                    <a:pt x="15211" y="412"/>
                  </a:cubicBezTo>
                  <a:cubicBezTo>
                    <a:pt x="15149" y="94"/>
                    <a:pt x="14803" y="0"/>
                    <a:pt x="14455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03" name="Google Shape;303;p8"/>
          <p:cNvSpPr/>
          <p:nvPr/>
        </p:nvSpPr>
        <p:spPr>
          <a:xfrm>
            <a:off x="490235" y="464946"/>
            <a:ext cx="11211531" cy="5928109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4" name="Google Shape;304;p8"/>
          <p:cNvSpPr txBox="1">
            <a:spLocks noGrp="1"/>
          </p:cNvSpPr>
          <p:nvPr>
            <p:ph type="title"/>
          </p:nvPr>
        </p:nvSpPr>
        <p:spPr>
          <a:xfrm>
            <a:off x="1850800" y="1742800"/>
            <a:ext cx="84904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305" name="Google Shape;305;p8"/>
          <p:cNvSpPr/>
          <p:nvPr/>
        </p:nvSpPr>
        <p:spPr>
          <a:xfrm flipH="1">
            <a:off x="92751" y="4210962"/>
            <a:ext cx="725341" cy="1246388"/>
          </a:xfrm>
          <a:custGeom>
            <a:avLst/>
            <a:gdLst/>
            <a:ahLst/>
            <a:cxnLst/>
            <a:rect l="l" t="t" r="r" b="b"/>
            <a:pathLst>
              <a:path w="18775" h="32262" extrusionOk="0">
                <a:moveTo>
                  <a:pt x="11539" y="9839"/>
                </a:moveTo>
                <a:cubicBezTo>
                  <a:pt x="11540" y="9839"/>
                  <a:pt x="11541" y="9839"/>
                  <a:pt x="11542" y="9839"/>
                </a:cubicBezTo>
                <a:lnTo>
                  <a:pt x="11542" y="9839"/>
                </a:lnTo>
                <a:cubicBezTo>
                  <a:pt x="11542" y="9839"/>
                  <a:pt x="11543" y="9840"/>
                  <a:pt x="11543" y="9840"/>
                </a:cubicBezTo>
                <a:lnTo>
                  <a:pt x="11543" y="9840"/>
                </a:lnTo>
                <a:cubicBezTo>
                  <a:pt x="11542" y="9839"/>
                  <a:pt x="11540" y="9839"/>
                  <a:pt x="11539" y="9839"/>
                </a:cubicBezTo>
                <a:close/>
                <a:moveTo>
                  <a:pt x="10445" y="9705"/>
                </a:moveTo>
                <a:cubicBezTo>
                  <a:pt x="10662" y="9705"/>
                  <a:pt x="10879" y="9721"/>
                  <a:pt x="11095" y="9752"/>
                </a:cubicBezTo>
                <a:lnTo>
                  <a:pt x="11095" y="9752"/>
                </a:lnTo>
                <a:cubicBezTo>
                  <a:pt x="11229" y="10795"/>
                  <a:pt x="10928" y="11809"/>
                  <a:pt x="10083" y="12588"/>
                </a:cubicBezTo>
                <a:cubicBezTo>
                  <a:pt x="9204" y="13399"/>
                  <a:pt x="7980" y="13766"/>
                  <a:pt x="6789" y="13766"/>
                </a:cubicBezTo>
                <a:cubicBezTo>
                  <a:pt x="6551" y="13766"/>
                  <a:pt x="6314" y="13751"/>
                  <a:pt x="6081" y="13723"/>
                </a:cubicBezTo>
                <a:cubicBezTo>
                  <a:pt x="5889" y="13699"/>
                  <a:pt x="5740" y="13676"/>
                  <a:pt x="5598" y="13647"/>
                </a:cubicBezTo>
                <a:lnTo>
                  <a:pt x="5598" y="13647"/>
                </a:lnTo>
                <a:cubicBezTo>
                  <a:pt x="6034" y="12537"/>
                  <a:pt x="6747" y="11427"/>
                  <a:pt x="7709" y="10660"/>
                </a:cubicBezTo>
                <a:cubicBezTo>
                  <a:pt x="8507" y="10024"/>
                  <a:pt x="9470" y="9705"/>
                  <a:pt x="10445" y="9705"/>
                </a:cubicBezTo>
                <a:close/>
                <a:moveTo>
                  <a:pt x="14564" y="19435"/>
                </a:moveTo>
                <a:lnTo>
                  <a:pt x="14564" y="19435"/>
                </a:lnTo>
                <a:cubicBezTo>
                  <a:pt x="14564" y="19444"/>
                  <a:pt x="14564" y="19453"/>
                  <a:pt x="14564" y="19461"/>
                </a:cubicBezTo>
                <a:lnTo>
                  <a:pt x="14564" y="19461"/>
                </a:lnTo>
                <a:cubicBezTo>
                  <a:pt x="14564" y="19461"/>
                  <a:pt x="14563" y="19461"/>
                  <a:pt x="14563" y="19461"/>
                </a:cubicBezTo>
                <a:lnTo>
                  <a:pt x="14563" y="19461"/>
                </a:lnTo>
                <a:cubicBezTo>
                  <a:pt x="14563" y="19453"/>
                  <a:pt x="14564" y="19445"/>
                  <a:pt x="14564" y="19435"/>
                </a:cubicBezTo>
                <a:close/>
                <a:moveTo>
                  <a:pt x="14428" y="19664"/>
                </a:moveTo>
                <a:lnTo>
                  <a:pt x="14428" y="19664"/>
                </a:lnTo>
                <a:cubicBezTo>
                  <a:pt x="14436" y="19665"/>
                  <a:pt x="14444" y="19667"/>
                  <a:pt x="14452" y="19669"/>
                </a:cubicBezTo>
                <a:cubicBezTo>
                  <a:pt x="14443" y="19667"/>
                  <a:pt x="14435" y="19665"/>
                  <a:pt x="14428" y="19664"/>
                </a:cubicBezTo>
                <a:close/>
                <a:moveTo>
                  <a:pt x="14531" y="19694"/>
                </a:moveTo>
                <a:lnTo>
                  <a:pt x="14531" y="19694"/>
                </a:lnTo>
                <a:cubicBezTo>
                  <a:pt x="14531" y="19694"/>
                  <a:pt x="14531" y="19694"/>
                  <a:pt x="14531" y="19695"/>
                </a:cubicBezTo>
                <a:lnTo>
                  <a:pt x="14531" y="19695"/>
                </a:lnTo>
                <a:cubicBezTo>
                  <a:pt x="14531" y="19696"/>
                  <a:pt x="14530" y="19697"/>
                  <a:pt x="14530" y="19698"/>
                </a:cubicBezTo>
                <a:lnTo>
                  <a:pt x="14530" y="19698"/>
                </a:lnTo>
                <a:cubicBezTo>
                  <a:pt x="14530" y="19697"/>
                  <a:pt x="14530" y="19696"/>
                  <a:pt x="14531" y="19694"/>
                </a:cubicBezTo>
                <a:close/>
                <a:moveTo>
                  <a:pt x="14779" y="19781"/>
                </a:moveTo>
                <a:cubicBezTo>
                  <a:pt x="14780" y="19781"/>
                  <a:pt x="14781" y="19782"/>
                  <a:pt x="14782" y="19782"/>
                </a:cubicBezTo>
                <a:lnTo>
                  <a:pt x="14782" y="19782"/>
                </a:lnTo>
                <a:cubicBezTo>
                  <a:pt x="14814" y="19800"/>
                  <a:pt x="14847" y="19818"/>
                  <a:pt x="14880" y="19835"/>
                </a:cubicBezTo>
                <a:lnTo>
                  <a:pt x="14880" y="19835"/>
                </a:lnTo>
                <a:cubicBezTo>
                  <a:pt x="14885" y="19839"/>
                  <a:pt x="14888" y="19841"/>
                  <a:pt x="14887" y="19841"/>
                </a:cubicBezTo>
                <a:cubicBezTo>
                  <a:pt x="14883" y="19841"/>
                  <a:pt x="14854" y="19826"/>
                  <a:pt x="14779" y="19781"/>
                </a:cubicBezTo>
                <a:close/>
                <a:moveTo>
                  <a:pt x="5402" y="20224"/>
                </a:moveTo>
                <a:lnTo>
                  <a:pt x="5402" y="20224"/>
                </a:lnTo>
                <a:cubicBezTo>
                  <a:pt x="5403" y="20227"/>
                  <a:pt x="5404" y="20230"/>
                  <a:pt x="5405" y="20233"/>
                </a:cubicBezTo>
                <a:cubicBezTo>
                  <a:pt x="5404" y="20229"/>
                  <a:pt x="5403" y="20227"/>
                  <a:pt x="5402" y="20224"/>
                </a:cubicBezTo>
                <a:close/>
                <a:moveTo>
                  <a:pt x="6201" y="21492"/>
                </a:moveTo>
                <a:cubicBezTo>
                  <a:pt x="6209" y="21500"/>
                  <a:pt x="6216" y="21507"/>
                  <a:pt x="6220" y="21512"/>
                </a:cubicBezTo>
                <a:lnTo>
                  <a:pt x="6220" y="21512"/>
                </a:lnTo>
                <a:cubicBezTo>
                  <a:pt x="6211" y="21507"/>
                  <a:pt x="6204" y="21503"/>
                  <a:pt x="6203" y="21503"/>
                </a:cubicBezTo>
                <a:lnTo>
                  <a:pt x="6203" y="21503"/>
                </a:lnTo>
                <a:cubicBezTo>
                  <a:pt x="6201" y="21503"/>
                  <a:pt x="6207" y="21509"/>
                  <a:pt x="6227" y="21522"/>
                </a:cubicBezTo>
                <a:lnTo>
                  <a:pt x="6227" y="21522"/>
                </a:lnTo>
                <a:cubicBezTo>
                  <a:pt x="6227" y="21521"/>
                  <a:pt x="6224" y="21517"/>
                  <a:pt x="6220" y="21512"/>
                </a:cubicBezTo>
                <a:lnTo>
                  <a:pt x="6220" y="21512"/>
                </a:lnTo>
                <a:cubicBezTo>
                  <a:pt x="6225" y="21514"/>
                  <a:pt x="6229" y="21517"/>
                  <a:pt x="6235" y="21520"/>
                </a:cubicBezTo>
                <a:lnTo>
                  <a:pt x="6235" y="21520"/>
                </a:lnTo>
                <a:cubicBezTo>
                  <a:pt x="6221" y="21509"/>
                  <a:pt x="6209" y="21499"/>
                  <a:pt x="6201" y="21492"/>
                </a:cubicBezTo>
                <a:close/>
                <a:moveTo>
                  <a:pt x="6375" y="21627"/>
                </a:moveTo>
                <a:lnTo>
                  <a:pt x="6375" y="21627"/>
                </a:lnTo>
                <a:cubicBezTo>
                  <a:pt x="6416" y="21647"/>
                  <a:pt x="6467" y="21686"/>
                  <a:pt x="6462" y="21686"/>
                </a:cubicBezTo>
                <a:cubicBezTo>
                  <a:pt x="6459" y="21686"/>
                  <a:pt x="6435" y="21671"/>
                  <a:pt x="6375" y="21627"/>
                </a:cubicBezTo>
                <a:close/>
                <a:moveTo>
                  <a:pt x="13539" y="19563"/>
                </a:moveTo>
                <a:cubicBezTo>
                  <a:pt x="13800" y="19563"/>
                  <a:pt x="14065" y="19593"/>
                  <a:pt x="14362" y="19651"/>
                </a:cubicBezTo>
                <a:lnTo>
                  <a:pt x="14362" y="19651"/>
                </a:lnTo>
                <a:cubicBezTo>
                  <a:pt x="14361" y="19651"/>
                  <a:pt x="14361" y="19650"/>
                  <a:pt x="14360" y="19650"/>
                </a:cubicBezTo>
                <a:lnTo>
                  <a:pt x="14360" y="19650"/>
                </a:lnTo>
                <a:cubicBezTo>
                  <a:pt x="14356" y="19650"/>
                  <a:pt x="14474" y="19677"/>
                  <a:pt x="14524" y="19692"/>
                </a:cubicBezTo>
                <a:lnTo>
                  <a:pt x="14524" y="19692"/>
                </a:lnTo>
                <a:cubicBezTo>
                  <a:pt x="14500" y="19721"/>
                  <a:pt x="14430" y="19855"/>
                  <a:pt x="14394" y="19897"/>
                </a:cubicBezTo>
                <a:cubicBezTo>
                  <a:pt x="14302" y="20001"/>
                  <a:pt x="14196" y="20094"/>
                  <a:pt x="14081" y="20172"/>
                </a:cubicBezTo>
                <a:cubicBezTo>
                  <a:pt x="13177" y="20806"/>
                  <a:pt x="12056" y="21269"/>
                  <a:pt x="11014" y="21622"/>
                </a:cubicBezTo>
                <a:cubicBezTo>
                  <a:pt x="10687" y="21733"/>
                  <a:pt x="10331" y="21835"/>
                  <a:pt x="9972" y="21917"/>
                </a:cubicBezTo>
                <a:lnTo>
                  <a:pt x="9972" y="21917"/>
                </a:lnTo>
                <a:cubicBezTo>
                  <a:pt x="10122" y="21614"/>
                  <a:pt x="10301" y="21325"/>
                  <a:pt x="10516" y="21055"/>
                </a:cubicBezTo>
                <a:cubicBezTo>
                  <a:pt x="11024" y="20420"/>
                  <a:pt x="11687" y="19956"/>
                  <a:pt x="12469" y="19729"/>
                </a:cubicBezTo>
                <a:cubicBezTo>
                  <a:pt x="12861" y="19615"/>
                  <a:pt x="13196" y="19563"/>
                  <a:pt x="13539" y="19563"/>
                </a:cubicBezTo>
                <a:close/>
                <a:moveTo>
                  <a:pt x="11319" y="30029"/>
                </a:moveTo>
                <a:cubicBezTo>
                  <a:pt x="11321" y="30030"/>
                  <a:pt x="11324" y="30031"/>
                  <a:pt x="11326" y="30033"/>
                </a:cubicBezTo>
                <a:lnTo>
                  <a:pt x="11326" y="30033"/>
                </a:lnTo>
                <a:cubicBezTo>
                  <a:pt x="11324" y="30031"/>
                  <a:pt x="11321" y="30030"/>
                  <a:pt x="11319" y="30029"/>
                </a:cubicBezTo>
                <a:close/>
                <a:moveTo>
                  <a:pt x="11354" y="30050"/>
                </a:moveTo>
                <a:cubicBezTo>
                  <a:pt x="11371" y="30061"/>
                  <a:pt x="11384" y="30070"/>
                  <a:pt x="11384" y="30070"/>
                </a:cubicBezTo>
                <a:cubicBezTo>
                  <a:pt x="11384" y="30070"/>
                  <a:pt x="11376" y="30064"/>
                  <a:pt x="11354" y="30050"/>
                </a:cubicBezTo>
                <a:close/>
                <a:moveTo>
                  <a:pt x="7317" y="0"/>
                </a:moveTo>
                <a:cubicBezTo>
                  <a:pt x="7270" y="0"/>
                  <a:pt x="7223" y="6"/>
                  <a:pt x="7178" y="18"/>
                </a:cubicBezTo>
                <a:lnTo>
                  <a:pt x="7180" y="16"/>
                </a:lnTo>
                <a:lnTo>
                  <a:pt x="7180" y="16"/>
                </a:lnTo>
                <a:cubicBezTo>
                  <a:pt x="5272" y="516"/>
                  <a:pt x="3590" y="2046"/>
                  <a:pt x="2379" y="3540"/>
                </a:cubicBezTo>
                <a:cubicBezTo>
                  <a:pt x="1125" y="5085"/>
                  <a:pt x="1" y="7133"/>
                  <a:pt x="354" y="9187"/>
                </a:cubicBezTo>
                <a:cubicBezTo>
                  <a:pt x="528" y="10208"/>
                  <a:pt x="1128" y="11231"/>
                  <a:pt x="1751" y="12044"/>
                </a:cubicBezTo>
                <a:cubicBezTo>
                  <a:pt x="2202" y="12632"/>
                  <a:pt x="2716" y="13169"/>
                  <a:pt x="3288" y="13637"/>
                </a:cubicBezTo>
                <a:lnTo>
                  <a:pt x="3288" y="13637"/>
                </a:lnTo>
                <a:cubicBezTo>
                  <a:pt x="3104" y="14426"/>
                  <a:pt x="3013" y="15234"/>
                  <a:pt x="3009" y="16020"/>
                </a:cubicBezTo>
                <a:cubicBezTo>
                  <a:pt x="2996" y="18411"/>
                  <a:pt x="3836" y="20793"/>
                  <a:pt x="5734" y="22337"/>
                </a:cubicBezTo>
                <a:cubicBezTo>
                  <a:pt x="6244" y="22751"/>
                  <a:pt x="6803" y="23099"/>
                  <a:pt x="7400" y="23354"/>
                </a:cubicBezTo>
                <a:lnTo>
                  <a:pt x="7400" y="23354"/>
                </a:lnTo>
                <a:cubicBezTo>
                  <a:pt x="7276" y="25244"/>
                  <a:pt x="7763" y="27144"/>
                  <a:pt x="8821" y="28743"/>
                </a:cubicBezTo>
                <a:cubicBezTo>
                  <a:pt x="10106" y="30685"/>
                  <a:pt x="12297" y="32262"/>
                  <a:pt x="14686" y="32262"/>
                </a:cubicBezTo>
                <a:cubicBezTo>
                  <a:pt x="14772" y="32262"/>
                  <a:pt x="14859" y="32260"/>
                  <a:pt x="14945" y="32256"/>
                </a:cubicBezTo>
                <a:cubicBezTo>
                  <a:pt x="16208" y="32195"/>
                  <a:pt x="17351" y="31684"/>
                  <a:pt x="18385" y="30981"/>
                </a:cubicBezTo>
                <a:cubicBezTo>
                  <a:pt x="18775" y="30716"/>
                  <a:pt x="17560" y="29348"/>
                  <a:pt x="16835" y="29348"/>
                </a:cubicBezTo>
                <a:cubicBezTo>
                  <a:pt x="16743" y="29348"/>
                  <a:pt x="16660" y="29370"/>
                  <a:pt x="16588" y="29418"/>
                </a:cubicBezTo>
                <a:cubicBezTo>
                  <a:pt x="15622" y="30074"/>
                  <a:pt x="14460" y="30554"/>
                  <a:pt x="13283" y="30554"/>
                </a:cubicBezTo>
                <a:cubicBezTo>
                  <a:pt x="12954" y="30554"/>
                  <a:pt x="12623" y="30517"/>
                  <a:pt x="12295" y="30434"/>
                </a:cubicBezTo>
                <a:cubicBezTo>
                  <a:pt x="12025" y="30369"/>
                  <a:pt x="11765" y="30270"/>
                  <a:pt x="11519" y="30139"/>
                </a:cubicBezTo>
                <a:cubicBezTo>
                  <a:pt x="11459" y="30108"/>
                  <a:pt x="11400" y="30075"/>
                  <a:pt x="11341" y="30042"/>
                </a:cubicBezTo>
                <a:lnTo>
                  <a:pt x="11341" y="30042"/>
                </a:lnTo>
                <a:cubicBezTo>
                  <a:pt x="11325" y="30031"/>
                  <a:pt x="11303" y="30016"/>
                  <a:pt x="11274" y="29997"/>
                </a:cubicBezTo>
                <a:cubicBezTo>
                  <a:pt x="11210" y="29954"/>
                  <a:pt x="11148" y="29909"/>
                  <a:pt x="11086" y="29863"/>
                </a:cubicBezTo>
                <a:lnTo>
                  <a:pt x="11086" y="29863"/>
                </a:lnTo>
                <a:cubicBezTo>
                  <a:pt x="11131" y="29896"/>
                  <a:pt x="11150" y="29909"/>
                  <a:pt x="11151" y="29909"/>
                </a:cubicBezTo>
                <a:cubicBezTo>
                  <a:pt x="11155" y="29909"/>
                  <a:pt x="10984" y="29777"/>
                  <a:pt x="10976" y="29768"/>
                </a:cubicBezTo>
                <a:cubicBezTo>
                  <a:pt x="10678" y="29509"/>
                  <a:pt x="10327" y="29073"/>
                  <a:pt x="10027" y="28493"/>
                </a:cubicBezTo>
                <a:cubicBezTo>
                  <a:pt x="9337" y="27155"/>
                  <a:pt x="9166" y="25627"/>
                  <a:pt x="9349" y="24145"/>
                </a:cubicBezTo>
                <a:cubicBezTo>
                  <a:pt x="9363" y="24036"/>
                  <a:pt x="9378" y="23928"/>
                  <a:pt x="9396" y="23820"/>
                </a:cubicBezTo>
                <a:lnTo>
                  <a:pt x="9396" y="23820"/>
                </a:lnTo>
                <a:cubicBezTo>
                  <a:pt x="9512" y="23826"/>
                  <a:pt x="9629" y="23829"/>
                  <a:pt x="9745" y="23829"/>
                </a:cubicBezTo>
                <a:cubicBezTo>
                  <a:pt x="11066" y="23829"/>
                  <a:pt x="12368" y="23457"/>
                  <a:pt x="13576" y="22940"/>
                </a:cubicBezTo>
                <a:cubicBezTo>
                  <a:pt x="14372" y="22599"/>
                  <a:pt x="15249" y="22217"/>
                  <a:pt x="15944" y="21691"/>
                </a:cubicBezTo>
                <a:cubicBezTo>
                  <a:pt x="16239" y="21468"/>
                  <a:pt x="16470" y="21138"/>
                  <a:pt x="16465" y="20755"/>
                </a:cubicBezTo>
                <a:cubicBezTo>
                  <a:pt x="16457" y="20086"/>
                  <a:pt x="15923" y="19490"/>
                  <a:pt x="15455" y="19074"/>
                </a:cubicBezTo>
                <a:cubicBezTo>
                  <a:pt x="14955" y="18630"/>
                  <a:pt x="14369" y="18295"/>
                  <a:pt x="13731" y="18092"/>
                </a:cubicBezTo>
                <a:cubicBezTo>
                  <a:pt x="13237" y="17937"/>
                  <a:pt x="12713" y="17854"/>
                  <a:pt x="12191" y="17854"/>
                </a:cubicBezTo>
                <a:cubicBezTo>
                  <a:pt x="11512" y="17854"/>
                  <a:pt x="10835" y="17993"/>
                  <a:pt x="10226" y="18295"/>
                </a:cubicBezTo>
                <a:cubicBezTo>
                  <a:pt x="8798" y="19001"/>
                  <a:pt x="7985" y="20364"/>
                  <a:pt x="7622" y="21880"/>
                </a:cubicBezTo>
                <a:cubicBezTo>
                  <a:pt x="7609" y="21936"/>
                  <a:pt x="7596" y="21993"/>
                  <a:pt x="7583" y="22050"/>
                </a:cubicBezTo>
                <a:lnTo>
                  <a:pt x="7583" y="22050"/>
                </a:lnTo>
                <a:cubicBezTo>
                  <a:pt x="7518" y="22040"/>
                  <a:pt x="7454" y="22029"/>
                  <a:pt x="7389" y="22017"/>
                </a:cubicBezTo>
                <a:cubicBezTo>
                  <a:pt x="7357" y="22011"/>
                  <a:pt x="7203" y="21972"/>
                  <a:pt x="7196" y="21972"/>
                </a:cubicBezTo>
                <a:lnTo>
                  <a:pt x="7196" y="21972"/>
                </a:lnTo>
                <a:cubicBezTo>
                  <a:pt x="7194" y="21972"/>
                  <a:pt x="7207" y="21976"/>
                  <a:pt x="7243" y="21987"/>
                </a:cubicBezTo>
                <a:lnTo>
                  <a:pt x="7243" y="21987"/>
                </a:lnTo>
                <a:cubicBezTo>
                  <a:pt x="7181" y="21970"/>
                  <a:pt x="7118" y="21953"/>
                  <a:pt x="7057" y="21932"/>
                </a:cubicBezTo>
                <a:cubicBezTo>
                  <a:pt x="6983" y="21908"/>
                  <a:pt x="6913" y="21886"/>
                  <a:pt x="6843" y="21859"/>
                </a:cubicBezTo>
                <a:cubicBezTo>
                  <a:pt x="6797" y="21842"/>
                  <a:pt x="6737" y="21816"/>
                  <a:pt x="6699" y="21799"/>
                </a:cubicBezTo>
                <a:lnTo>
                  <a:pt x="6699" y="21799"/>
                </a:lnTo>
                <a:cubicBezTo>
                  <a:pt x="6593" y="21738"/>
                  <a:pt x="6481" y="21664"/>
                  <a:pt x="6372" y="21625"/>
                </a:cubicBezTo>
                <a:lnTo>
                  <a:pt x="6372" y="21625"/>
                </a:lnTo>
                <a:cubicBezTo>
                  <a:pt x="6367" y="21622"/>
                  <a:pt x="6362" y="21618"/>
                  <a:pt x="6357" y="21614"/>
                </a:cubicBezTo>
                <a:cubicBezTo>
                  <a:pt x="6355" y="21613"/>
                  <a:pt x="6353" y="21612"/>
                  <a:pt x="6352" y="21610"/>
                </a:cubicBezTo>
                <a:lnTo>
                  <a:pt x="6352" y="21610"/>
                </a:lnTo>
                <a:cubicBezTo>
                  <a:pt x="6354" y="21614"/>
                  <a:pt x="6354" y="21617"/>
                  <a:pt x="6352" y="21619"/>
                </a:cubicBezTo>
                <a:cubicBezTo>
                  <a:pt x="6352" y="21619"/>
                  <a:pt x="6352" y="21619"/>
                  <a:pt x="6352" y="21619"/>
                </a:cubicBezTo>
                <a:cubicBezTo>
                  <a:pt x="6351" y="21619"/>
                  <a:pt x="6313" y="21588"/>
                  <a:pt x="6275" y="21555"/>
                </a:cubicBezTo>
                <a:lnTo>
                  <a:pt x="6275" y="21555"/>
                </a:lnTo>
                <a:cubicBezTo>
                  <a:pt x="6301" y="21572"/>
                  <a:pt x="6327" y="21592"/>
                  <a:pt x="6352" y="21610"/>
                </a:cubicBezTo>
                <a:lnTo>
                  <a:pt x="6352" y="21610"/>
                </a:lnTo>
                <a:cubicBezTo>
                  <a:pt x="6340" y="21589"/>
                  <a:pt x="6275" y="21545"/>
                  <a:pt x="6235" y="21520"/>
                </a:cubicBezTo>
                <a:lnTo>
                  <a:pt x="6235" y="21520"/>
                </a:lnTo>
                <a:cubicBezTo>
                  <a:pt x="6247" y="21531"/>
                  <a:pt x="6261" y="21543"/>
                  <a:pt x="6275" y="21555"/>
                </a:cubicBezTo>
                <a:lnTo>
                  <a:pt x="6275" y="21555"/>
                </a:lnTo>
                <a:cubicBezTo>
                  <a:pt x="6274" y="21554"/>
                  <a:pt x="6272" y="21553"/>
                  <a:pt x="6271" y="21552"/>
                </a:cubicBezTo>
                <a:cubicBezTo>
                  <a:pt x="6252" y="21540"/>
                  <a:pt x="6237" y="21530"/>
                  <a:pt x="6227" y="21522"/>
                </a:cubicBezTo>
                <a:lnTo>
                  <a:pt x="6227" y="21522"/>
                </a:lnTo>
                <a:cubicBezTo>
                  <a:pt x="6227" y="21523"/>
                  <a:pt x="6226" y="21523"/>
                  <a:pt x="6226" y="21523"/>
                </a:cubicBezTo>
                <a:cubicBezTo>
                  <a:pt x="6226" y="21524"/>
                  <a:pt x="6225" y="21524"/>
                  <a:pt x="6224" y="21524"/>
                </a:cubicBezTo>
                <a:cubicBezTo>
                  <a:pt x="6214" y="21524"/>
                  <a:pt x="6180" y="21488"/>
                  <a:pt x="6139" y="21440"/>
                </a:cubicBezTo>
                <a:lnTo>
                  <a:pt x="6139" y="21440"/>
                </a:lnTo>
                <a:cubicBezTo>
                  <a:pt x="6153" y="21451"/>
                  <a:pt x="6170" y="21466"/>
                  <a:pt x="6191" y="21483"/>
                </a:cubicBezTo>
                <a:cubicBezTo>
                  <a:pt x="6193" y="21485"/>
                  <a:pt x="6196" y="21488"/>
                  <a:pt x="6201" y="21492"/>
                </a:cubicBezTo>
                <a:lnTo>
                  <a:pt x="6201" y="21492"/>
                </a:lnTo>
                <a:cubicBezTo>
                  <a:pt x="6181" y="21472"/>
                  <a:pt x="6152" y="21447"/>
                  <a:pt x="6130" y="21428"/>
                </a:cubicBezTo>
                <a:lnTo>
                  <a:pt x="6130" y="21428"/>
                </a:lnTo>
                <a:cubicBezTo>
                  <a:pt x="6133" y="21432"/>
                  <a:pt x="6136" y="21436"/>
                  <a:pt x="6139" y="21440"/>
                </a:cubicBezTo>
                <a:lnTo>
                  <a:pt x="6139" y="21440"/>
                </a:lnTo>
                <a:cubicBezTo>
                  <a:pt x="6107" y="21412"/>
                  <a:pt x="6095" y="21402"/>
                  <a:pt x="6096" y="21402"/>
                </a:cubicBezTo>
                <a:lnTo>
                  <a:pt x="6096" y="21402"/>
                </a:lnTo>
                <a:cubicBezTo>
                  <a:pt x="6097" y="21402"/>
                  <a:pt x="6111" y="21413"/>
                  <a:pt x="6130" y="21428"/>
                </a:cubicBezTo>
                <a:lnTo>
                  <a:pt x="6130" y="21428"/>
                </a:lnTo>
                <a:cubicBezTo>
                  <a:pt x="6052" y="21336"/>
                  <a:pt x="5957" y="21209"/>
                  <a:pt x="5955" y="21209"/>
                </a:cubicBezTo>
                <a:lnTo>
                  <a:pt x="5955" y="21209"/>
                </a:lnTo>
                <a:cubicBezTo>
                  <a:pt x="5954" y="21209"/>
                  <a:pt x="5981" y="21246"/>
                  <a:pt x="6052" y="21346"/>
                </a:cubicBezTo>
                <a:lnTo>
                  <a:pt x="6052" y="21346"/>
                </a:lnTo>
                <a:cubicBezTo>
                  <a:pt x="5961" y="21219"/>
                  <a:pt x="5865" y="21095"/>
                  <a:pt x="5776" y="20966"/>
                </a:cubicBezTo>
                <a:cubicBezTo>
                  <a:pt x="5773" y="20962"/>
                  <a:pt x="5770" y="20958"/>
                  <a:pt x="5767" y="20954"/>
                </a:cubicBezTo>
                <a:lnTo>
                  <a:pt x="5767" y="20954"/>
                </a:lnTo>
                <a:cubicBezTo>
                  <a:pt x="5767" y="20953"/>
                  <a:pt x="5767" y="20952"/>
                  <a:pt x="5766" y="20952"/>
                </a:cubicBezTo>
                <a:cubicBezTo>
                  <a:pt x="5726" y="20872"/>
                  <a:pt x="5677" y="20795"/>
                  <a:pt x="5633" y="20715"/>
                </a:cubicBezTo>
                <a:cubicBezTo>
                  <a:pt x="5566" y="20586"/>
                  <a:pt x="5504" y="20453"/>
                  <a:pt x="5443" y="20320"/>
                </a:cubicBezTo>
                <a:cubicBezTo>
                  <a:pt x="5403" y="20231"/>
                  <a:pt x="5389" y="20194"/>
                  <a:pt x="5389" y="20194"/>
                </a:cubicBezTo>
                <a:lnTo>
                  <a:pt x="5389" y="20194"/>
                </a:lnTo>
                <a:cubicBezTo>
                  <a:pt x="5390" y="20194"/>
                  <a:pt x="5394" y="20204"/>
                  <a:pt x="5402" y="20224"/>
                </a:cubicBezTo>
                <a:lnTo>
                  <a:pt x="5402" y="20224"/>
                </a:lnTo>
                <a:cubicBezTo>
                  <a:pt x="5371" y="20140"/>
                  <a:pt x="5339" y="20055"/>
                  <a:pt x="5311" y="19969"/>
                </a:cubicBezTo>
                <a:cubicBezTo>
                  <a:pt x="5204" y="19653"/>
                  <a:pt x="5119" y="19330"/>
                  <a:pt x="5055" y="19003"/>
                </a:cubicBezTo>
                <a:cubicBezTo>
                  <a:pt x="5023" y="18840"/>
                  <a:pt x="4994" y="18677"/>
                  <a:pt x="4972" y="18512"/>
                </a:cubicBezTo>
                <a:cubicBezTo>
                  <a:pt x="4950" y="18370"/>
                  <a:pt x="4935" y="18228"/>
                  <a:pt x="4927" y="18086"/>
                </a:cubicBezTo>
                <a:cubicBezTo>
                  <a:pt x="4852" y="16991"/>
                  <a:pt x="4951" y="15894"/>
                  <a:pt x="5219" y="14834"/>
                </a:cubicBezTo>
                <a:lnTo>
                  <a:pt x="5219" y="14834"/>
                </a:lnTo>
                <a:cubicBezTo>
                  <a:pt x="6150" y="15248"/>
                  <a:pt x="7154" y="15482"/>
                  <a:pt x="8171" y="15482"/>
                </a:cubicBezTo>
                <a:cubicBezTo>
                  <a:pt x="8537" y="15482"/>
                  <a:pt x="8905" y="15452"/>
                  <a:pt x="9271" y="15389"/>
                </a:cubicBezTo>
                <a:cubicBezTo>
                  <a:pt x="10600" y="15160"/>
                  <a:pt x="11976" y="14429"/>
                  <a:pt x="12623" y="13197"/>
                </a:cubicBezTo>
                <a:cubicBezTo>
                  <a:pt x="12955" y="12569"/>
                  <a:pt x="13097" y="11858"/>
                  <a:pt x="13033" y="11151"/>
                </a:cubicBezTo>
                <a:cubicBezTo>
                  <a:pt x="13000" y="10731"/>
                  <a:pt x="12912" y="10318"/>
                  <a:pt x="12773" y="9921"/>
                </a:cubicBezTo>
                <a:cubicBezTo>
                  <a:pt x="12485" y="9107"/>
                  <a:pt x="11837" y="8590"/>
                  <a:pt x="11032" y="8326"/>
                </a:cubicBezTo>
                <a:cubicBezTo>
                  <a:pt x="10393" y="8117"/>
                  <a:pt x="9751" y="8011"/>
                  <a:pt x="9124" y="8011"/>
                </a:cubicBezTo>
                <a:cubicBezTo>
                  <a:pt x="7607" y="8011"/>
                  <a:pt x="6181" y="8630"/>
                  <a:pt x="5109" y="9884"/>
                </a:cubicBezTo>
                <a:cubicBezTo>
                  <a:pt x="4429" y="10679"/>
                  <a:pt x="3921" y="11627"/>
                  <a:pt x="3574" y="12637"/>
                </a:cubicBezTo>
                <a:lnTo>
                  <a:pt x="3574" y="12637"/>
                </a:lnTo>
                <a:cubicBezTo>
                  <a:pt x="3538" y="12600"/>
                  <a:pt x="3485" y="12547"/>
                  <a:pt x="3474" y="12536"/>
                </a:cubicBezTo>
                <a:cubicBezTo>
                  <a:pt x="3403" y="12462"/>
                  <a:pt x="3336" y="12387"/>
                  <a:pt x="3269" y="12312"/>
                </a:cubicBezTo>
                <a:cubicBezTo>
                  <a:pt x="3213" y="12247"/>
                  <a:pt x="3194" y="12226"/>
                  <a:pt x="3195" y="12226"/>
                </a:cubicBezTo>
                <a:lnTo>
                  <a:pt x="3195" y="12226"/>
                </a:lnTo>
                <a:cubicBezTo>
                  <a:pt x="3196" y="12226"/>
                  <a:pt x="3239" y="12275"/>
                  <a:pt x="3256" y="12296"/>
                </a:cubicBezTo>
                <a:cubicBezTo>
                  <a:pt x="3224" y="12256"/>
                  <a:pt x="3192" y="12215"/>
                  <a:pt x="3161" y="12173"/>
                </a:cubicBezTo>
                <a:cubicBezTo>
                  <a:pt x="2993" y="11945"/>
                  <a:pt x="2900" y="11810"/>
                  <a:pt x="2791" y="11622"/>
                </a:cubicBezTo>
                <a:cubicBezTo>
                  <a:pt x="2309" y="10774"/>
                  <a:pt x="2084" y="9961"/>
                  <a:pt x="2236" y="8984"/>
                </a:cubicBezTo>
                <a:cubicBezTo>
                  <a:pt x="2400" y="7936"/>
                  <a:pt x="2875" y="6967"/>
                  <a:pt x="3451" y="6088"/>
                </a:cubicBezTo>
                <a:cubicBezTo>
                  <a:pt x="4145" y="5039"/>
                  <a:pt x="4988" y="4098"/>
                  <a:pt x="5955" y="3292"/>
                </a:cubicBezTo>
                <a:cubicBezTo>
                  <a:pt x="6776" y="2607"/>
                  <a:pt x="7699" y="1987"/>
                  <a:pt x="8744" y="1716"/>
                </a:cubicBezTo>
                <a:cubicBezTo>
                  <a:pt x="9204" y="1596"/>
                  <a:pt x="8642" y="883"/>
                  <a:pt x="8499" y="728"/>
                </a:cubicBezTo>
                <a:cubicBezTo>
                  <a:pt x="8254" y="463"/>
                  <a:pt x="7751" y="0"/>
                  <a:pt x="7317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6" name="Google Shape;306;p8"/>
          <p:cNvSpPr/>
          <p:nvPr/>
        </p:nvSpPr>
        <p:spPr>
          <a:xfrm flipH="1">
            <a:off x="11238518" y="2599251"/>
            <a:ext cx="693468" cy="828067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7" name="Google Shape;307;p8"/>
          <p:cNvSpPr/>
          <p:nvPr/>
        </p:nvSpPr>
        <p:spPr>
          <a:xfrm flipH="1">
            <a:off x="10414153" y="5932584"/>
            <a:ext cx="328307" cy="306363"/>
          </a:xfrm>
          <a:custGeom>
            <a:avLst/>
            <a:gdLst/>
            <a:ahLst/>
            <a:cxnLst/>
            <a:rect l="l" t="t" r="r" b="b"/>
            <a:pathLst>
              <a:path w="8498" h="7930" extrusionOk="0">
                <a:moveTo>
                  <a:pt x="5850" y="1"/>
                </a:moveTo>
                <a:cubicBezTo>
                  <a:pt x="4962" y="1555"/>
                  <a:pt x="3595" y="2685"/>
                  <a:pt x="2149" y="3881"/>
                </a:cubicBezTo>
                <a:cubicBezTo>
                  <a:pt x="1424" y="4482"/>
                  <a:pt x="673" y="5102"/>
                  <a:pt x="0" y="5774"/>
                </a:cubicBezTo>
                <a:lnTo>
                  <a:pt x="2155" y="7929"/>
                </a:lnTo>
                <a:cubicBezTo>
                  <a:pt x="2726" y="7358"/>
                  <a:pt x="3389" y="6811"/>
                  <a:pt x="4092" y="6231"/>
                </a:cubicBezTo>
                <a:cubicBezTo>
                  <a:pt x="5611" y="4974"/>
                  <a:pt x="7333" y="3551"/>
                  <a:pt x="8498" y="1512"/>
                </a:cubicBezTo>
                <a:lnTo>
                  <a:pt x="5850" y="1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07323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9" name="Google Shape;309;p9"/>
          <p:cNvGrpSpPr/>
          <p:nvPr/>
        </p:nvGrpSpPr>
        <p:grpSpPr>
          <a:xfrm>
            <a:off x="14533" y="0"/>
            <a:ext cx="12190400" cy="6858000"/>
            <a:chOff x="10900" y="0"/>
            <a:chExt cx="9142800" cy="5143500"/>
          </a:xfrm>
        </p:grpSpPr>
        <p:cxnSp>
          <p:nvCxnSpPr>
            <p:cNvPr id="310" name="Google Shape;310;p9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1" name="Google Shape;311;p9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2" name="Google Shape;312;p9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3" name="Google Shape;313;p9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4" name="Google Shape;314;p9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5" name="Google Shape;315;p9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" name="Google Shape;316;p9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" name="Google Shape;317;p9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" name="Google Shape;318;p9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9" name="Google Shape;319;p9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0" name="Google Shape;320;p9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1" name="Google Shape;321;p9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2" name="Google Shape;322;p9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3" name="Google Shape;323;p9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9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9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9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9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9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9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9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9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9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9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9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9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9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9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38" name="Google Shape;338;p9"/>
          <p:cNvGrpSpPr/>
          <p:nvPr/>
        </p:nvGrpSpPr>
        <p:grpSpPr>
          <a:xfrm rot="10800000" flipH="1">
            <a:off x="-58749" y="-999656"/>
            <a:ext cx="12513169" cy="8025927"/>
            <a:chOff x="-44062" y="-749742"/>
            <a:chExt cx="9384877" cy="6019445"/>
          </a:xfrm>
        </p:grpSpPr>
        <p:sp>
          <p:nvSpPr>
            <p:cNvPr id="339" name="Google Shape;339;p9"/>
            <p:cNvSpPr/>
            <p:nvPr/>
          </p:nvSpPr>
          <p:spPr>
            <a:xfrm>
              <a:off x="165315" y="2970308"/>
              <a:ext cx="340398" cy="375255"/>
            </a:xfrm>
            <a:custGeom>
              <a:avLst/>
              <a:gdLst/>
              <a:ahLst/>
              <a:cxnLst/>
              <a:rect l="l" t="t" r="r" b="b"/>
              <a:pathLst>
                <a:path w="11748" h="12951" extrusionOk="0">
                  <a:moveTo>
                    <a:pt x="2065" y="1"/>
                  </a:moveTo>
                  <a:cubicBezTo>
                    <a:pt x="1319" y="1"/>
                    <a:pt x="488" y="136"/>
                    <a:pt x="417" y="513"/>
                  </a:cubicBezTo>
                  <a:cubicBezTo>
                    <a:pt x="160" y="1879"/>
                    <a:pt x="0" y="3428"/>
                    <a:pt x="608" y="4730"/>
                  </a:cubicBezTo>
                  <a:cubicBezTo>
                    <a:pt x="1026" y="5631"/>
                    <a:pt x="1766" y="6254"/>
                    <a:pt x="2646" y="6678"/>
                  </a:cubicBezTo>
                  <a:cubicBezTo>
                    <a:pt x="3565" y="7119"/>
                    <a:pt x="4547" y="7373"/>
                    <a:pt x="5510" y="7692"/>
                  </a:cubicBezTo>
                  <a:cubicBezTo>
                    <a:pt x="6416" y="7993"/>
                    <a:pt x="7175" y="8275"/>
                    <a:pt x="7867" y="8994"/>
                  </a:cubicBezTo>
                  <a:cubicBezTo>
                    <a:pt x="8808" y="9972"/>
                    <a:pt x="8907" y="11419"/>
                    <a:pt x="8798" y="12704"/>
                  </a:cubicBezTo>
                  <a:cubicBezTo>
                    <a:pt x="8780" y="12905"/>
                    <a:pt x="9222" y="12951"/>
                    <a:pt x="9626" y="12951"/>
                  </a:cubicBezTo>
                  <a:cubicBezTo>
                    <a:pt x="9914" y="12951"/>
                    <a:pt x="10184" y="12928"/>
                    <a:pt x="10255" y="12921"/>
                  </a:cubicBezTo>
                  <a:cubicBezTo>
                    <a:pt x="10520" y="12894"/>
                    <a:pt x="11608" y="12825"/>
                    <a:pt x="11642" y="12424"/>
                  </a:cubicBezTo>
                  <a:cubicBezTo>
                    <a:pt x="11747" y="11189"/>
                    <a:pt x="11640" y="9918"/>
                    <a:pt x="10888" y="8889"/>
                  </a:cubicBezTo>
                  <a:cubicBezTo>
                    <a:pt x="10305" y="8095"/>
                    <a:pt x="9408" y="7638"/>
                    <a:pt x="8507" y="7294"/>
                  </a:cubicBezTo>
                  <a:cubicBezTo>
                    <a:pt x="6779" y="6638"/>
                    <a:pt x="4651" y="6461"/>
                    <a:pt x="3622" y="4774"/>
                  </a:cubicBezTo>
                  <a:cubicBezTo>
                    <a:pt x="2807" y="3438"/>
                    <a:pt x="2986" y="1695"/>
                    <a:pt x="3261" y="233"/>
                  </a:cubicBezTo>
                  <a:cubicBezTo>
                    <a:pt x="3286" y="101"/>
                    <a:pt x="2707" y="1"/>
                    <a:pt x="2065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0" name="Google Shape;340;p9"/>
            <p:cNvSpPr/>
            <p:nvPr/>
          </p:nvSpPr>
          <p:spPr>
            <a:xfrm>
              <a:off x="-44062" y="3571652"/>
              <a:ext cx="759174" cy="1698051"/>
            </a:xfrm>
            <a:custGeom>
              <a:avLst/>
              <a:gdLst/>
              <a:ahLst/>
              <a:cxnLst/>
              <a:rect l="l" t="t" r="r" b="b"/>
              <a:pathLst>
                <a:path w="26201" h="58604" extrusionOk="0">
                  <a:moveTo>
                    <a:pt x="5742" y="22424"/>
                  </a:moveTo>
                  <a:cubicBezTo>
                    <a:pt x="5704" y="22426"/>
                    <a:pt x="5689" y="22426"/>
                    <a:pt x="5687" y="22426"/>
                  </a:cubicBezTo>
                  <a:cubicBezTo>
                    <a:pt x="5683" y="22426"/>
                    <a:pt x="5717" y="22425"/>
                    <a:pt x="5742" y="22424"/>
                  </a:cubicBezTo>
                  <a:close/>
                  <a:moveTo>
                    <a:pt x="15230" y="22608"/>
                  </a:moveTo>
                  <a:lnTo>
                    <a:pt x="15230" y="22608"/>
                  </a:lnTo>
                  <a:cubicBezTo>
                    <a:pt x="15231" y="22608"/>
                    <a:pt x="15232" y="22608"/>
                    <a:pt x="15233" y="22608"/>
                  </a:cubicBezTo>
                  <a:lnTo>
                    <a:pt x="15233" y="22608"/>
                  </a:lnTo>
                  <a:cubicBezTo>
                    <a:pt x="15231" y="22608"/>
                    <a:pt x="15230" y="22608"/>
                    <a:pt x="15230" y="22608"/>
                  </a:cubicBezTo>
                  <a:close/>
                  <a:moveTo>
                    <a:pt x="15790" y="22813"/>
                  </a:moveTo>
                  <a:lnTo>
                    <a:pt x="15790" y="22813"/>
                  </a:lnTo>
                  <a:cubicBezTo>
                    <a:pt x="15802" y="22823"/>
                    <a:pt x="15812" y="22831"/>
                    <a:pt x="15820" y="22837"/>
                  </a:cubicBezTo>
                  <a:lnTo>
                    <a:pt x="15820" y="22837"/>
                  </a:lnTo>
                  <a:cubicBezTo>
                    <a:pt x="15810" y="22829"/>
                    <a:pt x="15800" y="22822"/>
                    <a:pt x="15791" y="22813"/>
                  </a:cubicBezTo>
                  <a:lnTo>
                    <a:pt x="15791" y="22813"/>
                  </a:lnTo>
                  <a:cubicBezTo>
                    <a:pt x="15791" y="22813"/>
                    <a:pt x="15791" y="22813"/>
                    <a:pt x="15790" y="22813"/>
                  </a:cubicBezTo>
                  <a:close/>
                  <a:moveTo>
                    <a:pt x="15987" y="22959"/>
                  </a:moveTo>
                  <a:cubicBezTo>
                    <a:pt x="16003" y="22971"/>
                    <a:pt x="16020" y="22982"/>
                    <a:pt x="16035" y="22994"/>
                  </a:cubicBezTo>
                  <a:cubicBezTo>
                    <a:pt x="16016" y="22980"/>
                    <a:pt x="16000" y="22968"/>
                    <a:pt x="15987" y="22959"/>
                  </a:cubicBezTo>
                  <a:close/>
                  <a:moveTo>
                    <a:pt x="16201" y="23148"/>
                  </a:moveTo>
                  <a:cubicBezTo>
                    <a:pt x="16275" y="23214"/>
                    <a:pt x="16300" y="23237"/>
                    <a:pt x="16300" y="23237"/>
                  </a:cubicBezTo>
                  <a:cubicBezTo>
                    <a:pt x="16300" y="23237"/>
                    <a:pt x="16243" y="23186"/>
                    <a:pt x="16201" y="23148"/>
                  </a:cubicBezTo>
                  <a:close/>
                  <a:moveTo>
                    <a:pt x="16412" y="25138"/>
                  </a:moveTo>
                  <a:lnTo>
                    <a:pt x="16412" y="25138"/>
                  </a:lnTo>
                  <a:cubicBezTo>
                    <a:pt x="16412" y="25139"/>
                    <a:pt x="16411" y="25140"/>
                    <a:pt x="16411" y="25141"/>
                  </a:cubicBezTo>
                  <a:lnTo>
                    <a:pt x="16411" y="25141"/>
                  </a:lnTo>
                  <a:cubicBezTo>
                    <a:pt x="16411" y="25140"/>
                    <a:pt x="16412" y="25139"/>
                    <a:pt x="16412" y="25138"/>
                  </a:cubicBezTo>
                  <a:close/>
                  <a:moveTo>
                    <a:pt x="19352" y="36701"/>
                  </a:moveTo>
                  <a:cubicBezTo>
                    <a:pt x="19353" y="36701"/>
                    <a:pt x="19353" y="36701"/>
                    <a:pt x="19354" y="36701"/>
                  </a:cubicBezTo>
                  <a:lnTo>
                    <a:pt x="19354" y="36701"/>
                  </a:lnTo>
                  <a:cubicBezTo>
                    <a:pt x="19354" y="36705"/>
                    <a:pt x="19353" y="36710"/>
                    <a:pt x="19353" y="36714"/>
                  </a:cubicBezTo>
                  <a:lnTo>
                    <a:pt x="19353" y="36714"/>
                  </a:lnTo>
                  <a:cubicBezTo>
                    <a:pt x="19353" y="36709"/>
                    <a:pt x="19353" y="36705"/>
                    <a:pt x="19352" y="36701"/>
                  </a:cubicBezTo>
                  <a:close/>
                  <a:moveTo>
                    <a:pt x="17957" y="36354"/>
                  </a:moveTo>
                  <a:cubicBezTo>
                    <a:pt x="18149" y="36354"/>
                    <a:pt x="18350" y="36377"/>
                    <a:pt x="18618" y="36421"/>
                  </a:cubicBezTo>
                  <a:cubicBezTo>
                    <a:pt x="18581" y="36415"/>
                    <a:pt x="18561" y="36413"/>
                    <a:pt x="18556" y="36413"/>
                  </a:cubicBezTo>
                  <a:cubicBezTo>
                    <a:pt x="18528" y="36413"/>
                    <a:pt x="18808" y="36472"/>
                    <a:pt x="18866" y="36490"/>
                  </a:cubicBezTo>
                  <a:cubicBezTo>
                    <a:pt x="18922" y="36508"/>
                    <a:pt x="18978" y="36530"/>
                    <a:pt x="19034" y="36546"/>
                  </a:cubicBezTo>
                  <a:cubicBezTo>
                    <a:pt x="19046" y="36549"/>
                    <a:pt x="19057" y="36552"/>
                    <a:pt x="19067" y="36555"/>
                  </a:cubicBezTo>
                  <a:lnTo>
                    <a:pt x="19067" y="36555"/>
                  </a:lnTo>
                  <a:cubicBezTo>
                    <a:pt x="19075" y="36559"/>
                    <a:pt x="19085" y="36564"/>
                    <a:pt x="19096" y="36570"/>
                  </a:cubicBezTo>
                  <a:cubicBezTo>
                    <a:pt x="19181" y="36613"/>
                    <a:pt x="19265" y="36655"/>
                    <a:pt x="19348" y="36698"/>
                  </a:cubicBezTo>
                  <a:lnTo>
                    <a:pt x="19348" y="36698"/>
                  </a:lnTo>
                  <a:cubicBezTo>
                    <a:pt x="19350" y="36708"/>
                    <a:pt x="19351" y="36718"/>
                    <a:pt x="19353" y="36728"/>
                  </a:cubicBezTo>
                  <a:lnTo>
                    <a:pt x="19353" y="36728"/>
                  </a:lnTo>
                  <a:cubicBezTo>
                    <a:pt x="19352" y="36754"/>
                    <a:pt x="19348" y="36785"/>
                    <a:pt x="19340" y="36816"/>
                  </a:cubicBezTo>
                  <a:cubicBezTo>
                    <a:pt x="19323" y="36888"/>
                    <a:pt x="19299" y="36960"/>
                    <a:pt x="19280" y="37032"/>
                  </a:cubicBezTo>
                  <a:cubicBezTo>
                    <a:pt x="19276" y="37048"/>
                    <a:pt x="19273" y="37061"/>
                    <a:pt x="19271" y="37070"/>
                  </a:cubicBezTo>
                  <a:lnTo>
                    <a:pt x="19271" y="37070"/>
                  </a:lnTo>
                  <a:cubicBezTo>
                    <a:pt x="19264" y="37079"/>
                    <a:pt x="19254" y="37092"/>
                    <a:pt x="19241" y="37111"/>
                  </a:cubicBezTo>
                  <a:cubicBezTo>
                    <a:pt x="19142" y="37257"/>
                    <a:pt x="19054" y="37402"/>
                    <a:pt x="18938" y="37535"/>
                  </a:cubicBezTo>
                  <a:cubicBezTo>
                    <a:pt x="18876" y="37607"/>
                    <a:pt x="18808" y="37674"/>
                    <a:pt x="18743" y="37742"/>
                  </a:cubicBezTo>
                  <a:cubicBezTo>
                    <a:pt x="18708" y="37778"/>
                    <a:pt x="18671" y="37810"/>
                    <a:pt x="18634" y="37843"/>
                  </a:cubicBezTo>
                  <a:cubicBezTo>
                    <a:pt x="18631" y="37846"/>
                    <a:pt x="18628" y="37849"/>
                    <a:pt x="18625" y="37852"/>
                  </a:cubicBezTo>
                  <a:lnTo>
                    <a:pt x="18625" y="37852"/>
                  </a:lnTo>
                  <a:cubicBezTo>
                    <a:pt x="18623" y="37853"/>
                    <a:pt x="18622" y="37854"/>
                    <a:pt x="18620" y="37856"/>
                  </a:cubicBezTo>
                  <a:cubicBezTo>
                    <a:pt x="18451" y="37993"/>
                    <a:pt x="18273" y="38123"/>
                    <a:pt x="18091" y="38243"/>
                  </a:cubicBezTo>
                  <a:cubicBezTo>
                    <a:pt x="17679" y="38506"/>
                    <a:pt x="17243" y="38733"/>
                    <a:pt x="16791" y="38921"/>
                  </a:cubicBezTo>
                  <a:cubicBezTo>
                    <a:pt x="16233" y="39158"/>
                    <a:pt x="15938" y="39255"/>
                    <a:pt x="15351" y="39401"/>
                  </a:cubicBezTo>
                  <a:cubicBezTo>
                    <a:pt x="14819" y="39535"/>
                    <a:pt x="14276" y="39629"/>
                    <a:pt x="13730" y="39680"/>
                  </a:cubicBezTo>
                  <a:cubicBezTo>
                    <a:pt x="13608" y="39691"/>
                    <a:pt x="13487" y="39701"/>
                    <a:pt x="13364" y="39707"/>
                  </a:cubicBezTo>
                  <a:cubicBezTo>
                    <a:pt x="13348" y="39708"/>
                    <a:pt x="13332" y="39709"/>
                    <a:pt x="13315" y="39710"/>
                  </a:cubicBezTo>
                  <a:lnTo>
                    <a:pt x="13315" y="39710"/>
                  </a:lnTo>
                  <a:cubicBezTo>
                    <a:pt x="13600" y="39178"/>
                    <a:pt x="13950" y="38677"/>
                    <a:pt x="14359" y="38222"/>
                  </a:cubicBezTo>
                  <a:cubicBezTo>
                    <a:pt x="15102" y="37394"/>
                    <a:pt x="16144" y="36693"/>
                    <a:pt x="17152" y="36466"/>
                  </a:cubicBezTo>
                  <a:cubicBezTo>
                    <a:pt x="17487" y="36390"/>
                    <a:pt x="17715" y="36354"/>
                    <a:pt x="17957" y="36354"/>
                  </a:cubicBezTo>
                  <a:close/>
                  <a:moveTo>
                    <a:pt x="9409" y="1"/>
                  </a:moveTo>
                  <a:cubicBezTo>
                    <a:pt x="9281" y="1"/>
                    <a:pt x="9160" y="30"/>
                    <a:pt x="9057" y="97"/>
                  </a:cubicBezTo>
                  <a:lnTo>
                    <a:pt x="9057" y="94"/>
                  </a:lnTo>
                  <a:cubicBezTo>
                    <a:pt x="7445" y="1132"/>
                    <a:pt x="6145" y="2683"/>
                    <a:pt x="5023" y="4215"/>
                  </a:cubicBezTo>
                  <a:cubicBezTo>
                    <a:pt x="3600" y="6163"/>
                    <a:pt x="2415" y="8275"/>
                    <a:pt x="1491" y="10505"/>
                  </a:cubicBezTo>
                  <a:cubicBezTo>
                    <a:pt x="633" y="12581"/>
                    <a:pt x="1" y="14816"/>
                    <a:pt x="69" y="17082"/>
                  </a:cubicBezTo>
                  <a:cubicBezTo>
                    <a:pt x="98" y="18048"/>
                    <a:pt x="288" y="19039"/>
                    <a:pt x="702" y="19917"/>
                  </a:cubicBezTo>
                  <a:cubicBezTo>
                    <a:pt x="1183" y="20938"/>
                    <a:pt x="1863" y="22077"/>
                    <a:pt x="2838" y="22906"/>
                  </a:cubicBezTo>
                  <a:cubicBezTo>
                    <a:pt x="3949" y="23851"/>
                    <a:pt x="5280" y="24228"/>
                    <a:pt x="6653" y="24228"/>
                  </a:cubicBezTo>
                  <a:cubicBezTo>
                    <a:pt x="7272" y="24228"/>
                    <a:pt x="7899" y="24151"/>
                    <a:pt x="8519" y="24017"/>
                  </a:cubicBezTo>
                  <a:cubicBezTo>
                    <a:pt x="10343" y="23619"/>
                    <a:pt x="12084" y="22830"/>
                    <a:pt x="13946" y="22600"/>
                  </a:cubicBezTo>
                  <a:cubicBezTo>
                    <a:pt x="14224" y="22565"/>
                    <a:pt x="14376" y="22546"/>
                    <a:pt x="14541" y="22546"/>
                  </a:cubicBezTo>
                  <a:cubicBezTo>
                    <a:pt x="14671" y="22546"/>
                    <a:pt x="14809" y="22558"/>
                    <a:pt x="15025" y="22582"/>
                  </a:cubicBezTo>
                  <a:cubicBezTo>
                    <a:pt x="15105" y="22592"/>
                    <a:pt x="15184" y="22604"/>
                    <a:pt x="15263" y="22616"/>
                  </a:cubicBezTo>
                  <a:lnTo>
                    <a:pt x="15263" y="22616"/>
                  </a:lnTo>
                  <a:cubicBezTo>
                    <a:pt x="15303" y="22626"/>
                    <a:pt x="15343" y="22635"/>
                    <a:pt x="15382" y="22647"/>
                  </a:cubicBezTo>
                  <a:cubicBezTo>
                    <a:pt x="15457" y="22671"/>
                    <a:pt x="15533" y="22698"/>
                    <a:pt x="15609" y="22723"/>
                  </a:cubicBezTo>
                  <a:lnTo>
                    <a:pt x="15609" y="22723"/>
                  </a:lnTo>
                  <a:cubicBezTo>
                    <a:pt x="15659" y="22749"/>
                    <a:pt x="15712" y="22774"/>
                    <a:pt x="15764" y="22799"/>
                  </a:cubicBezTo>
                  <a:cubicBezTo>
                    <a:pt x="15773" y="22804"/>
                    <a:pt x="15782" y="22809"/>
                    <a:pt x="15790" y="22813"/>
                  </a:cubicBezTo>
                  <a:lnTo>
                    <a:pt x="15790" y="22813"/>
                  </a:lnTo>
                  <a:cubicBezTo>
                    <a:pt x="15786" y="22810"/>
                    <a:pt x="15782" y="22806"/>
                    <a:pt x="15778" y="22803"/>
                  </a:cubicBezTo>
                  <a:lnTo>
                    <a:pt x="15778" y="22803"/>
                  </a:lnTo>
                  <a:cubicBezTo>
                    <a:pt x="15782" y="22806"/>
                    <a:pt x="15786" y="22810"/>
                    <a:pt x="15791" y="22813"/>
                  </a:cubicBezTo>
                  <a:lnTo>
                    <a:pt x="15791" y="22813"/>
                  </a:lnTo>
                  <a:cubicBezTo>
                    <a:pt x="15850" y="22846"/>
                    <a:pt x="15877" y="22870"/>
                    <a:pt x="15871" y="22870"/>
                  </a:cubicBezTo>
                  <a:cubicBezTo>
                    <a:pt x="15867" y="22870"/>
                    <a:pt x="15850" y="22860"/>
                    <a:pt x="15820" y="22837"/>
                  </a:cubicBezTo>
                  <a:lnTo>
                    <a:pt x="15820" y="22837"/>
                  </a:lnTo>
                  <a:cubicBezTo>
                    <a:pt x="15863" y="22870"/>
                    <a:pt x="15908" y="22902"/>
                    <a:pt x="15952" y="22933"/>
                  </a:cubicBezTo>
                  <a:lnTo>
                    <a:pt x="15952" y="22933"/>
                  </a:lnTo>
                  <a:cubicBezTo>
                    <a:pt x="15943" y="22928"/>
                    <a:pt x="15939" y="22925"/>
                    <a:pt x="15938" y="22925"/>
                  </a:cubicBezTo>
                  <a:cubicBezTo>
                    <a:pt x="15932" y="22925"/>
                    <a:pt x="16115" y="23070"/>
                    <a:pt x="16171" y="23120"/>
                  </a:cubicBezTo>
                  <a:cubicBezTo>
                    <a:pt x="16179" y="23127"/>
                    <a:pt x="16186" y="23134"/>
                    <a:pt x="16193" y="23140"/>
                  </a:cubicBezTo>
                  <a:lnTo>
                    <a:pt x="16193" y="23140"/>
                  </a:lnTo>
                  <a:cubicBezTo>
                    <a:pt x="16230" y="23176"/>
                    <a:pt x="16269" y="23210"/>
                    <a:pt x="16305" y="23247"/>
                  </a:cubicBezTo>
                  <a:cubicBezTo>
                    <a:pt x="16361" y="23306"/>
                    <a:pt x="16413" y="23376"/>
                    <a:pt x="16472" y="23428"/>
                  </a:cubicBezTo>
                  <a:lnTo>
                    <a:pt x="16472" y="23428"/>
                  </a:lnTo>
                  <a:cubicBezTo>
                    <a:pt x="16392" y="23356"/>
                    <a:pt x="16363" y="23330"/>
                    <a:pt x="16362" y="23330"/>
                  </a:cubicBezTo>
                  <a:lnTo>
                    <a:pt x="16362" y="23330"/>
                  </a:lnTo>
                  <a:cubicBezTo>
                    <a:pt x="16361" y="23330"/>
                    <a:pt x="16447" y="23411"/>
                    <a:pt x="16489" y="23467"/>
                  </a:cubicBezTo>
                  <a:cubicBezTo>
                    <a:pt x="16498" y="23480"/>
                    <a:pt x="16506" y="23493"/>
                    <a:pt x="16514" y="23507"/>
                  </a:cubicBezTo>
                  <a:lnTo>
                    <a:pt x="16514" y="23507"/>
                  </a:lnTo>
                  <a:cubicBezTo>
                    <a:pt x="16539" y="23572"/>
                    <a:pt x="16567" y="23639"/>
                    <a:pt x="16597" y="23700"/>
                  </a:cubicBezTo>
                  <a:cubicBezTo>
                    <a:pt x="16601" y="23708"/>
                    <a:pt x="16605" y="23715"/>
                    <a:pt x="16608" y="23721"/>
                  </a:cubicBezTo>
                  <a:lnTo>
                    <a:pt x="16608" y="23721"/>
                  </a:lnTo>
                  <a:cubicBezTo>
                    <a:pt x="16608" y="23723"/>
                    <a:pt x="16608" y="23724"/>
                    <a:pt x="16609" y="23726"/>
                  </a:cubicBezTo>
                  <a:cubicBezTo>
                    <a:pt x="16621" y="23802"/>
                    <a:pt x="16639" y="23878"/>
                    <a:pt x="16647" y="23956"/>
                  </a:cubicBezTo>
                  <a:cubicBezTo>
                    <a:pt x="16653" y="24025"/>
                    <a:pt x="16655" y="24092"/>
                    <a:pt x="16658" y="24160"/>
                  </a:cubicBezTo>
                  <a:cubicBezTo>
                    <a:pt x="16658" y="24162"/>
                    <a:pt x="16658" y="24163"/>
                    <a:pt x="16658" y="24164"/>
                  </a:cubicBezTo>
                  <a:lnTo>
                    <a:pt x="16658" y="24164"/>
                  </a:lnTo>
                  <a:cubicBezTo>
                    <a:pt x="16656" y="24191"/>
                    <a:pt x="16654" y="24219"/>
                    <a:pt x="16650" y="24245"/>
                  </a:cubicBezTo>
                  <a:cubicBezTo>
                    <a:pt x="16609" y="24560"/>
                    <a:pt x="16524" y="24868"/>
                    <a:pt x="16401" y="25160"/>
                  </a:cubicBezTo>
                  <a:cubicBezTo>
                    <a:pt x="16400" y="25163"/>
                    <a:pt x="16398" y="25166"/>
                    <a:pt x="16397" y="25169"/>
                  </a:cubicBezTo>
                  <a:lnTo>
                    <a:pt x="16397" y="25169"/>
                  </a:lnTo>
                  <a:cubicBezTo>
                    <a:pt x="16382" y="25201"/>
                    <a:pt x="16367" y="25233"/>
                    <a:pt x="16351" y="25264"/>
                  </a:cubicBezTo>
                  <a:cubicBezTo>
                    <a:pt x="16313" y="25339"/>
                    <a:pt x="16275" y="25413"/>
                    <a:pt x="16235" y="25486"/>
                  </a:cubicBezTo>
                  <a:cubicBezTo>
                    <a:pt x="16137" y="25664"/>
                    <a:pt x="16032" y="25835"/>
                    <a:pt x="15920" y="26001"/>
                  </a:cubicBezTo>
                  <a:cubicBezTo>
                    <a:pt x="15690" y="26344"/>
                    <a:pt x="15442" y="26673"/>
                    <a:pt x="15177" y="26991"/>
                  </a:cubicBezTo>
                  <a:cubicBezTo>
                    <a:pt x="13966" y="28456"/>
                    <a:pt x="12552" y="29742"/>
                    <a:pt x="11243" y="31118"/>
                  </a:cubicBezTo>
                  <a:cubicBezTo>
                    <a:pt x="10048" y="32372"/>
                    <a:pt x="8782" y="33752"/>
                    <a:pt x="8226" y="35431"/>
                  </a:cubicBezTo>
                  <a:cubicBezTo>
                    <a:pt x="7701" y="37022"/>
                    <a:pt x="8263" y="38848"/>
                    <a:pt x="9484" y="39968"/>
                  </a:cubicBezTo>
                  <a:cubicBezTo>
                    <a:pt x="9800" y="40258"/>
                    <a:pt x="10141" y="40502"/>
                    <a:pt x="10499" y="40704"/>
                  </a:cubicBezTo>
                  <a:lnTo>
                    <a:pt x="10499" y="40704"/>
                  </a:lnTo>
                  <a:cubicBezTo>
                    <a:pt x="10290" y="41706"/>
                    <a:pt x="10257" y="42744"/>
                    <a:pt x="10420" y="43759"/>
                  </a:cubicBezTo>
                  <a:cubicBezTo>
                    <a:pt x="10829" y="46302"/>
                    <a:pt x="12410" y="48773"/>
                    <a:pt x="14509" y="50262"/>
                  </a:cubicBezTo>
                  <a:cubicBezTo>
                    <a:pt x="16198" y="51460"/>
                    <a:pt x="18182" y="51989"/>
                    <a:pt x="20141" y="52561"/>
                  </a:cubicBezTo>
                  <a:cubicBezTo>
                    <a:pt x="20575" y="52687"/>
                    <a:pt x="21010" y="52820"/>
                    <a:pt x="21436" y="52973"/>
                  </a:cubicBezTo>
                  <a:cubicBezTo>
                    <a:pt x="21532" y="53007"/>
                    <a:pt x="21628" y="53042"/>
                    <a:pt x="21724" y="53079"/>
                  </a:cubicBezTo>
                  <a:cubicBezTo>
                    <a:pt x="21774" y="53099"/>
                    <a:pt x="21853" y="53132"/>
                    <a:pt x="21887" y="53146"/>
                  </a:cubicBezTo>
                  <a:lnTo>
                    <a:pt x="21887" y="53146"/>
                  </a:lnTo>
                  <a:cubicBezTo>
                    <a:pt x="22068" y="53227"/>
                    <a:pt x="22249" y="53310"/>
                    <a:pt x="22424" y="53403"/>
                  </a:cubicBezTo>
                  <a:cubicBezTo>
                    <a:pt x="22510" y="53448"/>
                    <a:pt x="22593" y="53496"/>
                    <a:pt x="22676" y="53544"/>
                  </a:cubicBezTo>
                  <a:cubicBezTo>
                    <a:pt x="22684" y="53548"/>
                    <a:pt x="22692" y="53552"/>
                    <a:pt x="22699" y="53556"/>
                  </a:cubicBezTo>
                  <a:lnTo>
                    <a:pt x="22699" y="53556"/>
                  </a:lnTo>
                  <a:cubicBezTo>
                    <a:pt x="22704" y="53560"/>
                    <a:pt x="22710" y="53565"/>
                    <a:pt x="22718" y="53571"/>
                  </a:cubicBezTo>
                  <a:cubicBezTo>
                    <a:pt x="22793" y="53628"/>
                    <a:pt x="22873" y="53678"/>
                    <a:pt x="22948" y="53735"/>
                  </a:cubicBezTo>
                  <a:cubicBezTo>
                    <a:pt x="23010" y="53783"/>
                    <a:pt x="23129" y="53916"/>
                    <a:pt x="23133" y="53916"/>
                  </a:cubicBezTo>
                  <a:cubicBezTo>
                    <a:pt x="23135" y="53916"/>
                    <a:pt x="23112" y="53888"/>
                    <a:pt x="23049" y="53811"/>
                  </a:cubicBezTo>
                  <a:lnTo>
                    <a:pt x="23049" y="53811"/>
                  </a:lnTo>
                  <a:cubicBezTo>
                    <a:pt x="23108" y="53882"/>
                    <a:pt x="23183" y="53941"/>
                    <a:pt x="23246" y="54007"/>
                  </a:cubicBezTo>
                  <a:cubicBezTo>
                    <a:pt x="23295" y="54059"/>
                    <a:pt x="23361" y="54139"/>
                    <a:pt x="23363" y="54139"/>
                  </a:cubicBezTo>
                  <a:cubicBezTo>
                    <a:pt x="23363" y="54139"/>
                    <a:pt x="23363" y="54139"/>
                    <a:pt x="23363" y="54139"/>
                  </a:cubicBezTo>
                  <a:lnTo>
                    <a:pt x="23363" y="54139"/>
                  </a:lnTo>
                  <a:cubicBezTo>
                    <a:pt x="23399" y="54187"/>
                    <a:pt x="23434" y="54236"/>
                    <a:pt x="23468" y="54285"/>
                  </a:cubicBezTo>
                  <a:cubicBezTo>
                    <a:pt x="23492" y="54319"/>
                    <a:pt x="23607" y="54516"/>
                    <a:pt x="23612" y="54516"/>
                  </a:cubicBezTo>
                  <a:cubicBezTo>
                    <a:pt x="23613" y="54516"/>
                    <a:pt x="23604" y="54497"/>
                    <a:pt x="23579" y="54448"/>
                  </a:cubicBezTo>
                  <a:lnTo>
                    <a:pt x="23579" y="54448"/>
                  </a:lnTo>
                  <a:cubicBezTo>
                    <a:pt x="24016" y="55277"/>
                    <a:pt x="24114" y="56167"/>
                    <a:pt x="24067" y="57165"/>
                  </a:cubicBezTo>
                  <a:cubicBezTo>
                    <a:pt x="24040" y="57731"/>
                    <a:pt x="24456" y="58196"/>
                    <a:pt x="24941" y="58443"/>
                  </a:cubicBezTo>
                  <a:cubicBezTo>
                    <a:pt x="25080" y="58514"/>
                    <a:pt x="25373" y="58604"/>
                    <a:pt x="25634" y="58604"/>
                  </a:cubicBezTo>
                  <a:cubicBezTo>
                    <a:pt x="25894" y="58604"/>
                    <a:pt x="26124" y="58515"/>
                    <a:pt x="26136" y="58231"/>
                  </a:cubicBezTo>
                  <a:cubicBezTo>
                    <a:pt x="26200" y="56865"/>
                    <a:pt x="26050" y="55539"/>
                    <a:pt x="25369" y="54330"/>
                  </a:cubicBezTo>
                  <a:cubicBezTo>
                    <a:pt x="24801" y="53318"/>
                    <a:pt x="23892" y="52555"/>
                    <a:pt x="22892" y="51992"/>
                  </a:cubicBezTo>
                  <a:cubicBezTo>
                    <a:pt x="20999" y="50926"/>
                    <a:pt x="18775" y="50634"/>
                    <a:pt x="16767" y="49853"/>
                  </a:cubicBezTo>
                  <a:lnTo>
                    <a:pt x="16767" y="49853"/>
                  </a:lnTo>
                  <a:cubicBezTo>
                    <a:pt x="16768" y="49853"/>
                    <a:pt x="16768" y="49853"/>
                    <a:pt x="16768" y="49853"/>
                  </a:cubicBezTo>
                  <a:cubicBezTo>
                    <a:pt x="16768" y="49853"/>
                    <a:pt x="16767" y="49853"/>
                    <a:pt x="16766" y="49852"/>
                  </a:cubicBezTo>
                  <a:lnTo>
                    <a:pt x="16766" y="49852"/>
                  </a:lnTo>
                  <a:cubicBezTo>
                    <a:pt x="16767" y="49853"/>
                    <a:pt x="16767" y="49853"/>
                    <a:pt x="16767" y="49853"/>
                  </a:cubicBezTo>
                  <a:lnTo>
                    <a:pt x="16767" y="49853"/>
                  </a:lnTo>
                  <a:cubicBezTo>
                    <a:pt x="16763" y="49851"/>
                    <a:pt x="16759" y="49849"/>
                    <a:pt x="16753" y="49847"/>
                  </a:cubicBezTo>
                  <a:lnTo>
                    <a:pt x="16753" y="49847"/>
                  </a:lnTo>
                  <a:cubicBezTo>
                    <a:pt x="16758" y="49849"/>
                    <a:pt x="16762" y="49851"/>
                    <a:pt x="16766" y="49852"/>
                  </a:cubicBezTo>
                  <a:lnTo>
                    <a:pt x="16766" y="49852"/>
                  </a:lnTo>
                  <a:cubicBezTo>
                    <a:pt x="16764" y="49852"/>
                    <a:pt x="16762" y="49851"/>
                    <a:pt x="16760" y="49850"/>
                  </a:cubicBezTo>
                  <a:cubicBezTo>
                    <a:pt x="16688" y="49822"/>
                    <a:pt x="16664" y="49812"/>
                    <a:pt x="16665" y="49812"/>
                  </a:cubicBezTo>
                  <a:lnTo>
                    <a:pt x="16665" y="49812"/>
                  </a:lnTo>
                  <a:cubicBezTo>
                    <a:pt x="16666" y="49812"/>
                    <a:pt x="16721" y="49833"/>
                    <a:pt x="16753" y="49847"/>
                  </a:cubicBezTo>
                  <a:lnTo>
                    <a:pt x="16753" y="49847"/>
                  </a:lnTo>
                  <a:cubicBezTo>
                    <a:pt x="16699" y="49823"/>
                    <a:pt x="16647" y="49800"/>
                    <a:pt x="16594" y="49777"/>
                  </a:cubicBezTo>
                  <a:cubicBezTo>
                    <a:pt x="16463" y="49716"/>
                    <a:pt x="16334" y="49658"/>
                    <a:pt x="16206" y="49595"/>
                  </a:cubicBezTo>
                  <a:cubicBezTo>
                    <a:pt x="16093" y="49539"/>
                    <a:pt x="15981" y="49479"/>
                    <a:pt x="15869" y="49419"/>
                  </a:cubicBezTo>
                  <a:cubicBezTo>
                    <a:pt x="15800" y="49380"/>
                    <a:pt x="15732" y="49341"/>
                    <a:pt x="15663" y="49302"/>
                  </a:cubicBezTo>
                  <a:cubicBezTo>
                    <a:pt x="15648" y="49294"/>
                    <a:pt x="15593" y="49260"/>
                    <a:pt x="15552" y="49234"/>
                  </a:cubicBezTo>
                  <a:lnTo>
                    <a:pt x="15552" y="49234"/>
                  </a:lnTo>
                  <a:cubicBezTo>
                    <a:pt x="15489" y="49190"/>
                    <a:pt x="15355" y="49099"/>
                    <a:pt x="15332" y="49082"/>
                  </a:cubicBezTo>
                  <a:cubicBezTo>
                    <a:pt x="15214" y="48997"/>
                    <a:pt x="15104" y="48906"/>
                    <a:pt x="14989" y="48818"/>
                  </a:cubicBezTo>
                  <a:cubicBezTo>
                    <a:pt x="14978" y="48810"/>
                    <a:pt x="14963" y="48798"/>
                    <a:pt x="14949" y="48786"/>
                  </a:cubicBezTo>
                  <a:lnTo>
                    <a:pt x="14949" y="48786"/>
                  </a:lnTo>
                  <a:cubicBezTo>
                    <a:pt x="14920" y="48759"/>
                    <a:pt x="14891" y="48733"/>
                    <a:pt x="14863" y="48706"/>
                  </a:cubicBezTo>
                  <a:cubicBezTo>
                    <a:pt x="14708" y="48559"/>
                    <a:pt x="14561" y="48404"/>
                    <a:pt x="14417" y="48246"/>
                  </a:cubicBezTo>
                  <a:cubicBezTo>
                    <a:pt x="13541" y="47289"/>
                    <a:pt x="12856" y="46101"/>
                    <a:pt x="12578" y="44799"/>
                  </a:cubicBezTo>
                  <a:cubicBezTo>
                    <a:pt x="12337" y="43674"/>
                    <a:pt x="12370" y="42521"/>
                    <a:pt x="12647" y="41430"/>
                  </a:cubicBezTo>
                  <a:lnTo>
                    <a:pt x="12647" y="41430"/>
                  </a:lnTo>
                  <a:cubicBezTo>
                    <a:pt x="13099" y="41503"/>
                    <a:pt x="13561" y="41535"/>
                    <a:pt x="14025" y="41535"/>
                  </a:cubicBezTo>
                  <a:cubicBezTo>
                    <a:pt x="14196" y="41535"/>
                    <a:pt x="14367" y="41531"/>
                    <a:pt x="14538" y="41522"/>
                  </a:cubicBezTo>
                  <a:cubicBezTo>
                    <a:pt x="16157" y="41439"/>
                    <a:pt x="17828" y="40974"/>
                    <a:pt x="19248" y="40191"/>
                  </a:cubicBezTo>
                  <a:cubicBezTo>
                    <a:pt x="20278" y="39623"/>
                    <a:pt x="21519" y="38687"/>
                    <a:pt x="21438" y="37370"/>
                  </a:cubicBezTo>
                  <a:cubicBezTo>
                    <a:pt x="21372" y="36302"/>
                    <a:pt x="20462" y="35607"/>
                    <a:pt x="19582" y="35159"/>
                  </a:cubicBezTo>
                  <a:cubicBezTo>
                    <a:pt x="18782" y="34755"/>
                    <a:pt x="17912" y="34539"/>
                    <a:pt x="17024" y="34539"/>
                  </a:cubicBezTo>
                  <a:cubicBezTo>
                    <a:pt x="16859" y="34539"/>
                    <a:pt x="16694" y="34547"/>
                    <a:pt x="16529" y="34562"/>
                  </a:cubicBezTo>
                  <a:cubicBezTo>
                    <a:pt x="14628" y="34734"/>
                    <a:pt x="12934" y="36006"/>
                    <a:pt x="11867" y="37533"/>
                  </a:cubicBezTo>
                  <a:cubicBezTo>
                    <a:pt x="11486" y="38078"/>
                    <a:pt x="11171" y="38666"/>
                    <a:pt x="10927" y="39283"/>
                  </a:cubicBezTo>
                  <a:lnTo>
                    <a:pt x="10927" y="39283"/>
                  </a:lnTo>
                  <a:cubicBezTo>
                    <a:pt x="10913" y="39274"/>
                    <a:pt x="10898" y="39266"/>
                    <a:pt x="10884" y="39258"/>
                  </a:cubicBezTo>
                  <a:lnTo>
                    <a:pt x="10884" y="39258"/>
                  </a:lnTo>
                  <a:cubicBezTo>
                    <a:pt x="10805" y="39194"/>
                    <a:pt x="10716" y="39124"/>
                    <a:pt x="10632" y="39067"/>
                  </a:cubicBezTo>
                  <a:lnTo>
                    <a:pt x="10632" y="39067"/>
                  </a:lnTo>
                  <a:cubicBezTo>
                    <a:pt x="10730" y="39132"/>
                    <a:pt x="10768" y="39156"/>
                    <a:pt x="10773" y="39156"/>
                  </a:cubicBezTo>
                  <a:cubicBezTo>
                    <a:pt x="10783" y="39156"/>
                    <a:pt x="10623" y="39036"/>
                    <a:pt x="10557" y="38971"/>
                  </a:cubicBezTo>
                  <a:cubicBezTo>
                    <a:pt x="10551" y="38965"/>
                    <a:pt x="10545" y="38959"/>
                    <a:pt x="10540" y="38955"/>
                  </a:cubicBezTo>
                  <a:lnTo>
                    <a:pt x="10540" y="38955"/>
                  </a:lnTo>
                  <a:cubicBezTo>
                    <a:pt x="10533" y="38942"/>
                    <a:pt x="10524" y="38925"/>
                    <a:pt x="10511" y="38904"/>
                  </a:cubicBezTo>
                  <a:cubicBezTo>
                    <a:pt x="10481" y="38856"/>
                    <a:pt x="10390" y="38677"/>
                    <a:pt x="10384" y="38677"/>
                  </a:cubicBezTo>
                  <a:lnTo>
                    <a:pt x="10384" y="38677"/>
                  </a:lnTo>
                  <a:cubicBezTo>
                    <a:pt x="10382" y="38677"/>
                    <a:pt x="10392" y="38704"/>
                    <a:pt x="10425" y="38778"/>
                  </a:cubicBezTo>
                  <a:cubicBezTo>
                    <a:pt x="10375" y="38666"/>
                    <a:pt x="10322" y="38557"/>
                    <a:pt x="10281" y="38444"/>
                  </a:cubicBezTo>
                  <a:cubicBezTo>
                    <a:pt x="10263" y="38396"/>
                    <a:pt x="10247" y="38350"/>
                    <a:pt x="10231" y="38302"/>
                  </a:cubicBezTo>
                  <a:cubicBezTo>
                    <a:pt x="10224" y="38279"/>
                    <a:pt x="10219" y="38265"/>
                    <a:pt x="10216" y="38257"/>
                  </a:cubicBezTo>
                  <a:lnTo>
                    <a:pt x="10216" y="38257"/>
                  </a:lnTo>
                  <a:cubicBezTo>
                    <a:pt x="10213" y="38243"/>
                    <a:pt x="10210" y="38222"/>
                    <a:pt x="10204" y="38191"/>
                  </a:cubicBezTo>
                  <a:cubicBezTo>
                    <a:pt x="10161" y="37963"/>
                    <a:pt x="10131" y="37731"/>
                    <a:pt x="10113" y="37498"/>
                  </a:cubicBezTo>
                  <a:cubicBezTo>
                    <a:pt x="10109" y="37437"/>
                    <a:pt x="10105" y="37412"/>
                    <a:pt x="10102" y="37404"/>
                  </a:cubicBezTo>
                  <a:lnTo>
                    <a:pt x="10102" y="37404"/>
                  </a:lnTo>
                  <a:cubicBezTo>
                    <a:pt x="10105" y="37397"/>
                    <a:pt x="10111" y="37373"/>
                    <a:pt x="10119" y="37308"/>
                  </a:cubicBezTo>
                  <a:cubicBezTo>
                    <a:pt x="10135" y="37183"/>
                    <a:pt x="10151" y="37060"/>
                    <a:pt x="10177" y="36937"/>
                  </a:cubicBezTo>
                  <a:cubicBezTo>
                    <a:pt x="10287" y="36409"/>
                    <a:pt x="10437" y="36087"/>
                    <a:pt x="10667" y="35674"/>
                  </a:cubicBezTo>
                  <a:cubicBezTo>
                    <a:pt x="11890" y="33488"/>
                    <a:pt x="13912" y="31792"/>
                    <a:pt x="15633" y="30014"/>
                  </a:cubicBezTo>
                  <a:cubicBezTo>
                    <a:pt x="16970" y="28632"/>
                    <a:pt x="18959" y="26726"/>
                    <a:pt x="18729" y="24603"/>
                  </a:cubicBezTo>
                  <a:cubicBezTo>
                    <a:pt x="18673" y="24080"/>
                    <a:pt x="18455" y="23566"/>
                    <a:pt x="18158" y="23136"/>
                  </a:cubicBezTo>
                  <a:cubicBezTo>
                    <a:pt x="17990" y="22893"/>
                    <a:pt x="17799" y="22668"/>
                    <a:pt x="17588" y="22461"/>
                  </a:cubicBezTo>
                  <a:cubicBezTo>
                    <a:pt x="17529" y="22403"/>
                    <a:pt x="17338" y="22232"/>
                    <a:pt x="17261" y="22162"/>
                  </a:cubicBezTo>
                  <a:lnTo>
                    <a:pt x="17261" y="22162"/>
                  </a:lnTo>
                  <a:cubicBezTo>
                    <a:pt x="17099" y="22016"/>
                    <a:pt x="16938" y="21868"/>
                    <a:pt x="16764" y="21738"/>
                  </a:cubicBezTo>
                  <a:cubicBezTo>
                    <a:pt x="15822" y="21037"/>
                    <a:pt x="14720" y="20736"/>
                    <a:pt x="13579" y="20736"/>
                  </a:cubicBezTo>
                  <a:cubicBezTo>
                    <a:pt x="13382" y="20736"/>
                    <a:pt x="13184" y="20745"/>
                    <a:pt x="12985" y="20762"/>
                  </a:cubicBezTo>
                  <a:cubicBezTo>
                    <a:pt x="10516" y="20980"/>
                    <a:pt x="8273" y="22299"/>
                    <a:pt x="5785" y="22422"/>
                  </a:cubicBezTo>
                  <a:cubicBezTo>
                    <a:pt x="5771" y="22423"/>
                    <a:pt x="5759" y="22423"/>
                    <a:pt x="5749" y="22424"/>
                  </a:cubicBezTo>
                  <a:lnTo>
                    <a:pt x="5749" y="22424"/>
                  </a:lnTo>
                  <a:cubicBezTo>
                    <a:pt x="5666" y="22424"/>
                    <a:pt x="5584" y="22422"/>
                    <a:pt x="5501" y="22419"/>
                  </a:cubicBezTo>
                  <a:cubicBezTo>
                    <a:pt x="5373" y="22414"/>
                    <a:pt x="5247" y="22405"/>
                    <a:pt x="5119" y="22390"/>
                  </a:cubicBezTo>
                  <a:cubicBezTo>
                    <a:pt x="5049" y="22382"/>
                    <a:pt x="4980" y="22371"/>
                    <a:pt x="4910" y="22362"/>
                  </a:cubicBezTo>
                  <a:cubicBezTo>
                    <a:pt x="4892" y="22359"/>
                    <a:pt x="4878" y="22358"/>
                    <a:pt x="4865" y="22356"/>
                  </a:cubicBezTo>
                  <a:lnTo>
                    <a:pt x="4865" y="22356"/>
                  </a:lnTo>
                  <a:cubicBezTo>
                    <a:pt x="4721" y="22321"/>
                    <a:pt x="4582" y="22268"/>
                    <a:pt x="4437" y="22231"/>
                  </a:cubicBezTo>
                  <a:cubicBezTo>
                    <a:pt x="4429" y="22228"/>
                    <a:pt x="4422" y="22227"/>
                    <a:pt x="4415" y="22225"/>
                  </a:cubicBezTo>
                  <a:lnTo>
                    <a:pt x="4415" y="22225"/>
                  </a:lnTo>
                  <a:cubicBezTo>
                    <a:pt x="4356" y="22197"/>
                    <a:pt x="4298" y="22170"/>
                    <a:pt x="4241" y="22141"/>
                  </a:cubicBezTo>
                  <a:cubicBezTo>
                    <a:pt x="4189" y="22115"/>
                    <a:pt x="4140" y="22084"/>
                    <a:pt x="4087" y="22058"/>
                  </a:cubicBezTo>
                  <a:cubicBezTo>
                    <a:pt x="4082" y="22056"/>
                    <a:pt x="4077" y="22053"/>
                    <a:pt x="4073" y="22051"/>
                  </a:cubicBezTo>
                  <a:lnTo>
                    <a:pt x="4073" y="22051"/>
                  </a:lnTo>
                  <a:cubicBezTo>
                    <a:pt x="4068" y="22047"/>
                    <a:pt x="4064" y="22043"/>
                    <a:pt x="4058" y="22039"/>
                  </a:cubicBezTo>
                  <a:cubicBezTo>
                    <a:pt x="4018" y="22004"/>
                    <a:pt x="3859" y="21880"/>
                    <a:pt x="3808" y="21845"/>
                  </a:cubicBezTo>
                  <a:lnTo>
                    <a:pt x="3808" y="21845"/>
                  </a:lnTo>
                  <a:cubicBezTo>
                    <a:pt x="3771" y="21810"/>
                    <a:pt x="3728" y="21770"/>
                    <a:pt x="3726" y="21767"/>
                  </a:cubicBezTo>
                  <a:cubicBezTo>
                    <a:pt x="3654" y="21697"/>
                    <a:pt x="3589" y="21623"/>
                    <a:pt x="3522" y="21550"/>
                  </a:cubicBezTo>
                  <a:cubicBezTo>
                    <a:pt x="3508" y="21535"/>
                    <a:pt x="3497" y="21523"/>
                    <a:pt x="3487" y="21512"/>
                  </a:cubicBezTo>
                  <a:lnTo>
                    <a:pt x="3487" y="21512"/>
                  </a:lnTo>
                  <a:cubicBezTo>
                    <a:pt x="3484" y="21507"/>
                    <a:pt x="3479" y="21501"/>
                    <a:pt x="3474" y="21494"/>
                  </a:cubicBezTo>
                  <a:cubicBezTo>
                    <a:pt x="3419" y="21422"/>
                    <a:pt x="3365" y="21349"/>
                    <a:pt x="3314" y="21275"/>
                  </a:cubicBezTo>
                  <a:cubicBezTo>
                    <a:pt x="3205" y="21117"/>
                    <a:pt x="3102" y="20952"/>
                    <a:pt x="3007" y="20785"/>
                  </a:cubicBezTo>
                  <a:cubicBezTo>
                    <a:pt x="2931" y="20649"/>
                    <a:pt x="2868" y="20515"/>
                    <a:pt x="2779" y="20344"/>
                  </a:cubicBezTo>
                  <a:cubicBezTo>
                    <a:pt x="2748" y="20284"/>
                    <a:pt x="2728" y="20247"/>
                    <a:pt x="2717" y="20227"/>
                  </a:cubicBezTo>
                  <a:lnTo>
                    <a:pt x="2717" y="20227"/>
                  </a:lnTo>
                  <a:cubicBezTo>
                    <a:pt x="2679" y="20148"/>
                    <a:pt x="2641" y="20070"/>
                    <a:pt x="2605" y="19989"/>
                  </a:cubicBezTo>
                  <a:cubicBezTo>
                    <a:pt x="2351" y="19411"/>
                    <a:pt x="2266" y="19037"/>
                    <a:pt x="2194" y="18361"/>
                  </a:cubicBezTo>
                  <a:cubicBezTo>
                    <a:pt x="1887" y="15500"/>
                    <a:pt x="3049" y="12454"/>
                    <a:pt x="4320" y="9923"/>
                  </a:cubicBezTo>
                  <a:cubicBezTo>
                    <a:pt x="5638" y="7298"/>
                    <a:pt x="7329" y="4706"/>
                    <a:pt x="9493" y="2696"/>
                  </a:cubicBezTo>
                  <a:cubicBezTo>
                    <a:pt x="9857" y="2356"/>
                    <a:pt x="10252" y="2047"/>
                    <a:pt x="10671" y="1776"/>
                  </a:cubicBezTo>
                  <a:cubicBezTo>
                    <a:pt x="11456" y="1270"/>
                    <a:pt x="10251" y="1"/>
                    <a:pt x="9409" y="1"/>
                  </a:cubicBezTo>
                  <a:close/>
                </a:path>
              </a:pathLst>
            </a:custGeom>
            <a:solidFill>
              <a:srgbClr val="DE80D7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1" name="Google Shape;341;p9"/>
            <p:cNvSpPr/>
            <p:nvPr/>
          </p:nvSpPr>
          <p:spPr>
            <a:xfrm>
              <a:off x="715099" y="-749742"/>
              <a:ext cx="748453" cy="1751944"/>
            </a:xfrm>
            <a:custGeom>
              <a:avLst/>
              <a:gdLst/>
              <a:ahLst/>
              <a:cxnLst/>
              <a:rect l="l" t="t" r="r" b="b"/>
              <a:pathLst>
                <a:path w="25831" h="60464" extrusionOk="0">
                  <a:moveTo>
                    <a:pt x="14353" y="21284"/>
                  </a:moveTo>
                  <a:cubicBezTo>
                    <a:pt x="14354" y="21284"/>
                    <a:pt x="14354" y="21284"/>
                    <a:pt x="14354" y="21284"/>
                  </a:cubicBezTo>
                  <a:cubicBezTo>
                    <a:pt x="14354" y="21284"/>
                    <a:pt x="14354" y="21284"/>
                    <a:pt x="14353" y="21284"/>
                  </a:cubicBezTo>
                  <a:close/>
                  <a:moveTo>
                    <a:pt x="14972" y="22124"/>
                  </a:moveTo>
                  <a:cubicBezTo>
                    <a:pt x="14973" y="22126"/>
                    <a:pt x="14974" y="22128"/>
                    <a:pt x="14974" y="22130"/>
                  </a:cubicBezTo>
                  <a:lnTo>
                    <a:pt x="14974" y="22130"/>
                  </a:lnTo>
                  <a:cubicBezTo>
                    <a:pt x="14974" y="22128"/>
                    <a:pt x="14973" y="22126"/>
                    <a:pt x="14972" y="22124"/>
                  </a:cubicBezTo>
                  <a:close/>
                  <a:moveTo>
                    <a:pt x="14144" y="21194"/>
                  </a:moveTo>
                  <a:cubicBezTo>
                    <a:pt x="14170" y="21203"/>
                    <a:pt x="14227" y="21221"/>
                    <a:pt x="14276" y="21236"/>
                  </a:cubicBezTo>
                  <a:lnTo>
                    <a:pt x="14276" y="21236"/>
                  </a:lnTo>
                  <a:cubicBezTo>
                    <a:pt x="14312" y="21272"/>
                    <a:pt x="14362" y="21305"/>
                    <a:pt x="14404" y="21335"/>
                  </a:cubicBezTo>
                  <a:cubicBezTo>
                    <a:pt x="14411" y="21341"/>
                    <a:pt x="14417" y="21345"/>
                    <a:pt x="14421" y="21347"/>
                  </a:cubicBezTo>
                  <a:lnTo>
                    <a:pt x="14421" y="21347"/>
                  </a:lnTo>
                  <a:cubicBezTo>
                    <a:pt x="14423" y="21349"/>
                    <a:pt x="14425" y="21352"/>
                    <a:pt x="14428" y="21354"/>
                  </a:cubicBezTo>
                  <a:cubicBezTo>
                    <a:pt x="14614" y="21565"/>
                    <a:pt x="14726" y="21709"/>
                    <a:pt x="14822" y="21872"/>
                  </a:cubicBezTo>
                  <a:cubicBezTo>
                    <a:pt x="14873" y="21958"/>
                    <a:pt x="14921" y="22046"/>
                    <a:pt x="14971" y="22134"/>
                  </a:cubicBezTo>
                  <a:cubicBezTo>
                    <a:pt x="14977" y="22145"/>
                    <a:pt x="14986" y="22167"/>
                    <a:pt x="14994" y="22184"/>
                  </a:cubicBezTo>
                  <a:lnTo>
                    <a:pt x="14994" y="22184"/>
                  </a:lnTo>
                  <a:cubicBezTo>
                    <a:pt x="15007" y="22225"/>
                    <a:pt x="15019" y="22267"/>
                    <a:pt x="15030" y="22308"/>
                  </a:cubicBezTo>
                  <a:cubicBezTo>
                    <a:pt x="15054" y="22396"/>
                    <a:pt x="15071" y="22485"/>
                    <a:pt x="15086" y="22573"/>
                  </a:cubicBezTo>
                  <a:cubicBezTo>
                    <a:pt x="15088" y="22587"/>
                    <a:pt x="15091" y="22624"/>
                    <a:pt x="15093" y="22643"/>
                  </a:cubicBezTo>
                  <a:lnTo>
                    <a:pt x="15093" y="22643"/>
                  </a:lnTo>
                  <a:cubicBezTo>
                    <a:pt x="15094" y="22677"/>
                    <a:pt x="15095" y="22713"/>
                    <a:pt x="15094" y="22746"/>
                  </a:cubicBezTo>
                  <a:cubicBezTo>
                    <a:pt x="15087" y="22963"/>
                    <a:pt x="15062" y="23180"/>
                    <a:pt x="15017" y="23393"/>
                  </a:cubicBezTo>
                  <a:cubicBezTo>
                    <a:pt x="14942" y="23741"/>
                    <a:pt x="14761" y="24150"/>
                    <a:pt x="14549" y="24538"/>
                  </a:cubicBezTo>
                  <a:cubicBezTo>
                    <a:pt x="13546" y="26367"/>
                    <a:pt x="11836" y="27877"/>
                    <a:pt x="10089" y="28978"/>
                  </a:cubicBezTo>
                  <a:cubicBezTo>
                    <a:pt x="9781" y="29172"/>
                    <a:pt x="9606" y="29280"/>
                    <a:pt x="9368" y="29395"/>
                  </a:cubicBezTo>
                  <a:lnTo>
                    <a:pt x="9368" y="29395"/>
                  </a:lnTo>
                  <a:cubicBezTo>
                    <a:pt x="9239" y="28649"/>
                    <a:pt x="9206" y="27758"/>
                    <a:pt x="9386" y="26920"/>
                  </a:cubicBezTo>
                  <a:cubicBezTo>
                    <a:pt x="9414" y="26780"/>
                    <a:pt x="9453" y="26641"/>
                    <a:pt x="9499" y="26505"/>
                  </a:cubicBezTo>
                  <a:cubicBezTo>
                    <a:pt x="9574" y="26289"/>
                    <a:pt x="9657" y="26075"/>
                    <a:pt x="9748" y="25864"/>
                  </a:cubicBezTo>
                  <a:cubicBezTo>
                    <a:pt x="9946" y="25406"/>
                    <a:pt x="10175" y="24960"/>
                    <a:pt x="10431" y="24529"/>
                  </a:cubicBezTo>
                  <a:cubicBezTo>
                    <a:pt x="10950" y="23648"/>
                    <a:pt x="11550" y="22826"/>
                    <a:pt x="12309" y="22147"/>
                  </a:cubicBezTo>
                  <a:cubicBezTo>
                    <a:pt x="12471" y="22001"/>
                    <a:pt x="12640" y="21864"/>
                    <a:pt x="12817" y="21735"/>
                  </a:cubicBezTo>
                  <a:cubicBezTo>
                    <a:pt x="12913" y="21666"/>
                    <a:pt x="13012" y="21600"/>
                    <a:pt x="13113" y="21537"/>
                  </a:cubicBezTo>
                  <a:cubicBezTo>
                    <a:pt x="13258" y="21444"/>
                    <a:pt x="13201" y="21477"/>
                    <a:pt x="13292" y="21434"/>
                  </a:cubicBezTo>
                  <a:cubicBezTo>
                    <a:pt x="13474" y="21350"/>
                    <a:pt x="13662" y="21279"/>
                    <a:pt x="13857" y="21227"/>
                  </a:cubicBezTo>
                  <a:cubicBezTo>
                    <a:pt x="13862" y="21225"/>
                    <a:pt x="13866" y="21224"/>
                    <a:pt x="13869" y="21223"/>
                  </a:cubicBezTo>
                  <a:lnTo>
                    <a:pt x="13869" y="21223"/>
                  </a:lnTo>
                  <a:cubicBezTo>
                    <a:pt x="13898" y="21219"/>
                    <a:pt x="13928" y="21214"/>
                    <a:pt x="13956" y="21212"/>
                  </a:cubicBezTo>
                  <a:cubicBezTo>
                    <a:pt x="14002" y="21209"/>
                    <a:pt x="14060" y="21209"/>
                    <a:pt x="14106" y="21201"/>
                  </a:cubicBezTo>
                  <a:lnTo>
                    <a:pt x="14106" y="21201"/>
                  </a:lnTo>
                  <a:cubicBezTo>
                    <a:pt x="14186" y="21216"/>
                    <a:pt x="14246" y="21232"/>
                    <a:pt x="14250" y="21232"/>
                  </a:cubicBezTo>
                  <a:cubicBezTo>
                    <a:pt x="14254" y="21232"/>
                    <a:pt x="14224" y="21222"/>
                    <a:pt x="14144" y="21194"/>
                  </a:cubicBezTo>
                  <a:lnTo>
                    <a:pt x="14144" y="21194"/>
                  </a:lnTo>
                  <a:cubicBezTo>
                    <a:pt x="14144" y="21194"/>
                    <a:pt x="14144" y="21194"/>
                    <a:pt x="14144" y="21194"/>
                  </a:cubicBezTo>
                  <a:close/>
                  <a:moveTo>
                    <a:pt x="4782" y="29721"/>
                  </a:moveTo>
                  <a:cubicBezTo>
                    <a:pt x="4783" y="29721"/>
                    <a:pt x="4784" y="29721"/>
                    <a:pt x="4786" y="29722"/>
                  </a:cubicBezTo>
                  <a:lnTo>
                    <a:pt x="4786" y="29722"/>
                  </a:lnTo>
                  <a:cubicBezTo>
                    <a:pt x="4784" y="29721"/>
                    <a:pt x="4783" y="29721"/>
                    <a:pt x="4782" y="29721"/>
                  </a:cubicBezTo>
                  <a:close/>
                  <a:moveTo>
                    <a:pt x="4807" y="29729"/>
                  </a:moveTo>
                  <a:cubicBezTo>
                    <a:pt x="4858" y="29748"/>
                    <a:pt x="4915" y="29780"/>
                    <a:pt x="4910" y="29780"/>
                  </a:cubicBezTo>
                  <a:cubicBezTo>
                    <a:pt x="4907" y="29780"/>
                    <a:pt x="4879" y="29767"/>
                    <a:pt x="4807" y="29729"/>
                  </a:cubicBezTo>
                  <a:close/>
                  <a:moveTo>
                    <a:pt x="17346" y="35867"/>
                  </a:moveTo>
                  <a:cubicBezTo>
                    <a:pt x="17350" y="35867"/>
                    <a:pt x="17373" y="35889"/>
                    <a:pt x="17429" y="35954"/>
                  </a:cubicBezTo>
                  <a:lnTo>
                    <a:pt x="17429" y="35954"/>
                  </a:lnTo>
                  <a:cubicBezTo>
                    <a:pt x="17385" y="35925"/>
                    <a:pt x="17339" y="35867"/>
                    <a:pt x="17346" y="35867"/>
                  </a:cubicBezTo>
                  <a:close/>
                  <a:moveTo>
                    <a:pt x="17569" y="36120"/>
                  </a:moveTo>
                  <a:cubicBezTo>
                    <a:pt x="17608" y="36168"/>
                    <a:pt x="17629" y="36219"/>
                    <a:pt x="17630" y="36232"/>
                  </a:cubicBezTo>
                  <a:lnTo>
                    <a:pt x="17630" y="36232"/>
                  </a:lnTo>
                  <a:cubicBezTo>
                    <a:pt x="17607" y="36195"/>
                    <a:pt x="17586" y="36158"/>
                    <a:pt x="17569" y="36120"/>
                  </a:cubicBezTo>
                  <a:close/>
                  <a:moveTo>
                    <a:pt x="17781" y="36484"/>
                  </a:moveTo>
                  <a:lnTo>
                    <a:pt x="17781" y="36484"/>
                  </a:lnTo>
                  <a:cubicBezTo>
                    <a:pt x="17785" y="36496"/>
                    <a:pt x="17789" y="36508"/>
                    <a:pt x="17793" y="36519"/>
                  </a:cubicBezTo>
                  <a:lnTo>
                    <a:pt x="17793" y="36519"/>
                  </a:lnTo>
                  <a:cubicBezTo>
                    <a:pt x="17789" y="36509"/>
                    <a:pt x="17785" y="36497"/>
                    <a:pt x="17781" y="36484"/>
                  </a:cubicBezTo>
                  <a:close/>
                  <a:moveTo>
                    <a:pt x="17796" y="36527"/>
                  </a:moveTo>
                  <a:cubicBezTo>
                    <a:pt x="17809" y="36560"/>
                    <a:pt x="17817" y="36584"/>
                    <a:pt x="17817" y="36584"/>
                  </a:cubicBezTo>
                  <a:cubicBezTo>
                    <a:pt x="17816" y="36584"/>
                    <a:pt x="17810" y="36567"/>
                    <a:pt x="17796" y="36527"/>
                  </a:cubicBezTo>
                  <a:close/>
                  <a:moveTo>
                    <a:pt x="17985" y="37409"/>
                  </a:moveTo>
                  <a:cubicBezTo>
                    <a:pt x="17985" y="37411"/>
                    <a:pt x="17985" y="37413"/>
                    <a:pt x="17985" y="37414"/>
                  </a:cubicBezTo>
                  <a:cubicBezTo>
                    <a:pt x="17985" y="37413"/>
                    <a:pt x="17985" y="37411"/>
                    <a:pt x="17985" y="37409"/>
                  </a:cubicBezTo>
                  <a:close/>
                  <a:moveTo>
                    <a:pt x="9734" y="1"/>
                  </a:moveTo>
                  <a:cubicBezTo>
                    <a:pt x="9543" y="1"/>
                    <a:pt x="9367" y="52"/>
                    <a:pt x="9231" y="170"/>
                  </a:cubicBezTo>
                  <a:lnTo>
                    <a:pt x="9231" y="173"/>
                  </a:lnTo>
                  <a:cubicBezTo>
                    <a:pt x="8296" y="981"/>
                    <a:pt x="7563" y="2042"/>
                    <a:pt x="6908" y="3084"/>
                  </a:cubicBezTo>
                  <a:cubicBezTo>
                    <a:pt x="6018" y="4499"/>
                    <a:pt x="5258" y="5999"/>
                    <a:pt x="4569" y="7521"/>
                  </a:cubicBezTo>
                  <a:cubicBezTo>
                    <a:pt x="2968" y="11066"/>
                    <a:pt x="1706" y="14822"/>
                    <a:pt x="986" y="18648"/>
                  </a:cubicBezTo>
                  <a:cubicBezTo>
                    <a:pt x="401" y="21749"/>
                    <a:pt x="0" y="25390"/>
                    <a:pt x="1411" y="28336"/>
                  </a:cubicBezTo>
                  <a:cubicBezTo>
                    <a:pt x="2074" y="29719"/>
                    <a:pt x="3230" y="30775"/>
                    <a:pt x="4652" y="31339"/>
                  </a:cubicBezTo>
                  <a:cubicBezTo>
                    <a:pt x="5448" y="31655"/>
                    <a:pt x="6286" y="31781"/>
                    <a:pt x="7129" y="31781"/>
                  </a:cubicBezTo>
                  <a:cubicBezTo>
                    <a:pt x="7534" y="31781"/>
                    <a:pt x="7940" y="31752"/>
                    <a:pt x="8343" y="31701"/>
                  </a:cubicBezTo>
                  <a:lnTo>
                    <a:pt x="8343" y="31701"/>
                  </a:lnTo>
                  <a:cubicBezTo>
                    <a:pt x="8977" y="32515"/>
                    <a:pt x="9817" y="33157"/>
                    <a:pt x="10776" y="33606"/>
                  </a:cubicBezTo>
                  <a:cubicBezTo>
                    <a:pt x="12086" y="34221"/>
                    <a:pt x="13477" y="34524"/>
                    <a:pt x="14870" y="34884"/>
                  </a:cubicBezTo>
                  <a:cubicBezTo>
                    <a:pt x="15477" y="35042"/>
                    <a:pt x="16061" y="35238"/>
                    <a:pt x="16650" y="35451"/>
                  </a:cubicBezTo>
                  <a:lnTo>
                    <a:pt x="16650" y="35451"/>
                  </a:lnTo>
                  <a:cubicBezTo>
                    <a:pt x="16700" y="35476"/>
                    <a:pt x="16752" y="35500"/>
                    <a:pt x="16803" y="35526"/>
                  </a:cubicBezTo>
                  <a:cubicBezTo>
                    <a:pt x="16925" y="35588"/>
                    <a:pt x="17039" y="35663"/>
                    <a:pt x="17158" y="35729"/>
                  </a:cubicBezTo>
                  <a:lnTo>
                    <a:pt x="17158" y="35729"/>
                  </a:lnTo>
                  <a:cubicBezTo>
                    <a:pt x="17208" y="35769"/>
                    <a:pt x="17259" y="35806"/>
                    <a:pt x="17308" y="35846"/>
                  </a:cubicBezTo>
                  <a:cubicBezTo>
                    <a:pt x="17345" y="35876"/>
                    <a:pt x="17387" y="35928"/>
                    <a:pt x="17430" y="35955"/>
                  </a:cubicBezTo>
                  <a:lnTo>
                    <a:pt x="17430" y="35955"/>
                  </a:lnTo>
                  <a:cubicBezTo>
                    <a:pt x="17473" y="36007"/>
                    <a:pt x="17517" y="36058"/>
                    <a:pt x="17560" y="36109"/>
                  </a:cubicBezTo>
                  <a:cubicBezTo>
                    <a:pt x="17563" y="36112"/>
                    <a:pt x="17566" y="36116"/>
                    <a:pt x="17569" y="36119"/>
                  </a:cubicBezTo>
                  <a:lnTo>
                    <a:pt x="17569" y="36119"/>
                  </a:lnTo>
                  <a:cubicBezTo>
                    <a:pt x="17565" y="36111"/>
                    <a:pt x="17562" y="36103"/>
                    <a:pt x="17559" y="36095"/>
                  </a:cubicBezTo>
                  <a:lnTo>
                    <a:pt x="17559" y="36095"/>
                  </a:lnTo>
                  <a:cubicBezTo>
                    <a:pt x="17562" y="36103"/>
                    <a:pt x="17566" y="36112"/>
                    <a:pt x="17569" y="36120"/>
                  </a:cubicBezTo>
                  <a:lnTo>
                    <a:pt x="17569" y="36120"/>
                  </a:lnTo>
                  <a:cubicBezTo>
                    <a:pt x="17569" y="36120"/>
                    <a:pt x="17569" y="36119"/>
                    <a:pt x="17569" y="36119"/>
                  </a:cubicBezTo>
                  <a:lnTo>
                    <a:pt x="17569" y="36119"/>
                  </a:lnTo>
                  <a:cubicBezTo>
                    <a:pt x="17604" y="36204"/>
                    <a:pt x="17623" y="36235"/>
                    <a:pt x="17628" y="36235"/>
                  </a:cubicBezTo>
                  <a:cubicBezTo>
                    <a:pt x="17629" y="36235"/>
                    <a:pt x="17630" y="36234"/>
                    <a:pt x="17630" y="36232"/>
                  </a:cubicBezTo>
                  <a:lnTo>
                    <a:pt x="17630" y="36232"/>
                  </a:lnTo>
                  <a:cubicBezTo>
                    <a:pt x="17675" y="36308"/>
                    <a:pt x="17727" y="36383"/>
                    <a:pt x="17765" y="36459"/>
                  </a:cubicBezTo>
                  <a:cubicBezTo>
                    <a:pt x="17777" y="36483"/>
                    <a:pt x="17787" y="36507"/>
                    <a:pt x="17796" y="36527"/>
                  </a:cubicBezTo>
                  <a:lnTo>
                    <a:pt x="17796" y="36527"/>
                  </a:lnTo>
                  <a:cubicBezTo>
                    <a:pt x="17815" y="36584"/>
                    <a:pt x="17835" y="36640"/>
                    <a:pt x="17851" y="36697"/>
                  </a:cubicBezTo>
                  <a:cubicBezTo>
                    <a:pt x="17896" y="36849"/>
                    <a:pt x="17931" y="37004"/>
                    <a:pt x="17955" y="37162"/>
                  </a:cubicBezTo>
                  <a:cubicBezTo>
                    <a:pt x="17965" y="37227"/>
                    <a:pt x="17973" y="37294"/>
                    <a:pt x="17980" y="37360"/>
                  </a:cubicBezTo>
                  <a:lnTo>
                    <a:pt x="17980" y="37360"/>
                  </a:lnTo>
                  <a:cubicBezTo>
                    <a:pt x="17978" y="37345"/>
                    <a:pt x="17977" y="37339"/>
                    <a:pt x="17977" y="37339"/>
                  </a:cubicBezTo>
                  <a:lnTo>
                    <a:pt x="17977" y="37339"/>
                  </a:lnTo>
                  <a:cubicBezTo>
                    <a:pt x="17975" y="37339"/>
                    <a:pt x="17986" y="37489"/>
                    <a:pt x="17988" y="37531"/>
                  </a:cubicBezTo>
                  <a:cubicBezTo>
                    <a:pt x="17992" y="37739"/>
                    <a:pt x="17985" y="37945"/>
                    <a:pt x="17968" y="38152"/>
                  </a:cubicBezTo>
                  <a:cubicBezTo>
                    <a:pt x="17926" y="38613"/>
                    <a:pt x="17849" y="39068"/>
                    <a:pt x="17738" y="39517"/>
                  </a:cubicBezTo>
                  <a:cubicBezTo>
                    <a:pt x="17100" y="42140"/>
                    <a:pt x="15452" y="44289"/>
                    <a:pt x="14164" y="46616"/>
                  </a:cubicBezTo>
                  <a:cubicBezTo>
                    <a:pt x="12796" y="49087"/>
                    <a:pt x="11733" y="51966"/>
                    <a:pt x="13044" y="54692"/>
                  </a:cubicBezTo>
                  <a:cubicBezTo>
                    <a:pt x="13768" y="56195"/>
                    <a:pt x="15054" y="57465"/>
                    <a:pt x="16581" y="58131"/>
                  </a:cubicBezTo>
                  <a:cubicBezTo>
                    <a:pt x="17907" y="58709"/>
                    <a:pt x="19330" y="58799"/>
                    <a:pt x="20752" y="58927"/>
                  </a:cubicBezTo>
                  <a:cubicBezTo>
                    <a:pt x="21083" y="58957"/>
                    <a:pt x="21414" y="58992"/>
                    <a:pt x="21743" y="59042"/>
                  </a:cubicBezTo>
                  <a:cubicBezTo>
                    <a:pt x="22019" y="59083"/>
                    <a:pt x="22345" y="59149"/>
                    <a:pt x="22477" y="59189"/>
                  </a:cubicBezTo>
                  <a:cubicBezTo>
                    <a:pt x="22634" y="59235"/>
                    <a:pt x="22787" y="59288"/>
                    <a:pt x="22941" y="59344"/>
                  </a:cubicBezTo>
                  <a:cubicBezTo>
                    <a:pt x="22960" y="59350"/>
                    <a:pt x="23053" y="59392"/>
                    <a:pt x="23056" y="59392"/>
                  </a:cubicBezTo>
                  <a:cubicBezTo>
                    <a:pt x="23056" y="59392"/>
                    <a:pt x="23056" y="59392"/>
                    <a:pt x="23056" y="59392"/>
                  </a:cubicBezTo>
                  <a:lnTo>
                    <a:pt x="23056" y="59392"/>
                  </a:lnTo>
                  <a:cubicBezTo>
                    <a:pt x="23108" y="59417"/>
                    <a:pt x="23159" y="59443"/>
                    <a:pt x="23209" y="59471"/>
                  </a:cubicBezTo>
                  <a:cubicBezTo>
                    <a:pt x="23396" y="59570"/>
                    <a:pt x="23589" y="59687"/>
                    <a:pt x="23771" y="59864"/>
                  </a:cubicBezTo>
                  <a:cubicBezTo>
                    <a:pt x="24085" y="60168"/>
                    <a:pt x="24534" y="60464"/>
                    <a:pt x="24991" y="60464"/>
                  </a:cubicBezTo>
                  <a:cubicBezTo>
                    <a:pt x="25105" y="60464"/>
                    <a:pt x="25219" y="60445"/>
                    <a:pt x="25332" y="60404"/>
                  </a:cubicBezTo>
                  <a:cubicBezTo>
                    <a:pt x="25831" y="60222"/>
                    <a:pt x="25805" y="59609"/>
                    <a:pt x="25462" y="59276"/>
                  </a:cubicBezTo>
                  <a:cubicBezTo>
                    <a:pt x="24319" y="58168"/>
                    <a:pt x="22955" y="57554"/>
                    <a:pt x="21386" y="57310"/>
                  </a:cubicBezTo>
                  <a:cubicBezTo>
                    <a:pt x="20177" y="57120"/>
                    <a:pt x="18802" y="57152"/>
                    <a:pt x="17685" y="56867"/>
                  </a:cubicBezTo>
                  <a:cubicBezTo>
                    <a:pt x="17163" y="56735"/>
                    <a:pt x="16720" y="56542"/>
                    <a:pt x="16335" y="56232"/>
                  </a:cubicBezTo>
                  <a:cubicBezTo>
                    <a:pt x="15864" y="55850"/>
                    <a:pt x="15431" y="55292"/>
                    <a:pt x="15132" y="54724"/>
                  </a:cubicBezTo>
                  <a:cubicBezTo>
                    <a:pt x="14560" y="53634"/>
                    <a:pt x="14539" y="52407"/>
                    <a:pt x="14801" y="51227"/>
                  </a:cubicBezTo>
                  <a:cubicBezTo>
                    <a:pt x="15392" y="48554"/>
                    <a:pt x="17202" y="46265"/>
                    <a:pt x="18517" y="43918"/>
                  </a:cubicBezTo>
                  <a:cubicBezTo>
                    <a:pt x="19477" y="42204"/>
                    <a:pt x="20305" y="40076"/>
                    <a:pt x="20188" y="38069"/>
                  </a:cubicBezTo>
                  <a:cubicBezTo>
                    <a:pt x="20097" y="36493"/>
                    <a:pt x="19294" y="35274"/>
                    <a:pt x="17977" y="34429"/>
                  </a:cubicBezTo>
                  <a:cubicBezTo>
                    <a:pt x="16899" y="33737"/>
                    <a:pt x="15619" y="33424"/>
                    <a:pt x="14391" y="33120"/>
                  </a:cubicBezTo>
                  <a:cubicBezTo>
                    <a:pt x="13766" y="32965"/>
                    <a:pt x="13142" y="32815"/>
                    <a:pt x="12528" y="32623"/>
                  </a:cubicBezTo>
                  <a:cubicBezTo>
                    <a:pt x="12220" y="32528"/>
                    <a:pt x="11915" y="32422"/>
                    <a:pt x="11616" y="32301"/>
                  </a:cubicBezTo>
                  <a:cubicBezTo>
                    <a:pt x="11582" y="32287"/>
                    <a:pt x="11538" y="32274"/>
                    <a:pt x="11497" y="32258"/>
                  </a:cubicBezTo>
                  <a:lnTo>
                    <a:pt x="11497" y="32258"/>
                  </a:lnTo>
                  <a:cubicBezTo>
                    <a:pt x="11475" y="32243"/>
                    <a:pt x="11451" y="32229"/>
                    <a:pt x="11429" y="32218"/>
                  </a:cubicBezTo>
                  <a:cubicBezTo>
                    <a:pt x="11285" y="32144"/>
                    <a:pt x="11140" y="32072"/>
                    <a:pt x="11001" y="31991"/>
                  </a:cubicBezTo>
                  <a:cubicBezTo>
                    <a:pt x="10944" y="31958"/>
                    <a:pt x="10888" y="31922"/>
                    <a:pt x="10831" y="31890"/>
                  </a:cubicBezTo>
                  <a:lnTo>
                    <a:pt x="10831" y="31890"/>
                  </a:lnTo>
                  <a:cubicBezTo>
                    <a:pt x="10713" y="31800"/>
                    <a:pt x="10593" y="31716"/>
                    <a:pt x="10480" y="31620"/>
                  </a:cubicBezTo>
                  <a:cubicBezTo>
                    <a:pt x="10448" y="31593"/>
                    <a:pt x="10416" y="31564"/>
                    <a:pt x="10384" y="31535"/>
                  </a:cubicBezTo>
                  <a:lnTo>
                    <a:pt x="10384" y="31535"/>
                  </a:lnTo>
                  <a:cubicBezTo>
                    <a:pt x="10399" y="31550"/>
                    <a:pt x="10405" y="31557"/>
                    <a:pt x="10404" y="31557"/>
                  </a:cubicBezTo>
                  <a:cubicBezTo>
                    <a:pt x="10401" y="31557"/>
                    <a:pt x="10378" y="31537"/>
                    <a:pt x="10337" y="31493"/>
                  </a:cubicBezTo>
                  <a:lnTo>
                    <a:pt x="10337" y="31493"/>
                  </a:lnTo>
                  <a:cubicBezTo>
                    <a:pt x="10353" y="31507"/>
                    <a:pt x="10368" y="31521"/>
                    <a:pt x="10384" y="31535"/>
                  </a:cubicBezTo>
                  <a:lnTo>
                    <a:pt x="10384" y="31535"/>
                  </a:lnTo>
                  <a:cubicBezTo>
                    <a:pt x="10372" y="31524"/>
                    <a:pt x="10356" y="31508"/>
                    <a:pt x="10333" y="31489"/>
                  </a:cubicBezTo>
                  <a:lnTo>
                    <a:pt x="10333" y="31489"/>
                  </a:lnTo>
                  <a:cubicBezTo>
                    <a:pt x="10335" y="31490"/>
                    <a:pt x="10336" y="31491"/>
                    <a:pt x="10337" y="31493"/>
                  </a:cubicBezTo>
                  <a:lnTo>
                    <a:pt x="10337" y="31493"/>
                  </a:lnTo>
                  <a:cubicBezTo>
                    <a:pt x="10324" y="31482"/>
                    <a:pt x="10312" y="31471"/>
                    <a:pt x="10300" y="31460"/>
                  </a:cubicBezTo>
                  <a:lnTo>
                    <a:pt x="10300" y="31460"/>
                  </a:lnTo>
                  <a:cubicBezTo>
                    <a:pt x="10312" y="31471"/>
                    <a:pt x="10323" y="31480"/>
                    <a:pt x="10333" y="31489"/>
                  </a:cubicBezTo>
                  <a:lnTo>
                    <a:pt x="10333" y="31489"/>
                  </a:lnTo>
                  <a:cubicBezTo>
                    <a:pt x="10329" y="31485"/>
                    <a:pt x="10325" y="31480"/>
                    <a:pt x="10320" y="31475"/>
                  </a:cubicBezTo>
                  <a:cubicBezTo>
                    <a:pt x="10275" y="31425"/>
                    <a:pt x="10232" y="31374"/>
                    <a:pt x="10190" y="31324"/>
                  </a:cubicBezTo>
                  <a:lnTo>
                    <a:pt x="10190" y="31324"/>
                  </a:lnTo>
                  <a:cubicBezTo>
                    <a:pt x="10339" y="31271"/>
                    <a:pt x="10485" y="31210"/>
                    <a:pt x="10629" y="31144"/>
                  </a:cubicBezTo>
                  <a:cubicBezTo>
                    <a:pt x="11084" y="30932"/>
                    <a:pt x="11526" y="30690"/>
                    <a:pt x="11948" y="30417"/>
                  </a:cubicBezTo>
                  <a:cubicBezTo>
                    <a:pt x="12907" y="29809"/>
                    <a:pt x="13797" y="29083"/>
                    <a:pt x="14600" y="28281"/>
                  </a:cubicBezTo>
                  <a:cubicBezTo>
                    <a:pt x="15988" y="26898"/>
                    <a:pt x="17752" y="24786"/>
                    <a:pt x="17218" y="22656"/>
                  </a:cubicBezTo>
                  <a:cubicBezTo>
                    <a:pt x="16773" y="20878"/>
                    <a:pt x="15040" y="19461"/>
                    <a:pt x="13254" y="19461"/>
                  </a:cubicBezTo>
                  <a:cubicBezTo>
                    <a:pt x="12761" y="19461"/>
                    <a:pt x="12264" y="19568"/>
                    <a:pt x="11788" y="19806"/>
                  </a:cubicBezTo>
                  <a:cubicBezTo>
                    <a:pt x="9881" y="20762"/>
                    <a:pt x="8485" y="22808"/>
                    <a:pt x="7660" y="24724"/>
                  </a:cubicBezTo>
                  <a:cubicBezTo>
                    <a:pt x="6966" y="26337"/>
                    <a:pt x="6845" y="28259"/>
                    <a:pt x="7404" y="29942"/>
                  </a:cubicBezTo>
                  <a:lnTo>
                    <a:pt x="7404" y="29942"/>
                  </a:lnTo>
                  <a:cubicBezTo>
                    <a:pt x="7265" y="29960"/>
                    <a:pt x="7126" y="29976"/>
                    <a:pt x="6988" y="29987"/>
                  </a:cubicBezTo>
                  <a:cubicBezTo>
                    <a:pt x="6817" y="30002"/>
                    <a:pt x="6646" y="30011"/>
                    <a:pt x="6475" y="30016"/>
                  </a:cubicBezTo>
                  <a:cubicBezTo>
                    <a:pt x="6454" y="30017"/>
                    <a:pt x="6432" y="30017"/>
                    <a:pt x="6411" y="30017"/>
                  </a:cubicBezTo>
                  <a:cubicBezTo>
                    <a:pt x="6373" y="30017"/>
                    <a:pt x="6336" y="30016"/>
                    <a:pt x="6298" y="30016"/>
                  </a:cubicBezTo>
                  <a:cubicBezTo>
                    <a:pt x="6263" y="30016"/>
                    <a:pt x="6229" y="30017"/>
                    <a:pt x="6194" y="30018"/>
                  </a:cubicBezTo>
                  <a:cubicBezTo>
                    <a:pt x="6185" y="30018"/>
                    <a:pt x="6178" y="30018"/>
                    <a:pt x="6172" y="30019"/>
                  </a:cubicBezTo>
                  <a:lnTo>
                    <a:pt x="6172" y="30019"/>
                  </a:lnTo>
                  <a:cubicBezTo>
                    <a:pt x="6159" y="30018"/>
                    <a:pt x="6143" y="30016"/>
                    <a:pt x="6124" y="30015"/>
                  </a:cubicBezTo>
                  <a:cubicBezTo>
                    <a:pt x="5962" y="30000"/>
                    <a:pt x="5801" y="29986"/>
                    <a:pt x="5641" y="29962"/>
                  </a:cubicBezTo>
                  <a:cubicBezTo>
                    <a:pt x="5569" y="29952"/>
                    <a:pt x="5497" y="29938"/>
                    <a:pt x="5425" y="29927"/>
                  </a:cubicBezTo>
                  <a:cubicBezTo>
                    <a:pt x="5404" y="29922"/>
                    <a:pt x="5383" y="29917"/>
                    <a:pt x="5361" y="29912"/>
                  </a:cubicBezTo>
                  <a:lnTo>
                    <a:pt x="5361" y="29912"/>
                  </a:lnTo>
                  <a:cubicBezTo>
                    <a:pt x="5235" y="29864"/>
                    <a:pt x="5095" y="29839"/>
                    <a:pt x="4967" y="29793"/>
                  </a:cubicBezTo>
                  <a:cubicBezTo>
                    <a:pt x="4912" y="29773"/>
                    <a:pt x="4859" y="29746"/>
                    <a:pt x="4805" y="29728"/>
                  </a:cubicBezTo>
                  <a:lnTo>
                    <a:pt x="4805" y="29728"/>
                  </a:lnTo>
                  <a:cubicBezTo>
                    <a:pt x="4801" y="29726"/>
                    <a:pt x="4796" y="29723"/>
                    <a:pt x="4791" y="29721"/>
                  </a:cubicBezTo>
                  <a:cubicBezTo>
                    <a:pt x="4681" y="29662"/>
                    <a:pt x="4573" y="29589"/>
                    <a:pt x="4462" y="29533"/>
                  </a:cubicBezTo>
                  <a:lnTo>
                    <a:pt x="4462" y="29533"/>
                  </a:lnTo>
                  <a:cubicBezTo>
                    <a:pt x="4409" y="29493"/>
                    <a:pt x="4355" y="29453"/>
                    <a:pt x="4304" y="29411"/>
                  </a:cubicBezTo>
                  <a:cubicBezTo>
                    <a:pt x="4255" y="29371"/>
                    <a:pt x="4209" y="29330"/>
                    <a:pt x="4161" y="29290"/>
                  </a:cubicBezTo>
                  <a:lnTo>
                    <a:pt x="4161" y="29290"/>
                  </a:lnTo>
                  <a:cubicBezTo>
                    <a:pt x="4074" y="29187"/>
                    <a:pt x="3976" y="29092"/>
                    <a:pt x="3890" y="28986"/>
                  </a:cubicBezTo>
                  <a:cubicBezTo>
                    <a:pt x="3852" y="28938"/>
                    <a:pt x="3816" y="28888"/>
                    <a:pt x="3776" y="28840"/>
                  </a:cubicBezTo>
                  <a:lnTo>
                    <a:pt x="3776" y="28840"/>
                  </a:lnTo>
                  <a:cubicBezTo>
                    <a:pt x="3704" y="28714"/>
                    <a:pt x="3621" y="28596"/>
                    <a:pt x="3552" y="28468"/>
                  </a:cubicBezTo>
                  <a:cubicBezTo>
                    <a:pt x="3483" y="28342"/>
                    <a:pt x="3417" y="28214"/>
                    <a:pt x="3358" y="28082"/>
                  </a:cubicBezTo>
                  <a:cubicBezTo>
                    <a:pt x="3330" y="28019"/>
                    <a:pt x="3304" y="27955"/>
                    <a:pt x="3277" y="27893"/>
                  </a:cubicBezTo>
                  <a:cubicBezTo>
                    <a:pt x="3275" y="27890"/>
                    <a:pt x="3274" y="27887"/>
                    <a:pt x="3272" y="27884"/>
                  </a:cubicBezTo>
                  <a:lnTo>
                    <a:pt x="3272" y="27884"/>
                  </a:lnTo>
                  <a:cubicBezTo>
                    <a:pt x="3263" y="27860"/>
                    <a:pt x="3255" y="27837"/>
                    <a:pt x="3246" y="27813"/>
                  </a:cubicBezTo>
                  <a:cubicBezTo>
                    <a:pt x="3031" y="27192"/>
                    <a:pt x="2881" y="26553"/>
                    <a:pt x="2798" y="25901"/>
                  </a:cubicBezTo>
                  <a:cubicBezTo>
                    <a:pt x="2774" y="25728"/>
                    <a:pt x="2756" y="25556"/>
                    <a:pt x="2738" y="25382"/>
                  </a:cubicBezTo>
                  <a:cubicBezTo>
                    <a:pt x="2736" y="25356"/>
                    <a:pt x="2734" y="25339"/>
                    <a:pt x="2733" y="25326"/>
                  </a:cubicBezTo>
                  <a:lnTo>
                    <a:pt x="2733" y="25326"/>
                  </a:lnTo>
                  <a:cubicBezTo>
                    <a:pt x="2733" y="25320"/>
                    <a:pt x="2732" y="25299"/>
                    <a:pt x="2729" y="25246"/>
                  </a:cubicBezTo>
                  <a:cubicBezTo>
                    <a:pt x="2722" y="25149"/>
                    <a:pt x="2716" y="25053"/>
                    <a:pt x="2713" y="24955"/>
                  </a:cubicBezTo>
                  <a:cubicBezTo>
                    <a:pt x="2694" y="24567"/>
                    <a:pt x="2690" y="24179"/>
                    <a:pt x="2698" y="23791"/>
                  </a:cubicBezTo>
                  <a:cubicBezTo>
                    <a:pt x="2719" y="22957"/>
                    <a:pt x="2783" y="22126"/>
                    <a:pt x="2890" y="21299"/>
                  </a:cubicBezTo>
                  <a:cubicBezTo>
                    <a:pt x="3357" y="17632"/>
                    <a:pt x="4406" y="14162"/>
                    <a:pt x="5766" y="10761"/>
                  </a:cubicBezTo>
                  <a:cubicBezTo>
                    <a:pt x="6900" y="7918"/>
                    <a:pt x="8229" y="4980"/>
                    <a:pt x="10153" y="2571"/>
                  </a:cubicBezTo>
                  <a:cubicBezTo>
                    <a:pt x="10192" y="2521"/>
                    <a:pt x="10232" y="2472"/>
                    <a:pt x="10272" y="2422"/>
                  </a:cubicBezTo>
                  <a:cubicBezTo>
                    <a:pt x="10293" y="2397"/>
                    <a:pt x="10316" y="2371"/>
                    <a:pt x="10337" y="2345"/>
                  </a:cubicBezTo>
                  <a:lnTo>
                    <a:pt x="10337" y="2345"/>
                  </a:lnTo>
                  <a:cubicBezTo>
                    <a:pt x="10410" y="2262"/>
                    <a:pt x="10484" y="2180"/>
                    <a:pt x="10560" y="2099"/>
                  </a:cubicBezTo>
                  <a:cubicBezTo>
                    <a:pt x="10715" y="1935"/>
                    <a:pt x="10876" y="1778"/>
                    <a:pt x="11047" y="1630"/>
                  </a:cubicBezTo>
                  <a:cubicBezTo>
                    <a:pt x="11750" y="1024"/>
                    <a:pt x="10588" y="1"/>
                    <a:pt x="973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2" name="Google Shape;342;p9"/>
            <p:cNvSpPr/>
            <p:nvPr/>
          </p:nvSpPr>
          <p:spPr>
            <a:xfrm rot="-2225305">
              <a:off x="8513182" y="3745809"/>
              <a:ext cx="435765" cy="1423073"/>
            </a:xfrm>
            <a:custGeom>
              <a:avLst/>
              <a:gdLst/>
              <a:ahLst/>
              <a:cxnLst/>
              <a:rect l="l" t="t" r="r" b="b"/>
              <a:pathLst>
                <a:path w="15040" h="49116" extrusionOk="0">
                  <a:moveTo>
                    <a:pt x="2622" y="0"/>
                  </a:moveTo>
                  <a:cubicBezTo>
                    <a:pt x="2279" y="0"/>
                    <a:pt x="1966" y="93"/>
                    <a:pt x="1911" y="396"/>
                  </a:cubicBezTo>
                  <a:lnTo>
                    <a:pt x="1909" y="396"/>
                  </a:lnTo>
                  <a:cubicBezTo>
                    <a:pt x="1170" y="4445"/>
                    <a:pt x="0" y="8600"/>
                    <a:pt x="387" y="12750"/>
                  </a:cubicBezTo>
                  <a:cubicBezTo>
                    <a:pt x="561" y="14618"/>
                    <a:pt x="1107" y="16551"/>
                    <a:pt x="2154" y="18121"/>
                  </a:cubicBezTo>
                  <a:cubicBezTo>
                    <a:pt x="2937" y="19295"/>
                    <a:pt x="4098" y="20091"/>
                    <a:pt x="5333" y="20727"/>
                  </a:cubicBezTo>
                  <a:cubicBezTo>
                    <a:pt x="5897" y="21017"/>
                    <a:pt x="6464" y="21298"/>
                    <a:pt x="7006" y="21629"/>
                  </a:cubicBezTo>
                  <a:cubicBezTo>
                    <a:pt x="7157" y="21722"/>
                    <a:pt x="7306" y="21818"/>
                    <a:pt x="7453" y="21917"/>
                  </a:cubicBezTo>
                  <a:cubicBezTo>
                    <a:pt x="7485" y="21938"/>
                    <a:pt x="7517" y="21961"/>
                    <a:pt x="7548" y="21983"/>
                  </a:cubicBezTo>
                  <a:lnTo>
                    <a:pt x="7548" y="21983"/>
                  </a:lnTo>
                  <a:cubicBezTo>
                    <a:pt x="7581" y="22006"/>
                    <a:pt x="7646" y="22053"/>
                    <a:pt x="7673" y="22075"/>
                  </a:cubicBezTo>
                  <a:cubicBezTo>
                    <a:pt x="8022" y="22350"/>
                    <a:pt x="8354" y="22636"/>
                    <a:pt x="8675" y="22942"/>
                  </a:cubicBezTo>
                  <a:cubicBezTo>
                    <a:pt x="9261" y="23505"/>
                    <a:pt x="9958" y="24216"/>
                    <a:pt x="10290" y="24815"/>
                  </a:cubicBezTo>
                  <a:cubicBezTo>
                    <a:pt x="10641" y="25447"/>
                    <a:pt x="10772" y="25871"/>
                    <a:pt x="10764" y="26580"/>
                  </a:cubicBezTo>
                  <a:cubicBezTo>
                    <a:pt x="10758" y="27147"/>
                    <a:pt x="10613" y="27661"/>
                    <a:pt x="10386" y="28272"/>
                  </a:cubicBezTo>
                  <a:cubicBezTo>
                    <a:pt x="10124" y="28975"/>
                    <a:pt x="9796" y="29652"/>
                    <a:pt x="9488" y="30336"/>
                  </a:cubicBezTo>
                  <a:cubicBezTo>
                    <a:pt x="8680" y="32128"/>
                    <a:pt x="8081" y="33925"/>
                    <a:pt x="7886" y="35895"/>
                  </a:cubicBezTo>
                  <a:cubicBezTo>
                    <a:pt x="7421" y="40569"/>
                    <a:pt x="9649" y="44705"/>
                    <a:pt x="12362" y="48335"/>
                  </a:cubicBezTo>
                  <a:cubicBezTo>
                    <a:pt x="12712" y="48804"/>
                    <a:pt x="13393" y="49116"/>
                    <a:pt x="13996" y="49116"/>
                  </a:cubicBezTo>
                  <a:cubicBezTo>
                    <a:pt x="14077" y="49116"/>
                    <a:pt x="14156" y="49110"/>
                    <a:pt x="14233" y="49099"/>
                  </a:cubicBezTo>
                  <a:cubicBezTo>
                    <a:pt x="14838" y="49007"/>
                    <a:pt x="15039" y="48506"/>
                    <a:pt x="14674" y="48017"/>
                  </a:cubicBezTo>
                  <a:cubicBezTo>
                    <a:pt x="12375" y="44940"/>
                    <a:pt x="10450" y="41528"/>
                    <a:pt x="10539" y="37574"/>
                  </a:cubicBezTo>
                  <a:cubicBezTo>
                    <a:pt x="10582" y="35627"/>
                    <a:pt x="11092" y="33807"/>
                    <a:pt x="11860" y="32032"/>
                  </a:cubicBezTo>
                  <a:cubicBezTo>
                    <a:pt x="12415" y="30756"/>
                    <a:pt x="13130" y="29495"/>
                    <a:pt x="13381" y="28113"/>
                  </a:cubicBezTo>
                  <a:cubicBezTo>
                    <a:pt x="13662" y="26562"/>
                    <a:pt x="13156" y="25164"/>
                    <a:pt x="12210" y="23930"/>
                  </a:cubicBezTo>
                  <a:cubicBezTo>
                    <a:pt x="11103" y="22484"/>
                    <a:pt x="9622" y="21198"/>
                    <a:pt x="8047" y="20286"/>
                  </a:cubicBezTo>
                  <a:cubicBezTo>
                    <a:pt x="7510" y="19976"/>
                    <a:pt x="6951" y="19707"/>
                    <a:pt x="6403" y="19418"/>
                  </a:cubicBezTo>
                  <a:cubicBezTo>
                    <a:pt x="6175" y="19298"/>
                    <a:pt x="5948" y="19174"/>
                    <a:pt x="5729" y="19040"/>
                  </a:cubicBezTo>
                  <a:cubicBezTo>
                    <a:pt x="5620" y="18972"/>
                    <a:pt x="5515" y="18900"/>
                    <a:pt x="5408" y="18830"/>
                  </a:cubicBezTo>
                  <a:lnTo>
                    <a:pt x="5408" y="18830"/>
                  </a:lnTo>
                  <a:cubicBezTo>
                    <a:pt x="5469" y="18869"/>
                    <a:pt x="5496" y="18885"/>
                    <a:pt x="5499" y="18885"/>
                  </a:cubicBezTo>
                  <a:cubicBezTo>
                    <a:pt x="5510" y="18885"/>
                    <a:pt x="5241" y="18695"/>
                    <a:pt x="5178" y="18640"/>
                  </a:cubicBezTo>
                  <a:cubicBezTo>
                    <a:pt x="5143" y="18610"/>
                    <a:pt x="5024" y="18496"/>
                    <a:pt x="4968" y="18445"/>
                  </a:cubicBezTo>
                  <a:lnTo>
                    <a:pt x="4968" y="18445"/>
                  </a:lnTo>
                  <a:cubicBezTo>
                    <a:pt x="4920" y="18388"/>
                    <a:pt x="4796" y="18249"/>
                    <a:pt x="4763" y="18207"/>
                  </a:cubicBezTo>
                  <a:cubicBezTo>
                    <a:pt x="4657" y="18078"/>
                    <a:pt x="4558" y="17942"/>
                    <a:pt x="4465" y="17803"/>
                  </a:cubicBezTo>
                  <a:cubicBezTo>
                    <a:pt x="4323" y="17589"/>
                    <a:pt x="4379" y="17678"/>
                    <a:pt x="4247" y="17421"/>
                  </a:cubicBezTo>
                  <a:cubicBezTo>
                    <a:pt x="3831" y="16626"/>
                    <a:pt x="3531" y="15749"/>
                    <a:pt x="3333" y="14875"/>
                  </a:cubicBezTo>
                  <a:cubicBezTo>
                    <a:pt x="2838" y="12678"/>
                    <a:pt x="3021" y="10352"/>
                    <a:pt x="3328" y="8143"/>
                  </a:cubicBezTo>
                  <a:cubicBezTo>
                    <a:pt x="3640" y="5903"/>
                    <a:pt x="4151" y="3699"/>
                    <a:pt x="4556" y="1476"/>
                  </a:cubicBezTo>
                  <a:cubicBezTo>
                    <a:pt x="4673" y="841"/>
                    <a:pt x="4080" y="390"/>
                    <a:pt x="3545" y="171"/>
                  </a:cubicBezTo>
                  <a:cubicBezTo>
                    <a:pt x="3375" y="102"/>
                    <a:pt x="2981" y="0"/>
                    <a:pt x="2622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3" name="Google Shape;343;p9"/>
            <p:cNvSpPr/>
            <p:nvPr/>
          </p:nvSpPr>
          <p:spPr>
            <a:xfrm>
              <a:off x="8054827" y="-79728"/>
              <a:ext cx="1054835" cy="1431162"/>
            </a:xfrm>
            <a:custGeom>
              <a:avLst/>
              <a:gdLst/>
              <a:ahLst/>
              <a:cxnLst/>
              <a:rect l="l" t="t" r="r" b="b"/>
              <a:pathLst>
                <a:path w="36405" h="49393" extrusionOk="0">
                  <a:moveTo>
                    <a:pt x="14570" y="18820"/>
                  </a:moveTo>
                  <a:cubicBezTo>
                    <a:pt x="14571" y="18820"/>
                    <a:pt x="14584" y="18822"/>
                    <a:pt x="14618" y="18826"/>
                  </a:cubicBezTo>
                  <a:lnTo>
                    <a:pt x="14618" y="18826"/>
                  </a:lnTo>
                  <a:cubicBezTo>
                    <a:pt x="14592" y="18823"/>
                    <a:pt x="14569" y="18820"/>
                    <a:pt x="14570" y="18820"/>
                  </a:cubicBezTo>
                  <a:close/>
                  <a:moveTo>
                    <a:pt x="14649" y="18829"/>
                  </a:moveTo>
                  <a:cubicBezTo>
                    <a:pt x="14656" y="18830"/>
                    <a:pt x="14663" y="18831"/>
                    <a:pt x="14671" y="18831"/>
                  </a:cubicBezTo>
                  <a:cubicBezTo>
                    <a:pt x="14664" y="18831"/>
                    <a:pt x="14656" y="18830"/>
                    <a:pt x="14649" y="18829"/>
                  </a:cubicBezTo>
                  <a:close/>
                  <a:moveTo>
                    <a:pt x="4756" y="1"/>
                  </a:moveTo>
                  <a:cubicBezTo>
                    <a:pt x="4233" y="1"/>
                    <a:pt x="3605" y="121"/>
                    <a:pt x="3325" y="476"/>
                  </a:cubicBezTo>
                  <a:lnTo>
                    <a:pt x="3326" y="476"/>
                  </a:lnTo>
                  <a:cubicBezTo>
                    <a:pt x="2008" y="2142"/>
                    <a:pt x="1178" y="4142"/>
                    <a:pt x="699" y="6201"/>
                  </a:cubicBezTo>
                  <a:cubicBezTo>
                    <a:pt x="189" y="8379"/>
                    <a:pt x="0" y="10711"/>
                    <a:pt x="513" y="12908"/>
                  </a:cubicBezTo>
                  <a:cubicBezTo>
                    <a:pt x="1037" y="15152"/>
                    <a:pt x="2290" y="16981"/>
                    <a:pt x="4410" y="17964"/>
                  </a:cubicBezTo>
                  <a:cubicBezTo>
                    <a:pt x="5998" y="18700"/>
                    <a:pt x="7727" y="18857"/>
                    <a:pt x="9460" y="18857"/>
                  </a:cubicBezTo>
                  <a:cubicBezTo>
                    <a:pt x="10349" y="18857"/>
                    <a:pt x="11239" y="18815"/>
                    <a:pt x="12111" y="18790"/>
                  </a:cubicBezTo>
                  <a:cubicBezTo>
                    <a:pt x="12453" y="18779"/>
                    <a:pt x="12794" y="18772"/>
                    <a:pt x="13136" y="18772"/>
                  </a:cubicBezTo>
                  <a:cubicBezTo>
                    <a:pt x="13425" y="18772"/>
                    <a:pt x="13714" y="18777"/>
                    <a:pt x="14003" y="18790"/>
                  </a:cubicBezTo>
                  <a:cubicBezTo>
                    <a:pt x="14159" y="18796"/>
                    <a:pt x="14314" y="18804"/>
                    <a:pt x="14471" y="18815"/>
                  </a:cubicBezTo>
                  <a:cubicBezTo>
                    <a:pt x="14524" y="18819"/>
                    <a:pt x="14579" y="18823"/>
                    <a:pt x="14634" y="18828"/>
                  </a:cubicBezTo>
                  <a:lnTo>
                    <a:pt x="14634" y="18828"/>
                  </a:lnTo>
                  <a:cubicBezTo>
                    <a:pt x="14656" y="18831"/>
                    <a:pt x="14684" y="18835"/>
                    <a:pt x="14720" y="18839"/>
                  </a:cubicBezTo>
                  <a:cubicBezTo>
                    <a:pt x="15027" y="18879"/>
                    <a:pt x="15332" y="18924"/>
                    <a:pt x="15635" y="18988"/>
                  </a:cubicBezTo>
                  <a:cubicBezTo>
                    <a:pt x="16640" y="19200"/>
                    <a:pt x="17890" y="19807"/>
                    <a:pt x="18695" y="20664"/>
                  </a:cubicBezTo>
                  <a:cubicBezTo>
                    <a:pt x="19527" y="21549"/>
                    <a:pt x="20224" y="22576"/>
                    <a:pt x="20570" y="23749"/>
                  </a:cubicBezTo>
                  <a:cubicBezTo>
                    <a:pt x="20886" y="24819"/>
                    <a:pt x="20955" y="25940"/>
                    <a:pt x="20971" y="27052"/>
                  </a:cubicBezTo>
                  <a:cubicBezTo>
                    <a:pt x="20990" y="28322"/>
                    <a:pt x="20957" y="29591"/>
                    <a:pt x="21038" y="30859"/>
                  </a:cubicBezTo>
                  <a:cubicBezTo>
                    <a:pt x="21109" y="31947"/>
                    <a:pt x="21323" y="33040"/>
                    <a:pt x="21492" y="34117"/>
                  </a:cubicBezTo>
                  <a:cubicBezTo>
                    <a:pt x="21808" y="36134"/>
                    <a:pt x="22180" y="38161"/>
                    <a:pt x="22863" y="40093"/>
                  </a:cubicBezTo>
                  <a:cubicBezTo>
                    <a:pt x="23527" y="41973"/>
                    <a:pt x="24467" y="43754"/>
                    <a:pt x="25866" y="45194"/>
                  </a:cubicBezTo>
                  <a:cubicBezTo>
                    <a:pt x="27515" y="46892"/>
                    <a:pt x="29609" y="48042"/>
                    <a:pt x="31850" y="48764"/>
                  </a:cubicBezTo>
                  <a:cubicBezTo>
                    <a:pt x="32564" y="48994"/>
                    <a:pt x="33293" y="49180"/>
                    <a:pt x="34025" y="49343"/>
                  </a:cubicBezTo>
                  <a:cubicBezTo>
                    <a:pt x="34171" y="49376"/>
                    <a:pt x="34339" y="49393"/>
                    <a:pt x="34515" y="49393"/>
                  </a:cubicBezTo>
                  <a:cubicBezTo>
                    <a:pt x="35034" y="49393"/>
                    <a:pt x="35624" y="49242"/>
                    <a:pt x="35945" y="48906"/>
                  </a:cubicBezTo>
                  <a:cubicBezTo>
                    <a:pt x="36405" y="48427"/>
                    <a:pt x="35742" y="48132"/>
                    <a:pt x="35343" y="48042"/>
                  </a:cubicBezTo>
                  <a:cubicBezTo>
                    <a:pt x="33117" y="47542"/>
                    <a:pt x="30972" y="46657"/>
                    <a:pt x="29210" y="45162"/>
                  </a:cubicBezTo>
                  <a:cubicBezTo>
                    <a:pt x="27772" y="43941"/>
                    <a:pt x="26721" y="42297"/>
                    <a:pt x="25997" y="40569"/>
                  </a:cubicBezTo>
                  <a:cubicBezTo>
                    <a:pt x="25240" y="38761"/>
                    <a:pt x="24837" y="36808"/>
                    <a:pt x="24506" y="34883"/>
                  </a:cubicBezTo>
                  <a:cubicBezTo>
                    <a:pt x="24332" y="33863"/>
                    <a:pt x="24182" y="32837"/>
                    <a:pt x="24032" y="31813"/>
                  </a:cubicBezTo>
                  <a:cubicBezTo>
                    <a:pt x="23850" y="30583"/>
                    <a:pt x="23821" y="29356"/>
                    <a:pt x="23820" y="28115"/>
                  </a:cubicBezTo>
                  <a:cubicBezTo>
                    <a:pt x="23818" y="25859"/>
                    <a:pt x="23799" y="23608"/>
                    <a:pt x="22609" y="21606"/>
                  </a:cubicBezTo>
                  <a:cubicBezTo>
                    <a:pt x="21187" y="19216"/>
                    <a:pt x="18762" y="17862"/>
                    <a:pt x="16038" y="17537"/>
                  </a:cubicBezTo>
                  <a:cubicBezTo>
                    <a:pt x="15248" y="17443"/>
                    <a:pt x="14457" y="17412"/>
                    <a:pt x="13665" y="17412"/>
                  </a:cubicBezTo>
                  <a:cubicBezTo>
                    <a:pt x="13152" y="17412"/>
                    <a:pt x="12639" y="17425"/>
                    <a:pt x="12124" y="17443"/>
                  </a:cubicBezTo>
                  <a:cubicBezTo>
                    <a:pt x="11515" y="17466"/>
                    <a:pt x="10907" y="17489"/>
                    <a:pt x="10298" y="17494"/>
                  </a:cubicBezTo>
                  <a:cubicBezTo>
                    <a:pt x="10236" y="17495"/>
                    <a:pt x="10174" y="17495"/>
                    <a:pt x="10111" y="17495"/>
                  </a:cubicBezTo>
                  <a:cubicBezTo>
                    <a:pt x="9884" y="17495"/>
                    <a:pt x="9657" y="17492"/>
                    <a:pt x="9429" y="17485"/>
                  </a:cubicBezTo>
                  <a:cubicBezTo>
                    <a:pt x="9274" y="17480"/>
                    <a:pt x="9119" y="17472"/>
                    <a:pt x="8966" y="17464"/>
                  </a:cubicBezTo>
                  <a:cubicBezTo>
                    <a:pt x="8913" y="17460"/>
                    <a:pt x="8629" y="17434"/>
                    <a:pt x="8602" y="17434"/>
                  </a:cubicBezTo>
                  <a:cubicBezTo>
                    <a:pt x="8594" y="17434"/>
                    <a:pt x="8608" y="17436"/>
                    <a:pt x="8656" y="17442"/>
                  </a:cubicBezTo>
                  <a:cubicBezTo>
                    <a:pt x="8063" y="17371"/>
                    <a:pt x="7584" y="17285"/>
                    <a:pt x="7114" y="17128"/>
                  </a:cubicBezTo>
                  <a:cubicBezTo>
                    <a:pt x="6585" y="16956"/>
                    <a:pt x="6084" y="16707"/>
                    <a:pt x="5625" y="16392"/>
                  </a:cubicBezTo>
                  <a:cubicBezTo>
                    <a:pt x="4850" y="15860"/>
                    <a:pt x="4275" y="15020"/>
                    <a:pt x="3874" y="14167"/>
                  </a:cubicBezTo>
                  <a:cubicBezTo>
                    <a:pt x="2983" y="12275"/>
                    <a:pt x="2927" y="10002"/>
                    <a:pt x="3176" y="7962"/>
                  </a:cubicBezTo>
                  <a:cubicBezTo>
                    <a:pt x="3430" y="5869"/>
                    <a:pt x="4087" y="3764"/>
                    <a:pt x="5152" y="1939"/>
                  </a:cubicBezTo>
                  <a:cubicBezTo>
                    <a:pt x="5360" y="1578"/>
                    <a:pt x="5592" y="1233"/>
                    <a:pt x="5847" y="906"/>
                  </a:cubicBezTo>
                  <a:cubicBezTo>
                    <a:pt x="6232" y="418"/>
                    <a:pt x="5708" y="123"/>
                    <a:pt x="5245" y="40"/>
                  </a:cubicBezTo>
                  <a:cubicBezTo>
                    <a:pt x="5108" y="15"/>
                    <a:pt x="4938" y="1"/>
                    <a:pt x="475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" name="Google Shape;344;p9"/>
            <p:cNvSpPr/>
            <p:nvPr/>
          </p:nvSpPr>
          <p:spPr>
            <a:xfrm>
              <a:off x="8877766" y="3133802"/>
              <a:ext cx="463049" cy="786208"/>
            </a:xfrm>
            <a:custGeom>
              <a:avLst/>
              <a:gdLst/>
              <a:ahLst/>
              <a:cxnLst/>
              <a:rect l="l" t="t" r="r" b="b"/>
              <a:pathLst>
                <a:path w="15981" h="27134" extrusionOk="0">
                  <a:moveTo>
                    <a:pt x="7190" y="14865"/>
                  </a:moveTo>
                  <a:lnTo>
                    <a:pt x="7180" y="14871"/>
                  </a:lnTo>
                  <a:lnTo>
                    <a:pt x="7180" y="14871"/>
                  </a:lnTo>
                  <a:cubicBezTo>
                    <a:pt x="7185" y="14868"/>
                    <a:pt x="7188" y="14866"/>
                    <a:pt x="7190" y="14865"/>
                  </a:cubicBezTo>
                  <a:close/>
                  <a:moveTo>
                    <a:pt x="2881" y="21722"/>
                  </a:moveTo>
                  <a:cubicBezTo>
                    <a:pt x="2871" y="21757"/>
                    <a:pt x="2867" y="21770"/>
                    <a:pt x="2867" y="21770"/>
                  </a:cubicBezTo>
                  <a:cubicBezTo>
                    <a:pt x="2867" y="21770"/>
                    <a:pt x="2874" y="21744"/>
                    <a:pt x="2881" y="21722"/>
                  </a:cubicBezTo>
                  <a:close/>
                  <a:moveTo>
                    <a:pt x="14455" y="0"/>
                  </a:moveTo>
                  <a:cubicBezTo>
                    <a:pt x="14202" y="0"/>
                    <a:pt x="13948" y="49"/>
                    <a:pt x="13799" y="99"/>
                  </a:cubicBezTo>
                  <a:cubicBezTo>
                    <a:pt x="13337" y="254"/>
                    <a:pt x="12754" y="641"/>
                    <a:pt x="12862" y="1200"/>
                  </a:cubicBezTo>
                  <a:lnTo>
                    <a:pt x="12862" y="1198"/>
                  </a:lnTo>
                  <a:cubicBezTo>
                    <a:pt x="13145" y="2655"/>
                    <a:pt x="13322" y="4133"/>
                    <a:pt x="13276" y="5620"/>
                  </a:cubicBezTo>
                  <a:cubicBezTo>
                    <a:pt x="13259" y="6238"/>
                    <a:pt x="13198" y="6853"/>
                    <a:pt x="13094" y="7464"/>
                  </a:cubicBezTo>
                  <a:cubicBezTo>
                    <a:pt x="13001" y="8000"/>
                    <a:pt x="12872" y="8502"/>
                    <a:pt x="12738" y="8889"/>
                  </a:cubicBezTo>
                  <a:cubicBezTo>
                    <a:pt x="12580" y="9350"/>
                    <a:pt x="12383" y="9798"/>
                    <a:pt x="12155" y="10229"/>
                  </a:cubicBezTo>
                  <a:cubicBezTo>
                    <a:pt x="12051" y="10424"/>
                    <a:pt x="11939" y="10612"/>
                    <a:pt x="11822" y="10801"/>
                  </a:cubicBezTo>
                  <a:cubicBezTo>
                    <a:pt x="11798" y="10840"/>
                    <a:pt x="11783" y="10864"/>
                    <a:pt x="11775" y="10878"/>
                  </a:cubicBezTo>
                  <a:lnTo>
                    <a:pt x="11775" y="10878"/>
                  </a:lnTo>
                  <a:cubicBezTo>
                    <a:pt x="11766" y="10890"/>
                    <a:pt x="11749" y="10913"/>
                    <a:pt x="11719" y="10956"/>
                  </a:cubicBezTo>
                  <a:cubicBezTo>
                    <a:pt x="11650" y="11053"/>
                    <a:pt x="11581" y="11151"/>
                    <a:pt x="11509" y="11245"/>
                  </a:cubicBezTo>
                  <a:cubicBezTo>
                    <a:pt x="11239" y="11600"/>
                    <a:pt x="10949" y="11937"/>
                    <a:pt x="10637" y="12255"/>
                  </a:cubicBezTo>
                  <a:cubicBezTo>
                    <a:pt x="10556" y="12338"/>
                    <a:pt x="10472" y="12418"/>
                    <a:pt x="10391" y="12499"/>
                  </a:cubicBezTo>
                  <a:cubicBezTo>
                    <a:pt x="10459" y="12431"/>
                    <a:pt x="10484" y="12406"/>
                    <a:pt x="10483" y="12406"/>
                  </a:cubicBezTo>
                  <a:lnTo>
                    <a:pt x="10483" y="12406"/>
                  </a:lnTo>
                  <a:cubicBezTo>
                    <a:pt x="10482" y="12406"/>
                    <a:pt x="10350" y="12535"/>
                    <a:pt x="10313" y="12569"/>
                  </a:cubicBezTo>
                  <a:cubicBezTo>
                    <a:pt x="10142" y="12724"/>
                    <a:pt x="9966" y="12876"/>
                    <a:pt x="9789" y="13021"/>
                  </a:cubicBezTo>
                  <a:cubicBezTo>
                    <a:pt x="9102" y="13587"/>
                    <a:pt x="8370" y="14092"/>
                    <a:pt x="7629" y="14579"/>
                  </a:cubicBezTo>
                  <a:cubicBezTo>
                    <a:pt x="7455" y="14692"/>
                    <a:pt x="7281" y="14806"/>
                    <a:pt x="7108" y="14919"/>
                  </a:cubicBezTo>
                  <a:cubicBezTo>
                    <a:pt x="7080" y="14937"/>
                    <a:pt x="7064" y="14947"/>
                    <a:pt x="7056" y="14953"/>
                  </a:cubicBezTo>
                  <a:lnTo>
                    <a:pt x="7056" y="14953"/>
                  </a:lnTo>
                  <a:lnTo>
                    <a:pt x="7180" y="14871"/>
                  </a:lnTo>
                  <a:lnTo>
                    <a:pt x="7180" y="14871"/>
                  </a:lnTo>
                  <a:cubicBezTo>
                    <a:pt x="7147" y="14893"/>
                    <a:pt x="7049" y="14957"/>
                    <a:pt x="7049" y="14957"/>
                  </a:cubicBezTo>
                  <a:cubicBezTo>
                    <a:pt x="7049" y="14957"/>
                    <a:pt x="7051" y="14955"/>
                    <a:pt x="7056" y="14953"/>
                  </a:cubicBezTo>
                  <a:lnTo>
                    <a:pt x="7056" y="14953"/>
                  </a:lnTo>
                  <a:lnTo>
                    <a:pt x="7046" y="14959"/>
                  </a:lnTo>
                  <a:lnTo>
                    <a:pt x="6530" y="15291"/>
                  </a:lnTo>
                  <a:cubicBezTo>
                    <a:pt x="6166" y="15526"/>
                    <a:pt x="5803" y="15761"/>
                    <a:pt x="5445" y="16004"/>
                  </a:cubicBezTo>
                  <a:cubicBezTo>
                    <a:pt x="3923" y="17034"/>
                    <a:pt x="2501" y="18220"/>
                    <a:pt x="1502" y="19781"/>
                  </a:cubicBezTo>
                  <a:cubicBezTo>
                    <a:pt x="172" y="21859"/>
                    <a:pt x="1" y="24332"/>
                    <a:pt x="291" y="26723"/>
                  </a:cubicBezTo>
                  <a:cubicBezTo>
                    <a:pt x="330" y="27041"/>
                    <a:pt x="683" y="27133"/>
                    <a:pt x="1039" y="27133"/>
                  </a:cubicBezTo>
                  <a:cubicBezTo>
                    <a:pt x="1300" y="27133"/>
                    <a:pt x="1563" y="27083"/>
                    <a:pt x="1702" y="27036"/>
                  </a:cubicBezTo>
                  <a:cubicBezTo>
                    <a:pt x="2196" y="26870"/>
                    <a:pt x="2707" y="26503"/>
                    <a:pt x="2638" y="25936"/>
                  </a:cubicBezTo>
                  <a:cubicBezTo>
                    <a:pt x="2502" y="24818"/>
                    <a:pt x="2499" y="23669"/>
                    <a:pt x="2692" y="22557"/>
                  </a:cubicBezTo>
                  <a:cubicBezTo>
                    <a:pt x="2734" y="22316"/>
                    <a:pt x="2790" y="22079"/>
                    <a:pt x="2847" y="21841"/>
                  </a:cubicBezTo>
                  <a:cubicBezTo>
                    <a:pt x="2859" y="21799"/>
                    <a:pt x="2871" y="21757"/>
                    <a:pt x="2883" y="21714"/>
                  </a:cubicBezTo>
                  <a:lnTo>
                    <a:pt x="2883" y="21714"/>
                  </a:lnTo>
                  <a:cubicBezTo>
                    <a:pt x="2885" y="21706"/>
                    <a:pt x="2887" y="21699"/>
                    <a:pt x="2889" y="21694"/>
                  </a:cubicBezTo>
                  <a:cubicBezTo>
                    <a:pt x="2934" y="21555"/>
                    <a:pt x="2980" y="21420"/>
                    <a:pt x="3030" y="21284"/>
                  </a:cubicBezTo>
                  <a:cubicBezTo>
                    <a:pt x="3183" y="20873"/>
                    <a:pt x="3371" y="20477"/>
                    <a:pt x="3593" y="20098"/>
                  </a:cubicBezTo>
                  <a:cubicBezTo>
                    <a:pt x="3643" y="20012"/>
                    <a:pt x="3697" y="19928"/>
                    <a:pt x="3750" y="19841"/>
                  </a:cubicBezTo>
                  <a:cubicBezTo>
                    <a:pt x="3751" y="19840"/>
                    <a:pt x="3751" y="19840"/>
                    <a:pt x="3752" y="19839"/>
                  </a:cubicBezTo>
                  <a:lnTo>
                    <a:pt x="3752" y="19839"/>
                  </a:lnTo>
                  <a:cubicBezTo>
                    <a:pt x="3773" y="19806"/>
                    <a:pt x="3796" y="19774"/>
                    <a:pt x="3819" y="19742"/>
                  </a:cubicBezTo>
                  <a:cubicBezTo>
                    <a:pt x="3945" y="19562"/>
                    <a:pt x="4079" y="19388"/>
                    <a:pt x="4220" y="19218"/>
                  </a:cubicBezTo>
                  <a:cubicBezTo>
                    <a:pt x="4346" y="19066"/>
                    <a:pt x="4477" y="18919"/>
                    <a:pt x="4613" y="18776"/>
                  </a:cubicBezTo>
                  <a:cubicBezTo>
                    <a:pt x="4688" y="18696"/>
                    <a:pt x="4763" y="18618"/>
                    <a:pt x="4841" y="18541"/>
                  </a:cubicBezTo>
                  <a:cubicBezTo>
                    <a:pt x="4872" y="18511"/>
                    <a:pt x="4903" y="18480"/>
                    <a:pt x="4935" y="18450"/>
                  </a:cubicBezTo>
                  <a:cubicBezTo>
                    <a:pt x="4936" y="18449"/>
                    <a:pt x="4938" y="18448"/>
                    <a:pt x="4939" y="18447"/>
                  </a:cubicBezTo>
                  <a:lnTo>
                    <a:pt x="4939" y="18447"/>
                  </a:lnTo>
                  <a:cubicBezTo>
                    <a:pt x="5577" y="17885"/>
                    <a:pt x="6250" y="17362"/>
                    <a:pt x="6955" y="16883"/>
                  </a:cubicBezTo>
                  <a:cubicBezTo>
                    <a:pt x="7321" y="16633"/>
                    <a:pt x="7693" y="16392"/>
                    <a:pt x="8065" y="16151"/>
                  </a:cubicBezTo>
                  <a:cubicBezTo>
                    <a:pt x="8070" y="16148"/>
                    <a:pt x="8075" y="16145"/>
                    <a:pt x="8078" y="16142"/>
                  </a:cubicBezTo>
                  <a:lnTo>
                    <a:pt x="8078" y="16142"/>
                  </a:lnTo>
                  <a:cubicBezTo>
                    <a:pt x="8084" y="16138"/>
                    <a:pt x="8090" y="16134"/>
                    <a:pt x="8097" y="16130"/>
                  </a:cubicBezTo>
                  <a:lnTo>
                    <a:pt x="8586" y="15817"/>
                  </a:lnTo>
                  <a:cubicBezTo>
                    <a:pt x="8779" y="15692"/>
                    <a:pt x="8972" y="15566"/>
                    <a:pt x="9164" y="15440"/>
                  </a:cubicBezTo>
                  <a:cubicBezTo>
                    <a:pt x="9897" y="14961"/>
                    <a:pt x="10623" y="14464"/>
                    <a:pt x="11302" y="13911"/>
                  </a:cubicBezTo>
                  <a:cubicBezTo>
                    <a:pt x="12829" y="12670"/>
                    <a:pt x="14140" y="11143"/>
                    <a:pt x="14867" y="9294"/>
                  </a:cubicBezTo>
                  <a:cubicBezTo>
                    <a:pt x="15981" y="6464"/>
                    <a:pt x="15776" y="3342"/>
                    <a:pt x="15211" y="412"/>
                  </a:cubicBezTo>
                  <a:cubicBezTo>
                    <a:pt x="15149" y="94"/>
                    <a:pt x="14803" y="0"/>
                    <a:pt x="14455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45" name="Google Shape;345;p9"/>
          <p:cNvSpPr/>
          <p:nvPr/>
        </p:nvSpPr>
        <p:spPr>
          <a:xfrm>
            <a:off x="490235" y="464946"/>
            <a:ext cx="11211531" cy="5928109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6" name="Google Shape;346;p9"/>
          <p:cNvSpPr txBox="1">
            <a:spLocks noGrp="1"/>
          </p:cNvSpPr>
          <p:nvPr>
            <p:ph type="title"/>
          </p:nvPr>
        </p:nvSpPr>
        <p:spPr>
          <a:xfrm>
            <a:off x="953467" y="3351817"/>
            <a:ext cx="5478400" cy="9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600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47" name="Google Shape;347;p9"/>
          <p:cNvSpPr txBox="1">
            <a:spLocks noGrp="1"/>
          </p:cNvSpPr>
          <p:nvPr>
            <p:ph type="subTitle" idx="1"/>
          </p:nvPr>
        </p:nvSpPr>
        <p:spPr>
          <a:xfrm>
            <a:off x="960000" y="4381051"/>
            <a:ext cx="5478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67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8" name="Google Shape;348;p9"/>
          <p:cNvSpPr/>
          <p:nvPr/>
        </p:nvSpPr>
        <p:spPr>
          <a:xfrm rot="10800000" flipH="1">
            <a:off x="10710612" y="973818"/>
            <a:ext cx="725341" cy="1246388"/>
          </a:xfrm>
          <a:custGeom>
            <a:avLst/>
            <a:gdLst/>
            <a:ahLst/>
            <a:cxnLst/>
            <a:rect l="l" t="t" r="r" b="b"/>
            <a:pathLst>
              <a:path w="18775" h="32262" extrusionOk="0">
                <a:moveTo>
                  <a:pt x="11539" y="9839"/>
                </a:moveTo>
                <a:cubicBezTo>
                  <a:pt x="11540" y="9839"/>
                  <a:pt x="11541" y="9839"/>
                  <a:pt x="11542" y="9839"/>
                </a:cubicBezTo>
                <a:lnTo>
                  <a:pt x="11542" y="9839"/>
                </a:lnTo>
                <a:cubicBezTo>
                  <a:pt x="11542" y="9839"/>
                  <a:pt x="11543" y="9840"/>
                  <a:pt x="11543" y="9840"/>
                </a:cubicBezTo>
                <a:lnTo>
                  <a:pt x="11543" y="9840"/>
                </a:lnTo>
                <a:cubicBezTo>
                  <a:pt x="11542" y="9839"/>
                  <a:pt x="11540" y="9839"/>
                  <a:pt x="11539" y="9839"/>
                </a:cubicBezTo>
                <a:close/>
                <a:moveTo>
                  <a:pt x="10445" y="9705"/>
                </a:moveTo>
                <a:cubicBezTo>
                  <a:pt x="10662" y="9705"/>
                  <a:pt x="10879" y="9721"/>
                  <a:pt x="11095" y="9752"/>
                </a:cubicBezTo>
                <a:lnTo>
                  <a:pt x="11095" y="9752"/>
                </a:lnTo>
                <a:cubicBezTo>
                  <a:pt x="11229" y="10795"/>
                  <a:pt x="10928" y="11809"/>
                  <a:pt x="10083" y="12588"/>
                </a:cubicBezTo>
                <a:cubicBezTo>
                  <a:pt x="9204" y="13399"/>
                  <a:pt x="7980" y="13766"/>
                  <a:pt x="6789" y="13766"/>
                </a:cubicBezTo>
                <a:cubicBezTo>
                  <a:pt x="6551" y="13766"/>
                  <a:pt x="6314" y="13751"/>
                  <a:pt x="6081" y="13723"/>
                </a:cubicBezTo>
                <a:cubicBezTo>
                  <a:pt x="5889" y="13699"/>
                  <a:pt x="5740" y="13676"/>
                  <a:pt x="5598" y="13647"/>
                </a:cubicBezTo>
                <a:lnTo>
                  <a:pt x="5598" y="13647"/>
                </a:lnTo>
                <a:cubicBezTo>
                  <a:pt x="6034" y="12537"/>
                  <a:pt x="6747" y="11427"/>
                  <a:pt x="7709" y="10660"/>
                </a:cubicBezTo>
                <a:cubicBezTo>
                  <a:pt x="8507" y="10024"/>
                  <a:pt x="9470" y="9705"/>
                  <a:pt x="10445" y="9705"/>
                </a:cubicBezTo>
                <a:close/>
                <a:moveTo>
                  <a:pt x="14564" y="19435"/>
                </a:moveTo>
                <a:lnTo>
                  <a:pt x="14564" y="19435"/>
                </a:lnTo>
                <a:cubicBezTo>
                  <a:pt x="14564" y="19444"/>
                  <a:pt x="14564" y="19453"/>
                  <a:pt x="14564" y="19461"/>
                </a:cubicBezTo>
                <a:lnTo>
                  <a:pt x="14564" y="19461"/>
                </a:lnTo>
                <a:cubicBezTo>
                  <a:pt x="14564" y="19461"/>
                  <a:pt x="14563" y="19461"/>
                  <a:pt x="14563" y="19461"/>
                </a:cubicBezTo>
                <a:lnTo>
                  <a:pt x="14563" y="19461"/>
                </a:lnTo>
                <a:cubicBezTo>
                  <a:pt x="14563" y="19453"/>
                  <a:pt x="14564" y="19445"/>
                  <a:pt x="14564" y="19435"/>
                </a:cubicBezTo>
                <a:close/>
                <a:moveTo>
                  <a:pt x="14428" y="19664"/>
                </a:moveTo>
                <a:lnTo>
                  <a:pt x="14428" y="19664"/>
                </a:lnTo>
                <a:cubicBezTo>
                  <a:pt x="14436" y="19665"/>
                  <a:pt x="14444" y="19667"/>
                  <a:pt x="14452" y="19669"/>
                </a:cubicBezTo>
                <a:cubicBezTo>
                  <a:pt x="14443" y="19667"/>
                  <a:pt x="14435" y="19665"/>
                  <a:pt x="14428" y="19664"/>
                </a:cubicBezTo>
                <a:close/>
                <a:moveTo>
                  <a:pt x="14531" y="19694"/>
                </a:moveTo>
                <a:lnTo>
                  <a:pt x="14531" y="19694"/>
                </a:lnTo>
                <a:cubicBezTo>
                  <a:pt x="14531" y="19694"/>
                  <a:pt x="14531" y="19694"/>
                  <a:pt x="14531" y="19695"/>
                </a:cubicBezTo>
                <a:lnTo>
                  <a:pt x="14531" y="19695"/>
                </a:lnTo>
                <a:cubicBezTo>
                  <a:pt x="14531" y="19696"/>
                  <a:pt x="14530" y="19697"/>
                  <a:pt x="14530" y="19698"/>
                </a:cubicBezTo>
                <a:lnTo>
                  <a:pt x="14530" y="19698"/>
                </a:lnTo>
                <a:cubicBezTo>
                  <a:pt x="14530" y="19697"/>
                  <a:pt x="14530" y="19696"/>
                  <a:pt x="14531" y="19694"/>
                </a:cubicBezTo>
                <a:close/>
                <a:moveTo>
                  <a:pt x="14779" y="19781"/>
                </a:moveTo>
                <a:cubicBezTo>
                  <a:pt x="14780" y="19781"/>
                  <a:pt x="14781" y="19782"/>
                  <a:pt x="14782" y="19782"/>
                </a:cubicBezTo>
                <a:lnTo>
                  <a:pt x="14782" y="19782"/>
                </a:lnTo>
                <a:cubicBezTo>
                  <a:pt x="14814" y="19800"/>
                  <a:pt x="14847" y="19818"/>
                  <a:pt x="14880" y="19835"/>
                </a:cubicBezTo>
                <a:lnTo>
                  <a:pt x="14880" y="19835"/>
                </a:lnTo>
                <a:cubicBezTo>
                  <a:pt x="14885" y="19839"/>
                  <a:pt x="14888" y="19841"/>
                  <a:pt x="14887" y="19841"/>
                </a:cubicBezTo>
                <a:cubicBezTo>
                  <a:pt x="14883" y="19841"/>
                  <a:pt x="14854" y="19826"/>
                  <a:pt x="14779" y="19781"/>
                </a:cubicBezTo>
                <a:close/>
                <a:moveTo>
                  <a:pt x="5402" y="20224"/>
                </a:moveTo>
                <a:lnTo>
                  <a:pt x="5402" y="20224"/>
                </a:lnTo>
                <a:cubicBezTo>
                  <a:pt x="5403" y="20227"/>
                  <a:pt x="5404" y="20230"/>
                  <a:pt x="5405" y="20233"/>
                </a:cubicBezTo>
                <a:cubicBezTo>
                  <a:pt x="5404" y="20229"/>
                  <a:pt x="5403" y="20227"/>
                  <a:pt x="5402" y="20224"/>
                </a:cubicBezTo>
                <a:close/>
                <a:moveTo>
                  <a:pt x="6201" y="21492"/>
                </a:moveTo>
                <a:cubicBezTo>
                  <a:pt x="6209" y="21500"/>
                  <a:pt x="6216" y="21507"/>
                  <a:pt x="6220" y="21512"/>
                </a:cubicBezTo>
                <a:lnTo>
                  <a:pt x="6220" y="21512"/>
                </a:lnTo>
                <a:cubicBezTo>
                  <a:pt x="6211" y="21507"/>
                  <a:pt x="6204" y="21503"/>
                  <a:pt x="6203" y="21503"/>
                </a:cubicBezTo>
                <a:lnTo>
                  <a:pt x="6203" y="21503"/>
                </a:lnTo>
                <a:cubicBezTo>
                  <a:pt x="6201" y="21503"/>
                  <a:pt x="6207" y="21509"/>
                  <a:pt x="6227" y="21522"/>
                </a:cubicBezTo>
                <a:lnTo>
                  <a:pt x="6227" y="21522"/>
                </a:lnTo>
                <a:cubicBezTo>
                  <a:pt x="6227" y="21521"/>
                  <a:pt x="6224" y="21517"/>
                  <a:pt x="6220" y="21512"/>
                </a:cubicBezTo>
                <a:lnTo>
                  <a:pt x="6220" y="21512"/>
                </a:lnTo>
                <a:cubicBezTo>
                  <a:pt x="6225" y="21514"/>
                  <a:pt x="6229" y="21517"/>
                  <a:pt x="6235" y="21520"/>
                </a:cubicBezTo>
                <a:lnTo>
                  <a:pt x="6235" y="21520"/>
                </a:lnTo>
                <a:cubicBezTo>
                  <a:pt x="6221" y="21509"/>
                  <a:pt x="6209" y="21499"/>
                  <a:pt x="6201" y="21492"/>
                </a:cubicBezTo>
                <a:close/>
                <a:moveTo>
                  <a:pt x="6375" y="21627"/>
                </a:moveTo>
                <a:lnTo>
                  <a:pt x="6375" y="21627"/>
                </a:lnTo>
                <a:cubicBezTo>
                  <a:pt x="6416" y="21647"/>
                  <a:pt x="6467" y="21686"/>
                  <a:pt x="6462" y="21686"/>
                </a:cubicBezTo>
                <a:cubicBezTo>
                  <a:pt x="6459" y="21686"/>
                  <a:pt x="6435" y="21671"/>
                  <a:pt x="6375" y="21627"/>
                </a:cubicBezTo>
                <a:close/>
                <a:moveTo>
                  <a:pt x="13539" y="19563"/>
                </a:moveTo>
                <a:cubicBezTo>
                  <a:pt x="13800" y="19563"/>
                  <a:pt x="14065" y="19593"/>
                  <a:pt x="14362" y="19651"/>
                </a:cubicBezTo>
                <a:lnTo>
                  <a:pt x="14362" y="19651"/>
                </a:lnTo>
                <a:cubicBezTo>
                  <a:pt x="14361" y="19651"/>
                  <a:pt x="14361" y="19650"/>
                  <a:pt x="14360" y="19650"/>
                </a:cubicBezTo>
                <a:lnTo>
                  <a:pt x="14360" y="19650"/>
                </a:lnTo>
                <a:cubicBezTo>
                  <a:pt x="14356" y="19650"/>
                  <a:pt x="14474" y="19677"/>
                  <a:pt x="14524" y="19692"/>
                </a:cubicBezTo>
                <a:lnTo>
                  <a:pt x="14524" y="19692"/>
                </a:lnTo>
                <a:cubicBezTo>
                  <a:pt x="14500" y="19721"/>
                  <a:pt x="14430" y="19855"/>
                  <a:pt x="14394" y="19897"/>
                </a:cubicBezTo>
                <a:cubicBezTo>
                  <a:pt x="14302" y="20001"/>
                  <a:pt x="14196" y="20094"/>
                  <a:pt x="14081" y="20172"/>
                </a:cubicBezTo>
                <a:cubicBezTo>
                  <a:pt x="13177" y="20806"/>
                  <a:pt x="12056" y="21269"/>
                  <a:pt x="11014" y="21622"/>
                </a:cubicBezTo>
                <a:cubicBezTo>
                  <a:pt x="10687" y="21733"/>
                  <a:pt x="10331" y="21835"/>
                  <a:pt x="9972" y="21917"/>
                </a:cubicBezTo>
                <a:lnTo>
                  <a:pt x="9972" y="21917"/>
                </a:lnTo>
                <a:cubicBezTo>
                  <a:pt x="10122" y="21614"/>
                  <a:pt x="10301" y="21325"/>
                  <a:pt x="10516" y="21055"/>
                </a:cubicBezTo>
                <a:cubicBezTo>
                  <a:pt x="11024" y="20420"/>
                  <a:pt x="11687" y="19956"/>
                  <a:pt x="12469" y="19729"/>
                </a:cubicBezTo>
                <a:cubicBezTo>
                  <a:pt x="12861" y="19615"/>
                  <a:pt x="13196" y="19563"/>
                  <a:pt x="13539" y="19563"/>
                </a:cubicBezTo>
                <a:close/>
                <a:moveTo>
                  <a:pt x="11319" y="30029"/>
                </a:moveTo>
                <a:cubicBezTo>
                  <a:pt x="11321" y="30030"/>
                  <a:pt x="11324" y="30031"/>
                  <a:pt x="11326" y="30033"/>
                </a:cubicBezTo>
                <a:lnTo>
                  <a:pt x="11326" y="30033"/>
                </a:lnTo>
                <a:cubicBezTo>
                  <a:pt x="11324" y="30031"/>
                  <a:pt x="11321" y="30030"/>
                  <a:pt x="11319" y="30029"/>
                </a:cubicBezTo>
                <a:close/>
                <a:moveTo>
                  <a:pt x="11354" y="30050"/>
                </a:moveTo>
                <a:cubicBezTo>
                  <a:pt x="11371" y="30061"/>
                  <a:pt x="11384" y="30070"/>
                  <a:pt x="11384" y="30070"/>
                </a:cubicBezTo>
                <a:cubicBezTo>
                  <a:pt x="11384" y="30070"/>
                  <a:pt x="11376" y="30064"/>
                  <a:pt x="11354" y="30050"/>
                </a:cubicBezTo>
                <a:close/>
                <a:moveTo>
                  <a:pt x="7317" y="0"/>
                </a:moveTo>
                <a:cubicBezTo>
                  <a:pt x="7270" y="0"/>
                  <a:pt x="7223" y="6"/>
                  <a:pt x="7178" y="18"/>
                </a:cubicBezTo>
                <a:lnTo>
                  <a:pt x="7180" y="16"/>
                </a:lnTo>
                <a:lnTo>
                  <a:pt x="7180" y="16"/>
                </a:lnTo>
                <a:cubicBezTo>
                  <a:pt x="5272" y="516"/>
                  <a:pt x="3590" y="2046"/>
                  <a:pt x="2379" y="3540"/>
                </a:cubicBezTo>
                <a:cubicBezTo>
                  <a:pt x="1125" y="5085"/>
                  <a:pt x="1" y="7133"/>
                  <a:pt x="354" y="9187"/>
                </a:cubicBezTo>
                <a:cubicBezTo>
                  <a:pt x="528" y="10208"/>
                  <a:pt x="1128" y="11231"/>
                  <a:pt x="1751" y="12044"/>
                </a:cubicBezTo>
                <a:cubicBezTo>
                  <a:pt x="2202" y="12632"/>
                  <a:pt x="2716" y="13169"/>
                  <a:pt x="3288" y="13637"/>
                </a:cubicBezTo>
                <a:lnTo>
                  <a:pt x="3288" y="13637"/>
                </a:lnTo>
                <a:cubicBezTo>
                  <a:pt x="3104" y="14426"/>
                  <a:pt x="3013" y="15234"/>
                  <a:pt x="3009" y="16020"/>
                </a:cubicBezTo>
                <a:cubicBezTo>
                  <a:pt x="2996" y="18411"/>
                  <a:pt x="3836" y="20793"/>
                  <a:pt x="5734" y="22337"/>
                </a:cubicBezTo>
                <a:cubicBezTo>
                  <a:pt x="6244" y="22751"/>
                  <a:pt x="6803" y="23099"/>
                  <a:pt x="7400" y="23354"/>
                </a:cubicBezTo>
                <a:lnTo>
                  <a:pt x="7400" y="23354"/>
                </a:lnTo>
                <a:cubicBezTo>
                  <a:pt x="7276" y="25244"/>
                  <a:pt x="7763" y="27144"/>
                  <a:pt x="8821" y="28743"/>
                </a:cubicBezTo>
                <a:cubicBezTo>
                  <a:pt x="10106" y="30685"/>
                  <a:pt x="12297" y="32262"/>
                  <a:pt x="14686" y="32262"/>
                </a:cubicBezTo>
                <a:cubicBezTo>
                  <a:pt x="14772" y="32262"/>
                  <a:pt x="14859" y="32260"/>
                  <a:pt x="14945" y="32256"/>
                </a:cubicBezTo>
                <a:cubicBezTo>
                  <a:pt x="16208" y="32195"/>
                  <a:pt x="17351" y="31684"/>
                  <a:pt x="18385" y="30981"/>
                </a:cubicBezTo>
                <a:cubicBezTo>
                  <a:pt x="18775" y="30716"/>
                  <a:pt x="17560" y="29348"/>
                  <a:pt x="16835" y="29348"/>
                </a:cubicBezTo>
                <a:cubicBezTo>
                  <a:pt x="16743" y="29348"/>
                  <a:pt x="16660" y="29370"/>
                  <a:pt x="16588" y="29418"/>
                </a:cubicBezTo>
                <a:cubicBezTo>
                  <a:pt x="15622" y="30074"/>
                  <a:pt x="14460" y="30554"/>
                  <a:pt x="13283" y="30554"/>
                </a:cubicBezTo>
                <a:cubicBezTo>
                  <a:pt x="12954" y="30554"/>
                  <a:pt x="12623" y="30517"/>
                  <a:pt x="12295" y="30434"/>
                </a:cubicBezTo>
                <a:cubicBezTo>
                  <a:pt x="12025" y="30369"/>
                  <a:pt x="11765" y="30270"/>
                  <a:pt x="11519" y="30139"/>
                </a:cubicBezTo>
                <a:cubicBezTo>
                  <a:pt x="11459" y="30108"/>
                  <a:pt x="11400" y="30075"/>
                  <a:pt x="11341" y="30042"/>
                </a:cubicBezTo>
                <a:lnTo>
                  <a:pt x="11341" y="30042"/>
                </a:lnTo>
                <a:cubicBezTo>
                  <a:pt x="11325" y="30031"/>
                  <a:pt x="11303" y="30016"/>
                  <a:pt x="11274" y="29997"/>
                </a:cubicBezTo>
                <a:cubicBezTo>
                  <a:pt x="11210" y="29954"/>
                  <a:pt x="11148" y="29909"/>
                  <a:pt x="11086" y="29863"/>
                </a:cubicBezTo>
                <a:lnTo>
                  <a:pt x="11086" y="29863"/>
                </a:lnTo>
                <a:cubicBezTo>
                  <a:pt x="11131" y="29896"/>
                  <a:pt x="11150" y="29909"/>
                  <a:pt x="11151" y="29909"/>
                </a:cubicBezTo>
                <a:cubicBezTo>
                  <a:pt x="11155" y="29909"/>
                  <a:pt x="10984" y="29777"/>
                  <a:pt x="10976" y="29768"/>
                </a:cubicBezTo>
                <a:cubicBezTo>
                  <a:pt x="10678" y="29509"/>
                  <a:pt x="10327" y="29073"/>
                  <a:pt x="10027" y="28493"/>
                </a:cubicBezTo>
                <a:cubicBezTo>
                  <a:pt x="9337" y="27155"/>
                  <a:pt x="9166" y="25627"/>
                  <a:pt x="9349" y="24145"/>
                </a:cubicBezTo>
                <a:cubicBezTo>
                  <a:pt x="9363" y="24036"/>
                  <a:pt x="9378" y="23928"/>
                  <a:pt x="9396" y="23820"/>
                </a:cubicBezTo>
                <a:lnTo>
                  <a:pt x="9396" y="23820"/>
                </a:lnTo>
                <a:cubicBezTo>
                  <a:pt x="9512" y="23826"/>
                  <a:pt x="9629" y="23829"/>
                  <a:pt x="9745" y="23829"/>
                </a:cubicBezTo>
                <a:cubicBezTo>
                  <a:pt x="11066" y="23829"/>
                  <a:pt x="12368" y="23457"/>
                  <a:pt x="13576" y="22940"/>
                </a:cubicBezTo>
                <a:cubicBezTo>
                  <a:pt x="14372" y="22599"/>
                  <a:pt x="15249" y="22217"/>
                  <a:pt x="15944" y="21691"/>
                </a:cubicBezTo>
                <a:cubicBezTo>
                  <a:pt x="16239" y="21468"/>
                  <a:pt x="16470" y="21138"/>
                  <a:pt x="16465" y="20755"/>
                </a:cubicBezTo>
                <a:cubicBezTo>
                  <a:pt x="16457" y="20086"/>
                  <a:pt x="15923" y="19490"/>
                  <a:pt x="15455" y="19074"/>
                </a:cubicBezTo>
                <a:cubicBezTo>
                  <a:pt x="14955" y="18630"/>
                  <a:pt x="14369" y="18295"/>
                  <a:pt x="13731" y="18092"/>
                </a:cubicBezTo>
                <a:cubicBezTo>
                  <a:pt x="13237" y="17937"/>
                  <a:pt x="12713" y="17854"/>
                  <a:pt x="12191" y="17854"/>
                </a:cubicBezTo>
                <a:cubicBezTo>
                  <a:pt x="11512" y="17854"/>
                  <a:pt x="10835" y="17993"/>
                  <a:pt x="10226" y="18295"/>
                </a:cubicBezTo>
                <a:cubicBezTo>
                  <a:pt x="8798" y="19001"/>
                  <a:pt x="7985" y="20364"/>
                  <a:pt x="7622" y="21880"/>
                </a:cubicBezTo>
                <a:cubicBezTo>
                  <a:pt x="7609" y="21936"/>
                  <a:pt x="7596" y="21993"/>
                  <a:pt x="7583" y="22050"/>
                </a:cubicBezTo>
                <a:lnTo>
                  <a:pt x="7583" y="22050"/>
                </a:lnTo>
                <a:cubicBezTo>
                  <a:pt x="7518" y="22040"/>
                  <a:pt x="7454" y="22029"/>
                  <a:pt x="7389" y="22017"/>
                </a:cubicBezTo>
                <a:cubicBezTo>
                  <a:pt x="7357" y="22011"/>
                  <a:pt x="7203" y="21972"/>
                  <a:pt x="7196" y="21972"/>
                </a:cubicBezTo>
                <a:lnTo>
                  <a:pt x="7196" y="21972"/>
                </a:lnTo>
                <a:cubicBezTo>
                  <a:pt x="7194" y="21972"/>
                  <a:pt x="7207" y="21976"/>
                  <a:pt x="7243" y="21987"/>
                </a:cubicBezTo>
                <a:lnTo>
                  <a:pt x="7243" y="21987"/>
                </a:lnTo>
                <a:cubicBezTo>
                  <a:pt x="7181" y="21970"/>
                  <a:pt x="7118" y="21953"/>
                  <a:pt x="7057" y="21932"/>
                </a:cubicBezTo>
                <a:cubicBezTo>
                  <a:pt x="6983" y="21908"/>
                  <a:pt x="6913" y="21886"/>
                  <a:pt x="6843" y="21859"/>
                </a:cubicBezTo>
                <a:cubicBezTo>
                  <a:pt x="6797" y="21842"/>
                  <a:pt x="6737" y="21816"/>
                  <a:pt x="6699" y="21799"/>
                </a:cubicBezTo>
                <a:lnTo>
                  <a:pt x="6699" y="21799"/>
                </a:lnTo>
                <a:cubicBezTo>
                  <a:pt x="6593" y="21738"/>
                  <a:pt x="6481" y="21664"/>
                  <a:pt x="6372" y="21625"/>
                </a:cubicBezTo>
                <a:lnTo>
                  <a:pt x="6372" y="21625"/>
                </a:lnTo>
                <a:cubicBezTo>
                  <a:pt x="6367" y="21622"/>
                  <a:pt x="6362" y="21618"/>
                  <a:pt x="6357" y="21614"/>
                </a:cubicBezTo>
                <a:cubicBezTo>
                  <a:pt x="6355" y="21613"/>
                  <a:pt x="6353" y="21612"/>
                  <a:pt x="6352" y="21610"/>
                </a:cubicBezTo>
                <a:lnTo>
                  <a:pt x="6352" y="21610"/>
                </a:lnTo>
                <a:cubicBezTo>
                  <a:pt x="6354" y="21614"/>
                  <a:pt x="6354" y="21617"/>
                  <a:pt x="6352" y="21619"/>
                </a:cubicBezTo>
                <a:cubicBezTo>
                  <a:pt x="6352" y="21619"/>
                  <a:pt x="6352" y="21619"/>
                  <a:pt x="6352" y="21619"/>
                </a:cubicBezTo>
                <a:cubicBezTo>
                  <a:pt x="6351" y="21619"/>
                  <a:pt x="6313" y="21588"/>
                  <a:pt x="6275" y="21555"/>
                </a:cubicBezTo>
                <a:lnTo>
                  <a:pt x="6275" y="21555"/>
                </a:lnTo>
                <a:cubicBezTo>
                  <a:pt x="6301" y="21572"/>
                  <a:pt x="6327" y="21592"/>
                  <a:pt x="6352" y="21610"/>
                </a:cubicBezTo>
                <a:lnTo>
                  <a:pt x="6352" y="21610"/>
                </a:lnTo>
                <a:cubicBezTo>
                  <a:pt x="6340" y="21589"/>
                  <a:pt x="6275" y="21545"/>
                  <a:pt x="6235" y="21520"/>
                </a:cubicBezTo>
                <a:lnTo>
                  <a:pt x="6235" y="21520"/>
                </a:lnTo>
                <a:cubicBezTo>
                  <a:pt x="6247" y="21531"/>
                  <a:pt x="6261" y="21543"/>
                  <a:pt x="6275" y="21555"/>
                </a:cubicBezTo>
                <a:lnTo>
                  <a:pt x="6275" y="21555"/>
                </a:lnTo>
                <a:cubicBezTo>
                  <a:pt x="6274" y="21554"/>
                  <a:pt x="6272" y="21553"/>
                  <a:pt x="6271" y="21552"/>
                </a:cubicBezTo>
                <a:cubicBezTo>
                  <a:pt x="6252" y="21540"/>
                  <a:pt x="6237" y="21530"/>
                  <a:pt x="6227" y="21522"/>
                </a:cubicBezTo>
                <a:lnTo>
                  <a:pt x="6227" y="21522"/>
                </a:lnTo>
                <a:cubicBezTo>
                  <a:pt x="6227" y="21523"/>
                  <a:pt x="6226" y="21523"/>
                  <a:pt x="6226" y="21523"/>
                </a:cubicBezTo>
                <a:cubicBezTo>
                  <a:pt x="6226" y="21524"/>
                  <a:pt x="6225" y="21524"/>
                  <a:pt x="6224" y="21524"/>
                </a:cubicBezTo>
                <a:cubicBezTo>
                  <a:pt x="6214" y="21524"/>
                  <a:pt x="6180" y="21488"/>
                  <a:pt x="6139" y="21440"/>
                </a:cubicBezTo>
                <a:lnTo>
                  <a:pt x="6139" y="21440"/>
                </a:lnTo>
                <a:cubicBezTo>
                  <a:pt x="6153" y="21451"/>
                  <a:pt x="6170" y="21466"/>
                  <a:pt x="6191" y="21483"/>
                </a:cubicBezTo>
                <a:cubicBezTo>
                  <a:pt x="6193" y="21485"/>
                  <a:pt x="6196" y="21488"/>
                  <a:pt x="6201" y="21492"/>
                </a:cubicBezTo>
                <a:lnTo>
                  <a:pt x="6201" y="21492"/>
                </a:lnTo>
                <a:cubicBezTo>
                  <a:pt x="6181" y="21472"/>
                  <a:pt x="6152" y="21447"/>
                  <a:pt x="6130" y="21428"/>
                </a:cubicBezTo>
                <a:lnTo>
                  <a:pt x="6130" y="21428"/>
                </a:lnTo>
                <a:cubicBezTo>
                  <a:pt x="6133" y="21432"/>
                  <a:pt x="6136" y="21436"/>
                  <a:pt x="6139" y="21440"/>
                </a:cubicBezTo>
                <a:lnTo>
                  <a:pt x="6139" y="21440"/>
                </a:lnTo>
                <a:cubicBezTo>
                  <a:pt x="6107" y="21412"/>
                  <a:pt x="6095" y="21402"/>
                  <a:pt x="6096" y="21402"/>
                </a:cubicBezTo>
                <a:lnTo>
                  <a:pt x="6096" y="21402"/>
                </a:lnTo>
                <a:cubicBezTo>
                  <a:pt x="6097" y="21402"/>
                  <a:pt x="6111" y="21413"/>
                  <a:pt x="6130" y="21428"/>
                </a:cubicBezTo>
                <a:lnTo>
                  <a:pt x="6130" y="21428"/>
                </a:lnTo>
                <a:cubicBezTo>
                  <a:pt x="6052" y="21336"/>
                  <a:pt x="5957" y="21209"/>
                  <a:pt x="5955" y="21209"/>
                </a:cubicBezTo>
                <a:lnTo>
                  <a:pt x="5955" y="21209"/>
                </a:lnTo>
                <a:cubicBezTo>
                  <a:pt x="5954" y="21209"/>
                  <a:pt x="5981" y="21246"/>
                  <a:pt x="6052" y="21346"/>
                </a:cubicBezTo>
                <a:lnTo>
                  <a:pt x="6052" y="21346"/>
                </a:lnTo>
                <a:cubicBezTo>
                  <a:pt x="5961" y="21219"/>
                  <a:pt x="5865" y="21095"/>
                  <a:pt x="5776" y="20966"/>
                </a:cubicBezTo>
                <a:cubicBezTo>
                  <a:pt x="5773" y="20962"/>
                  <a:pt x="5770" y="20958"/>
                  <a:pt x="5767" y="20954"/>
                </a:cubicBezTo>
                <a:lnTo>
                  <a:pt x="5767" y="20954"/>
                </a:lnTo>
                <a:cubicBezTo>
                  <a:pt x="5767" y="20953"/>
                  <a:pt x="5767" y="20952"/>
                  <a:pt x="5766" y="20952"/>
                </a:cubicBezTo>
                <a:cubicBezTo>
                  <a:pt x="5726" y="20872"/>
                  <a:pt x="5677" y="20795"/>
                  <a:pt x="5633" y="20715"/>
                </a:cubicBezTo>
                <a:cubicBezTo>
                  <a:pt x="5566" y="20586"/>
                  <a:pt x="5504" y="20453"/>
                  <a:pt x="5443" y="20320"/>
                </a:cubicBezTo>
                <a:cubicBezTo>
                  <a:pt x="5403" y="20231"/>
                  <a:pt x="5389" y="20194"/>
                  <a:pt x="5389" y="20194"/>
                </a:cubicBezTo>
                <a:lnTo>
                  <a:pt x="5389" y="20194"/>
                </a:lnTo>
                <a:cubicBezTo>
                  <a:pt x="5390" y="20194"/>
                  <a:pt x="5394" y="20204"/>
                  <a:pt x="5402" y="20224"/>
                </a:cubicBezTo>
                <a:lnTo>
                  <a:pt x="5402" y="20224"/>
                </a:lnTo>
                <a:cubicBezTo>
                  <a:pt x="5371" y="20140"/>
                  <a:pt x="5339" y="20055"/>
                  <a:pt x="5311" y="19969"/>
                </a:cubicBezTo>
                <a:cubicBezTo>
                  <a:pt x="5204" y="19653"/>
                  <a:pt x="5119" y="19330"/>
                  <a:pt x="5055" y="19003"/>
                </a:cubicBezTo>
                <a:cubicBezTo>
                  <a:pt x="5023" y="18840"/>
                  <a:pt x="4994" y="18677"/>
                  <a:pt x="4972" y="18512"/>
                </a:cubicBezTo>
                <a:cubicBezTo>
                  <a:pt x="4950" y="18370"/>
                  <a:pt x="4935" y="18228"/>
                  <a:pt x="4927" y="18086"/>
                </a:cubicBezTo>
                <a:cubicBezTo>
                  <a:pt x="4852" y="16991"/>
                  <a:pt x="4951" y="15894"/>
                  <a:pt x="5219" y="14834"/>
                </a:cubicBezTo>
                <a:lnTo>
                  <a:pt x="5219" y="14834"/>
                </a:lnTo>
                <a:cubicBezTo>
                  <a:pt x="6150" y="15248"/>
                  <a:pt x="7154" y="15482"/>
                  <a:pt x="8171" y="15482"/>
                </a:cubicBezTo>
                <a:cubicBezTo>
                  <a:pt x="8537" y="15482"/>
                  <a:pt x="8905" y="15452"/>
                  <a:pt x="9271" y="15389"/>
                </a:cubicBezTo>
                <a:cubicBezTo>
                  <a:pt x="10600" y="15160"/>
                  <a:pt x="11976" y="14429"/>
                  <a:pt x="12623" y="13197"/>
                </a:cubicBezTo>
                <a:cubicBezTo>
                  <a:pt x="12955" y="12569"/>
                  <a:pt x="13097" y="11858"/>
                  <a:pt x="13033" y="11151"/>
                </a:cubicBezTo>
                <a:cubicBezTo>
                  <a:pt x="13000" y="10731"/>
                  <a:pt x="12912" y="10318"/>
                  <a:pt x="12773" y="9921"/>
                </a:cubicBezTo>
                <a:cubicBezTo>
                  <a:pt x="12485" y="9107"/>
                  <a:pt x="11837" y="8590"/>
                  <a:pt x="11032" y="8326"/>
                </a:cubicBezTo>
                <a:cubicBezTo>
                  <a:pt x="10393" y="8117"/>
                  <a:pt x="9751" y="8011"/>
                  <a:pt x="9124" y="8011"/>
                </a:cubicBezTo>
                <a:cubicBezTo>
                  <a:pt x="7607" y="8011"/>
                  <a:pt x="6181" y="8630"/>
                  <a:pt x="5109" y="9884"/>
                </a:cubicBezTo>
                <a:cubicBezTo>
                  <a:pt x="4429" y="10679"/>
                  <a:pt x="3921" y="11627"/>
                  <a:pt x="3574" y="12637"/>
                </a:cubicBezTo>
                <a:lnTo>
                  <a:pt x="3574" y="12637"/>
                </a:lnTo>
                <a:cubicBezTo>
                  <a:pt x="3538" y="12600"/>
                  <a:pt x="3485" y="12547"/>
                  <a:pt x="3474" y="12536"/>
                </a:cubicBezTo>
                <a:cubicBezTo>
                  <a:pt x="3403" y="12462"/>
                  <a:pt x="3336" y="12387"/>
                  <a:pt x="3269" y="12312"/>
                </a:cubicBezTo>
                <a:cubicBezTo>
                  <a:pt x="3213" y="12247"/>
                  <a:pt x="3194" y="12226"/>
                  <a:pt x="3195" y="12226"/>
                </a:cubicBezTo>
                <a:lnTo>
                  <a:pt x="3195" y="12226"/>
                </a:lnTo>
                <a:cubicBezTo>
                  <a:pt x="3196" y="12226"/>
                  <a:pt x="3239" y="12275"/>
                  <a:pt x="3256" y="12296"/>
                </a:cubicBezTo>
                <a:cubicBezTo>
                  <a:pt x="3224" y="12256"/>
                  <a:pt x="3192" y="12215"/>
                  <a:pt x="3161" y="12173"/>
                </a:cubicBezTo>
                <a:cubicBezTo>
                  <a:pt x="2993" y="11945"/>
                  <a:pt x="2900" y="11810"/>
                  <a:pt x="2791" y="11622"/>
                </a:cubicBezTo>
                <a:cubicBezTo>
                  <a:pt x="2309" y="10774"/>
                  <a:pt x="2084" y="9961"/>
                  <a:pt x="2236" y="8984"/>
                </a:cubicBezTo>
                <a:cubicBezTo>
                  <a:pt x="2400" y="7936"/>
                  <a:pt x="2875" y="6967"/>
                  <a:pt x="3451" y="6088"/>
                </a:cubicBezTo>
                <a:cubicBezTo>
                  <a:pt x="4145" y="5039"/>
                  <a:pt x="4988" y="4098"/>
                  <a:pt x="5955" y="3292"/>
                </a:cubicBezTo>
                <a:cubicBezTo>
                  <a:pt x="6776" y="2607"/>
                  <a:pt x="7699" y="1987"/>
                  <a:pt x="8744" y="1716"/>
                </a:cubicBezTo>
                <a:cubicBezTo>
                  <a:pt x="9204" y="1596"/>
                  <a:pt x="8642" y="883"/>
                  <a:pt x="8499" y="728"/>
                </a:cubicBezTo>
                <a:cubicBezTo>
                  <a:pt x="8254" y="463"/>
                  <a:pt x="7751" y="0"/>
                  <a:pt x="7317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9" name="Google Shape;349;p9"/>
          <p:cNvSpPr/>
          <p:nvPr/>
        </p:nvSpPr>
        <p:spPr>
          <a:xfrm rot="10800000" flipH="1">
            <a:off x="259985" y="5880916"/>
            <a:ext cx="693468" cy="828067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0" name="Google Shape;350;p9"/>
          <p:cNvSpPr/>
          <p:nvPr/>
        </p:nvSpPr>
        <p:spPr>
          <a:xfrm rot="10800000" flipH="1">
            <a:off x="953477" y="1443853"/>
            <a:ext cx="328307" cy="306363"/>
          </a:xfrm>
          <a:custGeom>
            <a:avLst/>
            <a:gdLst/>
            <a:ahLst/>
            <a:cxnLst/>
            <a:rect l="l" t="t" r="r" b="b"/>
            <a:pathLst>
              <a:path w="8498" h="7930" extrusionOk="0">
                <a:moveTo>
                  <a:pt x="5850" y="1"/>
                </a:moveTo>
                <a:cubicBezTo>
                  <a:pt x="4962" y="1555"/>
                  <a:pt x="3595" y="2685"/>
                  <a:pt x="2149" y="3881"/>
                </a:cubicBezTo>
                <a:cubicBezTo>
                  <a:pt x="1424" y="4482"/>
                  <a:pt x="673" y="5102"/>
                  <a:pt x="0" y="5774"/>
                </a:cubicBezTo>
                <a:lnTo>
                  <a:pt x="2155" y="7929"/>
                </a:lnTo>
                <a:cubicBezTo>
                  <a:pt x="2726" y="7358"/>
                  <a:pt x="3389" y="6811"/>
                  <a:pt x="4092" y="6231"/>
                </a:cubicBezTo>
                <a:cubicBezTo>
                  <a:pt x="5611" y="4974"/>
                  <a:pt x="7333" y="3551"/>
                  <a:pt x="8498" y="1512"/>
                </a:cubicBezTo>
                <a:lnTo>
                  <a:pt x="5850" y="1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21783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B03A3-B562-413E-B630-6B479EFC838C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491E8-0E99-4EAB-B28B-AA51C632CA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1717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2" name="Google Shape;352;p10"/>
          <p:cNvGrpSpPr/>
          <p:nvPr/>
        </p:nvGrpSpPr>
        <p:grpSpPr>
          <a:xfrm flipH="1">
            <a:off x="-58749" y="-999656"/>
            <a:ext cx="12792369" cy="8025927"/>
            <a:chOff x="-253462" y="-749742"/>
            <a:chExt cx="9594277" cy="6019445"/>
          </a:xfrm>
        </p:grpSpPr>
        <p:sp>
          <p:nvSpPr>
            <p:cNvPr id="353" name="Google Shape;353;p10"/>
            <p:cNvSpPr/>
            <p:nvPr/>
          </p:nvSpPr>
          <p:spPr>
            <a:xfrm>
              <a:off x="-253462" y="3571652"/>
              <a:ext cx="759174" cy="1698051"/>
            </a:xfrm>
            <a:custGeom>
              <a:avLst/>
              <a:gdLst/>
              <a:ahLst/>
              <a:cxnLst/>
              <a:rect l="l" t="t" r="r" b="b"/>
              <a:pathLst>
                <a:path w="26201" h="58604" extrusionOk="0">
                  <a:moveTo>
                    <a:pt x="5742" y="22424"/>
                  </a:moveTo>
                  <a:cubicBezTo>
                    <a:pt x="5704" y="22426"/>
                    <a:pt x="5689" y="22426"/>
                    <a:pt x="5687" y="22426"/>
                  </a:cubicBezTo>
                  <a:cubicBezTo>
                    <a:pt x="5683" y="22426"/>
                    <a:pt x="5717" y="22425"/>
                    <a:pt x="5742" y="22424"/>
                  </a:cubicBezTo>
                  <a:close/>
                  <a:moveTo>
                    <a:pt x="15230" y="22608"/>
                  </a:moveTo>
                  <a:lnTo>
                    <a:pt x="15230" y="22608"/>
                  </a:lnTo>
                  <a:cubicBezTo>
                    <a:pt x="15231" y="22608"/>
                    <a:pt x="15232" y="22608"/>
                    <a:pt x="15233" y="22608"/>
                  </a:cubicBezTo>
                  <a:lnTo>
                    <a:pt x="15233" y="22608"/>
                  </a:lnTo>
                  <a:cubicBezTo>
                    <a:pt x="15231" y="22608"/>
                    <a:pt x="15230" y="22608"/>
                    <a:pt x="15230" y="22608"/>
                  </a:cubicBezTo>
                  <a:close/>
                  <a:moveTo>
                    <a:pt x="15790" y="22813"/>
                  </a:moveTo>
                  <a:lnTo>
                    <a:pt x="15790" y="22813"/>
                  </a:lnTo>
                  <a:cubicBezTo>
                    <a:pt x="15802" y="22823"/>
                    <a:pt x="15812" y="22831"/>
                    <a:pt x="15820" y="22837"/>
                  </a:cubicBezTo>
                  <a:lnTo>
                    <a:pt x="15820" y="22837"/>
                  </a:lnTo>
                  <a:cubicBezTo>
                    <a:pt x="15810" y="22829"/>
                    <a:pt x="15800" y="22822"/>
                    <a:pt x="15791" y="22813"/>
                  </a:cubicBezTo>
                  <a:lnTo>
                    <a:pt x="15791" y="22813"/>
                  </a:lnTo>
                  <a:cubicBezTo>
                    <a:pt x="15791" y="22813"/>
                    <a:pt x="15791" y="22813"/>
                    <a:pt x="15790" y="22813"/>
                  </a:cubicBezTo>
                  <a:close/>
                  <a:moveTo>
                    <a:pt x="15987" y="22959"/>
                  </a:moveTo>
                  <a:cubicBezTo>
                    <a:pt x="16003" y="22971"/>
                    <a:pt x="16020" y="22982"/>
                    <a:pt x="16035" y="22994"/>
                  </a:cubicBezTo>
                  <a:cubicBezTo>
                    <a:pt x="16016" y="22980"/>
                    <a:pt x="16000" y="22968"/>
                    <a:pt x="15987" y="22959"/>
                  </a:cubicBezTo>
                  <a:close/>
                  <a:moveTo>
                    <a:pt x="16201" y="23148"/>
                  </a:moveTo>
                  <a:cubicBezTo>
                    <a:pt x="16275" y="23214"/>
                    <a:pt x="16300" y="23237"/>
                    <a:pt x="16300" y="23237"/>
                  </a:cubicBezTo>
                  <a:cubicBezTo>
                    <a:pt x="16300" y="23237"/>
                    <a:pt x="16243" y="23186"/>
                    <a:pt x="16201" y="23148"/>
                  </a:cubicBezTo>
                  <a:close/>
                  <a:moveTo>
                    <a:pt x="16412" y="25138"/>
                  </a:moveTo>
                  <a:lnTo>
                    <a:pt x="16412" y="25138"/>
                  </a:lnTo>
                  <a:cubicBezTo>
                    <a:pt x="16412" y="25139"/>
                    <a:pt x="16411" y="25140"/>
                    <a:pt x="16411" y="25141"/>
                  </a:cubicBezTo>
                  <a:lnTo>
                    <a:pt x="16411" y="25141"/>
                  </a:lnTo>
                  <a:cubicBezTo>
                    <a:pt x="16411" y="25140"/>
                    <a:pt x="16412" y="25139"/>
                    <a:pt x="16412" y="25138"/>
                  </a:cubicBezTo>
                  <a:close/>
                  <a:moveTo>
                    <a:pt x="19352" y="36701"/>
                  </a:moveTo>
                  <a:cubicBezTo>
                    <a:pt x="19353" y="36701"/>
                    <a:pt x="19353" y="36701"/>
                    <a:pt x="19354" y="36701"/>
                  </a:cubicBezTo>
                  <a:lnTo>
                    <a:pt x="19354" y="36701"/>
                  </a:lnTo>
                  <a:cubicBezTo>
                    <a:pt x="19354" y="36705"/>
                    <a:pt x="19353" y="36710"/>
                    <a:pt x="19353" y="36714"/>
                  </a:cubicBezTo>
                  <a:lnTo>
                    <a:pt x="19353" y="36714"/>
                  </a:lnTo>
                  <a:cubicBezTo>
                    <a:pt x="19353" y="36709"/>
                    <a:pt x="19353" y="36705"/>
                    <a:pt x="19352" y="36701"/>
                  </a:cubicBezTo>
                  <a:close/>
                  <a:moveTo>
                    <a:pt x="17957" y="36354"/>
                  </a:moveTo>
                  <a:cubicBezTo>
                    <a:pt x="18149" y="36354"/>
                    <a:pt x="18350" y="36377"/>
                    <a:pt x="18618" y="36421"/>
                  </a:cubicBezTo>
                  <a:cubicBezTo>
                    <a:pt x="18581" y="36415"/>
                    <a:pt x="18561" y="36413"/>
                    <a:pt x="18556" y="36413"/>
                  </a:cubicBezTo>
                  <a:cubicBezTo>
                    <a:pt x="18528" y="36413"/>
                    <a:pt x="18808" y="36472"/>
                    <a:pt x="18866" y="36490"/>
                  </a:cubicBezTo>
                  <a:cubicBezTo>
                    <a:pt x="18922" y="36508"/>
                    <a:pt x="18978" y="36530"/>
                    <a:pt x="19034" y="36546"/>
                  </a:cubicBezTo>
                  <a:cubicBezTo>
                    <a:pt x="19046" y="36549"/>
                    <a:pt x="19057" y="36552"/>
                    <a:pt x="19067" y="36555"/>
                  </a:cubicBezTo>
                  <a:lnTo>
                    <a:pt x="19067" y="36555"/>
                  </a:lnTo>
                  <a:cubicBezTo>
                    <a:pt x="19075" y="36559"/>
                    <a:pt x="19085" y="36564"/>
                    <a:pt x="19096" y="36570"/>
                  </a:cubicBezTo>
                  <a:cubicBezTo>
                    <a:pt x="19181" y="36613"/>
                    <a:pt x="19265" y="36655"/>
                    <a:pt x="19348" y="36698"/>
                  </a:cubicBezTo>
                  <a:lnTo>
                    <a:pt x="19348" y="36698"/>
                  </a:lnTo>
                  <a:cubicBezTo>
                    <a:pt x="19350" y="36708"/>
                    <a:pt x="19351" y="36718"/>
                    <a:pt x="19353" y="36728"/>
                  </a:cubicBezTo>
                  <a:lnTo>
                    <a:pt x="19353" y="36728"/>
                  </a:lnTo>
                  <a:cubicBezTo>
                    <a:pt x="19352" y="36754"/>
                    <a:pt x="19348" y="36785"/>
                    <a:pt x="19340" y="36816"/>
                  </a:cubicBezTo>
                  <a:cubicBezTo>
                    <a:pt x="19323" y="36888"/>
                    <a:pt x="19299" y="36960"/>
                    <a:pt x="19280" y="37032"/>
                  </a:cubicBezTo>
                  <a:cubicBezTo>
                    <a:pt x="19276" y="37048"/>
                    <a:pt x="19273" y="37061"/>
                    <a:pt x="19271" y="37070"/>
                  </a:cubicBezTo>
                  <a:lnTo>
                    <a:pt x="19271" y="37070"/>
                  </a:lnTo>
                  <a:cubicBezTo>
                    <a:pt x="19264" y="37079"/>
                    <a:pt x="19254" y="37092"/>
                    <a:pt x="19241" y="37111"/>
                  </a:cubicBezTo>
                  <a:cubicBezTo>
                    <a:pt x="19142" y="37257"/>
                    <a:pt x="19054" y="37402"/>
                    <a:pt x="18938" y="37535"/>
                  </a:cubicBezTo>
                  <a:cubicBezTo>
                    <a:pt x="18876" y="37607"/>
                    <a:pt x="18808" y="37674"/>
                    <a:pt x="18743" y="37742"/>
                  </a:cubicBezTo>
                  <a:cubicBezTo>
                    <a:pt x="18708" y="37778"/>
                    <a:pt x="18671" y="37810"/>
                    <a:pt x="18634" y="37843"/>
                  </a:cubicBezTo>
                  <a:cubicBezTo>
                    <a:pt x="18631" y="37846"/>
                    <a:pt x="18628" y="37849"/>
                    <a:pt x="18625" y="37852"/>
                  </a:cubicBezTo>
                  <a:lnTo>
                    <a:pt x="18625" y="37852"/>
                  </a:lnTo>
                  <a:cubicBezTo>
                    <a:pt x="18623" y="37853"/>
                    <a:pt x="18622" y="37854"/>
                    <a:pt x="18620" y="37856"/>
                  </a:cubicBezTo>
                  <a:cubicBezTo>
                    <a:pt x="18451" y="37993"/>
                    <a:pt x="18273" y="38123"/>
                    <a:pt x="18091" y="38243"/>
                  </a:cubicBezTo>
                  <a:cubicBezTo>
                    <a:pt x="17679" y="38506"/>
                    <a:pt x="17243" y="38733"/>
                    <a:pt x="16791" y="38921"/>
                  </a:cubicBezTo>
                  <a:cubicBezTo>
                    <a:pt x="16233" y="39158"/>
                    <a:pt x="15938" y="39255"/>
                    <a:pt x="15351" y="39401"/>
                  </a:cubicBezTo>
                  <a:cubicBezTo>
                    <a:pt x="14819" y="39535"/>
                    <a:pt x="14276" y="39629"/>
                    <a:pt x="13730" y="39680"/>
                  </a:cubicBezTo>
                  <a:cubicBezTo>
                    <a:pt x="13608" y="39691"/>
                    <a:pt x="13487" y="39701"/>
                    <a:pt x="13364" y="39707"/>
                  </a:cubicBezTo>
                  <a:cubicBezTo>
                    <a:pt x="13348" y="39708"/>
                    <a:pt x="13332" y="39709"/>
                    <a:pt x="13315" y="39710"/>
                  </a:cubicBezTo>
                  <a:lnTo>
                    <a:pt x="13315" y="39710"/>
                  </a:lnTo>
                  <a:cubicBezTo>
                    <a:pt x="13600" y="39178"/>
                    <a:pt x="13950" y="38677"/>
                    <a:pt x="14359" y="38222"/>
                  </a:cubicBezTo>
                  <a:cubicBezTo>
                    <a:pt x="15102" y="37394"/>
                    <a:pt x="16144" y="36693"/>
                    <a:pt x="17152" y="36466"/>
                  </a:cubicBezTo>
                  <a:cubicBezTo>
                    <a:pt x="17487" y="36390"/>
                    <a:pt x="17715" y="36354"/>
                    <a:pt x="17957" y="36354"/>
                  </a:cubicBezTo>
                  <a:close/>
                  <a:moveTo>
                    <a:pt x="9409" y="1"/>
                  </a:moveTo>
                  <a:cubicBezTo>
                    <a:pt x="9281" y="1"/>
                    <a:pt x="9160" y="30"/>
                    <a:pt x="9057" y="97"/>
                  </a:cubicBezTo>
                  <a:lnTo>
                    <a:pt x="9057" y="94"/>
                  </a:lnTo>
                  <a:cubicBezTo>
                    <a:pt x="7445" y="1132"/>
                    <a:pt x="6145" y="2683"/>
                    <a:pt x="5023" y="4215"/>
                  </a:cubicBezTo>
                  <a:cubicBezTo>
                    <a:pt x="3600" y="6163"/>
                    <a:pt x="2415" y="8275"/>
                    <a:pt x="1491" y="10505"/>
                  </a:cubicBezTo>
                  <a:cubicBezTo>
                    <a:pt x="633" y="12581"/>
                    <a:pt x="1" y="14816"/>
                    <a:pt x="69" y="17082"/>
                  </a:cubicBezTo>
                  <a:cubicBezTo>
                    <a:pt x="98" y="18048"/>
                    <a:pt x="288" y="19039"/>
                    <a:pt x="702" y="19917"/>
                  </a:cubicBezTo>
                  <a:cubicBezTo>
                    <a:pt x="1183" y="20938"/>
                    <a:pt x="1863" y="22077"/>
                    <a:pt x="2838" y="22906"/>
                  </a:cubicBezTo>
                  <a:cubicBezTo>
                    <a:pt x="3949" y="23851"/>
                    <a:pt x="5280" y="24228"/>
                    <a:pt x="6653" y="24228"/>
                  </a:cubicBezTo>
                  <a:cubicBezTo>
                    <a:pt x="7272" y="24228"/>
                    <a:pt x="7899" y="24151"/>
                    <a:pt x="8519" y="24017"/>
                  </a:cubicBezTo>
                  <a:cubicBezTo>
                    <a:pt x="10343" y="23619"/>
                    <a:pt x="12084" y="22830"/>
                    <a:pt x="13946" y="22600"/>
                  </a:cubicBezTo>
                  <a:cubicBezTo>
                    <a:pt x="14224" y="22565"/>
                    <a:pt x="14376" y="22546"/>
                    <a:pt x="14541" y="22546"/>
                  </a:cubicBezTo>
                  <a:cubicBezTo>
                    <a:pt x="14671" y="22546"/>
                    <a:pt x="14809" y="22558"/>
                    <a:pt x="15025" y="22582"/>
                  </a:cubicBezTo>
                  <a:cubicBezTo>
                    <a:pt x="15105" y="22592"/>
                    <a:pt x="15184" y="22604"/>
                    <a:pt x="15263" y="22616"/>
                  </a:cubicBezTo>
                  <a:lnTo>
                    <a:pt x="15263" y="22616"/>
                  </a:lnTo>
                  <a:cubicBezTo>
                    <a:pt x="15303" y="22626"/>
                    <a:pt x="15343" y="22635"/>
                    <a:pt x="15382" y="22647"/>
                  </a:cubicBezTo>
                  <a:cubicBezTo>
                    <a:pt x="15457" y="22671"/>
                    <a:pt x="15533" y="22698"/>
                    <a:pt x="15609" y="22723"/>
                  </a:cubicBezTo>
                  <a:lnTo>
                    <a:pt x="15609" y="22723"/>
                  </a:lnTo>
                  <a:cubicBezTo>
                    <a:pt x="15659" y="22749"/>
                    <a:pt x="15712" y="22774"/>
                    <a:pt x="15764" y="22799"/>
                  </a:cubicBezTo>
                  <a:cubicBezTo>
                    <a:pt x="15773" y="22804"/>
                    <a:pt x="15782" y="22809"/>
                    <a:pt x="15790" y="22813"/>
                  </a:cubicBezTo>
                  <a:lnTo>
                    <a:pt x="15790" y="22813"/>
                  </a:lnTo>
                  <a:cubicBezTo>
                    <a:pt x="15786" y="22810"/>
                    <a:pt x="15782" y="22806"/>
                    <a:pt x="15778" y="22803"/>
                  </a:cubicBezTo>
                  <a:lnTo>
                    <a:pt x="15778" y="22803"/>
                  </a:lnTo>
                  <a:cubicBezTo>
                    <a:pt x="15782" y="22806"/>
                    <a:pt x="15786" y="22810"/>
                    <a:pt x="15791" y="22813"/>
                  </a:cubicBezTo>
                  <a:lnTo>
                    <a:pt x="15791" y="22813"/>
                  </a:lnTo>
                  <a:cubicBezTo>
                    <a:pt x="15850" y="22846"/>
                    <a:pt x="15877" y="22870"/>
                    <a:pt x="15871" y="22870"/>
                  </a:cubicBezTo>
                  <a:cubicBezTo>
                    <a:pt x="15867" y="22870"/>
                    <a:pt x="15850" y="22860"/>
                    <a:pt x="15820" y="22837"/>
                  </a:cubicBezTo>
                  <a:lnTo>
                    <a:pt x="15820" y="22837"/>
                  </a:lnTo>
                  <a:cubicBezTo>
                    <a:pt x="15863" y="22870"/>
                    <a:pt x="15908" y="22902"/>
                    <a:pt x="15952" y="22933"/>
                  </a:cubicBezTo>
                  <a:lnTo>
                    <a:pt x="15952" y="22933"/>
                  </a:lnTo>
                  <a:cubicBezTo>
                    <a:pt x="15943" y="22928"/>
                    <a:pt x="15939" y="22925"/>
                    <a:pt x="15938" y="22925"/>
                  </a:cubicBezTo>
                  <a:cubicBezTo>
                    <a:pt x="15932" y="22925"/>
                    <a:pt x="16115" y="23070"/>
                    <a:pt x="16171" y="23120"/>
                  </a:cubicBezTo>
                  <a:cubicBezTo>
                    <a:pt x="16179" y="23127"/>
                    <a:pt x="16186" y="23134"/>
                    <a:pt x="16193" y="23140"/>
                  </a:cubicBezTo>
                  <a:lnTo>
                    <a:pt x="16193" y="23140"/>
                  </a:lnTo>
                  <a:cubicBezTo>
                    <a:pt x="16230" y="23176"/>
                    <a:pt x="16269" y="23210"/>
                    <a:pt x="16305" y="23247"/>
                  </a:cubicBezTo>
                  <a:cubicBezTo>
                    <a:pt x="16361" y="23306"/>
                    <a:pt x="16413" y="23376"/>
                    <a:pt x="16472" y="23428"/>
                  </a:cubicBezTo>
                  <a:lnTo>
                    <a:pt x="16472" y="23428"/>
                  </a:lnTo>
                  <a:cubicBezTo>
                    <a:pt x="16392" y="23356"/>
                    <a:pt x="16363" y="23330"/>
                    <a:pt x="16362" y="23330"/>
                  </a:cubicBezTo>
                  <a:lnTo>
                    <a:pt x="16362" y="23330"/>
                  </a:lnTo>
                  <a:cubicBezTo>
                    <a:pt x="16361" y="23330"/>
                    <a:pt x="16447" y="23411"/>
                    <a:pt x="16489" y="23467"/>
                  </a:cubicBezTo>
                  <a:cubicBezTo>
                    <a:pt x="16498" y="23480"/>
                    <a:pt x="16506" y="23493"/>
                    <a:pt x="16514" y="23507"/>
                  </a:cubicBezTo>
                  <a:lnTo>
                    <a:pt x="16514" y="23507"/>
                  </a:lnTo>
                  <a:cubicBezTo>
                    <a:pt x="16539" y="23572"/>
                    <a:pt x="16567" y="23639"/>
                    <a:pt x="16597" y="23700"/>
                  </a:cubicBezTo>
                  <a:cubicBezTo>
                    <a:pt x="16601" y="23708"/>
                    <a:pt x="16605" y="23715"/>
                    <a:pt x="16608" y="23721"/>
                  </a:cubicBezTo>
                  <a:lnTo>
                    <a:pt x="16608" y="23721"/>
                  </a:lnTo>
                  <a:cubicBezTo>
                    <a:pt x="16608" y="23723"/>
                    <a:pt x="16608" y="23724"/>
                    <a:pt x="16609" y="23726"/>
                  </a:cubicBezTo>
                  <a:cubicBezTo>
                    <a:pt x="16621" y="23802"/>
                    <a:pt x="16639" y="23878"/>
                    <a:pt x="16647" y="23956"/>
                  </a:cubicBezTo>
                  <a:cubicBezTo>
                    <a:pt x="16653" y="24025"/>
                    <a:pt x="16655" y="24092"/>
                    <a:pt x="16658" y="24160"/>
                  </a:cubicBezTo>
                  <a:cubicBezTo>
                    <a:pt x="16658" y="24162"/>
                    <a:pt x="16658" y="24163"/>
                    <a:pt x="16658" y="24164"/>
                  </a:cubicBezTo>
                  <a:lnTo>
                    <a:pt x="16658" y="24164"/>
                  </a:lnTo>
                  <a:cubicBezTo>
                    <a:pt x="16656" y="24191"/>
                    <a:pt x="16654" y="24219"/>
                    <a:pt x="16650" y="24245"/>
                  </a:cubicBezTo>
                  <a:cubicBezTo>
                    <a:pt x="16609" y="24560"/>
                    <a:pt x="16524" y="24868"/>
                    <a:pt x="16401" y="25160"/>
                  </a:cubicBezTo>
                  <a:cubicBezTo>
                    <a:pt x="16400" y="25163"/>
                    <a:pt x="16398" y="25166"/>
                    <a:pt x="16397" y="25169"/>
                  </a:cubicBezTo>
                  <a:lnTo>
                    <a:pt x="16397" y="25169"/>
                  </a:lnTo>
                  <a:cubicBezTo>
                    <a:pt x="16382" y="25201"/>
                    <a:pt x="16367" y="25233"/>
                    <a:pt x="16351" y="25264"/>
                  </a:cubicBezTo>
                  <a:cubicBezTo>
                    <a:pt x="16313" y="25339"/>
                    <a:pt x="16275" y="25413"/>
                    <a:pt x="16235" y="25486"/>
                  </a:cubicBezTo>
                  <a:cubicBezTo>
                    <a:pt x="16137" y="25664"/>
                    <a:pt x="16032" y="25835"/>
                    <a:pt x="15920" y="26001"/>
                  </a:cubicBezTo>
                  <a:cubicBezTo>
                    <a:pt x="15690" y="26344"/>
                    <a:pt x="15442" y="26673"/>
                    <a:pt x="15177" y="26991"/>
                  </a:cubicBezTo>
                  <a:cubicBezTo>
                    <a:pt x="13966" y="28456"/>
                    <a:pt x="12552" y="29742"/>
                    <a:pt x="11243" y="31118"/>
                  </a:cubicBezTo>
                  <a:cubicBezTo>
                    <a:pt x="10048" y="32372"/>
                    <a:pt x="8782" y="33752"/>
                    <a:pt x="8226" y="35431"/>
                  </a:cubicBezTo>
                  <a:cubicBezTo>
                    <a:pt x="7701" y="37022"/>
                    <a:pt x="8263" y="38848"/>
                    <a:pt x="9484" y="39968"/>
                  </a:cubicBezTo>
                  <a:cubicBezTo>
                    <a:pt x="9800" y="40258"/>
                    <a:pt x="10141" y="40502"/>
                    <a:pt x="10499" y="40704"/>
                  </a:cubicBezTo>
                  <a:lnTo>
                    <a:pt x="10499" y="40704"/>
                  </a:lnTo>
                  <a:cubicBezTo>
                    <a:pt x="10290" y="41706"/>
                    <a:pt x="10257" y="42744"/>
                    <a:pt x="10420" y="43759"/>
                  </a:cubicBezTo>
                  <a:cubicBezTo>
                    <a:pt x="10829" y="46302"/>
                    <a:pt x="12410" y="48773"/>
                    <a:pt x="14509" y="50262"/>
                  </a:cubicBezTo>
                  <a:cubicBezTo>
                    <a:pt x="16198" y="51460"/>
                    <a:pt x="18182" y="51989"/>
                    <a:pt x="20141" y="52561"/>
                  </a:cubicBezTo>
                  <a:cubicBezTo>
                    <a:pt x="20575" y="52687"/>
                    <a:pt x="21010" y="52820"/>
                    <a:pt x="21436" y="52973"/>
                  </a:cubicBezTo>
                  <a:cubicBezTo>
                    <a:pt x="21532" y="53007"/>
                    <a:pt x="21628" y="53042"/>
                    <a:pt x="21724" y="53079"/>
                  </a:cubicBezTo>
                  <a:cubicBezTo>
                    <a:pt x="21774" y="53099"/>
                    <a:pt x="21853" y="53132"/>
                    <a:pt x="21887" y="53146"/>
                  </a:cubicBezTo>
                  <a:lnTo>
                    <a:pt x="21887" y="53146"/>
                  </a:lnTo>
                  <a:cubicBezTo>
                    <a:pt x="22068" y="53227"/>
                    <a:pt x="22249" y="53310"/>
                    <a:pt x="22424" y="53403"/>
                  </a:cubicBezTo>
                  <a:cubicBezTo>
                    <a:pt x="22510" y="53448"/>
                    <a:pt x="22593" y="53496"/>
                    <a:pt x="22676" y="53544"/>
                  </a:cubicBezTo>
                  <a:cubicBezTo>
                    <a:pt x="22684" y="53548"/>
                    <a:pt x="22692" y="53552"/>
                    <a:pt x="22699" y="53556"/>
                  </a:cubicBezTo>
                  <a:lnTo>
                    <a:pt x="22699" y="53556"/>
                  </a:lnTo>
                  <a:cubicBezTo>
                    <a:pt x="22704" y="53560"/>
                    <a:pt x="22710" y="53565"/>
                    <a:pt x="22718" y="53571"/>
                  </a:cubicBezTo>
                  <a:cubicBezTo>
                    <a:pt x="22793" y="53628"/>
                    <a:pt x="22873" y="53678"/>
                    <a:pt x="22948" y="53735"/>
                  </a:cubicBezTo>
                  <a:cubicBezTo>
                    <a:pt x="23010" y="53783"/>
                    <a:pt x="23129" y="53916"/>
                    <a:pt x="23133" y="53916"/>
                  </a:cubicBezTo>
                  <a:cubicBezTo>
                    <a:pt x="23135" y="53916"/>
                    <a:pt x="23112" y="53888"/>
                    <a:pt x="23049" y="53811"/>
                  </a:cubicBezTo>
                  <a:lnTo>
                    <a:pt x="23049" y="53811"/>
                  </a:lnTo>
                  <a:cubicBezTo>
                    <a:pt x="23108" y="53882"/>
                    <a:pt x="23183" y="53941"/>
                    <a:pt x="23246" y="54007"/>
                  </a:cubicBezTo>
                  <a:cubicBezTo>
                    <a:pt x="23295" y="54059"/>
                    <a:pt x="23361" y="54139"/>
                    <a:pt x="23363" y="54139"/>
                  </a:cubicBezTo>
                  <a:cubicBezTo>
                    <a:pt x="23363" y="54139"/>
                    <a:pt x="23363" y="54139"/>
                    <a:pt x="23363" y="54139"/>
                  </a:cubicBezTo>
                  <a:lnTo>
                    <a:pt x="23363" y="54139"/>
                  </a:lnTo>
                  <a:cubicBezTo>
                    <a:pt x="23399" y="54187"/>
                    <a:pt x="23434" y="54236"/>
                    <a:pt x="23468" y="54285"/>
                  </a:cubicBezTo>
                  <a:cubicBezTo>
                    <a:pt x="23492" y="54319"/>
                    <a:pt x="23607" y="54516"/>
                    <a:pt x="23612" y="54516"/>
                  </a:cubicBezTo>
                  <a:cubicBezTo>
                    <a:pt x="23613" y="54516"/>
                    <a:pt x="23604" y="54497"/>
                    <a:pt x="23579" y="54448"/>
                  </a:cubicBezTo>
                  <a:lnTo>
                    <a:pt x="23579" y="54448"/>
                  </a:lnTo>
                  <a:cubicBezTo>
                    <a:pt x="24016" y="55277"/>
                    <a:pt x="24114" y="56167"/>
                    <a:pt x="24067" y="57165"/>
                  </a:cubicBezTo>
                  <a:cubicBezTo>
                    <a:pt x="24040" y="57731"/>
                    <a:pt x="24456" y="58196"/>
                    <a:pt x="24941" y="58443"/>
                  </a:cubicBezTo>
                  <a:cubicBezTo>
                    <a:pt x="25080" y="58514"/>
                    <a:pt x="25373" y="58604"/>
                    <a:pt x="25634" y="58604"/>
                  </a:cubicBezTo>
                  <a:cubicBezTo>
                    <a:pt x="25894" y="58604"/>
                    <a:pt x="26124" y="58515"/>
                    <a:pt x="26136" y="58231"/>
                  </a:cubicBezTo>
                  <a:cubicBezTo>
                    <a:pt x="26200" y="56865"/>
                    <a:pt x="26050" y="55539"/>
                    <a:pt x="25369" y="54330"/>
                  </a:cubicBezTo>
                  <a:cubicBezTo>
                    <a:pt x="24801" y="53318"/>
                    <a:pt x="23892" y="52555"/>
                    <a:pt x="22892" y="51992"/>
                  </a:cubicBezTo>
                  <a:cubicBezTo>
                    <a:pt x="20999" y="50926"/>
                    <a:pt x="18775" y="50634"/>
                    <a:pt x="16767" y="49853"/>
                  </a:cubicBezTo>
                  <a:lnTo>
                    <a:pt x="16767" y="49853"/>
                  </a:lnTo>
                  <a:cubicBezTo>
                    <a:pt x="16768" y="49853"/>
                    <a:pt x="16768" y="49853"/>
                    <a:pt x="16768" y="49853"/>
                  </a:cubicBezTo>
                  <a:cubicBezTo>
                    <a:pt x="16768" y="49853"/>
                    <a:pt x="16767" y="49853"/>
                    <a:pt x="16766" y="49852"/>
                  </a:cubicBezTo>
                  <a:lnTo>
                    <a:pt x="16766" y="49852"/>
                  </a:lnTo>
                  <a:cubicBezTo>
                    <a:pt x="16767" y="49853"/>
                    <a:pt x="16767" y="49853"/>
                    <a:pt x="16767" y="49853"/>
                  </a:cubicBezTo>
                  <a:lnTo>
                    <a:pt x="16767" y="49853"/>
                  </a:lnTo>
                  <a:cubicBezTo>
                    <a:pt x="16763" y="49851"/>
                    <a:pt x="16759" y="49849"/>
                    <a:pt x="16753" y="49847"/>
                  </a:cubicBezTo>
                  <a:lnTo>
                    <a:pt x="16753" y="49847"/>
                  </a:lnTo>
                  <a:cubicBezTo>
                    <a:pt x="16758" y="49849"/>
                    <a:pt x="16762" y="49851"/>
                    <a:pt x="16766" y="49852"/>
                  </a:cubicBezTo>
                  <a:lnTo>
                    <a:pt x="16766" y="49852"/>
                  </a:lnTo>
                  <a:cubicBezTo>
                    <a:pt x="16764" y="49852"/>
                    <a:pt x="16762" y="49851"/>
                    <a:pt x="16760" y="49850"/>
                  </a:cubicBezTo>
                  <a:cubicBezTo>
                    <a:pt x="16688" y="49822"/>
                    <a:pt x="16664" y="49812"/>
                    <a:pt x="16665" y="49812"/>
                  </a:cubicBezTo>
                  <a:lnTo>
                    <a:pt x="16665" y="49812"/>
                  </a:lnTo>
                  <a:cubicBezTo>
                    <a:pt x="16666" y="49812"/>
                    <a:pt x="16721" y="49833"/>
                    <a:pt x="16753" y="49847"/>
                  </a:cubicBezTo>
                  <a:lnTo>
                    <a:pt x="16753" y="49847"/>
                  </a:lnTo>
                  <a:cubicBezTo>
                    <a:pt x="16699" y="49823"/>
                    <a:pt x="16647" y="49800"/>
                    <a:pt x="16594" y="49777"/>
                  </a:cubicBezTo>
                  <a:cubicBezTo>
                    <a:pt x="16463" y="49716"/>
                    <a:pt x="16334" y="49658"/>
                    <a:pt x="16206" y="49595"/>
                  </a:cubicBezTo>
                  <a:cubicBezTo>
                    <a:pt x="16093" y="49539"/>
                    <a:pt x="15981" y="49479"/>
                    <a:pt x="15869" y="49419"/>
                  </a:cubicBezTo>
                  <a:cubicBezTo>
                    <a:pt x="15800" y="49380"/>
                    <a:pt x="15732" y="49341"/>
                    <a:pt x="15663" y="49302"/>
                  </a:cubicBezTo>
                  <a:cubicBezTo>
                    <a:pt x="15648" y="49294"/>
                    <a:pt x="15593" y="49260"/>
                    <a:pt x="15552" y="49234"/>
                  </a:cubicBezTo>
                  <a:lnTo>
                    <a:pt x="15552" y="49234"/>
                  </a:lnTo>
                  <a:cubicBezTo>
                    <a:pt x="15489" y="49190"/>
                    <a:pt x="15355" y="49099"/>
                    <a:pt x="15332" y="49082"/>
                  </a:cubicBezTo>
                  <a:cubicBezTo>
                    <a:pt x="15214" y="48997"/>
                    <a:pt x="15104" y="48906"/>
                    <a:pt x="14989" y="48818"/>
                  </a:cubicBezTo>
                  <a:cubicBezTo>
                    <a:pt x="14978" y="48810"/>
                    <a:pt x="14963" y="48798"/>
                    <a:pt x="14949" y="48786"/>
                  </a:cubicBezTo>
                  <a:lnTo>
                    <a:pt x="14949" y="48786"/>
                  </a:lnTo>
                  <a:cubicBezTo>
                    <a:pt x="14920" y="48759"/>
                    <a:pt x="14891" y="48733"/>
                    <a:pt x="14863" y="48706"/>
                  </a:cubicBezTo>
                  <a:cubicBezTo>
                    <a:pt x="14708" y="48559"/>
                    <a:pt x="14561" y="48404"/>
                    <a:pt x="14417" y="48246"/>
                  </a:cubicBezTo>
                  <a:cubicBezTo>
                    <a:pt x="13541" y="47289"/>
                    <a:pt x="12856" y="46101"/>
                    <a:pt x="12578" y="44799"/>
                  </a:cubicBezTo>
                  <a:cubicBezTo>
                    <a:pt x="12337" y="43674"/>
                    <a:pt x="12370" y="42521"/>
                    <a:pt x="12647" y="41430"/>
                  </a:cubicBezTo>
                  <a:lnTo>
                    <a:pt x="12647" y="41430"/>
                  </a:lnTo>
                  <a:cubicBezTo>
                    <a:pt x="13099" y="41503"/>
                    <a:pt x="13561" y="41535"/>
                    <a:pt x="14025" y="41535"/>
                  </a:cubicBezTo>
                  <a:cubicBezTo>
                    <a:pt x="14196" y="41535"/>
                    <a:pt x="14367" y="41531"/>
                    <a:pt x="14538" y="41522"/>
                  </a:cubicBezTo>
                  <a:cubicBezTo>
                    <a:pt x="16157" y="41439"/>
                    <a:pt x="17828" y="40974"/>
                    <a:pt x="19248" y="40191"/>
                  </a:cubicBezTo>
                  <a:cubicBezTo>
                    <a:pt x="20278" y="39623"/>
                    <a:pt x="21519" y="38687"/>
                    <a:pt x="21438" y="37370"/>
                  </a:cubicBezTo>
                  <a:cubicBezTo>
                    <a:pt x="21372" y="36302"/>
                    <a:pt x="20462" y="35607"/>
                    <a:pt x="19582" y="35159"/>
                  </a:cubicBezTo>
                  <a:cubicBezTo>
                    <a:pt x="18782" y="34755"/>
                    <a:pt x="17912" y="34539"/>
                    <a:pt x="17024" y="34539"/>
                  </a:cubicBezTo>
                  <a:cubicBezTo>
                    <a:pt x="16859" y="34539"/>
                    <a:pt x="16694" y="34547"/>
                    <a:pt x="16529" y="34562"/>
                  </a:cubicBezTo>
                  <a:cubicBezTo>
                    <a:pt x="14628" y="34734"/>
                    <a:pt x="12934" y="36006"/>
                    <a:pt x="11867" y="37533"/>
                  </a:cubicBezTo>
                  <a:cubicBezTo>
                    <a:pt x="11486" y="38078"/>
                    <a:pt x="11171" y="38666"/>
                    <a:pt x="10927" y="39283"/>
                  </a:cubicBezTo>
                  <a:lnTo>
                    <a:pt x="10927" y="39283"/>
                  </a:lnTo>
                  <a:cubicBezTo>
                    <a:pt x="10913" y="39274"/>
                    <a:pt x="10898" y="39266"/>
                    <a:pt x="10884" y="39258"/>
                  </a:cubicBezTo>
                  <a:lnTo>
                    <a:pt x="10884" y="39258"/>
                  </a:lnTo>
                  <a:cubicBezTo>
                    <a:pt x="10805" y="39194"/>
                    <a:pt x="10716" y="39124"/>
                    <a:pt x="10632" y="39067"/>
                  </a:cubicBezTo>
                  <a:lnTo>
                    <a:pt x="10632" y="39067"/>
                  </a:lnTo>
                  <a:cubicBezTo>
                    <a:pt x="10730" y="39132"/>
                    <a:pt x="10768" y="39156"/>
                    <a:pt x="10773" y="39156"/>
                  </a:cubicBezTo>
                  <a:cubicBezTo>
                    <a:pt x="10783" y="39156"/>
                    <a:pt x="10623" y="39036"/>
                    <a:pt x="10557" y="38971"/>
                  </a:cubicBezTo>
                  <a:cubicBezTo>
                    <a:pt x="10551" y="38965"/>
                    <a:pt x="10545" y="38959"/>
                    <a:pt x="10540" y="38955"/>
                  </a:cubicBezTo>
                  <a:lnTo>
                    <a:pt x="10540" y="38955"/>
                  </a:lnTo>
                  <a:cubicBezTo>
                    <a:pt x="10533" y="38942"/>
                    <a:pt x="10524" y="38925"/>
                    <a:pt x="10511" y="38904"/>
                  </a:cubicBezTo>
                  <a:cubicBezTo>
                    <a:pt x="10481" y="38856"/>
                    <a:pt x="10390" y="38677"/>
                    <a:pt x="10384" y="38677"/>
                  </a:cubicBezTo>
                  <a:lnTo>
                    <a:pt x="10384" y="38677"/>
                  </a:lnTo>
                  <a:cubicBezTo>
                    <a:pt x="10382" y="38677"/>
                    <a:pt x="10392" y="38704"/>
                    <a:pt x="10425" y="38778"/>
                  </a:cubicBezTo>
                  <a:cubicBezTo>
                    <a:pt x="10375" y="38666"/>
                    <a:pt x="10322" y="38557"/>
                    <a:pt x="10281" y="38444"/>
                  </a:cubicBezTo>
                  <a:cubicBezTo>
                    <a:pt x="10263" y="38396"/>
                    <a:pt x="10247" y="38350"/>
                    <a:pt x="10231" y="38302"/>
                  </a:cubicBezTo>
                  <a:cubicBezTo>
                    <a:pt x="10224" y="38279"/>
                    <a:pt x="10219" y="38265"/>
                    <a:pt x="10216" y="38257"/>
                  </a:cubicBezTo>
                  <a:lnTo>
                    <a:pt x="10216" y="38257"/>
                  </a:lnTo>
                  <a:cubicBezTo>
                    <a:pt x="10213" y="38243"/>
                    <a:pt x="10210" y="38222"/>
                    <a:pt x="10204" y="38191"/>
                  </a:cubicBezTo>
                  <a:cubicBezTo>
                    <a:pt x="10161" y="37963"/>
                    <a:pt x="10131" y="37731"/>
                    <a:pt x="10113" y="37498"/>
                  </a:cubicBezTo>
                  <a:cubicBezTo>
                    <a:pt x="10109" y="37437"/>
                    <a:pt x="10105" y="37412"/>
                    <a:pt x="10102" y="37404"/>
                  </a:cubicBezTo>
                  <a:lnTo>
                    <a:pt x="10102" y="37404"/>
                  </a:lnTo>
                  <a:cubicBezTo>
                    <a:pt x="10105" y="37397"/>
                    <a:pt x="10111" y="37373"/>
                    <a:pt x="10119" y="37308"/>
                  </a:cubicBezTo>
                  <a:cubicBezTo>
                    <a:pt x="10135" y="37183"/>
                    <a:pt x="10151" y="37060"/>
                    <a:pt x="10177" y="36937"/>
                  </a:cubicBezTo>
                  <a:cubicBezTo>
                    <a:pt x="10287" y="36409"/>
                    <a:pt x="10437" y="36087"/>
                    <a:pt x="10667" y="35674"/>
                  </a:cubicBezTo>
                  <a:cubicBezTo>
                    <a:pt x="11890" y="33488"/>
                    <a:pt x="13912" y="31792"/>
                    <a:pt x="15633" y="30014"/>
                  </a:cubicBezTo>
                  <a:cubicBezTo>
                    <a:pt x="16970" y="28632"/>
                    <a:pt x="18959" y="26726"/>
                    <a:pt x="18729" y="24603"/>
                  </a:cubicBezTo>
                  <a:cubicBezTo>
                    <a:pt x="18673" y="24080"/>
                    <a:pt x="18455" y="23566"/>
                    <a:pt x="18158" y="23136"/>
                  </a:cubicBezTo>
                  <a:cubicBezTo>
                    <a:pt x="17990" y="22893"/>
                    <a:pt x="17799" y="22668"/>
                    <a:pt x="17588" y="22461"/>
                  </a:cubicBezTo>
                  <a:cubicBezTo>
                    <a:pt x="17529" y="22403"/>
                    <a:pt x="17338" y="22232"/>
                    <a:pt x="17261" y="22162"/>
                  </a:cubicBezTo>
                  <a:lnTo>
                    <a:pt x="17261" y="22162"/>
                  </a:lnTo>
                  <a:cubicBezTo>
                    <a:pt x="17099" y="22016"/>
                    <a:pt x="16938" y="21868"/>
                    <a:pt x="16764" y="21738"/>
                  </a:cubicBezTo>
                  <a:cubicBezTo>
                    <a:pt x="15822" y="21037"/>
                    <a:pt x="14720" y="20736"/>
                    <a:pt x="13579" y="20736"/>
                  </a:cubicBezTo>
                  <a:cubicBezTo>
                    <a:pt x="13382" y="20736"/>
                    <a:pt x="13184" y="20745"/>
                    <a:pt x="12985" y="20762"/>
                  </a:cubicBezTo>
                  <a:cubicBezTo>
                    <a:pt x="10516" y="20980"/>
                    <a:pt x="8273" y="22299"/>
                    <a:pt x="5785" y="22422"/>
                  </a:cubicBezTo>
                  <a:cubicBezTo>
                    <a:pt x="5771" y="22423"/>
                    <a:pt x="5759" y="22423"/>
                    <a:pt x="5749" y="22424"/>
                  </a:cubicBezTo>
                  <a:lnTo>
                    <a:pt x="5749" y="22424"/>
                  </a:lnTo>
                  <a:cubicBezTo>
                    <a:pt x="5666" y="22424"/>
                    <a:pt x="5584" y="22422"/>
                    <a:pt x="5501" y="22419"/>
                  </a:cubicBezTo>
                  <a:cubicBezTo>
                    <a:pt x="5373" y="22414"/>
                    <a:pt x="5247" y="22405"/>
                    <a:pt x="5119" y="22390"/>
                  </a:cubicBezTo>
                  <a:cubicBezTo>
                    <a:pt x="5049" y="22382"/>
                    <a:pt x="4980" y="22371"/>
                    <a:pt x="4910" y="22362"/>
                  </a:cubicBezTo>
                  <a:cubicBezTo>
                    <a:pt x="4892" y="22359"/>
                    <a:pt x="4878" y="22358"/>
                    <a:pt x="4865" y="22356"/>
                  </a:cubicBezTo>
                  <a:lnTo>
                    <a:pt x="4865" y="22356"/>
                  </a:lnTo>
                  <a:cubicBezTo>
                    <a:pt x="4721" y="22321"/>
                    <a:pt x="4582" y="22268"/>
                    <a:pt x="4437" y="22231"/>
                  </a:cubicBezTo>
                  <a:cubicBezTo>
                    <a:pt x="4429" y="22228"/>
                    <a:pt x="4422" y="22227"/>
                    <a:pt x="4415" y="22225"/>
                  </a:cubicBezTo>
                  <a:lnTo>
                    <a:pt x="4415" y="22225"/>
                  </a:lnTo>
                  <a:cubicBezTo>
                    <a:pt x="4356" y="22197"/>
                    <a:pt x="4298" y="22170"/>
                    <a:pt x="4241" y="22141"/>
                  </a:cubicBezTo>
                  <a:cubicBezTo>
                    <a:pt x="4189" y="22115"/>
                    <a:pt x="4140" y="22084"/>
                    <a:pt x="4087" y="22058"/>
                  </a:cubicBezTo>
                  <a:cubicBezTo>
                    <a:pt x="4082" y="22056"/>
                    <a:pt x="4077" y="22053"/>
                    <a:pt x="4073" y="22051"/>
                  </a:cubicBezTo>
                  <a:lnTo>
                    <a:pt x="4073" y="22051"/>
                  </a:lnTo>
                  <a:cubicBezTo>
                    <a:pt x="4068" y="22047"/>
                    <a:pt x="4064" y="22043"/>
                    <a:pt x="4058" y="22039"/>
                  </a:cubicBezTo>
                  <a:cubicBezTo>
                    <a:pt x="4018" y="22004"/>
                    <a:pt x="3859" y="21880"/>
                    <a:pt x="3808" y="21845"/>
                  </a:cubicBezTo>
                  <a:lnTo>
                    <a:pt x="3808" y="21845"/>
                  </a:lnTo>
                  <a:cubicBezTo>
                    <a:pt x="3771" y="21810"/>
                    <a:pt x="3728" y="21770"/>
                    <a:pt x="3726" y="21767"/>
                  </a:cubicBezTo>
                  <a:cubicBezTo>
                    <a:pt x="3654" y="21697"/>
                    <a:pt x="3589" y="21623"/>
                    <a:pt x="3522" y="21550"/>
                  </a:cubicBezTo>
                  <a:cubicBezTo>
                    <a:pt x="3508" y="21535"/>
                    <a:pt x="3497" y="21523"/>
                    <a:pt x="3487" y="21512"/>
                  </a:cubicBezTo>
                  <a:lnTo>
                    <a:pt x="3487" y="21512"/>
                  </a:lnTo>
                  <a:cubicBezTo>
                    <a:pt x="3484" y="21507"/>
                    <a:pt x="3479" y="21501"/>
                    <a:pt x="3474" y="21494"/>
                  </a:cubicBezTo>
                  <a:cubicBezTo>
                    <a:pt x="3419" y="21422"/>
                    <a:pt x="3365" y="21349"/>
                    <a:pt x="3314" y="21275"/>
                  </a:cubicBezTo>
                  <a:cubicBezTo>
                    <a:pt x="3205" y="21117"/>
                    <a:pt x="3102" y="20952"/>
                    <a:pt x="3007" y="20785"/>
                  </a:cubicBezTo>
                  <a:cubicBezTo>
                    <a:pt x="2931" y="20649"/>
                    <a:pt x="2868" y="20515"/>
                    <a:pt x="2779" y="20344"/>
                  </a:cubicBezTo>
                  <a:cubicBezTo>
                    <a:pt x="2748" y="20284"/>
                    <a:pt x="2728" y="20247"/>
                    <a:pt x="2717" y="20227"/>
                  </a:cubicBezTo>
                  <a:lnTo>
                    <a:pt x="2717" y="20227"/>
                  </a:lnTo>
                  <a:cubicBezTo>
                    <a:pt x="2679" y="20148"/>
                    <a:pt x="2641" y="20070"/>
                    <a:pt x="2605" y="19989"/>
                  </a:cubicBezTo>
                  <a:cubicBezTo>
                    <a:pt x="2351" y="19411"/>
                    <a:pt x="2266" y="19037"/>
                    <a:pt x="2194" y="18361"/>
                  </a:cubicBezTo>
                  <a:cubicBezTo>
                    <a:pt x="1887" y="15500"/>
                    <a:pt x="3049" y="12454"/>
                    <a:pt x="4320" y="9923"/>
                  </a:cubicBezTo>
                  <a:cubicBezTo>
                    <a:pt x="5638" y="7298"/>
                    <a:pt x="7329" y="4706"/>
                    <a:pt x="9493" y="2696"/>
                  </a:cubicBezTo>
                  <a:cubicBezTo>
                    <a:pt x="9857" y="2356"/>
                    <a:pt x="10252" y="2047"/>
                    <a:pt x="10671" y="1776"/>
                  </a:cubicBezTo>
                  <a:cubicBezTo>
                    <a:pt x="11456" y="1270"/>
                    <a:pt x="10251" y="1"/>
                    <a:pt x="9409" y="1"/>
                  </a:cubicBezTo>
                  <a:close/>
                </a:path>
              </a:pathLst>
            </a:custGeom>
            <a:solidFill>
              <a:srgbClr val="DE80D7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4" name="Google Shape;354;p10"/>
            <p:cNvSpPr/>
            <p:nvPr/>
          </p:nvSpPr>
          <p:spPr>
            <a:xfrm>
              <a:off x="715099" y="-749742"/>
              <a:ext cx="748453" cy="1751944"/>
            </a:xfrm>
            <a:custGeom>
              <a:avLst/>
              <a:gdLst/>
              <a:ahLst/>
              <a:cxnLst/>
              <a:rect l="l" t="t" r="r" b="b"/>
              <a:pathLst>
                <a:path w="25831" h="60464" extrusionOk="0">
                  <a:moveTo>
                    <a:pt x="14353" y="21284"/>
                  </a:moveTo>
                  <a:cubicBezTo>
                    <a:pt x="14354" y="21284"/>
                    <a:pt x="14354" y="21284"/>
                    <a:pt x="14354" y="21284"/>
                  </a:cubicBezTo>
                  <a:cubicBezTo>
                    <a:pt x="14354" y="21284"/>
                    <a:pt x="14354" y="21284"/>
                    <a:pt x="14353" y="21284"/>
                  </a:cubicBezTo>
                  <a:close/>
                  <a:moveTo>
                    <a:pt x="14972" y="22124"/>
                  </a:moveTo>
                  <a:cubicBezTo>
                    <a:pt x="14973" y="22126"/>
                    <a:pt x="14974" y="22128"/>
                    <a:pt x="14974" y="22130"/>
                  </a:cubicBezTo>
                  <a:lnTo>
                    <a:pt x="14974" y="22130"/>
                  </a:lnTo>
                  <a:cubicBezTo>
                    <a:pt x="14974" y="22128"/>
                    <a:pt x="14973" y="22126"/>
                    <a:pt x="14972" y="22124"/>
                  </a:cubicBezTo>
                  <a:close/>
                  <a:moveTo>
                    <a:pt x="14144" y="21194"/>
                  </a:moveTo>
                  <a:cubicBezTo>
                    <a:pt x="14170" y="21203"/>
                    <a:pt x="14227" y="21221"/>
                    <a:pt x="14276" y="21236"/>
                  </a:cubicBezTo>
                  <a:lnTo>
                    <a:pt x="14276" y="21236"/>
                  </a:lnTo>
                  <a:cubicBezTo>
                    <a:pt x="14312" y="21272"/>
                    <a:pt x="14362" y="21305"/>
                    <a:pt x="14404" y="21335"/>
                  </a:cubicBezTo>
                  <a:cubicBezTo>
                    <a:pt x="14411" y="21341"/>
                    <a:pt x="14417" y="21345"/>
                    <a:pt x="14421" y="21347"/>
                  </a:cubicBezTo>
                  <a:lnTo>
                    <a:pt x="14421" y="21347"/>
                  </a:lnTo>
                  <a:cubicBezTo>
                    <a:pt x="14423" y="21349"/>
                    <a:pt x="14425" y="21352"/>
                    <a:pt x="14428" y="21354"/>
                  </a:cubicBezTo>
                  <a:cubicBezTo>
                    <a:pt x="14614" y="21565"/>
                    <a:pt x="14726" y="21709"/>
                    <a:pt x="14822" y="21872"/>
                  </a:cubicBezTo>
                  <a:cubicBezTo>
                    <a:pt x="14873" y="21958"/>
                    <a:pt x="14921" y="22046"/>
                    <a:pt x="14971" y="22134"/>
                  </a:cubicBezTo>
                  <a:cubicBezTo>
                    <a:pt x="14977" y="22145"/>
                    <a:pt x="14986" y="22167"/>
                    <a:pt x="14994" y="22184"/>
                  </a:cubicBezTo>
                  <a:lnTo>
                    <a:pt x="14994" y="22184"/>
                  </a:lnTo>
                  <a:cubicBezTo>
                    <a:pt x="15007" y="22225"/>
                    <a:pt x="15019" y="22267"/>
                    <a:pt x="15030" y="22308"/>
                  </a:cubicBezTo>
                  <a:cubicBezTo>
                    <a:pt x="15054" y="22396"/>
                    <a:pt x="15071" y="22485"/>
                    <a:pt x="15086" y="22573"/>
                  </a:cubicBezTo>
                  <a:cubicBezTo>
                    <a:pt x="15088" y="22587"/>
                    <a:pt x="15091" y="22624"/>
                    <a:pt x="15093" y="22643"/>
                  </a:cubicBezTo>
                  <a:lnTo>
                    <a:pt x="15093" y="22643"/>
                  </a:lnTo>
                  <a:cubicBezTo>
                    <a:pt x="15094" y="22677"/>
                    <a:pt x="15095" y="22713"/>
                    <a:pt x="15094" y="22746"/>
                  </a:cubicBezTo>
                  <a:cubicBezTo>
                    <a:pt x="15087" y="22963"/>
                    <a:pt x="15062" y="23180"/>
                    <a:pt x="15017" y="23393"/>
                  </a:cubicBezTo>
                  <a:cubicBezTo>
                    <a:pt x="14942" y="23741"/>
                    <a:pt x="14761" y="24150"/>
                    <a:pt x="14549" y="24538"/>
                  </a:cubicBezTo>
                  <a:cubicBezTo>
                    <a:pt x="13546" y="26367"/>
                    <a:pt x="11836" y="27877"/>
                    <a:pt x="10089" y="28978"/>
                  </a:cubicBezTo>
                  <a:cubicBezTo>
                    <a:pt x="9781" y="29172"/>
                    <a:pt x="9606" y="29280"/>
                    <a:pt x="9368" y="29395"/>
                  </a:cubicBezTo>
                  <a:lnTo>
                    <a:pt x="9368" y="29395"/>
                  </a:lnTo>
                  <a:cubicBezTo>
                    <a:pt x="9239" y="28649"/>
                    <a:pt x="9206" y="27758"/>
                    <a:pt x="9386" y="26920"/>
                  </a:cubicBezTo>
                  <a:cubicBezTo>
                    <a:pt x="9414" y="26780"/>
                    <a:pt x="9453" y="26641"/>
                    <a:pt x="9499" y="26505"/>
                  </a:cubicBezTo>
                  <a:cubicBezTo>
                    <a:pt x="9574" y="26289"/>
                    <a:pt x="9657" y="26075"/>
                    <a:pt x="9748" y="25864"/>
                  </a:cubicBezTo>
                  <a:cubicBezTo>
                    <a:pt x="9946" y="25406"/>
                    <a:pt x="10175" y="24960"/>
                    <a:pt x="10431" y="24529"/>
                  </a:cubicBezTo>
                  <a:cubicBezTo>
                    <a:pt x="10950" y="23648"/>
                    <a:pt x="11550" y="22826"/>
                    <a:pt x="12309" y="22147"/>
                  </a:cubicBezTo>
                  <a:cubicBezTo>
                    <a:pt x="12471" y="22001"/>
                    <a:pt x="12640" y="21864"/>
                    <a:pt x="12817" y="21735"/>
                  </a:cubicBezTo>
                  <a:cubicBezTo>
                    <a:pt x="12913" y="21666"/>
                    <a:pt x="13012" y="21600"/>
                    <a:pt x="13113" y="21537"/>
                  </a:cubicBezTo>
                  <a:cubicBezTo>
                    <a:pt x="13258" y="21444"/>
                    <a:pt x="13201" y="21477"/>
                    <a:pt x="13292" y="21434"/>
                  </a:cubicBezTo>
                  <a:cubicBezTo>
                    <a:pt x="13474" y="21350"/>
                    <a:pt x="13662" y="21279"/>
                    <a:pt x="13857" y="21227"/>
                  </a:cubicBezTo>
                  <a:cubicBezTo>
                    <a:pt x="13862" y="21225"/>
                    <a:pt x="13866" y="21224"/>
                    <a:pt x="13869" y="21223"/>
                  </a:cubicBezTo>
                  <a:lnTo>
                    <a:pt x="13869" y="21223"/>
                  </a:lnTo>
                  <a:cubicBezTo>
                    <a:pt x="13898" y="21219"/>
                    <a:pt x="13928" y="21214"/>
                    <a:pt x="13956" y="21212"/>
                  </a:cubicBezTo>
                  <a:cubicBezTo>
                    <a:pt x="14002" y="21209"/>
                    <a:pt x="14060" y="21209"/>
                    <a:pt x="14106" y="21201"/>
                  </a:cubicBezTo>
                  <a:lnTo>
                    <a:pt x="14106" y="21201"/>
                  </a:lnTo>
                  <a:cubicBezTo>
                    <a:pt x="14186" y="21216"/>
                    <a:pt x="14246" y="21232"/>
                    <a:pt x="14250" y="21232"/>
                  </a:cubicBezTo>
                  <a:cubicBezTo>
                    <a:pt x="14254" y="21232"/>
                    <a:pt x="14224" y="21222"/>
                    <a:pt x="14144" y="21194"/>
                  </a:cubicBezTo>
                  <a:lnTo>
                    <a:pt x="14144" y="21194"/>
                  </a:lnTo>
                  <a:cubicBezTo>
                    <a:pt x="14144" y="21194"/>
                    <a:pt x="14144" y="21194"/>
                    <a:pt x="14144" y="21194"/>
                  </a:cubicBezTo>
                  <a:close/>
                  <a:moveTo>
                    <a:pt x="4782" y="29721"/>
                  </a:moveTo>
                  <a:cubicBezTo>
                    <a:pt x="4783" y="29721"/>
                    <a:pt x="4784" y="29721"/>
                    <a:pt x="4786" y="29722"/>
                  </a:cubicBezTo>
                  <a:lnTo>
                    <a:pt x="4786" y="29722"/>
                  </a:lnTo>
                  <a:cubicBezTo>
                    <a:pt x="4784" y="29721"/>
                    <a:pt x="4783" y="29721"/>
                    <a:pt x="4782" y="29721"/>
                  </a:cubicBezTo>
                  <a:close/>
                  <a:moveTo>
                    <a:pt x="4807" y="29729"/>
                  </a:moveTo>
                  <a:cubicBezTo>
                    <a:pt x="4858" y="29748"/>
                    <a:pt x="4915" y="29780"/>
                    <a:pt x="4910" y="29780"/>
                  </a:cubicBezTo>
                  <a:cubicBezTo>
                    <a:pt x="4907" y="29780"/>
                    <a:pt x="4879" y="29767"/>
                    <a:pt x="4807" y="29729"/>
                  </a:cubicBezTo>
                  <a:close/>
                  <a:moveTo>
                    <a:pt x="17346" y="35867"/>
                  </a:moveTo>
                  <a:cubicBezTo>
                    <a:pt x="17350" y="35867"/>
                    <a:pt x="17373" y="35889"/>
                    <a:pt x="17429" y="35954"/>
                  </a:cubicBezTo>
                  <a:lnTo>
                    <a:pt x="17429" y="35954"/>
                  </a:lnTo>
                  <a:cubicBezTo>
                    <a:pt x="17385" y="35925"/>
                    <a:pt x="17339" y="35867"/>
                    <a:pt x="17346" y="35867"/>
                  </a:cubicBezTo>
                  <a:close/>
                  <a:moveTo>
                    <a:pt x="17569" y="36120"/>
                  </a:moveTo>
                  <a:cubicBezTo>
                    <a:pt x="17608" y="36168"/>
                    <a:pt x="17629" y="36219"/>
                    <a:pt x="17630" y="36232"/>
                  </a:cubicBezTo>
                  <a:lnTo>
                    <a:pt x="17630" y="36232"/>
                  </a:lnTo>
                  <a:cubicBezTo>
                    <a:pt x="17607" y="36195"/>
                    <a:pt x="17586" y="36158"/>
                    <a:pt x="17569" y="36120"/>
                  </a:cubicBezTo>
                  <a:close/>
                  <a:moveTo>
                    <a:pt x="17781" y="36484"/>
                  </a:moveTo>
                  <a:lnTo>
                    <a:pt x="17781" y="36484"/>
                  </a:lnTo>
                  <a:cubicBezTo>
                    <a:pt x="17785" y="36496"/>
                    <a:pt x="17789" y="36508"/>
                    <a:pt x="17793" y="36519"/>
                  </a:cubicBezTo>
                  <a:lnTo>
                    <a:pt x="17793" y="36519"/>
                  </a:lnTo>
                  <a:cubicBezTo>
                    <a:pt x="17789" y="36509"/>
                    <a:pt x="17785" y="36497"/>
                    <a:pt x="17781" y="36484"/>
                  </a:cubicBezTo>
                  <a:close/>
                  <a:moveTo>
                    <a:pt x="17796" y="36527"/>
                  </a:moveTo>
                  <a:cubicBezTo>
                    <a:pt x="17809" y="36560"/>
                    <a:pt x="17817" y="36584"/>
                    <a:pt x="17817" y="36584"/>
                  </a:cubicBezTo>
                  <a:cubicBezTo>
                    <a:pt x="17816" y="36584"/>
                    <a:pt x="17810" y="36567"/>
                    <a:pt x="17796" y="36527"/>
                  </a:cubicBezTo>
                  <a:close/>
                  <a:moveTo>
                    <a:pt x="17985" y="37409"/>
                  </a:moveTo>
                  <a:cubicBezTo>
                    <a:pt x="17985" y="37411"/>
                    <a:pt x="17985" y="37413"/>
                    <a:pt x="17985" y="37414"/>
                  </a:cubicBezTo>
                  <a:cubicBezTo>
                    <a:pt x="17985" y="37413"/>
                    <a:pt x="17985" y="37411"/>
                    <a:pt x="17985" y="37409"/>
                  </a:cubicBezTo>
                  <a:close/>
                  <a:moveTo>
                    <a:pt x="9734" y="1"/>
                  </a:moveTo>
                  <a:cubicBezTo>
                    <a:pt x="9543" y="1"/>
                    <a:pt x="9367" y="52"/>
                    <a:pt x="9231" y="170"/>
                  </a:cubicBezTo>
                  <a:lnTo>
                    <a:pt x="9231" y="173"/>
                  </a:lnTo>
                  <a:cubicBezTo>
                    <a:pt x="8296" y="981"/>
                    <a:pt x="7563" y="2042"/>
                    <a:pt x="6908" y="3084"/>
                  </a:cubicBezTo>
                  <a:cubicBezTo>
                    <a:pt x="6018" y="4499"/>
                    <a:pt x="5258" y="5999"/>
                    <a:pt x="4569" y="7521"/>
                  </a:cubicBezTo>
                  <a:cubicBezTo>
                    <a:pt x="2968" y="11066"/>
                    <a:pt x="1706" y="14822"/>
                    <a:pt x="986" y="18648"/>
                  </a:cubicBezTo>
                  <a:cubicBezTo>
                    <a:pt x="401" y="21749"/>
                    <a:pt x="0" y="25390"/>
                    <a:pt x="1411" y="28336"/>
                  </a:cubicBezTo>
                  <a:cubicBezTo>
                    <a:pt x="2074" y="29719"/>
                    <a:pt x="3230" y="30775"/>
                    <a:pt x="4652" y="31339"/>
                  </a:cubicBezTo>
                  <a:cubicBezTo>
                    <a:pt x="5448" y="31655"/>
                    <a:pt x="6286" y="31781"/>
                    <a:pt x="7129" y="31781"/>
                  </a:cubicBezTo>
                  <a:cubicBezTo>
                    <a:pt x="7534" y="31781"/>
                    <a:pt x="7940" y="31752"/>
                    <a:pt x="8343" y="31701"/>
                  </a:cubicBezTo>
                  <a:lnTo>
                    <a:pt x="8343" y="31701"/>
                  </a:lnTo>
                  <a:cubicBezTo>
                    <a:pt x="8977" y="32515"/>
                    <a:pt x="9817" y="33157"/>
                    <a:pt x="10776" y="33606"/>
                  </a:cubicBezTo>
                  <a:cubicBezTo>
                    <a:pt x="12086" y="34221"/>
                    <a:pt x="13477" y="34524"/>
                    <a:pt x="14870" y="34884"/>
                  </a:cubicBezTo>
                  <a:cubicBezTo>
                    <a:pt x="15477" y="35042"/>
                    <a:pt x="16061" y="35238"/>
                    <a:pt x="16650" y="35451"/>
                  </a:cubicBezTo>
                  <a:lnTo>
                    <a:pt x="16650" y="35451"/>
                  </a:lnTo>
                  <a:cubicBezTo>
                    <a:pt x="16700" y="35476"/>
                    <a:pt x="16752" y="35500"/>
                    <a:pt x="16803" y="35526"/>
                  </a:cubicBezTo>
                  <a:cubicBezTo>
                    <a:pt x="16925" y="35588"/>
                    <a:pt x="17039" y="35663"/>
                    <a:pt x="17158" y="35729"/>
                  </a:cubicBezTo>
                  <a:lnTo>
                    <a:pt x="17158" y="35729"/>
                  </a:lnTo>
                  <a:cubicBezTo>
                    <a:pt x="17208" y="35769"/>
                    <a:pt x="17259" y="35806"/>
                    <a:pt x="17308" y="35846"/>
                  </a:cubicBezTo>
                  <a:cubicBezTo>
                    <a:pt x="17345" y="35876"/>
                    <a:pt x="17387" y="35928"/>
                    <a:pt x="17430" y="35955"/>
                  </a:cubicBezTo>
                  <a:lnTo>
                    <a:pt x="17430" y="35955"/>
                  </a:lnTo>
                  <a:cubicBezTo>
                    <a:pt x="17473" y="36007"/>
                    <a:pt x="17517" y="36058"/>
                    <a:pt x="17560" y="36109"/>
                  </a:cubicBezTo>
                  <a:cubicBezTo>
                    <a:pt x="17563" y="36112"/>
                    <a:pt x="17566" y="36116"/>
                    <a:pt x="17569" y="36119"/>
                  </a:cubicBezTo>
                  <a:lnTo>
                    <a:pt x="17569" y="36119"/>
                  </a:lnTo>
                  <a:cubicBezTo>
                    <a:pt x="17565" y="36111"/>
                    <a:pt x="17562" y="36103"/>
                    <a:pt x="17559" y="36095"/>
                  </a:cubicBezTo>
                  <a:lnTo>
                    <a:pt x="17559" y="36095"/>
                  </a:lnTo>
                  <a:cubicBezTo>
                    <a:pt x="17562" y="36103"/>
                    <a:pt x="17566" y="36112"/>
                    <a:pt x="17569" y="36120"/>
                  </a:cubicBezTo>
                  <a:lnTo>
                    <a:pt x="17569" y="36120"/>
                  </a:lnTo>
                  <a:cubicBezTo>
                    <a:pt x="17569" y="36120"/>
                    <a:pt x="17569" y="36119"/>
                    <a:pt x="17569" y="36119"/>
                  </a:cubicBezTo>
                  <a:lnTo>
                    <a:pt x="17569" y="36119"/>
                  </a:lnTo>
                  <a:cubicBezTo>
                    <a:pt x="17604" y="36204"/>
                    <a:pt x="17623" y="36235"/>
                    <a:pt x="17628" y="36235"/>
                  </a:cubicBezTo>
                  <a:cubicBezTo>
                    <a:pt x="17629" y="36235"/>
                    <a:pt x="17630" y="36234"/>
                    <a:pt x="17630" y="36232"/>
                  </a:cubicBezTo>
                  <a:lnTo>
                    <a:pt x="17630" y="36232"/>
                  </a:lnTo>
                  <a:cubicBezTo>
                    <a:pt x="17675" y="36308"/>
                    <a:pt x="17727" y="36383"/>
                    <a:pt x="17765" y="36459"/>
                  </a:cubicBezTo>
                  <a:cubicBezTo>
                    <a:pt x="17777" y="36483"/>
                    <a:pt x="17787" y="36507"/>
                    <a:pt x="17796" y="36527"/>
                  </a:cubicBezTo>
                  <a:lnTo>
                    <a:pt x="17796" y="36527"/>
                  </a:lnTo>
                  <a:cubicBezTo>
                    <a:pt x="17815" y="36584"/>
                    <a:pt x="17835" y="36640"/>
                    <a:pt x="17851" y="36697"/>
                  </a:cubicBezTo>
                  <a:cubicBezTo>
                    <a:pt x="17896" y="36849"/>
                    <a:pt x="17931" y="37004"/>
                    <a:pt x="17955" y="37162"/>
                  </a:cubicBezTo>
                  <a:cubicBezTo>
                    <a:pt x="17965" y="37227"/>
                    <a:pt x="17973" y="37294"/>
                    <a:pt x="17980" y="37360"/>
                  </a:cubicBezTo>
                  <a:lnTo>
                    <a:pt x="17980" y="37360"/>
                  </a:lnTo>
                  <a:cubicBezTo>
                    <a:pt x="17978" y="37345"/>
                    <a:pt x="17977" y="37339"/>
                    <a:pt x="17977" y="37339"/>
                  </a:cubicBezTo>
                  <a:lnTo>
                    <a:pt x="17977" y="37339"/>
                  </a:lnTo>
                  <a:cubicBezTo>
                    <a:pt x="17975" y="37339"/>
                    <a:pt x="17986" y="37489"/>
                    <a:pt x="17988" y="37531"/>
                  </a:cubicBezTo>
                  <a:cubicBezTo>
                    <a:pt x="17992" y="37739"/>
                    <a:pt x="17985" y="37945"/>
                    <a:pt x="17968" y="38152"/>
                  </a:cubicBezTo>
                  <a:cubicBezTo>
                    <a:pt x="17926" y="38613"/>
                    <a:pt x="17849" y="39068"/>
                    <a:pt x="17738" y="39517"/>
                  </a:cubicBezTo>
                  <a:cubicBezTo>
                    <a:pt x="17100" y="42140"/>
                    <a:pt x="15452" y="44289"/>
                    <a:pt x="14164" y="46616"/>
                  </a:cubicBezTo>
                  <a:cubicBezTo>
                    <a:pt x="12796" y="49087"/>
                    <a:pt x="11733" y="51966"/>
                    <a:pt x="13044" y="54692"/>
                  </a:cubicBezTo>
                  <a:cubicBezTo>
                    <a:pt x="13768" y="56195"/>
                    <a:pt x="15054" y="57465"/>
                    <a:pt x="16581" y="58131"/>
                  </a:cubicBezTo>
                  <a:cubicBezTo>
                    <a:pt x="17907" y="58709"/>
                    <a:pt x="19330" y="58799"/>
                    <a:pt x="20752" y="58927"/>
                  </a:cubicBezTo>
                  <a:cubicBezTo>
                    <a:pt x="21083" y="58957"/>
                    <a:pt x="21414" y="58992"/>
                    <a:pt x="21743" y="59042"/>
                  </a:cubicBezTo>
                  <a:cubicBezTo>
                    <a:pt x="22019" y="59083"/>
                    <a:pt x="22345" y="59149"/>
                    <a:pt x="22477" y="59189"/>
                  </a:cubicBezTo>
                  <a:cubicBezTo>
                    <a:pt x="22634" y="59235"/>
                    <a:pt x="22787" y="59288"/>
                    <a:pt x="22941" y="59344"/>
                  </a:cubicBezTo>
                  <a:cubicBezTo>
                    <a:pt x="22960" y="59350"/>
                    <a:pt x="23053" y="59392"/>
                    <a:pt x="23056" y="59392"/>
                  </a:cubicBezTo>
                  <a:cubicBezTo>
                    <a:pt x="23056" y="59392"/>
                    <a:pt x="23056" y="59392"/>
                    <a:pt x="23056" y="59392"/>
                  </a:cubicBezTo>
                  <a:lnTo>
                    <a:pt x="23056" y="59392"/>
                  </a:lnTo>
                  <a:cubicBezTo>
                    <a:pt x="23108" y="59417"/>
                    <a:pt x="23159" y="59443"/>
                    <a:pt x="23209" y="59471"/>
                  </a:cubicBezTo>
                  <a:cubicBezTo>
                    <a:pt x="23396" y="59570"/>
                    <a:pt x="23589" y="59687"/>
                    <a:pt x="23771" y="59864"/>
                  </a:cubicBezTo>
                  <a:cubicBezTo>
                    <a:pt x="24085" y="60168"/>
                    <a:pt x="24534" y="60464"/>
                    <a:pt x="24991" y="60464"/>
                  </a:cubicBezTo>
                  <a:cubicBezTo>
                    <a:pt x="25105" y="60464"/>
                    <a:pt x="25219" y="60445"/>
                    <a:pt x="25332" y="60404"/>
                  </a:cubicBezTo>
                  <a:cubicBezTo>
                    <a:pt x="25831" y="60222"/>
                    <a:pt x="25805" y="59609"/>
                    <a:pt x="25462" y="59276"/>
                  </a:cubicBezTo>
                  <a:cubicBezTo>
                    <a:pt x="24319" y="58168"/>
                    <a:pt x="22955" y="57554"/>
                    <a:pt x="21386" y="57310"/>
                  </a:cubicBezTo>
                  <a:cubicBezTo>
                    <a:pt x="20177" y="57120"/>
                    <a:pt x="18802" y="57152"/>
                    <a:pt x="17685" y="56867"/>
                  </a:cubicBezTo>
                  <a:cubicBezTo>
                    <a:pt x="17163" y="56735"/>
                    <a:pt x="16720" y="56542"/>
                    <a:pt x="16335" y="56232"/>
                  </a:cubicBezTo>
                  <a:cubicBezTo>
                    <a:pt x="15864" y="55850"/>
                    <a:pt x="15431" y="55292"/>
                    <a:pt x="15132" y="54724"/>
                  </a:cubicBezTo>
                  <a:cubicBezTo>
                    <a:pt x="14560" y="53634"/>
                    <a:pt x="14539" y="52407"/>
                    <a:pt x="14801" y="51227"/>
                  </a:cubicBezTo>
                  <a:cubicBezTo>
                    <a:pt x="15392" y="48554"/>
                    <a:pt x="17202" y="46265"/>
                    <a:pt x="18517" y="43918"/>
                  </a:cubicBezTo>
                  <a:cubicBezTo>
                    <a:pt x="19477" y="42204"/>
                    <a:pt x="20305" y="40076"/>
                    <a:pt x="20188" y="38069"/>
                  </a:cubicBezTo>
                  <a:cubicBezTo>
                    <a:pt x="20097" y="36493"/>
                    <a:pt x="19294" y="35274"/>
                    <a:pt x="17977" y="34429"/>
                  </a:cubicBezTo>
                  <a:cubicBezTo>
                    <a:pt x="16899" y="33737"/>
                    <a:pt x="15619" y="33424"/>
                    <a:pt x="14391" y="33120"/>
                  </a:cubicBezTo>
                  <a:cubicBezTo>
                    <a:pt x="13766" y="32965"/>
                    <a:pt x="13142" y="32815"/>
                    <a:pt x="12528" y="32623"/>
                  </a:cubicBezTo>
                  <a:cubicBezTo>
                    <a:pt x="12220" y="32528"/>
                    <a:pt x="11915" y="32422"/>
                    <a:pt x="11616" y="32301"/>
                  </a:cubicBezTo>
                  <a:cubicBezTo>
                    <a:pt x="11582" y="32287"/>
                    <a:pt x="11538" y="32274"/>
                    <a:pt x="11497" y="32258"/>
                  </a:cubicBezTo>
                  <a:lnTo>
                    <a:pt x="11497" y="32258"/>
                  </a:lnTo>
                  <a:cubicBezTo>
                    <a:pt x="11475" y="32243"/>
                    <a:pt x="11451" y="32229"/>
                    <a:pt x="11429" y="32218"/>
                  </a:cubicBezTo>
                  <a:cubicBezTo>
                    <a:pt x="11285" y="32144"/>
                    <a:pt x="11140" y="32072"/>
                    <a:pt x="11001" y="31991"/>
                  </a:cubicBezTo>
                  <a:cubicBezTo>
                    <a:pt x="10944" y="31958"/>
                    <a:pt x="10888" y="31922"/>
                    <a:pt x="10831" y="31890"/>
                  </a:cubicBezTo>
                  <a:lnTo>
                    <a:pt x="10831" y="31890"/>
                  </a:lnTo>
                  <a:cubicBezTo>
                    <a:pt x="10713" y="31800"/>
                    <a:pt x="10593" y="31716"/>
                    <a:pt x="10480" y="31620"/>
                  </a:cubicBezTo>
                  <a:cubicBezTo>
                    <a:pt x="10448" y="31593"/>
                    <a:pt x="10416" y="31564"/>
                    <a:pt x="10384" y="31535"/>
                  </a:cubicBezTo>
                  <a:lnTo>
                    <a:pt x="10384" y="31535"/>
                  </a:lnTo>
                  <a:cubicBezTo>
                    <a:pt x="10399" y="31550"/>
                    <a:pt x="10405" y="31557"/>
                    <a:pt x="10404" y="31557"/>
                  </a:cubicBezTo>
                  <a:cubicBezTo>
                    <a:pt x="10401" y="31557"/>
                    <a:pt x="10378" y="31537"/>
                    <a:pt x="10337" y="31493"/>
                  </a:cubicBezTo>
                  <a:lnTo>
                    <a:pt x="10337" y="31493"/>
                  </a:lnTo>
                  <a:cubicBezTo>
                    <a:pt x="10353" y="31507"/>
                    <a:pt x="10368" y="31521"/>
                    <a:pt x="10384" y="31535"/>
                  </a:cubicBezTo>
                  <a:lnTo>
                    <a:pt x="10384" y="31535"/>
                  </a:lnTo>
                  <a:cubicBezTo>
                    <a:pt x="10372" y="31524"/>
                    <a:pt x="10356" y="31508"/>
                    <a:pt x="10333" y="31489"/>
                  </a:cubicBezTo>
                  <a:lnTo>
                    <a:pt x="10333" y="31489"/>
                  </a:lnTo>
                  <a:cubicBezTo>
                    <a:pt x="10335" y="31490"/>
                    <a:pt x="10336" y="31491"/>
                    <a:pt x="10337" y="31493"/>
                  </a:cubicBezTo>
                  <a:lnTo>
                    <a:pt x="10337" y="31493"/>
                  </a:lnTo>
                  <a:cubicBezTo>
                    <a:pt x="10324" y="31482"/>
                    <a:pt x="10312" y="31471"/>
                    <a:pt x="10300" y="31460"/>
                  </a:cubicBezTo>
                  <a:lnTo>
                    <a:pt x="10300" y="31460"/>
                  </a:lnTo>
                  <a:cubicBezTo>
                    <a:pt x="10312" y="31471"/>
                    <a:pt x="10323" y="31480"/>
                    <a:pt x="10333" y="31489"/>
                  </a:cubicBezTo>
                  <a:lnTo>
                    <a:pt x="10333" y="31489"/>
                  </a:lnTo>
                  <a:cubicBezTo>
                    <a:pt x="10329" y="31485"/>
                    <a:pt x="10325" y="31480"/>
                    <a:pt x="10320" y="31475"/>
                  </a:cubicBezTo>
                  <a:cubicBezTo>
                    <a:pt x="10275" y="31425"/>
                    <a:pt x="10232" y="31374"/>
                    <a:pt x="10190" y="31324"/>
                  </a:cubicBezTo>
                  <a:lnTo>
                    <a:pt x="10190" y="31324"/>
                  </a:lnTo>
                  <a:cubicBezTo>
                    <a:pt x="10339" y="31271"/>
                    <a:pt x="10485" y="31210"/>
                    <a:pt x="10629" y="31144"/>
                  </a:cubicBezTo>
                  <a:cubicBezTo>
                    <a:pt x="11084" y="30932"/>
                    <a:pt x="11526" y="30690"/>
                    <a:pt x="11948" y="30417"/>
                  </a:cubicBezTo>
                  <a:cubicBezTo>
                    <a:pt x="12907" y="29809"/>
                    <a:pt x="13797" y="29083"/>
                    <a:pt x="14600" y="28281"/>
                  </a:cubicBezTo>
                  <a:cubicBezTo>
                    <a:pt x="15988" y="26898"/>
                    <a:pt x="17752" y="24786"/>
                    <a:pt x="17218" y="22656"/>
                  </a:cubicBezTo>
                  <a:cubicBezTo>
                    <a:pt x="16773" y="20878"/>
                    <a:pt x="15040" y="19461"/>
                    <a:pt x="13254" y="19461"/>
                  </a:cubicBezTo>
                  <a:cubicBezTo>
                    <a:pt x="12761" y="19461"/>
                    <a:pt x="12264" y="19568"/>
                    <a:pt x="11788" y="19806"/>
                  </a:cubicBezTo>
                  <a:cubicBezTo>
                    <a:pt x="9881" y="20762"/>
                    <a:pt x="8485" y="22808"/>
                    <a:pt x="7660" y="24724"/>
                  </a:cubicBezTo>
                  <a:cubicBezTo>
                    <a:pt x="6966" y="26337"/>
                    <a:pt x="6845" y="28259"/>
                    <a:pt x="7404" y="29942"/>
                  </a:cubicBezTo>
                  <a:lnTo>
                    <a:pt x="7404" y="29942"/>
                  </a:lnTo>
                  <a:cubicBezTo>
                    <a:pt x="7265" y="29960"/>
                    <a:pt x="7126" y="29976"/>
                    <a:pt x="6988" y="29987"/>
                  </a:cubicBezTo>
                  <a:cubicBezTo>
                    <a:pt x="6817" y="30002"/>
                    <a:pt x="6646" y="30011"/>
                    <a:pt x="6475" y="30016"/>
                  </a:cubicBezTo>
                  <a:cubicBezTo>
                    <a:pt x="6454" y="30017"/>
                    <a:pt x="6432" y="30017"/>
                    <a:pt x="6411" y="30017"/>
                  </a:cubicBezTo>
                  <a:cubicBezTo>
                    <a:pt x="6373" y="30017"/>
                    <a:pt x="6336" y="30016"/>
                    <a:pt x="6298" y="30016"/>
                  </a:cubicBezTo>
                  <a:cubicBezTo>
                    <a:pt x="6263" y="30016"/>
                    <a:pt x="6229" y="30017"/>
                    <a:pt x="6194" y="30018"/>
                  </a:cubicBezTo>
                  <a:cubicBezTo>
                    <a:pt x="6185" y="30018"/>
                    <a:pt x="6178" y="30018"/>
                    <a:pt x="6172" y="30019"/>
                  </a:cubicBezTo>
                  <a:lnTo>
                    <a:pt x="6172" y="30019"/>
                  </a:lnTo>
                  <a:cubicBezTo>
                    <a:pt x="6159" y="30018"/>
                    <a:pt x="6143" y="30016"/>
                    <a:pt x="6124" y="30015"/>
                  </a:cubicBezTo>
                  <a:cubicBezTo>
                    <a:pt x="5962" y="30000"/>
                    <a:pt x="5801" y="29986"/>
                    <a:pt x="5641" y="29962"/>
                  </a:cubicBezTo>
                  <a:cubicBezTo>
                    <a:pt x="5569" y="29952"/>
                    <a:pt x="5497" y="29938"/>
                    <a:pt x="5425" y="29927"/>
                  </a:cubicBezTo>
                  <a:cubicBezTo>
                    <a:pt x="5404" y="29922"/>
                    <a:pt x="5383" y="29917"/>
                    <a:pt x="5361" y="29912"/>
                  </a:cubicBezTo>
                  <a:lnTo>
                    <a:pt x="5361" y="29912"/>
                  </a:lnTo>
                  <a:cubicBezTo>
                    <a:pt x="5235" y="29864"/>
                    <a:pt x="5095" y="29839"/>
                    <a:pt x="4967" y="29793"/>
                  </a:cubicBezTo>
                  <a:cubicBezTo>
                    <a:pt x="4912" y="29773"/>
                    <a:pt x="4859" y="29746"/>
                    <a:pt x="4805" y="29728"/>
                  </a:cubicBezTo>
                  <a:lnTo>
                    <a:pt x="4805" y="29728"/>
                  </a:lnTo>
                  <a:cubicBezTo>
                    <a:pt x="4801" y="29726"/>
                    <a:pt x="4796" y="29723"/>
                    <a:pt x="4791" y="29721"/>
                  </a:cubicBezTo>
                  <a:cubicBezTo>
                    <a:pt x="4681" y="29662"/>
                    <a:pt x="4573" y="29589"/>
                    <a:pt x="4462" y="29533"/>
                  </a:cubicBezTo>
                  <a:lnTo>
                    <a:pt x="4462" y="29533"/>
                  </a:lnTo>
                  <a:cubicBezTo>
                    <a:pt x="4409" y="29493"/>
                    <a:pt x="4355" y="29453"/>
                    <a:pt x="4304" y="29411"/>
                  </a:cubicBezTo>
                  <a:cubicBezTo>
                    <a:pt x="4255" y="29371"/>
                    <a:pt x="4209" y="29330"/>
                    <a:pt x="4161" y="29290"/>
                  </a:cubicBezTo>
                  <a:lnTo>
                    <a:pt x="4161" y="29290"/>
                  </a:lnTo>
                  <a:cubicBezTo>
                    <a:pt x="4074" y="29187"/>
                    <a:pt x="3976" y="29092"/>
                    <a:pt x="3890" y="28986"/>
                  </a:cubicBezTo>
                  <a:cubicBezTo>
                    <a:pt x="3852" y="28938"/>
                    <a:pt x="3816" y="28888"/>
                    <a:pt x="3776" y="28840"/>
                  </a:cubicBezTo>
                  <a:lnTo>
                    <a:pt x="3776" y="28840"/>
                  </a:lnTo>
                  <a:cubicBezTo>
                    <a:pt x="3704" y="28714"/>
                    <a:pt x="3621" y="28596"/>
                    <a:pt x="3552" y="28468"/>
                  </a:cubicBezTo>
                  <a:cubicBezTo>
                    <a:pt x="3483" y="28342"/>
                    <a:pt x="3417" y="28214"/>
                    <a:pt x="3358" y="28082"/>
                  </a:cubicBezTo>
                  <a:cubicBezTo>
                    <a:pt x="3330" y="28019"/>
                    <a:pt x="3304" y="27955"/>
                    <a:pt x="3277" y="27893"/>
                  </a:cubicBezTo>
                  <a:cubicBezTo>
                    <a:pt x="3275" y="27890"/>
                    <a:pt x="3274" y="27887"/>
                    <a:pt x="3272" y="27884"/>
                  </a:cubicBezTo>
                  <a:lnTo>
                    <a:pt x="3272" y="27884"/>
                  </a:lnTo>
                  <a:cubicBezTo>
                    <a:pt x="3263" y="27860"/>
                    <a:pt x="3255" y="27837"/>
                    <a:pt x="3246" y="27813"/>
                  </a:cubicBezTo>
                  <a:cubicBezTo>
                    <a:pt x="3031" y="27192"/>
                    <a:pt x="2881" y="26553"/>
                    <a:pt x="2798" y="25901"/>
                  </a:cubicBezTo>
                  <a:cubicBezTo>
                    <a:pt x="2774" y="25728"/>
                    <a:pt x="2756" y="25556"/>
                    <a:pt x="2738" y="25382"/>
                  </a:cubicBezTo>
                  <a:cubicBezTo>
                    <a:pt x="2736" y="25356"/>
                    <a:pt x="2734" y="25339"/>
                    <a:pt x="2733" y="25326"/>
                  </a:cubicBezTo>
                  <a:lnTo>
                    <a:pt x="2733" y="25326"/>
                  </a:lnTo>
                  <a:cubicBezTo>
                    <a:pt x="2733" y="25320"/>
                    <a:pt x="2732" y="25299"/>
                    <a:pt x="2729" y="25246"/>
                  </a:cubicBezTo>
                  <a:cubicBezTo>
                    <a:pt x="2722" y="25149"/>
                    <a:pt x="2716" y="25053"/>
                    <a:pt x="2713" y="24955"/>
                  </a:cubicBezTo>
                  <a:cubicBezTo>
                    <a:pt x="2694" y="24567"/>
                    <a:pt x="2690" y="24179"/>
                    <a:pt x="2698" y="23791"/>
                  </a:cubicBezTo>
                  <a:cubicBezTo>
                    <a:pt x="2719" y="22957"/>
                    <a:pt x="2783" y="22126"/>
                    <a:pt x="2890" y="21299"/>
                  </a:cubicBezTo>
                  <a:cubicBezTo>
                    <a:pt x="3357" y="17632"/>
                    <a:pt x="4406" y="14162"/>
                    <a:pt x="5766" y="10761"/>
                  </a:cubicBezTo>
                  <a:cubicBezTo>
                    <a:pt x="6900" y="7918"/>
                    <a:pt x="8229" y="4980"/>
                    <a:pt x="10153" y="2571"/>
                  </a:cubicBezTo>
                  <a:cubicBezTo>
                    <a:pt x="10192" y="2521"/>
                    <a:pt x="10232" y="2472"/>
                    <a:pt x="10272" y="2422"/>
                  </a:cubicBezTo>
                  <a:cubicBezTo>
                    <a:pt x="10293" y="2397"/>
                    <a:pt x="10316" y="2371"/>
                    <a:pt x="10337" y="2345"/>
                  </a:cubicBezTo>
                  <a:lnTo>
                    <a:pt x="10337" y="2345"/>
                  </a:lnTo>
                  <a:cubicBezTo>
                    <a:pt x="10410" y="2262"/>
                    <a:pt x="10484" y="2180"/>
                    <a:pt x="10560" y="2099"/>
                  </a:cubicBezTo>
                  <a:cubicBezTo>
                    <a:pt x="10715" y="1935"/>
                    <a:pt x="10876" y="1778"/>
                    <a:pt x="11047" y="1630"/>
                  </a:cubicBezTo>
                  <a:cubicBezTo>
                    <a:pt x="11750" y="1024"/>
                    <a:pt x="10588" y="1"/>
                    <a:pt x="973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5" name="Google Shape;355;p10"/>
            <p:cNvSpPr/>
            <p:nvPr/>
          </p:nvSpPr>
          <p:spPr>
            <a:xfrm>
              <a:off x="8054827" y="-79728"/>
              <a:ext cx="1054835" cy="1431162"/>
            </a:xfrm>
            <a:custGeom>
              <a:avLst/>
              <a:gdLst/>
              <a:ahLst/>
              <a:cxnLst/>
              <a:rect l="l" t="t" r="r" b="b"/>
              <a:pathLst>
                <a:path w="36405" h="49393" extrusionOk="0">
                  <a:moveTo>
                    <a:pt x="14570" y="18820"/>
                  </a:moveTo>
                  <a:cubicBezTo>
                    <a:pt x="14571" y="18820"/>
                    <a:pt x="14584" y="18822"/>
                    <a:pt x="14618" y="18826"/>
                  </a:cubicBezTo>
                  <a:lnTo>
                    <a:pt x="14618" y="18826"/>
                  </a:lnTo>
                  <a:cubicBezTo>
                    <a:pt x="14592" y="18823"/>
                    <a:pt x="14569" y="18820"/>
                    <a:pt x="14570" y="18820"/>
                  </a:cubicBezTo>
                  <a:close/>
                  <a:moveTo>
                    <a:pt x="14649" y="18829"/>
                  </a:moveTo>
                  <a:cubicBezTo>
                    <a:pt x="14656" y="18830"/>
                    <a:pt x="14663" y="18831"/>
                    <a:pt x="14671" y="18831"/>
                  </a:cubicBezTo>
                  <a:cubicBezTo>
                    <a:pt x="14664" y="18831"/>
                    <a:pt x="14656" y="18830"/>
                    <a:pt x="14649" y="18829"/>
                  </a:cubicBezTo>
                  <a:close/>
                  <a:moveTo>
                    <a:pt x="4756" y="1"/>
                  </a:moveTo>
                  <a:cubicBezTo>
                    <a:pt x="4233" y="1"/>
                    <a:pt x="3605" y="121"/>
                    <a:pt x="3325" y="476"/>
                  </a:cubicBezTo>
                  <a:lnTo>
                    <a:pt x="3326" y="476"/>
                  </a:lnTo>
                  <a:cubicBezTo>
                    <a:pt x="2008" y="2142"/>
                    <a:pt x="1178" y="4142"/>
                    <a:pt x="699" y="6201"/>
                  </a:cubicBezTo>
                  <a:cubicBezTo>
                    <a:pt x="189" y="8379"/>
                    <a:pt x="0" y="10711"/>
                    <a:pt x="513" y="12908"/>
                  </a:cubicBezTo>
                  <a:cubicBezTo>
                    <a:pt x="1037" y="15152"/>
                    <a:pt x="2290" y="16981"/>
                    <a:pt x="4410" y="17964"/>
                  </a:cubicBezTo>
                  <a:cubicBezTo>
                    <a:pt x="5998" y="18700"/>
                    <a:pt x="7727" y="18857"/>
                    <a:pt x="9460" y="18857"/>
                  </a:cubicBezTo>
                  <a:cubicBezTo>
                    <a:pt x="10349" y="18857"/>
                    <a:pt x="11239" y="18815"/>
                    <a:pt x="12111" y="18790"/>
                  </a:cubicBezTo>
                  <a:cubicBezTo>
                    <a:pt x="12453" y="18779"/>
                    <a:pt x="12794" y="18772"/>
                    <a:pt x="13136" y="18772"/>
                  </a:cubicBezTo>
                  <a:cubicBezTo>
                    <a:pt x="13425" y="18772"/>
                    <a:pt x="13714" y="18777"/>
                    <a:pt x="14003" y="18790"/>
                  </a:cubicBezTo>
                  <a:cubicBezTo>
                    <a:pt x="14159" y="18796"/>
                    <a:pt x="14314" y="18804"/>
                    <a:pt x="14471" y="18815"/>
                  </a:cubicBezTo>
                  <a:cubicBezTo>
                    <a:pt x="14524" y="18819"/>
                    <a:pt x="14579" y="18823"/>
                    <a:pt x="14634" y="18828"/>
                  </a:cubicBezTo>
                  <a:lnTo>
                    <a:pt x="14634" y="18828"/>
                  </a:lnTo>
                  <a:cubicBezTo>
                    <a:pt x="14656" y="18831"/>
                    <a:pt x="14684" y="18835"/>
                    <a:pt x="14720" y="18839"/>
                  </a:cubicBezTo>
                  <a:cubicBezTo>
                    <a:pt x="15027" y="18879"/>
                    <a:pt x="15332" y="18924"/>
                    <a:pt x="15635" y="18988"/>
                  </a:cubicBezTo>
                  <a:cubicBezTo>
                    <a:pt x="16640" y="19200"/>
                    <a:pt x="17890" y="19807"/>
                    <a:pt x="18695" y="20664"/>
                  </a:cubicBezTo>
                  <a:cubicBezTo>
                    <a:pt x="19527" y="21549"/>
                    <a:pt x="20224" y="22576"/>
                    <a:pt x="20570" y="23749"/>
                  </a:cubicBezTo>
                  <a:cubicBezTo>
                    <a:pt x="20886" y="24819"/>
                    <a:pt x="20955" y="25940"/>
                    <a:pt x="20971" y="27052"/>
                  </a:cubicBezTo>
                  <a:cubicBezTo>
                    <a:pt x="20990" y="28322"/>
                    <a:pt x="20957" y="29591"/>
                    <a:pt x="21038" y="30859"/>
                  </a:cubicBezTo>
                  <a:cubicBezTo>
                    <a:pt x="21109" y="31947"/>
                    <a:pt x="21323" y="33040"/>
                    <a:pt x="21492" y="34117"/>
                  </a:cubicBezTo>
                  <a:cubicBezTo>
                    <a:pt x="21808" y="36134"/>
                    <a:pt x="22180" y="38161"/>
                    <a:pt x="22863" y="40093"/>
                  </a:cubicBezTo>
                  <a:cubicBezTo>
                    <a:pt x="23527" y="41973"/>
                    <a:pt x="24467" y="43754"/>
                    <a:pt x="25866" y="45194"/>
                  </a:cubicBezTo>
                  <a:cubicBezTo>
                    <a:pt x="27515" y="46892"/>
                    <a:pt x="29609" y="48042"/>
                    <a:pt x="31850" y="48764"/>
                  </a:cubicBezTo>
                  <a:cubicBezTo>
                    <a:pt x="32564" y="48994"/>
                    <a:pt x="33293" y="49180"/>
                    <a:pt x="34025" y="49343"/>
                  </a:cubicBezTo>
                  <a:cubicBezTo>
                    <a:pt x="34171" y="49376"/>
                    <a:pt x="34339" y="49393"/>
                    <a:pt x="34515" y="49393"/>
                  </a:cubicBezTo>
                  <a:cubicBezTo>
                    <a:pt x="35034" y="49393"/>
                    <a:pt x="35624" y="49242"/>
                    <a:pt x="35945" y="48906"/>
                  </a:cubicBezTo>
                  <a:cubicBezTo>
                    <a:pt x="36405" y="48427"/>
                    <a:pt x="35742" y="48132"/>
                    <a:pt x="35343" y="48042"/>
                  </a:cubicBezTo>
                  <a:cubicBezTo>
                    <a:pt x="33117" y="47542"/>
                    <a:pt x="30972" y="46657"/>
                    <a:pt x="29210" y="45162"/>
                  </a:cubicBezTo>
                  <a:cubicBezTo>
                    <a:pt x="27772" y="43941"/>
                    <a:pt x="26721" y="42297"/>
                    <a:pt x="25997" y="40569"/>
                  </a:cubicBezTo>
                  <a:cubicBezTo>
                    <a:pt x="25240" y="38761"/>
                    <a:pt x="24837" y="36808"/>
                    <a:pt x="24506" y="34883"/>
                  </a:cubicBezTo>
                  <a:cubicBezTo>
                    <a:pt x="24332" y="33863"/>
                    <a:pt x="24182" y="32837"/>
                    <a:pt x="24032" y="31813"/>
                  </a:cubicBezTo>
                  <a:cubicBezTo>
                    <a:pt x="23850" y="30583"/>
                    <a:pt x="23821" y="29356"/>
                    <a:pt x="23820" y="28115"/>
                  </a:cubicBezTo>
                  <a:cubicBezTo>
                    <a:pt x="23818" y="25859"/>
                    <a:pt x="23799" y="23608"/>
                    <a:pt x="22609" y="21606"/>
                  </a:cubicBezTo>
                  <a:cubicBezTo>
                    <a:pt x="21187" y="19216"/>
                    <a:pt x="18762" y="17862"/>
                    <a:pt x="16038" y="17537"/>
                  </a:cubicBezTo>
                  <a:cubicBezTo>
                    <a:pt x="15248" y="17443"/>
                    <a:pt x="14457" y="17412"/>
                    <a:pt x="13665" y="17412"/>
                  </a:cubicBezTo>
                  <a:cubicBezTo>
                    <a:pt x="13152" y="17412"/>
                    <a:pt x="12639" y="17425"/>
                    <a:pt x="12124" y="17443"/>
                  </a:cubicBezTo>
                  <a:cubicBezTo>
                    <a:pt x="11515" y="17466"/>
                    <a:pt x="10907" y="17489"/>
                    <a:pt x="10298" y="17494"/>
                  </a:cubicBezTo>
                  <a:cubicBezTo>
                    <a:pt x="10236" y="17495"/>
                    <a:pt x="10174" y="17495"/>
                    <a:pt x="10111" y="17495"/>
                  </a:cubicBezTo>
                  <a:cubicBezTo>
                    <a:pt x="9884" y="17495"/>
                    <a:pt x="9657" y="17492"/>
                    <a:pt x="9429" y="17485"/>
                  </a:cubicBezTo>
                  <a:cubicBezTo>
                    <a:pt x="9274" y="17480"/>
                    <a:pt x="9119" y="17472"/>
                    <a:pt x="8966" y="17464"/>
                  </a:cubicBezTo>
                  <a:cubicBezTo>
                    <a:pt x="8913" y="17460"/>
                    <a:pt x="8629" y="17434"/>
                    <a:pt x="8602" y="17434"/>
                  </a:cubicBezTo>
                  <a:cubicBezTo>
                    <a:pt x="8594" y="17434"/>
                    <a:pt x="8608" y="17436"/>
                    <a:pt x="8656" y="17442"/>
                  </a:cubicBezTo>
                  <a:cubicBezTo>
                    <a:pt x="8063" y="17371"/>
                    <a:pt x="7584" y="17285"/>
                    <a:pt x="7114" y="17128"/>
                  </a:cubicBezTo>
                  <a:cubicBezTo>
                    <a:pt x="6585" y="16956"/>
                    <a:pt x="6084" y="16707"/>
                    <a:pt x="5625" y="16392"/>
                  </a:cubicBezTo>
                  <a:cubicBezTo>
                    <a:pt x="4850" y="15860"/>
                    <a:pt x="4275" y="15020"/>
                    <a:pt x="3874" y="14167"/>
                  </a:cubicBezTo>
                  <a:cubicBezTo>
                    <a:pt x="2983" y="12275"/>
                    <a:pt x="2927" y="10002"/>
                    <a:pt x="3176" y="7962"/>
                  </a:cubicBezTo>
                  <a:cubicBezTo>
                    <a:pt x="3430" y="5869"/>
                    <a:pt x="4087" y="3764"/>
                    <a:pt x="5152" y="1939"/>
                  </a:cubicBezTo>
                  <a:cubicBezTo>
                    <a:pt x="5360" y="1578"/>
                    <a:pt x="5592" y="1233"/>
                    <a:pt x="5847" y="906"/>
                  </a:cubicBezTo>
                  <a:cubicBezTo>
                    <a:pt x="6232" y="418"/>
                    <a:pt x="5708" y="123"/>
                    <a:pt x="5245" y="40"/>
                  </a:cubicBezTo>
                  <a:cubicBezTo>
                    <a:pt x="5108" y="15"/>
                    <a:pt x="4938" y="1"/>
                    <a:pt x="475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6" name="Google Shape;356;p10"/>
            <p:cNvSpPr/>
            <p:nvPr/>
          </p:nvSpPr>
          <p:spPr>
            <a:xfrm>
              <a:off x="8877766" y="3133802"/>
              <a:ext cx="463049" cy="786208"/>
            </a:xfrm>
            <a:custGeom>
              <a:avLst/>
              <a:gdLst/>
              <a:ahLst/>
              <a:cxnLst/>
              <a:rect l="l" t="t" r="r" b="b"/>
              <a:pathLst>
                <a:path w="15981" h="27134" extrusionOk="0">
                  <a:moveTo>
                    <a:pt x="7190" y="14865"/>
                  </a:moveTo>
                  <a:lnTo>
                    <a:pt x="7180" y="14871"/>
                  </a:lnTo>
                  <a:lnTo>
                    <a:pt x="7180" y="14871"/>
                  </a:lnTo>
                  <a:cubicBezTo>
                    <a:pt x="7185" y="14868"/>
                    <a:pt x="7188" y="14866"/>
                    <a:pt x="7190" y="14865"/>
                  </a:cubicBezTo>
                  <a:close/>
                  <a:moveTo>
                    <a:pt x="2881" y="21722"/>
                  </a:moveTo>
                  <a:cubicBezTo>
                    <a:pt x="2871" y="21757"/>
                    <a:pt x="2867" y="21770"/>
                    <a:pt x="2867" y="21770"/>
                  </a:cubicBezTo>
                  <a:cubicBezTo>
                    <a:pt x="2867" y="21770"/>
                    <a:pt x="2874" y="21744"/>
                    <a:pt x="2881" y="21722"/>
                  </a:cubicBezTo>
                  <a:close/>
                  <a:moveTo>
                    <a:pt x="14455" y="0"/>
                  </a:moveTo>
                  <a:cubicBezTo>
                    <a:pt x="14202" y="0"/>
                    <a:pt x="13948" y="49"/>
                    <a:pt x="13799" y="99"/>
                  </a:cubicBezTo>
                  <a:cubicBezTo>
                    <a:pt x="13337" y="254"/>
                    <a:pt x="12754" y="641"/>
                    <a:pt x="12862" y="1200"/>
                  </a:cubicBezTo>
                  <a:lnTo>
                    <a:pt x="12862" y="1198"/>
                  </a:lnTo>
                  <a:cubicBezTo>
                    <a:pt x="13145" y="2655"/>
                    <a:pt x="13322" y="4133"/>
                    <a:pt x="13276" y="5620"/>
                  </a:cubicBezTo>
                  <a:cubicBezTo>
                    <a:pt x="13259" y="6238"/>
                    <a:pt x="13198" y="6853"/>
                    <a:pt x="13094" y="7464"/>
                  </a:cubicBezTo>
                  <a:cubicBezTo>
                    <a:pt x="13001" y="8000"/>
                    <a:pt x="12872" y="8502"/>
                    <a:pt x="12738" y="8889"/>
                  </a:cubicBezTo>
                  <a:cubicBezTo>
                    <a:pt x="12580" y="9350"/>
                    <a:pt x="12383" y="9798"/>
                    <a:pt x="12155" y="10229"/>
                  </a:cubicBezTo>
                  <a:cubicBezTo>
                    <a:pt x="12051" y="10424"/>
                    <a:pt x="11939" y="10612"/>
                    <a:pt x="11822" y="10801"/>
                  </a:cubicBezTo>
                  <a:cubicBezTo>
                    <a:pt x="11798" y="10840"/>
                    <a:pt x="11783" y="10864"/>
                    <a:pt x="11775" y="10878"/>
                  </a:cubicBezTo>
                  <a:lnTo>
                    <a:pt x="11775" y="10878"/>
                  </a:lnTo>
                  <a:cubicBezTo>
                    <a:pt x="11766" y="10890"/>
                    <a:pt x="11749" y="10913"/>
                    <a:pt x="11719" y="10956"/>
                  </a:cubicBezTo>
                  <a:cubicBezTo>
                    <a:pt x="11650" y="11053"/>
                    <a:pt x="11581" y="11151"/>
                    <a:pt x="11509" y="11245"/>
                  </a:cubicBezTo>
                  <a:cubicBezTo>
                    <a:pt x="11239" y="11600"/>
                    <a:pt x="10949" y="11937"/>
                    <a:pt x="10637" y="12255"/>
                  </a:cubicBezTo>
                  <a:cubicBezTo>
                    <a:pt x="10556" y="12338"/>
                    <a:pt x="10472" y="12418"/>
                    <a:pt x="10391" y="12499"/>
                  </a:cubicBezTo>
                  <a:cubicBezTo>
                    <a:pt x="10459" y="12431"/>
                    <a:pt x="10484" y="12406"/>
                    <a:pt x="10483" y="12406"/>
                  </a:cubicBezTo>
                  <a:lnTo>
                    <a:pt x="10483" y="12406"/>
                  </a:lnTo>
                  <a:cubicBezTo>
                    <a:pt x="10482" y="12406"/>
                    <a:pt x="10350" y="12535"/>
                    <a:pt x="10313" y="12569"/>
                  </a:cubicBezTo>
                  <a:cubicBezTo>
                    <a:pt x="10142" y="12724"/>
                    <a:pt x="9966" y="12876"/>
                    <a:pt x="9789" y="13021"/>
                  </a:cubicBezTo>
                  <a:cubicBezTo>
                    <a:pt x="9102" y="13587"/>
                    <a:pt x="8370" y="14092"/>
                    <a:pt x="7629" y="14579"/>
                  </a:cubicBezTo>
                  <a:cubicBezTo>
                    <a:pt x="7455" y="14692"/>
                    <a:pt x="7281" y="14806"/>
                    <a:pt x="7108" y="14919"/>
                  </a:cubicBezTo>
                  <a:cubicBezTo>
                    <a:pt x="7080" y="14937"/>
                    <a:pt x="7064" y="14947"/>
                    <a:pt x="7056" y="14953"/>
                  </a:cubicBezTo>
                  <a:lnTo>
                    <a:pt x="7056" y="14953"/>
                  </a:lnTo>
                  <a:lnTo>
                    <a:pt x="7180" y="14871"/>
                  </a:lnTo>
                  <a:lnTo>
                    <a:pt x="7180" y="14871"/>
                  </a:lnTo>
                  <a:cubicBezTo>
                    <a:pt x="7147" y="14893"/>
                    <a:pt x="7049" y="14957"/>
                    <a:pt x="7049" y="14957"/>
                  </a:cubicBezTo>
                  <a:cubicBezTo>
                    <a:pt x="7049" y="14957"/>
                    <a:pt x="7051" y="14955"/>
                    <a:pt x="7056" y="14953"/>
                  </a:cubicBezTo>
                  <a:lnTo>
                    <a:pt x="7056" y="14953"/>
                  </a:lnTo>
                  <a:lnTo>
                    <a:pt x="7046" y="14959"/>
                  </a:lnTo>
                  <a:lnTo>
                    <a:pt x="6530" y="15291"/>
                  </a:lnTo>
                  <a:cubicBezTo>
                    <a:pt x="6166" y="15526"/>
                    <a:pt x="5803" y="15761"/>
                    <a:pt x="5445" y="16004"/>
                  </a:cubicBezTo>
                  <a:cubicBezTo>
                    <a:pt x="3923" y="17034"/>
                    <a:pt x="2501" y="18220"/>
                    <a:pt x="1502" y="19781"/>
                  </a:cubicBezTo>
                  <a:cubicBezTo>
                    <a:pt x="172" y="21859"/>
                    <a:pt x="1" y="24332"/>
                    <a:pt x="291" y="26723"/>
                  </a:cubicBezTo>
                  <a:cubicBezTo>
                    <a:pt x="330" y="27041"/>
                    <a:pt x="683" y="27133"/>
                    <a:pt x="1039" y="27133"/>
                  </a:cubicBezTo>
                  <a:cubicBezTo>
                    <a:pt x="1300" y="27133"/>
                    <a:pt x="1563" y="27083"/>
                    <a:pt x="1702" y="27036"/>
                  </a:cubicBezTo>
                  <a:cubicBezTo>
                    <a:pt x="2196" y="26870"/>
                    <a:pt x="2707" y="26503"/>
                    <a:pt x="2638" y="25936"/>
                  </a:cubicBezTo>
                  <a:cubicBezTo>
                    <a:pt x="2502" y="24818"/>
                    <a:pt x="2499" y="23669"/>
                    <a:pt x="2692" y="22557"/>
                  </a:cubicBezTo>
                  <a:cubicBezTo>
                    <a:pt x="2734" y="22316"/>
                    <a:pt x="2790" y="22079"/>
                    <a:pt x="2847" y="21841"/>
                  </a:cubicBezTo>
                  <a:cubicBezTo>
                    <a:pt x="2859" y="21799"/>
                    <a:pt x="2871" y="21757"/>
                    <a:pt x="2883" y="21714"/>
                  </a:cubicBezTo>
                  <a:lnTo>
                    <a:pt x="2883" y="21714"/>
                  </a:lnTo>
                  <a:cubicBezTo>
                    <a:pt x="2885" y="21706"/>
                    <a:pt x="2887" y="21699"/>
                    <a:pt x="2889" y="21694"/>
                  </a:cubicBezTo>
                  <a:cubicBezTo>
                    <a:pt x="2934" y="21555"/>
                    <a:pt x="2980" y="21420"/>
                    <a:pt x="3030" y="21284"/>
                  </a:cubicBezTo>
                  <a:cubicBezTo>
                    <a:pt x="3183" y="20873"/>
                    <a:pt x="3371" y="20477"/>
                    <a:pt x="3593" y="20098"/>
                  </a:cubicBezTo>
                  <a:cubicBezTo>
                    <a:pt x="3643" y="20012"/>
                    <a:pt x="3697" y="19928"/>
                    <a:pt x="3750" y="19841"/>
                  </a:cubicBezTo>
                  <a:cubicBezTo>
                    <a:pt x="3751" y="19840"/>
                    <a:pt x="3751" y="19840"/>
                    <a:pt x="3752" y="19839"/>
                  </a:cubicBezTo>
                  <a:lnTo>
                    <a:pt x="3752" y="19839"/>
                  </a:lnTo>
                  <a:cubicBezTo>
                    <a:pt x="3773" y="19806"/>
                    <a:pt x="3796" y="19774"/>
                    <a:pt x="3819" y="19742"/>
                  </a:cubicBezTo>
                  <a:cubicBezTo>
                    <a:pt x="3945" y="19562"/>
                    <a:pt x="4079" y="19388"/>
                    <a:pt x="4220" y="19218"/>
                  </a:cubicBezTo>
                  <a:cubicBezTo>
                    <a:pt x="4346" y="19066"/>
                    <a:pt x="4477" y="18919"/>
                    <a:pt x="4613" y="18776"/>
                  </a:cubicBezTo>
                  <a:cubicBezTo>
                    <a:pt x="4688" y="18696"/>
                    <a:pt x="4763" y="18618"/>
                    <a:pt x="4841" y="18541"/>
                  </a:cubicBezTo>
                  <a:cubicBezTo>
                    <a:pt x="4872" y="18511"/>
                    <a:pt x="4903" y="18480"/>
                    <a:pt x="4935" y="18450"/>
                  </a:cubicBezTo>
                  <a:cubicBezTo>
                    <a:pt x="4936" y="18449"/>
                    <a:pt x="4938" y="18448"/>
                    <a:pt x="4939" y="18447"/>
                  </a:cubicBezTo>
                  <a:lnTo>
                    <a:pt x="4939" y="18447"/>
                  </a:lnTo>
                  <a:cubicBezTo>
                    <a:pt x="5577" y="17885"/>
                    <a:pt x="6250" y="17362"/>
                    <a:pt x="6955" y="16883"/>
                  </a:cubicBezTo>
                  <a:cubicBezTo>
                    <a:pt x="7321" y="16633"/>
                    <a:pt x="7693" y="16392"/>
                    <a:pt x="8065" y="16151"/>
                  </a:cubicBezTo>
                  <a:cubicBezTo>
                    <a:pt x="8070" y="16148"/>
                    <a:pt x="8075" y="16145"/>
                    <a:pt x="8078" y="16142"/>
                  </a:cubicBezTo>
                  <a:lnTo>
                    <a:pt x="8078" y="16142"/>
                  </a:lnTo>
                  <a:cubicBezTo>
                    <a:pt x="8084" y="16138"/>
                    <a:pt x="8090" y="16134"/>
                    <a:pt x="8097" y="16130"/>
                  </a:cubicBezTo>
                  <a:lnTo>
                    <a:pt x="8586" y="15817"/>
                  </a:lnTo>
                  <a:cubicBezTo>
                    <a:pt x="8779" y="15692"/>
                    <a:pt x="8972" y="15566"/>
                    <a:pt x="9164" y="15440"/>
                  </a:cubicBezTo>
                  <a:cubicBezTo>
                    <a:pt x="9897" y="14961"/>
                    <a:pt x="10623" y="14464"/>
                    <a:pt x="11302" y="13911"/>
                  </a:cubicBezTo>
                  <a:cubicBezTo>
                    <a:pt x="12829" y="12670"/>
                    <a:pt x="14140" y="11143"/>
                    <a:pt x="14867" y="9294"/>
                  </a:cubicBezTo>
                  <a:cubicBezTo>
                    <a:pt x="15981" y="6464"/>
                    <a:pt x="15776" y="3342"/>
                    <a:pt x="15211" y="412"/>
                  </a:cubicBezTo>
                  <a:cubicBezTo>
                    <a:pt x="15149" y="94"/>
                    <a:pt x="14803" y="0"/>
                    <a:pt x="14455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57" name="Google Shape;357;p10"/>
          <p:cNvSpPr txBox="1">
            <a:spLocks noGrp="1"/>
          </p:cNvSpPr>
          <p:nvPr>
            <p:ph type="title"/>
          </p:nvPr>
        </p:nvSpPr>
        <p:spPr>
          <a:xfrm>
            <a:off x="960000" y="4846767"/>
            <a:ext cx="6326800" cy="12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800" b="1">
                <a:solidFill>
                  <a:schemeClr val="l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58" name="Google Shape;358;p10"/>
          <p:cNvSpPr/>
          <p:nvPr/>
        </p:nvSpPr>
        <p:spPr>
          <a:xfrm>
            <a:off x="11729079" y="1637929"/>
            <a:ext cx="725341" cy="1246388"/>
          </a:xfrm>
          <a:custGeom>
            <a:avLst/>
            <a:gdLst/>
            <a:ahLst/>
            <a:cxnLst/>
            <a:rect l="l" t="t" r="r" b="b"/>
            <a:pathLst>
              <a:path w="18775" h="32262" extrusionOk="0">
                <a:moveTo>
                  <a:pt x="11539" y="9839"/>
                </a:moveTo>
                <a:cubicBezTo>
                  <a:pt x="11540" y="9839"/>
                  <a:pt x="11541" y="9839"/>
                  <a:pt x="11542" y="9839"/>
                </a:cubicBezTo>
                <a:lnTo>
                  <a:pt x="11542" y="9839"/>
                </a:lnTo>
                <a:cubicBezTo>
                  <a:pt x="11542" y="9839"/>
                  <a:pt x="11543" y="9840"/>
                  <a:pt x="11543" y="9840"/>
                </a:cubicBezTo>
                <a:lnTo>
                  <a:pt x="11543" y="9840"/>
                </a:lnTo>
                <a:cubicBezTo>
                  <a:pt x="11542" y="9839"/>
                  <a:pt x="11540" y="9839"/>
                  <a:pt x="11539" y="9839"/>
                </a:cubicBezTo>
                <a:close/>
                <a:moveTo>
                  <a:pt x="10445" y="9705"/>
                </a:moveTo>
                <a:cubicBezTo>
                  <a:pt x="10662" y="9705"/>
                  <a:pt x="10879" y="9721"/>
                  <a:pt x="11095" y="9752"/>
                </a:cubicBezTo>
                <a:lnTo>
                  <a:pt x="11095" y="9752"/>
                </a:lnTo>
                <a:cubicBezTo>
                  <a:pt x="11229" y="10795"/>
                  <a:pt x="10928" y="11809"/>
                  <a:pt x="10083" y="12588"/>
                </a:cubicBezTo>
                <a:cubicBezTo>
                  <a:pt x="9204" y="13399"/>
                  <a:pt x="7980" y="13766"/>
                  <a:pt x="6789" y="13766"/>
                </a:cubicBezTo>
                <a:cubicBezTo>
                  <a:pt x="6551" y="13766"/>
                  <a:pt x="6314" y="13751"/>
                  <a:pt x="6081" y="13723"/>
                </a:cubicBezTo>
                <a:cubicBezTo>
                  <a:pt x="5889" y="13699"/>
                  <a:pt x="5740" y="13676"/>
                  <a:pt x="5598" y="13647"/>
                </a:cubicBezTo>
                <a:lnTo>
                  <a:pt x="5598" y="13647"/>
                </a:lnTo>
                <a:cubicBezTo>
                  <a:pt x="6034" y="12537"/>
                  <a:pt x="6747" y="11427"/>
                  <a:pt x="7709" y="10660"/>
                </a:cubicBezTo>
                <a:cubicBezTo>
                  <a:pt x="8507" y="10024"/>
                  <a:pt x="9470" y="9705"/>
                  <a:pt x="10445" y="9705"/>
                </a:cubicBezTo>
                <a:close/>
                <a:moveTo>
                  <a:pt x="14564" y="19435"/>
                </a:moveTo>
                <a:lnTo>
                  <a:pt x="14564" y="19435"/>
                </a:lnTo>
                <a:cubicBezTo>
                  <a:pt x="14564" y="19444"/>
                  <a:pt x="14564" y="19453"/>
                  <a:pt x="14564" y="19461"/>
                </a:cubicBezTo>
                <a:lnTo>
                  <a:pt x="14564" y="19461"/>
                </a:lnTo>
                <a:cubicBezTo>
                  <a:pt x="14564" y="19461"/>
                  <a:pt x="14563" y="19461"/>
                  <a:pt x="14563" y="19461"/>
                </a:cubicBezTo>
                <a:lnTo>
                  <a:pt x="14563" y="19461"/>
                </a:lnTo>
                <a:cubicBezTo>
                  <a:pt x="14563" y="19453"/>
                  <a:pt x="14564" y="19445"/>
                  <a:pt x="14564" y="19435"/>
                </a:cubicBezTo>
                <a:close/>
                <a:moveTo>
                  <a:pt x="14428" y="19664"/>
                </a:moveTo>
                <a:lnTo>
                  <a:pt x="14428" y="19664"/>
                </a:lnTo>
                <a:cubicBezTo>
                  <a:pt x="14436" y="19665"/>
                  <a:pt x="14444" y="19667"/>
                  <a:pt x="14452" y="19669"/>
                </a:cubicBezTo>
                <a:cubicBezTo>
                  <a:pt x="14443" y="19667"/>
                  <a:pt x="14435" y="19665"/>
                  <a:pt x="14428" y="19664"/>
                </a:cubicBezTo>
                <a:close/>
                <a:moveTo>
                  <a:pt x="14531" y="19694"/>
                </a:moveTo>
                <a:lnTo>
                  <a:pt x="14531" y="19694"/>
                </a:lnTo>
                <a:cubicBezTo>
                  <a:pt x="14531" y="19694"/>
                  <a:pt x="14531" y="19694"/>
                  <a:pt x="14531" y="19695"/>
                </a:cubicBezTo>
                <a:lnTo>
                  <a:pt x="14531" y="19695"/>
                </a:lnTo>
                <a:cubicBezTo>
                  <a:pt x="14531" y="19696"/>
                  <a:pt x="14530" y="19697"/>
                  <a:pt x="14530" y="19698"/>
                </a:cubicBezTo>
                <a:lnTo>
                  <a:pt x="14530" y="19698"/>
                </a:lnTo>
                <a:cubicBezTo>
                  <a:pt x="14530" y="19697"/>
                  <a:pt x="14530" y="19696"/>
                  <a:pt x="14531" y="19694"/>
                </a:cubicBezTo>
                <a:close/>
                <a:moveTo>
                  <a:pt x="14779" y="19781"/>
                </a:moveTo>
                <a:cubicBezTo>
                  <a:pt x="14780" y="19781"/>
                  <a:pt x="14781" y="19782"/>
                  <a:pt x="14782" y="19782"/>
                </a:cubicBezTo>
                <a:lnTo>
                  <a:pt x="14782" y="19782"/>
                </a:lnTo>
                <a:cubicBezTo>
                  <a:pt x="14814" y="19800"/>
                  <a:pt x="14847" y="19818"/>
                  <a:pt x="14880" y="19835"/>
                </a:cubicBezTo>
                <a:lnTo>
                  <a:pt x="14880" y="19835"/>
                </a:lnTo>
                <a:cubicBezTo>
                  <a:pt x="14885" y="19839"/>
                  <a:pt x="14888" y="19841"/>
                  <a:pt x="14887" y="19841"/>
                </a:cubicBezTo>
                <a:cubicBezTo>
                  <a:pt x="14883" y="19841"/>
                  <a:pt x="14854" y="19826"/>
                  <a:pt x="14779" y="19781"/>
                </a:cubicBezTo>
                <a:close/>
                <a:moveTo>
                  <a:pt x="5402" y="20224"/>
                </a:moveTo>
                <a:lnTo>
                  <a:pt x="5402" y="20224"/>
                </a:lnTo>
                <a:cubicBezTo>
                  <a:pt x="5403" y="20227"/>
                  <a:pt x="5404" y="20230"/>
                  <a:pt x="5405" y="20233"/>
                </a:cubicBezTo>
                <a:cubicBezTo>
                  <a:pt x="5404" y="20229"/>
                  <a:pt x="5403" y="20227"/>
                  <a:pt x="5402" y="20224"/>
                </a:cubicBezTo>
                <a:close/>
                <a:moveTo>
                  <a:pt x="6201" y="21492"/>
                </a:moveTo>
                <a:cubicBezTo>
                  <a:pt x="6209" y="21500"/>
                  <a:pt x="6216" y="21507"/>
                  <a:pt x="6220" y="21512"/>
                </a:cubicBezTo>
                <a:lnTo>
                  <a:pt x="6220" y="21512"/>
                </a:lnTo>
                <a:cubicBezTo>
                  <a:pt x="6211" y="21507"/>
                  <a:pt x="6204" y="21503"/>
                  <a:pt x="6203" y="21503"/>
                </a:cubicBezTo>
                <a:lnTo>
                  <a:pt x="6203" y="21503"/>
                </a:lnTo>
                <a:cubicBezTo>
                  <a:pt x="6201" y="21503"/>
                  <a:pt x="6207" y="21509"/>
                  <a:pt x="6227" y="21522"/>
                </a:cubicBezTo>
                <a:lnTo>
                  <a:pt x="6227" y="21522"/>
                </a:lnTo>
                <a:cubicBezTo>
                  <a:pt x="6227" y="21521"/>
                  <a:pt x="6224" y="21517"/>
                  <a:pt x="6220" y="21512"/>
                </a:cubicBezTo>
                <a:lnTo>
                  <a:pt x="6220" y="21512"/>
                </a:lnTo>
                <a:cubicBezTo>
                  <a:pt x="6225" y="21514"/>
                  <a:pt x="6229" y="21517"/>
                  <a:pt x="6235" y="21520"/>
                </a:cubicBezTo>
                <a:lnTo>
                  <a:pt x="6235" y="21520"/>
                </a:lnTo>
                <a:cubicBezTo>
                  <a:pt x="6221" y="21509"/>
                  <a:pt x="6209" y="21499"/>
                  <a:pt x="6201" y="21492"/>
                </a:cubicBezTo>
                <a:close/>
                <a:moveTo>
                  <a:pt x="6375" y="21627"/>
                </a:moveTo>
                <a:lnTo>
                  <a:pt x="6375" y="21627"/>
                </a:lnTo>
                <a:cubicBezTo>
                  <a:pt x="6416" y="21647"/>
                  <a:pt x="6467" y="21686"/>
                  <a:pt x="6462" y="21686"/>
                </a:cubicBezTo>
                <a:cubicBezTo>
                  <a:pt x="6459" y="21686"/>
                  <a:pt x="6435" y="21671"/>
                  <a:pt x="6375" y="21627"/>
                </a:cubicBezTo>
                <a:close/>
                <a:moveTo>
                  <a:pt x="13539" y="19563"/>
                </a:moveTo>
                <a:cubicBezTo>
                  <a:pt x="13800" y="19563"/>
                  <a:pt x="14065" y="19593"/>
                  <a:pt x="14362" y="19651"/>
                </a:cubicBezTo>
                <a:lnTo>
                  <a:pt x="14362" y="19651"/>
                </a:lnTo>
                <a:cubicBezTo>
                  <a:pt x="14361" y="19651"/>
                  <a:pt x="14361" y="19650"/>
                  <a:pt x="14360" y="19650"/>
                </a:cubicBezTo>
                <a:lnTo>
                  <a:pt x="14360" y="19650"/>
                </a:lnTo>
                <a:cubicBezTo>
                  <a:pt x="14356" y="19650"/>
                  <a:pt x="14474" y="19677"/>
                  <a:pt x="14524" y="19692"/>
                </a:cubicBezTo>
                <a:lnTo>
                  <a:pt x="14524" y="19692"/>
                </a:lnTo>
                <a:cubicBezTo>
                  <a:pt x="14500" y="19721"/>
                  <a:pt x="14430" y="19855"/>
                  <a:pt x="14394" y="19897"/>
                </a:cubicBezTo>
                <a:cubicBezTo>
                  <a:pt x="14302" y="20001"/>
                  <a:pt x="14196" y="20094"/>
                  <a:pt x="14081" y="20172"/>
                </a:cubicBezTo>
                <a:cubicBezTo>
                  <a:pt x="13177" y="20806"/>
                  <a:pt x="12056" y="21269"/>
                  <a:pt x="11014" y="21622"/>
                </a:cubicBezTo>
                <a:cubicBezTo>
                  <a:pt x="10687" y="21733"/>
                  <a:pt x="10331" y="21835"/>
                  <a:pt x="9972" y="21917"/>
                </a:cubicBezTo>
                <a:lnTo>
                  <a:pt x="9972" y="21917"/>
                </a:lnTo>
                <a:cubicBezTo>
                  <a:pt x="10122" y="21614"/>
                  <a:pt x="10301" y="21325"/>
                  <a:pt x="10516" y="21055"/>
                </a:cubicBezTo>
                <a:cubicBezTo>
                  <a:pt x="11024" y="20420"/>
                  <a:pt x="11687" y="19956"/>
                  <a:pt x="12469" y="19729"/>
                </a:cubicBezTo>
                <a:cubicBezTo>
                  <a:pt x="12861" y="19615"/>
                  <a:pt x="13196" y="19563"/>
                  <a:pt x="13539" y="19563"/>
                </a:cubicBezTo>
                <a:close/>
                <a:moveTo>
                  <a:pt x="11319" y="30029"/>
                </a:moveTo>
                <a:cubicBezTo>
                  <a:pt x="11321" y="30030"/>
                  <a:pt x="11324" y="30031"/>
                  <a:pt x="11326" y="30033"/>
                </a:cubicBezTo>
                <a:lnTo>
                  <a:pt x="11326" y="30033"/>
                </a:lnTo>
                <a:cubicBezTo>
                  <a:pt x="11324" y="30031"/>
                  <a:pt x="11321" y="30030"/>
                  <a:pt x="11319" y="30029"/>
                </a:cubicBezTo>
                <a:close/>
                <a:moveTo>
                  <a:pt x="11354" y="30050"/>
                </a:moveTo>
                <a:cubicBezTo>
                  <a:pt x="11371" y="30061"/>
                  <a:pt x="11384" y="30070"/>
                  <a:pt x="11384" y="30070"/>
                </a:cubicBezTo>
                <a:cubicBezTo>
                  <a:pt x="11384" y="30070"/>
                  <a:pt x="11376" y="30064"/>
                  <a:pt x="11354" y="30050"/>
                </a:cubicBezTo>
                <a:close/>
                <a:moveTo>
                  <a:pt x="7317" y="0"/>
                </a:moveTo>
                <a:cubicBezTo>
                  <a:pt x="7270" y="0"/>
                  <a:pt x="7223" y="6"/>
                  <a:pt x="7178" y="18"/>
                </a:cubicBezTo>
                <a:lnTo>
                  <a:pt x="7180" y="16"/>
                </a:lnTo>
                <a:lnTo>
                  <a:pt x="7180" y="16"/>
                </a:lnTo>
                <a:cubicBezTo>
                  <a:pt x="5272" y="516"/>
                  <a:pt x="3590" y="2046"/>
                  <a:pt x="2379" y="3540"/>
                </a:cubicBezTo>
                <a:cubicBezTo>
                  <a:pt x="1125" y="5085"/>
                  <a:pt x="1" y="7133"/>
                  <a:pt x="354" y="9187"/>
                </a:cubicBezTo>
                <a:cubicBezTo>
                  <a:pt x="528" y="10208"/>
                  <a:pt x="1128" y="11231"/>
                  <a:pt x="1751" y="12044"/>
                </a:cubicBezTo>
                <a:cubicBezTo>
                  <a:pt x="2202" y="12632"/>
                  <a:pt x="2716" y="13169"/>
                  <a:pt x="3288" y="13637"/>
                </a:cubicBezTo>
                <a:lnTo>
                  <a:pt x="3288" y="13637"/>
                </a:lnTo>
                <a:cubicBezTo>
                  <a:pt x="3104" y="14426"/>
                  <a:pt x="3013" y="15234"/>
                  <a:pt x="3009" y="16020"/>
                </a:cubicBezTo>
                <a:cubicBezTo>
                  <a:pt x="2996" y="18411"/>
                  <a:pt x="3836" y="20793"/>
                  <a:pt x="5734" y="22337"/>
                </a:cubicBezTo>
                <a:cubicBezTo>
                  <a:pt x="6244" y="22751"/>
                  <a:pt x="6803" y="23099"/>
                  <a:pt x="7400" y="23354"/>
                </a:cubicBezTo>
                <a:lnTo>
                  <a:pt x="7400" y="23354"/>
                </a:lnTo>
                <a:cubicBezTo>
                  <a:pt x="7276" y="25244"/>
                  <a:pt x="7763" y="27144"/>
                  <a:pt x="8821" y="28743"/>
                </a:cubicBezTo>
                <a:cubicBezTo>
                  <a:pt x="10106" y="30685"/>
                  <a:pt x="12297" y="32262"/>
                  <a:pt x="14686" y="32262"/>
                </a:cubicBezTo>
                <a:cubicBezTo>
                  <a:pt x="14772" y="32262"/>
                  <a:pt x="14859" y="32260"/>
                  <a:pt x="14945" y="32256"/>
                </a:cubicBezTo>
                <a:cubicBezTo>
                  <a:pt x="16208" y="32195"/>
                  <a:pt x="17351" y="31684"/>
                  <a:pt x="18385" y="30981"/>
                </a:cubicBezTo>
                <a:cubicBezTo>
                  <a:pt x="18775" y="30716"/>
                  <a:pt x="17560" y="29348"/>
                  <a:pt x="16835" y="29348"/>
                </a:cubicBezTo>
                <a:cubicBezTo>
                  <a:pt x="16743" y="29348"/>
                  <a:pt x="16660" y="29370"/>
                  <a:pt x="16588" y="29418"/>
                </a:cubicBezTo>
                <a:cubicBezTo>
                  <a:pt x="15622" y="30074"/>
                  <a:pt x="14460" y="30554"/>
                  <a:pt x="13283" y="30554"/>
                </a:cubicBezTo>
                <a:cubicBezTo>
                  <a:pt x="12954" y="30554"/>
                  <a:pt x="12623" y="30517"/>
                  <a:pt x="12295" y="30434"/>
                </a:cubicBezTo>
                <a:cubicBezTo>
                  <a:pt x="12025" y="30369"/>
                  <a:pt x="11765" y="30270"/>
                  <a:pt x="11519" y="30139"/>
                </a:cubicBezTo>
                <a:cubicBezTo>
                  <a:pt x="11459" y="30108"/>
                  <a:pt x="11400" y="30075"/>
                  <a:pt x="11341" y="30042"/>
                </a:cubicBezTo>
                <a:lnTo>
                  <a:pt x="11341" y="30042"/>
                </a:lnTo>
                <a:cubicBezTo>
                  <a:pt x="11325" y="30031"/>
                  <a:pt x="11303" y="30016"/>
                  <a:pt x="11274" y="29997"/>
                </a:cubicBezTo>
                <a:cubicBezTo>
                  <a:pt x="11210" y="29954"/>
                  <a:pt x="11148" y="29909"/>
                  <a:pt x="11086" y="29863"/>
                </a:cubicBezTo>
                <a:lnTo>
                  <a:pt x="11086" y="29863"/>
                </a:lnTo>
                <a:cubicBezTo>
                  <a:pt x="11131" y="29896"/>
                  <a:pt x="11150" y="29909"/>
                  <a:pt x="11151" y="29909"/>
                </a:cubicBezTo>
                <a:cubicBezTo>
                  <a:pt x="11155" y="29909"/>
                  <a:pt x="10984" y="29777"/>
                  <a:pt x="10976" y="29768"/>
                </a:cubicBezTo>
                <a:cubicBezTo>
                  <a:pt x="10678" y="29509"/>
                  <a:pt x="10327" y="29073"/>
                  <a:pt x="10027" y="28493"/>
                </a:cubicBezTo>
                <a:cubicBezTo>
                  <a:pt x="9337" y="27155"/>
                  <a:pt x="9166" y="25627"/>
                  <a:pt x="9349" y="24145"/>
                </a:cubicBezTo>
                <a:cubicBezTo>
                  <a:pt x="9363" y="24036"/>
                  <a:pt x="9378" y="23928"/>
                  <a:pt x="9396" y="23820"/>
                </a:cubicBezTo>
                <a:lnTo>
                  <a:pt x="9396" y="23820"/>
                </a:lnTo>
                <a:cubicBezTo>
                  <a:pt x="9512" y="23826"/>
                  <a:pt x="9629" y="23829"/>
                  <a:pt x="9745" y="23829"/>
                </a:cubicBezTo>
                <a:cubicBezTo>
                  <a:pt x="11066" y="23829"/>
                  <a:pt x="12368" y="23457"/>
                  <a:pt x="13576" y="22940"/>
                </a:cubicBezTo>
                <a:cubicBezTo>
                  <a:pt x="14372" y="22599"/>
                  <a:pt x="15249" y="22217"/>
                  <a:pt x="15944" y="21691"/>
                </a:cubicBezTo>
                <a:cubicBezTo>
                  <a:pt x="16239" y="21468"/>
                  <a:pt x="16470" y="21138"/>
                  <a:pt x="16465" y="20755"/>
                </a:cubicBezTo>
                <a:cubicBezTo>
                  <a:pt x="16457" y="20086"/>
                  <a:pt x="15923" y="19490"/>
                  <a:pt x="15455" y="19074"/>
                </a:cubicBezTo>
                <a:cubicBezTo>
                  <a:pt x="14955" y="18630"/>
                  <a:pt x="14369" y="18295"/>
                  <a:pt x="13731" y="18092"/>
                </a:cubicBezTo>
                <a:cubicBezTo>
                  <a:pt x="13237" y="17937"/>
                  <a:pt x="12713" y="17854"/>
                  <a:pt x="12191" y="17854"/>
                </a:cubicBezTo>
                <a:cubicBezTo>
                  <a:pt x="11512" y="17854"/>
                  <a:pt x="10835" y="17993"/>
                  <a:pt x="10226" y="18295"/>
                </a:cubicBezTo>
                <a:cubicBezTo>
                  <a:pt x="8798" y="19001"/>
                  <a:pt x="7985" y="20364"/>
                  <a:pt x="7622" y="21880"/>
                </a:cubicBezTo>
                <a:cubicBezTo>
                  <a:pt x="7609" y="21936"/>
                  <a:pt x="7596" y="21993"/>
                  <a:pt x="7583" y="22050"/>
                </a:cubicBezTo>
                <a:lnTo>
                  <a:pt x="7583" y="22050"/>
                </a:lnTo>
                <a:cubicBezTo>
                  <a:pt x="7518" y="22040"/>
                  <a:pt x="7454" y="22029"/>
                  <a:pt x="7389" y="22017"/>
                </a:cubicBezTo>
                <a:cubicBezTo>
                  <a:pt x="7357" y="22011"/>
                  <a:pt x="7203" y="21972"/>
                  <a:pt x="7196" y="21972"/>
                </a:cubicBezTo>
                <a:lnTo>
                  <a:pt x="7196" y="21972"/>
                </a:lnTo>
                <a:cubicBezTo>
                  <a:pt x="7194" y="21972"/>
                  <a:pt x="7207" y="21976"/>
                  <a:pt x="7243" y="21987"/>
                </a:cubicBezTo>
                <a:lnTo>
                  <a:pt x="7243" y="21987"/>
                </a:lnTo>
                <a:cubicBezTo>
                  <a:pt x="7181" y="21970"/>
                  <a:pt x="7118" y="21953"/>
                  <a:pt x="7057" y="21932"/>
                </a:cubicBezTo>
                <a:cubicBezTo>
                  <a:pt x="6983" y="21908"/>
                  <a:pt x="6913" y="21886"/>
                  <a:pt x="6843" y="21859"/>
                </a:cubicBezTo>
                <a:cubicBezTo>
                  <a:pt x="6797" y="21842"/>
                  <a:pt x="6737" y="21816"/>
                  <a:pt x="6699" y="21799"/>
                </a:cubicBezTo>
                <a:lnTo>
                  <a:pt x="6699" y="21799"/>
                </a:lnTo>
                <a:cubicBezTo>
                  <a:pt x="6593" y="21738"/>
                  <a:pt x="6481" y="21664"/>
                  <a:pt x="6372" y="21625"/>
                </a:cubicBezTo>
                <a:lnTo>
                  <a:pt x="6372" y="21625"/>
                </a:lnTo>
                <a:cubicBezTo>
                  <a:pt x="6367" y="21622"/>
                  <a:pt x="6362" y="21618"/>
                  <a:pt x="6357" y="21614"/>
                </a:cubicBezTo>
                <a:cubicBezTo>
                  <a:pt x="6355" y="21613"/>
                  <a:pt x="6353" y="21612"/>
                  <a:pt x="6352" y="21610"/>
                </a:cubicBezTo>
                <a:lnTo>
                  <a:pt x="6352" y="21610"/>
                </a:lnTo>
                <a:cubicBezTo>
                  <a:pt x="6354" y="21614"/>
                  <a:pt x="6354" y="21617"/>
                  <a:pt x="6352" y="21619"/>
                </a:cubicBezTo>
                <a:cubicBezTo>
                  <a:pt x="6352" y="21619"/>
                  <a:pt x="6352" y="21619"/>
                  <a:pt x="6352" y="21619"/>
                </a:cubicBezTo>
                <a:cubicBezTo>
                  <a:pt x="6351" y="21619"/>
                  <a:pt x="6313" y="21588"/>
                  <a:pt x="6275" y="21555"/>
                </a:cubicBezTo>
                <a:lnTo>
                  <a:pt x="6275" y="21555"/>
                </a:lnTo>
                <a:cubicBezTo>
                  <a:pt x="6301" y="21572"/>
                  <a:pt x="6327" y="21592"/>
                  <a:pt x="6352" y="21610"/>
                </a:cubicBezTo>
                <a:lnTo>
                  <a:pt x="6352" y="21610"/>
                </a:lnTo>
                <a:cubicBezTo>
                  <a:pt x="6340" y="21589"/>
                  <a:pt x="6275" y="21545"/>
                  <a:pt x="6235" y="21520"/>
                </a:cubicBezTo>
                <a:lnTo>
                  <a:pt x="6235" y="21520"/>
                </a:lnTo>
                <a:cubicBezTo>
                  <a:pt x="6247" y="21531"/>
                  <a:pt x="6261" y="21543"/>
                  <a:pt x="6275" y="21555"/>
                </a:cubicBezTo>
                <a:lnTo>
                  <a:pt x="6275" y="21555"/>
                </a:lnTo>
                <a:cubicBezTo>
                  <a:pt x="6274" y="21554"/>
                  <a:pt x="6272" y="21553"/>
                  <a:pt x="6271" y="21552"/>
                </a:cubicBezTo>
                <a:cubicBezTo>
                  <a:pt x="6252" y="21540"/>
                  <a:pt x="6237" y="21530"/>
                  <a:pt x="6227" y="21522"/>
                </a:cubicBezTo>
                <a:lnTo>
                  <a:pt x="6227" y="21522"/>
                </a:lnTo>
                <a:cubicBezTo>
                  <a:pt x="6227" y="21523"/>
                  <a:pt x="6226" y="21523"/>
                  <a:pt x="6226" y="21523"/>
                </a:cubicBezTo>
                <a:cubicBezTo>
                  <a:pt x="6226" y="21524"/>
                  <a:pt x="6225" y="21524"/>
                  <a:pt x="6224" y="21524"/>
                </a:cubicBezTo>
                <a:cubicBezTo>
                  <a:pt x="6214" y="21524"/>
                  <a:pt x="6180" y="21488"/>
                  <a:pt x="6139" y="21440"/>
                </a:cubicBezTo>
                <a:lnTo>
                  <a:pt x="6139" y="21440"/>
                </a:lnTo>
                <a:cubicBezTo>
                  <a:pt x="6153" y="21451"/>
                  <a:pt x="6170" y="21466"/>
                  <a:pt x="6191" y="21483"/>
                </a:cubicBezTo>
                <a:cubicBezTo>
                  <a:pt x="6193" y="21485"/>
                  <a:pt x="6196" y="21488"/>
                  <a:pt x="6201" y="21492"/>
                </a:cubicBezTo>
                <a:lnTo>
                  <a:pt x="6201" y="21492"/>
                </a:lnTo>
                <a:cubicBezTo>
                  <a:pt x="6181" y="21472"/>
                  <a:pt x="6152" y="21447"/>
                  <a:pt x="6130" y="21428"/>
                </a:cubicBezTo>
                <a:lnTo>
                  <a:pt x="6130" y="21428"/>
                </a:lnTo>
                <a:cubicBezTo>
                  <a:pt x="6133" y="21432"/>
                  <a:pt x="6136" y="21436"/>
                  <a:pt x="6139" y="21440"/>
                </a:cubicBezTo>
                <a:lnTo>
                  <a:pt x="6139" y="21440"/>
                </a:lnTo>
                <a:cubicBezTo>
                  <a:pt x="6107" y="21412"/>
                  <a:pt x="6095" y="21402"/>
                  <a:pt x="6096" y="21402"/>
                </a:cubicBezTo>
                <a:lnTo>
                  <a:pt x="6096" y="21402"/>
                </a:lnTo>
                <a:cubicBezTo>
                  <a:pt x="6097" y="21402"/>
                  <a:pt x="6111" y="21413"/>
                  <a:pt x="6130" y="21428"/>
                </a:cubicBezTo>
                <a:lnTo>
                  <a:pt x="6130" y="21428"/>
                </a:lnTo>
                <a:cubicBezTo>
                  <a:pt x="6052" y="21336"/>
                  <a:pt x="5957" y="21209"/>
                  <a:pt x="5955" y="21209"/>
                </a:cubicBezTo>
                <a:lnTo>
                  <a:pt x="5955" y="21209"/>
                </a:lnTo>
                <a:cubicBezTo>
                  <a:pt x="5954" y="21209"/>
                  <a:pt x="5981" y="21246"/>
                  <a:pt x="6052" y="21346"/>
                </a:cubicBezTo>
                <a:lnTo>
                  <a:pt x="6052" y="21346"/>
                </a:lnTo>
                <a:cubicBezTo>
                  <a:pt x="5961" y="21219"/>
                  <a:pt x="5865" y="21095"/>
                  <a:pt x="5776" y="20966"/>
                </a:cubicBezTo>
                <a:cubicBezTo>
                  <a:pt x="5773" y="20962"/>
                  <a:pt x="5770" y="20958"/>
                  <a:pt x="5767" y="20954"/>
                </a:cubicBezTo>
                <a:lnTo>
                  <a:pt x="5767" y="20954"/>
                </a:lnTo>
                <a:cubicBezTo>
                  <a:pt x="5767" y="20953"/>
                  <a:pt x="5767" y="20952"/>
                  <a:pt x="5766" y="20952"/>
                </a:cubicBezTo>
                <a:cubicBezTo>
                  <a:pt x="5726" y="20872"/>
                  <a:pt x="5677" y="20795"/>
                  <a:pt x="5633" y="20715"/>
                </a:cubicBezTo>
                <a:cubicBezTo>
                  <a:pt x="5566" y="20586"/>
                  <a:pt x="5504" y="20453"/>
                  <a:pt x="5443" y="20320"/>
                </a:cubicBezTo>
                <a:cubicBezTo>
                  <a:pt x="5403" y="20231"/>
                  <a:pt x="5389" y="20194"/>
                  <a:pt x="5389" y="20194"/>
                </a:cubicBezTo>
                <a:lnTo>
                  <a:pt x="5389" y="20194"/>
                </a:lnTo>
                <a:cubicBezTo>
                  <a:pt x="5390" y="20194"/>
                  <a:pt x="5394" y="20204"/>
                  <a:pt x="5402" y="20224"/>
                </a:cubicBezTo>
                <a:lnTo>
                  <a:pt x="5402" y="20224"/>
                </a:lnTo>
                <a:cubicBezTo>
                  <a:pt x="5371" y="20140"/>
                  <a:pt x="5339" y="20055"/>
                  <a:pt x="5311" y="19969"/>
                </a:cubicBezTo>
                <a:cubicBezTo>
                  <a:pt x="5204" y="19653"/>
                  <a:pt x="5119" y="19330"/>
                  <a:pt x="5055" y="19003"/>
                </a:cubicBezTo>
                <a:cubicBezTo>
                  <a:pt x="5023" y="18840"/>
                  <a:pt x="4994" y="18677"/>
                  <a:pt x="4972" y="18512"/>
                </a:cubicBezTo>
                <a:cubicBezTo>
                  <a:pt x="4950" y="18370"/>
                  <a:pt x="4935" y="18228"/>
                  <a:pt x="4927" y="18086"/>
                </a:cubicBezTo>
                <a:cubicBezTo>
                  <a:pt x="4852" y="16991"/>
                  <a:pt x="4951" y="15894"/>
                  <a:pt x="5219" y="14834"/>
                </a:cubicBezTo>
                <a:lnTo>
                  <a:pt x="5219" y="14834"/>
                </a:lnTo>
                <a:cubicBezTo>
                  <a:pt x="6150" y="15248"/>
                  <a:pt x="7154" y="15482"/>
                  <a:pt x="8171" y="15482"/>
                </a:cubicBezTo>
                <a:cubicBezTo>
                  <a:pt x="8537" y="15482"/>
                  <a:pt x="8905" y="15452"/>
                  <a:pt x="9271" y="15389"/>
                </a:cubicBezTo>
                <a:cubicBezTo>
                  <a:pt x="10600" y="15160"/>
                  <a:pt x="11976" y="14429"/>
                  <a:pt x="12623" y="13197"/>
                </a:cubicBezTo>
                <a:cubicBezTo>
                  <a:pt x="12955" y="12569"/>
                  <a:pt x="13097" y="11858"/>
                  <a:pt x="13033" y="11151"/>
                </a:cubicBezTo>
                <a:cubicBezTo>
                  <a:pt x="13000" y="10731"/>
                  <a:pt x="12912" y="10318"/>
                  <a:pt x="12773" y="9921"/>
                </a:cubicBezTo>
                <a:cubicBezTo>
                  <a:pt x="12485" y="9107"/>
                  <a:pt x="11837" y="8590"/>
                  <a:pt x="11032" y="8326"/>
                </a:cubicBezTo>
                <a:cubicBezTo>
                  <a:pt x="10393" y="8117"/>
                  <a:pt x="9751" y="8011"/>
                  <a:pt x="9124" y="8011"/>
                </a:cubicBezTo>
                <a:cubicBezTo>
                  <a:pt x="7607" y="8011"/>
                  <a:pt x="6181" y="8630"/>
                  <a:pt x="5109" y="9884"/>
                </a:cubicBezTo>
                <a:cubicBezTo>
                  <a:pt x="4429" y="10679"/>
                  <a:pt x="3921" y="11627"/>
                  <a:pt x="3574" y="12637"/>
                </a:cubicBezTo>
                <a:lnTo>
                  <a:pt x="3574" y="12637"/>
                </a:lnTo>
                <a:cubicBezTo>
                  <a:pt x="3538" y="12600"/>
                  <a:pt x="3485" y="12547"/>
                  <a:pt x="3474" y="12536"/>
                </a:cubicBezTo>
                <a:cubicBezTo>
                  <a:pt x="3403" y="12462"/>
                  <a:pt x="3336" y="12387"/>
                  <a:pt x="3269" y="12312"/>
                </a:cubicBezTo>
                <a:cubicBezTo>
                  <a:pt x="3213" y="12247"/>
                  <a:pt x="3194" y="12226"/>
                  <a:pt x="3195" y="12226"/>
                </a:cubicBezTo>
                <a:lnTo>
                  <a:pt x="3195" y="12226"/>
                </a:lnTo>
                <a:cubicBezTo>
                  <a:pt x="3196" y="12226"/>
                  <a:pt x="3239" y="12275"/>
                  <a:pt x="3256" y="12296"/>
                </a:cubicBezTo>
                <a:cubicBezTo>
                  <a:pt x="3224" y="12256"/>
                  <a:pt x="3192" y="12215"/>
                  <a:pt x="3161" y="12173"/>
                </a:cubicBezTo>
                <a:cubicBezTo>
                  <a:pt x="2993" y="11945"/>
                  <a:pt x="2900" y="11810"/>
                  <a:pt x="2791" y="11622"/>
                </a:cubicBezTo>
                <a:cubicBezTo>
                  <a:pt x="2309" y="10774"/>
                  <a:pt x="2084" y="9961"/>
                  <a:pt x="2236" y="8984"/>
                </a:cubicBezTo>
                <a:cubicBezTo>
                  <a:pt x="2400" y="7936"/>
                  <a:pt x="2875" y="6967"/>
                  <a:pt x="3451" y="6088"/>
                </a:cubicBezTo>
                <a:cubicBezTo>
                  <a:pt x="4145" y="5039"/>
                  <a:pt x="4988" y="4098"/>
                  <a:pt x="5955" y="3292"/>
                </a:cubicBezTo>
                <a:cubicBezTo>
                  <a:pt x="6776" y="2607"/>
                  <a:pt x="7699" y="1987"/>
                  <a:pt x="8744" y="1716"/>
                </a:cubicBezTo>
                <a:cubicBezTo>
                  <a:pt x="9204" y="1596"/>
                  <a:pt x="8642" y="883"/>
                  <a:pt x="8499" y="728"/>
                </a:cubicBezTo>
                <a:cubicBezTo>
                  <a:pt x="8254" y="463"/>
                  <a:pt x="7751" y="0"/>
                  <a:pt x="7317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9" name="Google Shape;359;p10"/>
          <p:cNvSpPr/>
          <p:nvPr/>
        </p:nvSpPr>
        <p:spPr>
          <a:xfrm>
            <a:off x="-399449" y="2307317"/>
            <a:ext cx="693468" cy="828067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00740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1" name="Google Shape;361;p11"/>
          <p:cNvGrpSpPr/>
          <p:nvPr/>
        </p:nvGrpSpPr>
        <p:grpSpPr>
          <a:xfrm>
            <a:off x="14533" y="0"/>
            <a:ext cx="12190400" cy="6858000"/>
            <a:chOff x="10900" y="0"/>
            <a:chExt cx="9142800" cy="5143500"/>
          </a:xfrm>
        </p:grpSpPr>
        <p:cxnSp>
          <p:nvCxnSpPr>
            <p:cNvPr id="362" name="Google Shape;362;p11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11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11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11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11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7" name="Google Shape;367;p11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" name="Google Shape;368;p11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9" name="Google Shape;369;p11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0" name="Google Shape;370;p11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1" name="Google Shape;371;p11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2" name="Google Shape;372;p11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3" name="Google Shape;373;p11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4" name="Google Shape;374;p11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5" name="Google Shape;375;p11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6" name="Google Shape;376;p11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7" name="Google Shape;377;p11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8" name="Google Shape;378;p11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9" name="Google Shape;379;p11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11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11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11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11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11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11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11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11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11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11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90" name="Google Shape;390;p11"/>
          <p:cNvGrpSpPr/>
          <p:nvPr/>
        </p:nvGrpSpPr>
        <p:grpSpPr>
          <a:xfrm rot="10800000" flipH="1">
            <a:off x="-58749" y="-999656"/>
            <a:ext cx="12513169" cy="8025927"/>
            <a:chOff x="-44062" y="-749742"/>
            <a:chExt cx="9384877" cy="6019445"/>
          </a:xfrm>
        </p:grpSpPr>
        <p:sp>
          <p:nvSpPr>
            <p:cNvPr id="391" name="Google Shape;391;p11"/>
            <p:cNvSpPr/>
            <p:nvPr/>
          </p:nvSpPr>
          <p:spPr>
            <a:xfrm>
              <a:off x="165315" y="2970308"/>
              <a:ext cx="340398" cy="375255"/>
            </a:xfrm>
            <a:custGeom>
              <a:avLst/>
              <a:gdLst/>
              <a:ahLst/>
              <a:cxnLst/>
              <a:rect l="l" t="t" r="r" b="b"/>
              <a:pathLst>
                <a:path w="11748" h="12951" extrusionOk="0">
                  <a:moveTo>
                    <a:pt x="2065" y="1"/>
                  </a:moveTo>
                  <a:cubicBezTo>
                    <a:pt x="1319" y="1"/>
                    <a:pt x="488" y="136"/>
                    <a:pt x="417" y="513"/>
                  </a:cubicBezTo>
                  <a:cubicBezTo>
                    <a:pt x="160" y="1879"/>
                    <a:pt x="0" y="3428"/>
                    <a:pt x="608" y="4730"/>
                  </a:cubicBezTo>
                  <a:cubicBezTo>
                    <a:pt x="1026" y="5631"/>
                    <a:pt x="1766" y="6254"/>
                    <a:pt x="2646" y="6678"/>
                  </a:cubicBezTo>
                  <a:cubicBezTo>
                    <a:pt x="3565" y="7119"/>
                    <a:pt x="4547" y="7373"/>
                    <a:pt x="5510" y="7692"/>
                  </a:cubicBezTo>
                  <a:cubicBezTo>
                    <a:pt x="6416" y="7993"/>
                    <a:pt x="7175" y="8275"/>
                    <a:pt x="7867" y="8994"/>
                  </a:cubicBezTo>
                  <a:cubicBezTo>
                    <a:pt x="8808" y="9972"/>
                    <a:pt x="8907" y="11419"/>
                    <a:pt x="8798" y="12704"/>
                  </a:cubicBezTo>
                  <a:cubicBezTo>
                    <a:pt x="8780" y="12905"/>
                    <a:pt x="9222" y="12951"/>
                    <a:pt x="9626" y="12951"/>
                  </a:cubicBezTo>
                  <a:cubicBezTo>
                    <a:pt x="9914" y="12951"/>
                    <a:pt x="10184" y="12928"/>
                    <a:pt x="10255" y="12921"/>
                  </a:cubicBezTo>
                  <a:cubicBezTo>
                    <a:pt x="10520" y="12894"/>
                    <a:pt x="11608" y="12825"/>
                    <a:pt x="11642" y="12424"/>
                  </a:cubicBezTo>
                  <a:cubicBezTo>
                    <a:pt x="11747" y="11189"/>
                    <a:pt x="11640" y="9918"/>
                    <a:pt x="10888" y="8889"/>
                  </a:cubicBezTo>
                  <a:cubicBezTo>
                    <a:pt x="10305" y="8095"/>
                    <a:pt x="9408" y="7638"/>
                    <a:pt x="8507" y="7294"/>
                  </a:cubicBezTo>
                  <a:cubicBezTo>
                    <a:pt x="6779" y="6638"/>
                    <a:pt x="4651" y="6461"/>
                    <a:pt x="3622" y="4774"/>
                  </a:cubicBezTo>
                  <a:cubicBezTo>
                    <a:pt x="2807" y="3438"/>
                    <a:pt x="2986" y="1695"/>
                    <a:pt x="3261" y="233"/>
                  </a:cubicBezTo>
                  <a:cubicBezTo>
                    <a:pt x="3286" y="101"/>
                    <a:pt x="2707" y="1"/>
                    <a:pt x="2065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44062" y="3571652"/>
              <a:ext cx="759174" cy="1698051"/>
            </a:xfrm>
            <a:custGeom>
              <a:avLst/>
              <a:gdLst/>
              <a:ahLst/>
              <a:cxnLst/>
              <a:rect l="l" t="t" r="r" b="b"/>
              <a:pathLst>
                <a:path w="26201" h="58604" extrusionOk="0">
                  <a:moveTo>
                    <a:pt x="5742" y="22424"/>
                  </a:moveTo>
                  <a:cubicBezTo>
                    <a:pt x="5704" y="22426"/>
                    <a:pt x="5689" y="22426"/>
                    <a:pt x="5687" y="22426"/>
                  </a:cubicBezTo>
                  <a:cubicBezTo>
                    <a:pt x="5683" y="22426"/>
                    <a:pt x="5717" y="22425"/>
                    <a:pt x="5742" y="22424"/>
                  </a:cubicBezTo>
                  <a:close/>
                  <a:moveTo>
                    <a:pt x="15230" y="22608"/>
                  </a:moveTo>
                  <a:lnTo>
                    <a:pt x="15230" y="22608"/>
                  </a:lnTo>
                  <a:cubicBezTo>
                    <a:pt x="15231" y="22608"/>
                    <a:pt x="15232" y="22608"/>
                    <a:pt x="15233" y="22608"/>
                  </a:cubicBezTo>
                  <a:lnTo>
                    <a:pt x="15233" y="22608"/>
                  </a:lnTo>
                  <a:cubicBezTo>
                    <a:pt x="15231" y="22608"/>
                    <a:pt x="15230" y="22608"/>
                    <a:pt x="15230" y="22608"/>
                  </a:cubicBezTo>
                  <a:close/>
                  <a:moveTo>
                    <a:pt x="15790" y="22813"/>
                  </a:moveTo>
                  <a:lnTo>
                    <a:pt x="15790" y="22813"/>
                  </a:lnTo>
                  <a:cubicBezTo>
                    <a:pt x="15802" y="22823"/>
                    <a:pt x="15812" y="22831"/>
                    <a:pt x="15820" y="22837"/>
                  </a:cubicBezTo>
                  <a:lnTo>
                    <a:pt x="15820" y="22837"/>
                  </a:lnTo>
                  <a:cubicBezTo>
                    <a:pt x="15810" y="22829"/>
                    <a:pt x="15800" y="22822"/>
                    <a:pt x="15791" y="22813"/>
                  </a:cubicBezTo>
                  <a:lnTo>
                    <a:pt x="15791" y="22813"/>
                  </a:lnTo>
                  <a:cubicBezTo>
                    <a:pt x="15791" y="22813"/>
                    <a:pt x="15791" y="22813"/>
                    <a:pt x="15790" y="22813"/>
                  </a:cubicBezTo>
                  <a:close/>
                  <a:moveTo>
                    <a:pt x="15987" y="22959"/>
                  </a:moveTo>
                  <a:cubicBezTo>
                    <a:pt x="16003" y="22971"/>
                    <a:pt x="16020" y="22982"/>
                    <a:pt x="16035" y="22994"/>
                  </a:cubicBezTo>
                  <a:cubicBezTo>
                    <a:pt x="16016" y="22980"/>
                    <a:pt x="16000" y="22968"/>
                    <a:pt x="15987" y="22959"/>
                  </a:cubicBezTo>
                  <a:close/>
                  <a:moveTo>
                    <a:pt x="16201" y="23148"/>
                  </a:moveTo>
                  <a:cubicBezTo>
                    <a:pt x="16275" y="23214"/>
                    <a:pt x="16300" y="23237"/>
                    <a:pt x="16300" y="23237"/>
                  </a:cubicBezTo>
                  <a:cubicBezTo>
                    <a:pt x="16300" y="23237"/>
                    <a:pt x="16243" y="23186"/>
                    <a:pt x="16201" y="23148"/>
                  </a:cubicBezTo>
                  <a:close/>
                  <a:moveTo>
                    <a:pt x="16412" y="25138"/>
                  </a:moveTo>
                  <a:lnTo>
                    <a:pt x="16412" y="25138"/>
                  </a:lnTo>
                  <a:cubicBezTo>
                    <a:pt x="16412" y="25139"/>
                    <a:pt x="16411" y="25140"/>
                    <a:pt x="16411" y="25141"/>
                  </a:cubicBezTo>
                  <a:lnTo>
                    <a:pt x="16411" y="25141"/>
                  </a:lnTo>
                  <a:cubicBezTo>
                    <a:pt x="16411" y="25140"/>
                    <a:pt x="16412" y="25139"/>
                    <a:pt x="16412" y="25138"/>
                  </a:cubicBezTo>
                  <a:close/>
                  <a:moveTo>
                    <a:pt x="19352" y="36701"/>
                  </a:moveTo>
                  <a:cubicBezTo>
                    <a:pt x="19353" y="36701"/>
                    <a:pt x="19353" y="36701"/>
                    <a:pt x="19354" y="36701"/>
                  </a:cubicBezTo>
                  <a:lnTo>
                    <a:pt x="19354" y="36701"/>
                  </a:lnTo>
                  <a:cubicBezTo>
                    <a:pt x="19354" y="36705"/>
                    <a:pt x="19353" y="36710"/>
                    <a:pt x="19353" y="36714"/>
                  </a:cubicBezTo>
                  <a:lnTo>
                    <a:pt x="19353" y="36714"/>
                  </a:lnTo>
                  <a:cubicBezTo>
                    <a:pt x="19353" y="36709"/>
                    <a:pt x="19353" y="36705"/>
                    <a:pt x="19352" y="36701"/>
                  </a:cubicBezTo>
                  <a:close/>
                  <a:moveTo>
                    <a:pt x="17957" y="36354"/>
                  </a:moveTo>
                  <a:cubicBezTo>
                    <a:pt x="18149" y="36354"/>
                    <a:pt x="18350" y="36377"/>
                    <a:pt x="18618" y="36421"/>
                  </a:cubicBezTo>
                  <a:cubicBezTo>
                    <a:pt x="18581" y="36415"/>
                    <a:pt x="18561" y="36413"/>
                    <a:pt x="18556" y="36413"/>
                  </a:cubicBezTo>
                  <a:cubicBezTo>
                    <a:pt x="18528" y="36413"/>
                    <a:pt x="18808" y="36472"/>
                    <a:pt x="18866" y="36490"/>
                  </a:cubicBezTo>
                  <a:cubicBezTo>
                    <a:pt x="18922" y="36508"/>
                    <a:pt x="18978" y="36530"/>
                    <a:pt x="19034" y="36546"/>
                  </a:cubicBezTo>
                  <a:cubicBezTo>
                    <a:pt x="19046" y="36549"/>
                    <a:pt x="19057" y="36552"/>
                    <a:pt x="19067" y="36555"/>
                  </a:cubicBezTo>
                  <a:lnTo>
                    <a:pt x="19067" y="36555"/>
                  </a:lnTo>
                  <a:cubicBezTo>
                    <a:pt x="19075" y="36559"/>
                    <a:pt x="19085" y="36564"/>
                    <a:pt x="19096" y="36570"/>
                  </a:cubicBezTo>
                  <a:cubicBezTo>
                    <a:pt x="19181" y="36613"/>
                    <a:pt x="19265" y="36655"/>
                    <a:pt x="19348" y="36698"/>
                  </a:cubicBezTo>
                  <a:lnTo>
                    <a:pt x="19348" y="36698"/>
                  </a:lnTo>
                  <a:cubicBezTo>
                    <a:pt x="19350" y="36708"/>
                    <a:pt x="19351" y="36718"/>
                    <a:pt x="19353" y="36728"/>
                  </a:cubicBezTo>
                  <a:lnTo>
                    <a:pt x="19353" y="36728"/>
                  </a:lnTo>
                  <a:cubicBezTo>
                    <a:pt x="19352" y="36754"/>
                    <a:pt x="19348" y="36785"/>
                    <a:pt x="19340" y="36816"/>
                  </a:cubicBezTo>
                  <a:cubicBezTo>
                    <a:pt x="19323" y="36888"/>
                    <a:pt x="19299" y="36960"/>
                    <a:pt x="19280" y="37032"/>
                  </a:cubicBezTo>
                  <a:cubicBezTo>
                    <a:pt x="19276" y="37048"/>
                    <a:pt x="19273" y="37061"/>
                    <a:pt x="19271" y="37070"/>
                  </a:cubicBezTo>
                  <a:lnTo>
                    <a:pt x="19271" y="37070"/>
                  </a:lnTo>
                  <a:cubicBezTo>
                    <a:pt x="19264" y="37079"/>
                    <a:pt x="19254" y="37092"/>
                    <a:pt x="19241" y="37111"/>
                  </a:cubicBezTo>
                  <a:cubicBezTo>
                    <a:pt x="19142" y="37257"/>
                    <a:pt x="19054" y="37402"/>
                    <a:pt x="18938" y="37535"/>
                  </a:cubicBezTo>
                  <a:cubicBezTo>
                    <a:pt x="18876" y="37607"/>
                    <a:pt x="18808" y="37674"/>
                    <a:pt x="18743" y="37742"/>
                  </a:cubicBezTo>
                  <a:cubicBezTo>
                    <a:pt x="18708" y="37778"/>
                    <a:pt x="18671" y="37810"/>
                    <a:pt x="18634" y="37843"/>
                  </a:cubicBezTo>
                  <a:cubicBezTo>
                    <a:pt x="18631" y="37846"/>
                    <a:pt x="18628" y="37849"/>
                    <a:pt x="18625" y="37852"/>
                  </a:cubicBezTo>
                  <a:lnTo>
                    <a:pt x="18625" y="37852"/>
                  </a:lnTo>
                  <a:cubicBezTo>
                    <a:pt x="18623" y="37853"/>
                    <a:pt x="18622" y="37854"/>
                    <a:pt x="18620" y="37856"/>
                  </a:cubicBezTo>
                  <a:cubicBezTo>
                    <a:pt x="18451" y="37993"/>
                    <a:pt x="18273" y="38123"/>
                    <a:pt x="18091" y="38243"/>
                  </a:cubicBezTo>
                  <a:cubicBezTo>
                    <a:pt x="17679" y="38506"/>
                    <a:pt x="17243" y="38733"/>
                    <a:pt x="16791" y="38921"/>
                  </a:cubicBezTo>
                  <a:cubicBezTo>
                    <a:pt x="16233" y="39158"/>
                    <a:pt x="15938" y="39255"/>
                    <a:pt x="15351" y="39401"/>
                  </a:cubicBezTo>
                  <a:cubicBezTo>
                    <a:pt x="14819" y="39535"/>
                    <a:pt x="14276" y="39629"/>
                    <a:pt x="13730" y="39680"/>
                  </a:cubicBezTo>
                  <a:cubicBezTo>
                    <a:pt x="13608" y="39691"/>
                    <a:pt x="13487" y="39701"/>
                    <a:pt x="13364" y="39707"/>
                  </a:cubicBezTo>
                  <a:cubicBezTo>
                    <a:pt x="13348" y="39708"/>
                    <a:pt x="13332" y="39709"/>
                    <a:pt x="13315" y="39710"/>
                  </a:cubicBezTo>
                  <a:lnTo>
                    <a:pt x="13315" y="39710"/>
                  </a:lnTo>
                  <a:cubicBezTo>
                    <a:pt x="13600" y="39178"/>
                    <a:pt x="13950" y="38677"/>
                    <a:pt x="14359" y="38222"/>
                  </a:cubicBezTo>
                  <a:cubicBezTo>
                    <a:pt x="15102" y="37394"/>
                    <a:pt x="16144" y="36693"/>
                    <a:pt x="17152" y="36466"/>
                  </a:cubicBezTo>
                  <a:cubicBezTo>
                    <a:pt x="17487" y="36390"/>
                    <a:pt x="17715" y="36354"/>
                    <a:pt x="17957" y="36354"/>
                  </a:cubicBezTo>
                  <a:close/>
                  <a:moveTo>
                    <a:pt x="9409" y="1"/>
                  </a:moveTo>
                  <a:cubicBezTo>
                    <a:pt x="9281" y="1"/>
                    <a:pt x="9160" y="30"/>
                    <a:pt x="9057" y="97"/>
                  </a:cubicBezTo>
                  <a:lnTo>
                    <a:pt x="9057" y="94"/>
                  </a:lnTo>
                  <a:cubicBezTo>
                    <a:pt x="7445" y="1132"/>
                    <a:pt x="6145" y="2683"/>
                    <a:pt x="5023" y="4215"/>
                  </a:cubicBezTo>
                  <a:cubicBezTo>
                    <a:pt x="3600" y="6163"/>
                    <a:pt x="2415" y="8275"/>
                    <a:pt x="1491" y="10505"/>
                  </a:cubicBezTo>
                  <a:cubicBezTo>
                    <a:pt x="633" y="12581"/>
                    <a:pt x="1" y="14816"/>
                    <a:pt x="69" y="17082"/>
                  </a:cubicBezTo>
                  <a:cubicBezTo>
                    <a:pt x="98" y="18048"/>
                    <a:pt x="288" y="19039"/>
                    <a:pt x="702" y="19917"/>
                  </a:cubicBezTo>
                  <a:cubicBezTo>
                    <a:pt x="1183" y="20938"/>
                    <a:pt x="1863" y="22077"/>
                    <a:pt x="2838" y="22906"/>
                  </a:cubicBezTo>
                  <a:cubicBezTo>
                    <a:pt x="3949" y="23851"/>
                    <a:pt x="5280" y="24228"/>
                    <a:pt x="6653" y="24228"/>
                  </a:cubicBezTo>
                  <a:cubicBezTo>
                    <a:pt x="7272" y="24228"/>
                    <a:pt x="7899" y="24151"/>
                    <a:pt x="8519" y="24017"/>
                  </a:cubicBezTo>
                  <a:cubicBezTo>
                    <a:pt x="10343" y="23619"/>
                    <a:pt x="12084" y="22830"/>
                    <a:pt x="13946" y="22600"/>
                  </a:cubicBezTo>
                  <a:cubicBezTo>
                    <a:pt x="14224" y="22565"/>
                    <a:pt x="14376" y="22546"/>
                    <a:pt x="14541" y="22546"/>
                  </a:cubicBezTo>
                  <a:cubicBezTo>
                    <a:pt x="14671" y="22546"/>
                    <a:pt x="14809" y="22558"/>
                    <a:pt x="15025" y="22582"/>
                  </a:cubicBezTo>
                  <a:cubicBezTo>
                    <a:pt x="15105" y="22592"/>
                    <a:pt x="15184" y="22604"/>
                    <a:pt x="15263" y="22616"/>
                  </a:cubicBezTo>
                  <a:lnTo>
                    <a:pt x="15263" y="22616"/>
                  </a:lnTo>
                  <a:cubicBezTo>
                    <a:pt x="15303" y="22626"/>
                    <a:pt x="15343" y="22635"/>
                    <a:pt x="15382" y="22647"/>
                  </a:cubicBezTo>
                  <a:cubicBezTo>
                    <a:pt x="15457" y="22671"/>
                    <a:pt x="15533" y="22698"/>
                    <a:pt x="15609" y="22723"/>
                  </a:cubicBezTo>
                  <a:lnTo>
                    <a:pt x="15609" y="22723"/>
                  </a:lnTo>
                  <a:cubicBezTo>
                    <a:pt x="15659" y="22749"/>
                    <a:pt x="15712" y="22774"/>
                    <a:pt x="15764" y="22799"/>
                  </a:cubicBezTo>
                  <a:cubicBezTo>
                    <a:pt x="15773" y="22804"/>
                    <a:pt x="15782" y="22809"/>
                    <a:pt x="15790" y="22813"/>
                  </a:cubicBezTo>
                  <a:lnTo>
                    <a:pt x="15790" y="22813"/>
                  </a:lnTo>
                  <a:cubicBezTo>
                    <a:pt x="15786" y="22810"/>
                    <a:pt x="15782" y="22806"/>
                    <a:pt x="15778" y="22803"/>
                  </a:cubicBezTo>
                  <a:lnTo>
                    <a:pt x="15778" y="22803"/>
                  </a:lnTo>
                  <a:cubicBezTo>
                    <a:pt x="15782" y="22806"/>
                    <a:pt x="15786" y="22810"/>
                    <a:pt x="15791" y="22813"/>
                  </a:cubicBezTo>
                  <a:lnTo>
                    <a:pt x="15791" y="22813"/>
                  </a:lnTo>
                  <a:cubicBezTo>
                    <a:pt x="15850" y="22846"/>
                    <a:pt x="15877" y="22870"/>
                    <a:pt x="15871" y="22870"/>
                  </a:cubicBezTo>
                  <a:cubicBezTo>
                    <a:pt x="15867" y="22870"/>
                    <a:pt x="15850" y="22860"/>
                    <a:pt x="15820" y="22837"/>
                  </a:cubicBezTo>
                  <a:lnTo>
                    <a:pt x="15820" y="22837"/>
                  </a:lnTo>
                  <a:cubicBezTo>
                    <a:pt x="15863" y="22870"/>
                    <a:pt x="15908" y="22902"/>
                    <a:pt x="15952" y="22933"/>
                  </a:cubicBezTo>
                  <a:lnTo>
                    <a:pt x="15952" y="22933"/>
                  </a:lnTo>
                  <a:cubicBezTo>
                    <a:pt x="15943" y="22928"/>
                    <a:pt x="15939" y="22925"/>
                    <a:pt x="15938" y="22925"/>
                  </a:cubicBezTo>
                  <a:cubicBezTo>
                    <a:pt x="15932" y="22925"/>
                    <a:pt x="16115" y="23070"/>
                    <a:pt x="16171" y="23120"/>
                  </a:cubicBezTo>
                  <a:cubicBezTo>
                    <a:pt x="16179" y="23127"/>
                    <a:pt x="16186" y="23134"/>
                    <a:pt x="16193" y="23140"/>
                  </a:cubicBezTo>
                  <a:lnTo>
                    <a:pt x="16193" y="23140"/>
                  </a:lnTo>
                  <a:cubicBezTo>
                    <a:pt x="16230" y="23176"/>
                    <a:pt x="16269" y="23210"/>
                    <a:pt x="16305" y="23247"/>
                  </a:cubicBezTo>
                  <a:cubicBezTo>
                    <a:pt x="16361" y="23306"/>
                    <a:pt x="16413" y="23376"/>
                    <a:pt x="16472" y="23428"/>
                  </a:cubicBezTo>
                  <a:lnTo>
                    <a:pt x="16472" y="23428"/>
                  </a:lnTo>
                  <a:cubicBezTo>
                    <a:pt x="16392" y="23356"/>
                    <a:pt x="16363" y="23330"/>
                    <a:pt x="16362" y="23330"/>
                  </a:cubicBezTo>
                  <a:lnTo>
                    <a:pt x="16362" y="23330"/>
                  </a:lnTo>
                  <a:cubicBezTo>
                    <a:pt x="16361" y="23330"/>
                    <a:pt x="16447" y="23411"/>
                    <a:pt x="16489" y="23467"/>
                  </a:cubicBezTo>
                  <a:cubicBezTo>
                    <a:pt x="16498" y="23480"/>
                    <a:pt x="16506" y="23493"/>
                    <a:pt x="16514" y="23507"/>
                  </a:cubicBezTo>
                  <a:lnTo>
                    <a:pt x="16514" y="23507"/>
                  </a:lnTo>
                  <a:cubicBezTo>
                    <a:pt x="16539" y="23572"/>
                    <a:pt x="16567" y="23639"/>
                    <a:pt x="16597" y="23700"/>
                  </a:cubicBezTo>
                  <a:cubicBezTo>
                    <a:pt x="16601" y="23708"/>
                    <a:pt x="16605" y="23715"/>
                    <a:pt x="16608" y="23721"/>
                  </a:cubicBezTo>
                  <a:lnTo>
                    <a:pt x="16608" y="23721"/>
                  </a:lnTo>
                  <a:cubicBezTo>
                    <a:pt x="16608" y="23723"/>
                    <a:pt x="16608" y="23724"/>
                    <a:pt x="16609" y="23726"/>
                  </a:cubicBezTo>
                  <a:cubicBezTo>
                    <a:pt x="16621" y="23802"/>
                    <a:pt x="16639" y="23878"/>
                    <a:pt x="16647" y="23956"/>
                  </a:cubicBezTo>
                  <a:cubicBezTo>
                    <a:pt x="16653" y="24025"/>
                    <a:pt x="16655" y="24092"/>
                    <a:pt x="16658" y="24160"/>
                  </a:cubicBezTo>
                  <a:cubicBezTo>
                    <a:pt x="16658" y="24162"/>
                    <a:pt x="16658" y="24163"/>
                    <a:pt x="16658" y="24164"/>
                  </a:cubicBezTo>
                  <a:lnTo>
                    <a:pt x="16658" y="24164"/>
                  </a:lnTo>
                  <a:cubicBezTo>
                    <a:pt x="16656" y="24191"/>
                    <a:pt x="16654" y="24219"/>
                    <a:pt x="16650" y="24245"/>
                  </a:cubicBezTo>
                  <a:cubicBezTo>
                    <a:pt x="16609" y="24560"/>
                    <a:pt x="16524" y="24868"/>
                    <a:pt x="16401" y="25160"/>
                  </a:cubicBezTo>
                  <a:cubicBezTo>
                    <a:pt x="16400" y="25163"/>
                    <a:pt x="16398" y="25166"/>
                    <a:pt x="16397" y="25169"/>
                  </a:cubicBezTo>
                  <a:lnTo>
                    <a:pt x="16397" y="25169"/>
                  </a:lnTo>
                  <a:cubicBezTo>
                    <a:pt x="16382" y="25201"/>
                    <a:pt x="16367" y="25233"/>
                    <a:pt x="16351" y="25264"/>
                  </a:cubicBezTo>
                  <a:cubicBezTo>
                    <a:pt x="16313" y="25339"/>
                    <a:pt x="16275" y="25413"/>
                    <a:pt x="16235" y="25486"/>
                  </a:cubicBezTo>
                  <a:cubicBezTo>
                    <a:pt x="16137" y="25664"/>
                    <a:pt x="16032" y="25835"/>
                    <a:pt x="15920" y="26001"/>
                  </a:cubicBezTo>
                  <a:cubicBezTo>
                    <a:pt x="15690" y="26344"/>
                    <a:pt x="15442" y="26673"/>
                    <a:pt x="15177" y="26991"/>
                  </a:cubicBezTo>
                  <a:cubicBezTo>
                    <a:pt x="13966" y="28456"/>
                    <a:pt x="12552" y="29742"/>
                    <a:pt x="11243" y="31118"/>
                  </a:cubicBezTo>
                  <a:cubicBezTo>
                    <a:pt x="10048" y="32372"/>
                    <a:pt x="8782" y="33752"/>
                    <a:pt x="8226" y="35431"/>
                  </a:cubicBezTo>
                  <a:cubicBezTo>
                    <a:pt x="7701" y="37022"/>
                    <a:pt x="8263" y="38848"/>
                    <a:pt x="9484" y="39968"/>
                  </a:cubicBezTo>
                  <a:cubicBezTo>
                    <a:pt x="9800" y="40258"/>
                    <a:pt x="10141" y="40502"/>
                    <a:pt x="10499" y="40704"/>
                  </a:cubicBezTo>
                  <a:lnTo>
                    <a:pt x="10499" y="40704"/>
                  </a:lnTo>
                  <a:cubicBezTo>
                    <a:pt x="10290" y="41706"/>
                    <a:pt x="10257" y="42744"/>
                    <a:pt x="10420" y="43759"/>
                  </a:cubicBezTo>
                  <a:cubicBezTo>
                    <a:pt x="10829" y="46302"/>
                    <a:pt x="12410" y="48773"/>
                    <a:pt x="14509" y="50262"/>
                  </a:cubicBezTo>
                  <a:cubicBezTo>
                    <a:pt x="16198" y="51460"/>
                    <a:pt x="18182" y="51989"/>
                    <a:pt x="20141" y="52561"/>
                  </a:cubicBezTo>
                  <a:cubicBezTo>
                    <a:pt x="20575" y="52687"/>
                    <a:pt x="21010" y="52820"/>
                    <a:pt x="21436" y="52973"/>
                  </a:cubicBezTo>
                  <a:cubicBezTo>
                    <a:pt x="21532" y="53007"/>
                    <a:pt x="21628" y="53042"/>
                    <a:pt x="21724" y="53079"/>
                  </a:cubicBezTo>
                  <a:cubicBezTo>
                    <a:pt x="21774" y="53099"/>
                    <a:pt x="21853" y="53132"/>
                    <a:pt x="21887" y="53146"/>
                  </a:cubicBezTo>
                  <a:lnTo>
                    <a:pt x="21887" y="53146"/>
                  </a:lnTo>
                  <a:cubicBezTo>
                    <a:pt x="22068" y="53227"/>
                    <a:pt x="22249" y="53310"/>
                    <a:pt x="22424" y="53403"/>
                  </a:cubicBezTo>
                  <a:cubicBezTo>
                    <a:pt x="22510" y="53448"/>
                    <a:pt x="22593" y="53496"/>
                    <a:pt x="22676" y="53544"/>
                  </a:cubicBezTo>
                  <a:cubicBezTo>
                    <a:pt x="22684" y="53548"/>
                    <a:pt x="22692" y="53552"/>
                    <a:pt x="22699" y="53556"/>
                  </a:cubicBezTo>
                  <a:lnTo>
                    <a:pt x="22699" y="53556"/>
                  </a:lnTo>
                  <a:cubicBezTo>
                    <a:pt x="22704" y="53560"/>
                    <a:pt x="22710" y="53565"/>
                    <a:pt x="22718" y="53571"/>
                  </a:cubicBezTo>
                  <a:cubicBezTo>
                    <a:pt x="22793" y="53628"/>
                    <a:pt x="22873" y="53678"/>
                    <a:pt x="22948" y="53735"/>
                  </a:cubicBezTo>
                  <a:cubicBezTo>
                    <a:pt x="23010" y="53783"/>
                    <a:pt x="23129" y="53916"/>
                    <a:pt x="23133" y="53916"/>
                  </a:cubicBezTo>
                  <a:cubicBezTo>
                    <a:pt x="23135" y="53916"/>
                    <a:pt x="23112" y="53888"/>
                    <a:pt x="23049" y="53811"/>
                  </a:cubicBezTo>
                  <a:lnTo>
                    <a:pt x="23049" y="53811"/>
                  </a:lnTo>
                  <a:cubicBezTo>
                    <a:pt x="23108" y="53882"/>
                    <a:pt x="23183" y="53941"/>
                    <a:pt x="23246" y="54007"/>
                  </a:cubicBezTo>
                  <a:cubicBezTo>
                    <a:pt x="23295" y="54059"/>
                    <a:pt x="23361" y="54139"/>
                    <a:pt x="23363" y="54139"/>
                  </a:cubicBezTo>
                  <a:cubicBezTo>
                    <a:pt x="23363" y="54139"/>
                    <a:pt x="23363" y="54139"/>
                    <a:pt x="23363" y="54139"/>
                  </a:cubicBezTo>
                  <a:lnTo>
                    <a:pt x="23363" y="54139"/>
                  </a:lnTo>
                  <a:cubicBezTo>
                    <a:pt x="23399" y="54187"/>
                    <a:pt x="23434" y="54236"/>
                    <a:pt x="23468" y="54285"/>
                  </a:cubicBezTo>
                  <a:cubicBezTo>
                    <a:pt x="23492" y="54319"/>
                    <a:pt x="23607" y="54516"/>
                    <a:pt x="23612" y="54516"/>
                  </a:cubicBezTo>
                  <a:cubicBezTo>
                    <a:pt x="23613" y="54516"/>
                    <a:pt x="23604" y="54497"/>
                    <a:pt x="23579" y="54448"/>
                  </a:cubicBezTo>
                  <a:lnTo>
                    <a:pt x="23579" y="54448"/>
                  </a:lnTo>
                  <a:cubicBezTo>
                    <a:pt x="24016" y="55277"/>
                    <a:pt x="24114" y="56167"/>
                    <a:pt x="24067" y="57165"/>
                  </a:cubicBezTo>
                  <a:cubicBezTo>
                    <a:pt x="24040" y="57731"/>
                    <a:pt x="24456" y="58196"/>
                    <a:pt x="24941" y="58443"/>
                  </a:cubicBezTo>
                  <a:cubicBezTo>
                    <a:pt x="25080" y="58514"/>
                    <a:pt x="25373" y="58604"/>
                    <a:pt x="25634" y="58604"/>
                  </a:cubicBezTo>
                  <a:cubicBezTo>
                    <a:pt x="25894" y="58604"/>
                    <a:pt x="26124" y="58515"/>
                    <a:pt x="26136" y="58231"/>
                  </a:cubicBezTo>
                  <a:cubicBezTo>
                    <a:pt x="26200" y="56865"/>
                    <a:pt x="26050" y="55539"/>
                    <a:pt x="25369" y="54330"/>
                  </a:cubicBezTo>
                  <a:cubicBezTo>
                    <a:pt x="24801" y="53318"/>
                    <a:pt x="23892" y="52555"/>
                    <a:pt x="22892" y="51992"/>
                  </a:cubicBezTo>
                  <a:cubicBezTo>
                    <a:pt x="20999" y="50926"/>
                    <a:pt x="18775" y="50634"/>
                    <a:pt x="16767" y="49853"/>
                  </a:cubicBezTo>
                  <a:lnTo>
                    <a:pt x="16767" y="49853"/>
                  </a:lnTo>
                  <a:cubicBezTo>
                    <a:pt x="16768" y="49853"/>
                    <a:pt x="16768" y="49853"/>
                    <a:pt x="16768" y="49853"/>
                  </a:cubicBezTo>
                  <a:cubicBezTo>
                    <a:pt x="16768" y="49853"/>
                    <a:pt x="16767" y="49853"/>
                    <a:pt x="16766" y="49852"/>
                  </a:cubicBezTo>
                  <a:lnTo>
                    <a:pt x="16766" y="49852"/>
                  </a:lnTo>
                  <a:cubicBezTo>
                    <a:pt x="16767" y="49853"/>
                    <a:pt x="16767" y="49853"/>
                    <a:pt x="16767" y="49853"/>
                  </a:cubicBezTo>
                  <a:lnTo>
                    <a:pt x="16767" y="49853"/>
                  </a:lnTo>
                  <a:cubicBezTo>
                    <a:pt x="16763" y="49851"/>
                    <a:pt x="16759" y="49849"/>
                    <a:pt x="16753" y="49847"/>
                  </a:cubicBezTo>
                  <a:lnTo>
                    <a:pt x="16753" y="49847"/>
                  </a:lnTo>
                  <a:cubicBezTo>
                    <a:pt x="16758" y="49849"/>
                    <a:pt x="16762" y="49851"/>
                    <a:pt x="16766" y="49852"/>
                  </a:cubicBezTo>
                  <a:lnTo>
                    <a:pt x="16766" y="49852"/>
                  </a:lnTo>
                  <a:cubicBezTo>
                    <a:pt x="16764" y="49852"/>
                    <a:pt x="16762" y="49851"/>
                    <a:pt x="16760" y="49850"/>
                  </a:cubicBezTo>
                  <a:cubicBezTo>
                    <a:pt x="16688" y="49822"/>
                    <a:pt x="16664" y="49812"/>
                    <a:pt x="16665" y="49812"/>
                  </a:cubicBezTo>
                  <a:lnTo>
                    <a:pt x="16665" y="49812"/>
                  </a:lnTo>
                  <a:cubicBezTo>
                    <a:pt x="16666" y="49812"/>
                    <a:pt x="16721" y="49833"/>
                    <a:pt x="16753" y="49847"/>
                  </a:cubicBezTo>
                  <a:lnTo>
                    <a:pt x="16753" y="49847"/>
                  </a:lnTo>
                  <a:cubicBezTo>
                    <a:pt x="16699" y="49823"/>
                    <a:pt x="16647" y="49800"/>
                    <a:pt x="16594" y="49777"/>
                  </a:cubicBezTo>
                  <a:cubicBezTo>
                    <a:pt x="16463" y="49716"/>
                    <a:pt x="16334" y="49658"/>
                    <a:pt x="16206" y="49595"/>
                  </a:cubicBezTo>
                  <a:cubicBezTo>
                    <a:pt x="16093" y="49539"/>
                    <a:pt x="15981" y="49479"/>
                    <a:pt x="15869" y="49419"/>
                  </a:cubicBezTo>
                  <a:cubicBezTo>
                    <a:pt x="15800" y="49380"/>
                    <a:pt x="15732" y="49341"/>
                    <a:pt x="15663" y="49302"/>
                  </a:cubicBezTo>
                  <a:cubicBezTo>
                    <a:pt x="15648" y="49294"/>
                    <a:pt x="15593" y="49260"/>
                    <a:pt x="15552" y="49234"/>
                  </a:cubicBezTo>
                  <a:lnTo>
                    <a:pt x="15552" y="49234"/>
                  </a:lnTo>
                  <a:cubicBezTo>
                    <a:pt x="15489" y="49190"/>
                    <a:pt x="15355" y="49099"/>
                    <a:pt x="15332" y="49082"/>
                  </a:cubicBezTo>
                  <a:cubicBezTo>
                    <a:pt x="15214" y="48997"/>
                    <a:pt x="15104" y="48906"/>
                    <a:pt x="14989" y="48818"/>
                  </a:cubicBezTo>
                  <a:cubicBezTo>
                    <a:pt x="14978" y="48810"/>
                    <a:pt x="14963" y="48798"/>
                    <a:pt x="14949" y="48786"/>
                  </a:cubicBezTo>
                  <a:lnTo>
                    <a:pt x="14949" y="48786"/>
                  </a:lnTo>
                  <a:cubicBezTo>
                    <a:pt x="14920" y="48759"/>
                    <a:pt x="14891" y="48733"/>
                    <a:pt x="14863" y="48706"/>
                  </a:cubicBezTo>
                  <a:cubicBezTo>
                    <a:pt x="14708" y="48559"/>
                    <a:pt x="14561" y="48404"/>
                    <a:pt x="14417" y="48246"/>
                  </a:cubicBezTo>
                  <a:cubicBezTo>
                    <a:pt x="13541" y="47289"/>
                    <a:pt x="12856" y="46101"/>
                    <a:pt x="12578" y="44799"/>
                  </a:cubicBezTo>
                  <a:cubicBezTo>
                    <a:pt x="12337" y="43674"/>
                    <a:pt x="12370" y="42521"/>
                    <a:pt x="12647" y="41430"/>
                  </a:cubicBezTo>
                  <a:lnTo>
                    <a:pt x="12647" y="41430"/>
                  </a:lnTo>
                  <a:cubicBezTo>
                    <a:pt x="13099" y="41503"/>
                    <a:pt x="13561" y="41535"/>
                    <a:pt x="14025" y="41535"/>
                  </a:cubicBezTo>
                  <a:cubicBezTo>
                    <a:pt x="14196" y="41535"/>
                    <a:pt x="14367" y="41531"/>
                    <a:pt x="14538" y="41522"/>
                  </a:cubicBezTo>
                  <a:cubicBezTo>
                    <a:pt x="16157" y="41439"/>
                    <a:pt x="17828" y="40974"/>
                    <a:pt x="19248" y="40191"/>
                  </a:cubicBezTo>
                  <a:cubicBezTo>
                    <a:pt x="20278" y="39623"/>
                    <a:pt x="21519" y="38687"/>
                    <a:pt x="21438" y="37370"/>
                  </a:cubicBezTo>
                  <a:cubicBezTo>
                    <a:pt x="21372" y="36302"/>
                    <a:pt x="20462" y="35607"/>
                    <a:pt x="19582" y="35159"/>
                  </a:cubicBezTo>
                  <a:cubicBezTo>
                    <a:pt x="18782" y="34755"/>
                    <a:pt x="17912" y="34539"/>
                    <a:pt x="17024" y="34539"/>
                  </a:cubicBezTo>
                  <a:cubicBezTo>
                    <a:pt x="16859" y="34539"/>
                    <a:pt x="16694" y="34547"/>
                    <a:pt x="16529" y="34562"/>
                  </a:cubicBezTo>
                  <a:cubicBezTo>
                    <a:pt x="14628" y="34734"/>
                    <a:pt x="12934" y="36006"/>
                    <a:pt x="11867" y="37533"/>
                  </a:cubicBezTo>
                  <a:cubicBezTo>
                    <a:pt x="11486" y="38078"/>
                    <a:pt x="11171" y="38666"/>
                    <a:pt x="10927" y="39283"/>
                  </a:cubicBezTo>
                  <a:lnTo>
                    <a:pt x="10927" y="39283"/>
                  </a:lnTo>
                  <a:cubicBezTo>
                    <a:pt x="10913" y="39274"/>
                    <a:pt x="10898" y="39266"/>
                    <a:pt x="10884" y="39258"/>
                  </a:cubicBezTo>
                  <a:lnTo>
                    <a:pt x="10884" y="39258"/>
                  </a:lnTo>
                  <a:cubicBezTo>
                    <a:pt x="10805" y="39194"/>
                    <a:pt x="10716" y="39124"/>
                    <a:pt x="10632" y="39067"/>
                  </a:cubicBezTo>
                  <a:lnTo>
                    <a:pt x="10632" y="39067"/>
                  </a:lnTo>
                  <a:cubicBezTo>
                    <a:pt x="10730" y="39132"/>
                    <a:pt x="10768" y="39156"/>
                    <a:pt x="10773" y="39156"/>
                  </a:cubicBezTo>
                  <a:cubicBezTo>
                    <a:pt x="10783" y="39156"/>
                    <a:pt x="10623" y="39036"/>
                    <a:pt x="10557" y="38971"/>
                  </a:cubicBezTo>
                  <a:cubicBezTo>
                    <a:pt x="10551" y="38965"/>
                    <a:pt x="10545" y="38959"/>
                    <a:pt x="10540" y="38955"/>
                  </a:cubicBezTo>
                  <a:lnTo>
                    <a:pt x="10540" y="38955"/>
                  </a:lnTo>
                  <a:cubicBezTo>
                    <a:pt x="10533" y="38942"/>
                    <a:pt x="10524" y="38925"/>
                    <a:pt x="10511" y="38904"/>
                  </a:cubicBezTo>
                  <a:cubicBezTo>
                    <a:pt x="10481" y="38856"/>
                    <a:pt x="10390" y="38677"/>
                    <a:pt x="10384" y="38677"/>
                  </a:cubicBezTo>
                  <a:lnTo>
                    <a:pt x="10384" y="38677"/>
                  </a:lnTo>
                  <a:cubicBezTo>
                    <a:pt x="10382" y="38677"/>
                    <a:pt x="10392" y="38704"/>
                    <a:pt x="10425" y="38778"/>
                  </a:cubicBezTo>
                  <a:cubicBezTo>
                    <a:pt x="10375" y="38666"/>
                    <a:pt x="10322" y="38557"/>
                    <a:pt x="10281" y="38444"/>
                  </a:cubicBezTo>
                  <a:cubicBezTo>
                    <a:pt x="10263" y="38396"/>
                    <a:pt x="10247" y="38350"/>
                    <a:pt x="10231" y="38302"/>
                  </a:cubicBezTo>
                  <a:cubicBezTo>
                    <a:pt x="10224" y="38279"/>
                    <a:pt x="10219" y="38265"/>
                    <a:pt x="10216" y="38257"/>
                  </a:cubicBezTo>
                  <a:lnTo>
                    <a:pt x="10216" y="38257"/>
                  </a:lnTo>
                  <a:cubicBezTo>
                    <a:pt x="10213" y="38243"/>
                    <a:pt x="10210" y="38222"/>
                    <a:pt x="10204" y="38191"/>
                  </a:cubicBezTo>
                  <a:cubicBezTo>
                    <a:pt x="10161" y="37963"/>
                    <a:pt x="10131" y="37731"/>
                    <a:pt x="10113" y="37498"/>
                  </a:cubicBezTo>
                  <a:cubicBezTo>
                    <a:pt x="10109" y="37437"/>
                    <a:pt x="10105" y="37412"/>
                    <a:pt x="10102" y="37404"/>
                  </a:cubicBezTo>
                  <a:lnTo>
                    <a:pt x="10102" y="37404"/>
                  </a:lnTo>
                  <a:cubicBezTo>
                    <a:pt x="10105" y="37397"/>
                    <a:pt x="10111" y="37373"/>
                    <a:pt x="10119" y="37308"/>
                  </a:cubicBezTo>
                  <a:cubicBezTo>
                    <a:pt x="10135" y="37183"/>
                    <a:pt x="10151" y="37060"/>
                    <a:pt x="10177" y="36937"/>
                  </a:cubicBezTo>
                  <a:cubicBezTo>
                    <a:pt x="10287" y="36409"/>
                    <a:pt x="10437" y="36087"/>
                    <a:pt x="10667" y="35674"/>
                  </a:cubicBezTo>
                  <a:cubicBezTo>
                    <a:pt x="11890" y="33488"/>
                    <a:pt x="13912" y="31792"/>
                    <a:pt x="15633" y="30014"/>
                  </a:cubicBezTo>
                  <a:cubicBezTo>
                    <a:pt x="16970" y="28632"/>
                    <a:pt x="18959" y="26726"/>
                    <a:pt x="18729" y="24603"/>
                  </a:cubicBezTo>
                  <a:cubicBezTo>
                    <a:pt x="18673" y="24080"/>
                    <a:pt x="18455" y="23566"/>
                    <a:pt x="18158" y="23136"/>
                  </a:cubicBezTo>
                  <a:cubicBezTo>
                    <a:pt x="17990" y="22893"/>
                    <a:pt x="17799" y="22668"/>
                    <a:pt x="17588" y="22461"/>
                  </a:cubicBezTo>
                  <a:cubicBezTo>
                    <a:pt x="17529" y="22403"/>
                    <a:pt x="17338" y="22232"/>
                    <a:pt x="17261" y="22162"/>
                  </a:cubicBezTo>
                  <a:lnTo>
                    <a:pt x="17261" y="22162"/>
                  </a:lnTo>
                  <a:cubicBezTo>
                    <a:pt x="17099" y="22016"/>
                    <a:pt x="16938" y="21868"/>
                    <a:pt x="16764" y="21738"/>
                  </a:cubicBezTo>
                  <a:cubicBezTo>
                    <a:pt x="15822" y="21037"/>
                    <a:pt x="14720" y="20736"/>
                    <a:pt x="13579" y="20736"/>
                  </a:cubicBezTo>
                  <a:cubicBezTo>
                    <a:pt x="13382" y="20736"/>
                    <a:pt x="13184" y="20745"/>
                    <a:pt x="12985" y="20762"/>
                  </a:cubicBezTo>
                  <a:cubicBezTo>
                    <a:pt x="10516" y="20980"/>
                    <a:pt x="8273" y="22299"/>
                    <a:pt x="5785" y="22422"/>
                  </a:cubicBezTo>
                  <a:cubicBezTo>
                    <a:pt x="5771" y="22423"/>
                    <a:pt x="5759" y="22423"/>
                    <a:pt x="5749" y="22424"/>
                  </a:cubicBezTo>
                  <a:lnTo>
                    <a:pt x="5749" y="22424"/>
                  </a:lnTo>
                  <a:cubicBezTo>
                    <a:pt x="5666" y="22424"/>
                    <a:pt x="5584" y="22422"/>
                    <a:pt x="5501" y="22419"/>
                  </a:cubicBezTo>
                  <a:cubicBezTo>
                    <a:pt x="5373" y="22414"/>
                    <a:pt x="5247" y="22405"/>
                    <a:pt x="5119" y="22390"/>
                  </a:cubicBezTo>
                  <a:cubicBezTo>
                    <a:pt x="5049" y="22382"/>
                    <a:pt x="4980" y="22371"/>
                    <a:pt x="4910" y="22362"/>
                  </a:cubicBezTo>
                  <a:cubicBezTo>
                    <a:pt x="4892" y="22359"/>
                    <a:pt x="4878" y="22358"/>
                    <a:pt x="4865" y="22356"/>
                  </a:cubicBezTo>
                  <a:lnTo>
                    <a:pt x="4865" y="22356"/>
                  </a:lnTo>
                  <a:cubicBezTo>
                    <a:pt x="4721" y="22321"/>
                    <a:pt x="4582" y="22268"/>
                    <a:pt x="4437" y="22231"/>
                  </a:cubicBezTo>
                  <a:cubicBezTo>
                    <a:pt x="4429" y="22228"/>
                    <a:pt x="4422" y="22227"/>
                    <a:pt x="4415" y="22225"/>
                  </a:cubicBezTo>
                  <a:lnTo>
                    <a:pt x="4415" y="22225"/>
                  </a:lnTo>
                  <a:cubicBezTo>
                    <a:pt x="4356" y="22197"/>
                    <a:pt x="4298" y="22170"/>
                    <a:pt x="4241" y="22141"/>
                  </a:cubicBezTo>
                  <a:cubicBezTo>
                    <a:pt x="4189" y="22115"/>
                    <a:pt x="4140" y="22084"/>
                    <a:pt x="4087" y="22058"/>
                  </a:cubicBezTo>
                  <a:cubicBezTo>
                    <a:pt x="4082" y="22056"/>
                    <a:pt x="4077" y="22053"/>
                    <a:pt x="4073" y="22051"/>
                  </a:cubicBezTo>
                  <a:lnTo>
                    <a:pt x="4073" y="22051"/>
                  </a:lnTo>
                  <a:cubicBezTo>
                    <a:pt x="4068" y="22047"/>
                    <a:pt x="4064" y="22043"/>
                    <a:pt x="4058" y="22039"/>
                  </a:cubicBezTo>
                  <a:cubicBezTo>
                    <a:pt x="4018" y="22004"/>
                    <a:pt x="3859" y="21880"/>
                    <a:pt x="3808" y="21845"/>
                  </a:cubicBezTo>
                  <a:lnTo>
                    <a:pt x="3808" y="21845"/>
                  </a:lnTo>
                  <a:cubicBezTo>
                    <a:pt x="3771" y="21810"/>
                    <a:pt x="3728" y="21770"/>
                    <a:pt x="3726" y="21767"/>
                  </a:cubicBezTo>
                  <a:cubicBezTo>
                    <a:pt x="3654" y="21697"/>
                    <a:pt x="3589" y="21623"/>
                    <a:pt x="3522" y="21550"/>
                  </a:cubicBezTo>
                  <a:cubicBezTo>
                    <a:pt x="3508" y="21535"/>
                    <a:pt x="3497" y="21523"/>
                    <a:pt x="3487" y="21512"/>
                  </a:cubicBezTo>
                  <a:lnTo>
                    <a:pt x="3487" y="21512"/>
                  </a:lnTo>
                  <a:cubicBezTo>
                    <a:pt x="3484" y="21507"/>
                    <a:pt x="3479" y="21501"/>
                    <a:pt x="3474" y="21494"/>
                  </a:cubicBezTo>
                  <a:cubicBezTo>
                    <a:pt x="3419" y="21422"/>
                    <a:pt x="3365" y="21349"/>
                    <a:pt x="3314" y="21275"/>
                  </a:cubicBezTo>
                  <a:cubicBezTo>
                    <a:pt x="3205" y="21117"/>
                    <a:pt x="3102" y="20952"/>
                    <a:pt x="3007" y="20785"/>
                  </a:cubicBezTo>
                  <a:cubicBezTo>
                    <a:pt x="2931" y="20649"/>
                    <a:pt x="2868" y="20515"/>
                    <a:pt x="2779" y="20344"/>
                  </a:cubicBezTo>
                  <a:cubicBezTo>
                    <a:pt x="2748" y="20284"/>
                    <a:pt x="2728" y="20247"/>
                    <a:pt x="2717" y="20227"/>
                  </a:cubicBezTo>
                  <a:lnTo>
                    <a:pt x="2717" y="20227"/>
                  </a:lnTo>
                  <a:cubicBezTo>
                    <a:pt x="2679" y="20148"/>
                    <a:pt x="2641" y="20070"/>
                    <a:pt x="2605" y="19989"/>
                  </a:cubicBezTo>
                  <a:cubicBezTo>
                    <a:pt x="2351" y="19411"/>
                    <a:pt x="2266" y="19037"/>
                    <a:pt x="2194" y="18361"/>
                  </a:cubicBezTo>
                  <a:cubicBezTo>
                    <a:pt x="1887" y="15500"/>
                    <a:pt x="3049" y="12454"/>
                    <a:pt x="4320" y="9923"/>
                  </a:cubicBezTo>
                  <a:cubicBezTo>
                    <a:pt x="5638" y="7298"/>
                    <a:pt x="7329" y="4706"/>
                    <a:pt x="9493" y="2696"/>
                  </a:cubicBezTo>
                  <a:cubicBezTo>
                    <a:pt x="9857" y="2356"/>
                    <a:pt x="10252" y="2047"/>
                    <a:pt x="10671" y="1776"/>
                  </a:cubicBezTo>
                  <a:cubicBezTo>
                    <a:pt x="11456" y="1270"/>
                    <a:pt x="10251" y="1"/>
                    <a:pt x="9409" y="1"/>
                  </a:cubicBezTo>
                  <a:close/>
                </a:path>
              </a:pathLst>
            </a:custGeom>
            <a:solidFill>
              <a:srgbClr val="DE80D7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715099" y="-749742"/>
              <a:ext cx="748453" cy="1751944"/>
            </a:xfrm>
            <a:custGeom>
              <a:avLst/>
              <a:gdLst/>
              <a:ahLst/>
              <a:cxnLst/>
              <a:rect l="l" t="t" r="r" b="b"/>
              <a:pathLst>
                <a:path w="25831" h="60464" extrusionOk="0">
                  <a:moveTo>
                    <a:pt x="14353" y="21284"/>
                  </a:moveTo>
                  <a:cubicBezTo>
                    <a:pt x="14354" y="21284"/>
                    <a:pt x="14354" y="21284"/>
                    <a:pt x="14354" y="21284"/>
                  </a:cubicBezTo>
                  <a:cubicBezTo>
                    <a:pt x="14354" y="21284"/>
                    <a:pt x="14354" y="21284"/>
                    <a:pt x="14353" y="21284"/>
                  </a:cubicBezTo>
                  <a:close/>
                  <a:moveTo>
                    <a:pt x="14972" y="22124"/>
                  </a:moveTo>
                  <a:cubicBezTo>
                    <a:pt x="14973" y="22126"/>
                    <a:pt x="14974" y="22128"/>
                    <a:pt x="14974" y="22130"/>
                  </a:cubicBezTo>
                  <a:lnTo>
                    <a:pt x="14974" y="22130"/>
                  </a:lnTo>
                  <a:cubicBezTo>
                    <a:pt x="14974" y="22128"/>
                    <a:pt x="14973" y="22126"/>
                    <a:pt x="14972" y="22124"/>
                  </a:cubicBezTo>
                  <a:close/>
                  <a:moveTo>
                    <a:pt x="14144" y="21194"/>
                  </a:moveTo>
                  <a:cubicBezTo>
                    <a:pt x="14170" y="21203"/>
                    <a:pt x="14227" y="21221"/>
                    <a:pt x="14276" y="21236"/>
                  </a:cubicBezTo>
                  <a:lnTo>
                    <a:pt x="14276" y="21236"/>
                  </a:lnTo>
                  <a:cubicBezTo>
                    <a:pt x="14312" y="21272"/>
                    <a:pt x="14362" y="21305"/>
                    <a:pt x="14404" y="21335"/>
                  </a:cubicBezTo>
                  <a:cubicBezTo>
                    <a:pt x="14411" y="21341"/>
                    <a:pt x="14417" y="21345"/>
                    <a:pt x="14421" y="21347"/>
                  </a:cubicBezTo>
                  <a:lnTo>
                    <a:pt x="14421" y="21347"/>
                  </a:lnTo>
                  <a:cubicBezTo>
                    <a:pt x="14423" y="21349"/>
                    <a:pt x="14425" y="21352"/>
                    <a:pt x="14428" y="21354"/>
                  </a:cubicBezTo>
                  <a:cubicBezTo>
                    <a:pt x="14614" y="21565"/>
                    <a:pt x="14726" y="21709"/>
                    <a:pt x="14822" y="21872"/>
                  </a:cubicBezTo>
                  <a:cubicBezTo>
                    <a:pt x="14873" y="21958"/>
                    <a:pt x="14921" y="22046"/>
                    <a:pt x="14971" y="22134"/>
                  </a:cubicBezTo>
                  <a:cubicBezTo>
                    <a:pt x="14977" y="22145"/>
                    <a:pt x="14986" y="22167"/>
                    <a:pt x="14994" y="22184"/>
                  </a:cubicBezTo>
                  <a:lnTo>
                    <a:pt x="14994" y="22184"/>
                  </a:lnTo>
                  <a:cubicBezTo>
                    <a:pt x="15007" y="22225"/>
                    <a:pt x="15019" y="22267"/>
                    <a:pt x="15030" y="22308"/>
                  </a:cubicBezTo>
                  <a:cubicBezTo>
                    <a:pt x="15054" y="22396"/>
                    <a:pt x="15071" y="22485"/>
                    <a:pt x="15086" y="22573"/>
                  </a:cubicBezTo>
                  <a:cubicBezTo>
                    <a:pt x="15088" y="22587"/>
                    <a:pt x="15091" y="22624"/>
                    <a:pt x="15093" y="22643"/>
                  </a:cubicBezTo>
                  <a:lnTo>
                    <a:pt x="15093" y="22643"/>
                  </a:lnTo>
                  <a:cubicBezTo>
                    <a:pt x="15094" y="22677"/>
                    <a:pt x="15095" y="22713"/>
                    <a:pt x="15094" y="22746"/>
                  </a:cubicBezTo>
                  <a:cubicBezTo>
                    <a:pt x="15087" y="22963"/>
                    <a:pt x="15062" y="23180"/>
                    <a:pt x="15017" y="23393"/>
                  </a:cubicBezTo>
                  <a:cubicBezTo>
                    <a:pt x="14942" y="23741"/>
                    <a:pt x="14761" y="24150"/>
                    <a:pt x="14549" y="24538"/>
                  </a:cubicBezTo>
                  <a:cubicBezTo>
                    <a:pt x="13546" y="26367"/>
                    <a:pt x="11836" y="27877"/>
                    <a:pt x="10089" y="28978"/>
                  </a:cubicBezTo>
                  <a:cubicBezTo>
                    <a:pt x="9781" y="29172"/>
                    <a:pt x="9606" y="29280"/>
                    <a:pt x="9368" y="29395"/>
                  </a:cubicBezTo>
                  <a:lnTo>
                    <a:pt x="9368" y="29395"/>
                  </a:lnTo>
                  <a:cubicBezTo>
                    <a:pt x="9239" y="28649"/>
                    <a:pt x="9206" y="27758"/>
                    <a:pt x="9386" y="26920"/>
                  </a:cubicBezTo>
                  <a:cubicBezTo>
                    <a:pt x="9414" y="26780"/>
                    <a:pt x="9453" y="26641"/>
                    <a:pt x="9499" y="26505"/>
                  </a:cubicBezTo>
                  <a:cubicBezTo>
                    <a:pt x="9574" y="26289"/>
                    <a:pt x="9657" y="26075"/>
                    <a:pt x="9748" y="25864"/>
                  </a:cubicBezTo>
                  <a:cubicBezTo>
                    <a:pt x="9946" y="25406"/>
                    <a:pt x="10175" y="24960"/>
                    <a:pt x="10431" y="24529"/>
                  </a:cubicBezTo>
                  <a:cubicBezTo>
                    <a:pt x="10950" y="23648"/>
                    <a:pt x="11550" y="22826"/>
                    <a:pt x="12309" y="22147"/>
                  </a:cubicBezTo>
                  <a:cubicBezTo>
                    <a:pt x="12471" y="22001"/>
                    <a:pt x="12640" y="21864"/>
                    <a:pt x="12817" y="21735"/>
                  </a:cubicBezTo>
                  <a:cubicBezTo>
                    <a:pt x="12913" y="21666"/>
                    <a:pt x="13012" y="21600"/>
                    <a:pt x="13113" y="21537"/>
                  </a:cubicBezTo>
                  <a:cubicBezTo>
                    <a:pt x="13258" y="21444"/>
                    <a:pt x="13201" y="21477"/>
                    <a:pt x="13292" y="21434"/>
                  </a:cubicBezTo>
                  <a:cubicBezTo>
                    <a:pt x="13474" y="21350"/>
                    <a:pt x="13662" y="21279"/>
                    <a:pt x="13857" y="21227"/>
                  </a:cubicBezTo>
                  <a:cubicBezTo>
                    <a:pt x="13862" y="21225"/>
                    <a:pt x="13866" y="21224"/>
                    <a:pt x="13869" y="21223"/>
                  </a:cubicBezTo>
                  <a:lnTo>
                    <a:pt x="13869" y="21223"/>
                  </a:lnTo>
                  <a:cubicBezTo>
                    <a:pt x="13898" y="21219"/>
                    <a:pt x="13928" y="21214"/>
                    <a:pt x="13956" y="21212"/>
                  </a:cubicBezTo>
                  <a:cubicBezTo>
                    <a:pt x="14002" y="21209"/>
                    <a:pt x="14060" y="21209"/>
                    <a:pt x="14106" y="21201"/>
                  </a:cubicBezTo>
                  <a:lnTo>
                    <a:pt x="14106" y="21201"/>
                  </a:lnTo>
                  <a:cubicBezTo>
                    <a:pt x="14186" y="21216"/>
                    <a:pt x="14246" y="21232"/>
                    <a:pt x="14250" y="21232"/>
                  </a:cubicBezTo>
                  <a:cubicBezTo>
                    <a:pt x="14254" y="21232"/>
                    <a:pt x="14224" y="21222"/>
                    <a:pt x="14144" y="21194"/>
                  </a:cubicBezTo>
                  <a:lnTo>
                    <a:pt x="14144" y="21194"/>
                  </a:lnTo>
                  <a:cubicBezTo>
                    <a:pt x="14144" y="21194"/>
                    <a:pt x="14144" y="21194"/>
                    <a:pt x="14144" y="21194"/>
                  </a:cubicBezTo>
                  <a:close/>
                  <a:moveTo>
                    <a:pt x="4782" y="29721"/>
                  </a:moveTo>
                  <a:cubicBezTo>
                    <a:pt x="4783" y="29721"/>
                    <a:pt x="4784" y="29721"/>
                    <a:pt x="4786" y="29722"/>
                  </a:cubicBezTo>
                  <a:lnTo>
                    <a:pt x="4786" y="29722"/>
                  </a:lnTo>
                  <a:cubicBezTo>
                    <a:pt x="4784" y="29721"/>
                    <a:pt x="4783" y="29721"/>
                    <a:pt x="4782" y="29721"/>
                  </a:cubicBezTo>
                  <a:close/>
                  <a:moveTo>
                    <a:pt x="4807" y="29729"/>
                  </a:moveTo>
                  <a:cubicBezTo>
                    <a:pt x="4858" y="29748"/>
                    <a:pt x="4915" y="29780"/>
                    <a:pt x="4910" y="29780"/>
                  </a:cubicBezTo>
                  <a:cubicBezTo>
                    <a:pt x="4907" y="29780"/>
                    <a:pt x="4879" y="29767"/>
                    <a:pt x="4807" y="29729"/>
                  </a:cubicBezTo>
                  <a:close/>
                  <a:moveTo>
                    <a:pt x="17346" y="35867"/>
                  </a:moveTo>
                  <a:cubicBezTo>
                    <a:pt x="17350" y="35867"/>
                    <a:pt x="17373" y="35889"/>
                    <a:pt x="17429" y="35954"/>
                  </a:cubicBezTo>
                  <a:lnTo>
                    <a:pt x="17429" y="35954"/>
                  </a:lnTo>
                  <a:cubicBezTo>
                    <a:pt x="17385" y="35925"/>
                    <a:pt x="17339" y="35867"/>
                    <a:pt x="17346" y="35867"/>
                  </a:cubicBezTo>
                  <a:close/>
                  <a:moveTo>
                    <a:pt x="17569" y="36120"/>
                  </a:moveTo>
                  <a:cubicBezTo>
                    <a:pt x="17608" y="36168"/>
                    <a:pt x="17629" y="36219"/>
                    <a:pt x="17630" y="36232"/>
                  </a:cubicBezTo>
                  <a:lnTo>
                    <a:pt x="17630" y="36232"/>
                  </a:lnTo>
                  <a:cubicBezTo>
                    <a:pt x="17607" y="36195"/>
                    <a:pt x="17586" y="36158"/>
                    <a:pt x="17569" y="36120"/>
                  </a:cubicBezTo>
                  <a:close/>
                  <a:moveTo>
                    <a:pt x="17781" y="36484"/>
                  </a:moveTo>
                  <a:lnTo>
                    <a:pt x="17781" y="36484"/>
                  </a:lnTo>
                  <a:cubicBezTo>
                    <a:pt x="17785" y="36496"/>
                    <a:pt x="17789" y="36508"/>
                    <a:pt x="17793" y="36519"/>
                  </a:cubicBezTo>
                  <a:lnTo>
                    <a:pt x="17793" y="36519"/>
                  </a:lnTo>
                  <a:cubicBezTo>
                    <a:pt x="17789" y="36509"/>
                    <a:pt x="17785" y="36497"/>
                    <a:pt x="17781" y="36484"/>
                  </a:cubicBezTo>
                  <a:close/>
                  <a:moveTo>
                    <a:pt x="17796" y="36527"/>
                  </a:moveTo>
                  <a:cubicBezTo>
                    <a:pt x="17809" y="36560"/>
                    <a:pt x="17817" y="36584"/>
                    <a:pt x="17817" y="36584"/>
                  </a:cubicBezTo>
                  <a:cubicBezTo>
                    <a:pt x="17816" y="36584"/>
                    <a:pt x="17810" y="36567"/>
                    <a:pt x="17796" y="36527"/>
                  </a:cubicBezTo>
                  <a:close/>
                  <a:moveTo>
                    <a:pt x="17985" y="37409"/>
                  </a:moveTo>
                  <a:cubicBezTo>
                    <a:pt x="17985" y="37411"/>
                    <a:pt x="17985" y="37413"/>
                    <a:pt x="17985" y="37414"/>
                  </a:cubicBezTo>
                  <a:cubicBezTo>
                    <a:pt x="17985" y="37413"/>
                    <a:pt x="17985" y="37411"/>
                    <a:pt x="17985" y="37409"/>
                  </a:cubicBezTo>
                  <a:close/>
                  <a:moveTo>
                    <a:pt x="9734" y="1"/>
                  </a:moveTo>
                  <a:cubicBezTo>
                    <a:pt x="9543" y="1"/>
                    <a:pt x="9367" y="52"/>
                    <a:pt x="9231" y="170"/>
                  </a:cubicBezTo>
                  <a:lnTo>
                    <a:pt x="9231" y="173"/>
                  </a:lnTo>
                  <a:cubicBezTo>
                    <a:pt x="8296" y="981"/>
                    <a:pt x="7563" y="2042"/>
                    <a:pt x="6908" y="3084"/>
                  </a:cubicBezTo>
                  <a:cubicBezTo>
                    <a:pt x="6018" y="4499"/>
                    <a:pt x="5258" y="5999"/>
                    <a:pt x="4569" y="7521"/>
                  </a:cubicBezTo>
                  <a:cubicBezTo>
                    <a:pt x="2968" y="11066"/>
                    <a:pt x="1706" y="14822"/>
                    <a:pt x="986" y="18648"/>
                  </a:cubicBezTo>
                  <a:cubicBezTo>
                    <a:pt x="401" y="21749"/>
                    <a:pt x="0" y="25390"/>
                    <a:pt x="1411" y="28336"/>
                  </a:cubicBezTo>
                  <a:cubicBezTo>
                    <a:pt x="2074" y="29719"/>
                    <a:pt x="3230" y="30775"/>
                    <a:pt x="4652" y="31339"/>
                  </a:cubicBezTo>
                  <a:cubicBezTo>
                    <a:pt x="5448" y="31655"/>
                    <a:pt x="6286" y="31781"/>
                    <a:pt x="7129" y="31781"/>
                  </a:cubicBezTo>
                  <a:cubicBezTo>
                    <a:pt x="7534" y="31781"/>
                    <a:pt x="7940" y="31752"/>
                    <a:pt x="8343" y="31701"/>
                  </a:cubicBezTo>
                  <a:lnTo>
                    <a:pt x="8343" y="31701"/>
                  </a:lnTo>
                  <a:cubicBezTo>
                    <a:pt x="8977" y="32515"/>
                    <a:pt x="9817" y="33157"/>
                    <a:pt x="10776" y="33606"/>
                  </a:cubicBezTo>
                  <a:cubicBezTo>
                    <a:pt x="12086" y="34221"/>
                    <a:pt x="13477" y="34524"/>
                    <a:pt x="14870" y="34884"/>
                  </a:cubicBezTo>
                  <a:cubicBezTo>
                    <a:pt x="15477" y="35042"/>
                    <a:pt x="16061" y="35238"/>
                    <a:pt x="16650" y="35451"/>
                  </a:cubicBezTo>
                  <a:lnTo>
                    <a:pt x="16650" y="35451"/>
                  </a:lnTo>
                  <a:cubicBezTo>
                    <a:pt x="16700" y="35476"/>
                    <a:pt x="16752" y="35500"/>
                    <a:pt x="16803" y="35526"/>
                  </a:cubicBezTo>
                  <a:cubicBezTo>
                    <a:pt x="16925" y="35588"/>
                    <a:pt x="17039" y="35663"/>
                    <a:pt x="17158" y="35729"/>
                  </a:cubicBezTo>
                  <a:lnTo>
                    <a:pt x="17158" y="35729"/>
                  </a:lnTo>
                  <a:cubicBezTo>
                    <a:pt x="17208" y="35769"/>
                    <a:pt x="17259" y="35806"/>
                    <a:pt x="17308" y="35846"/>
                  </a:cubicBezTo>
                  <a:cubicBezTo>
                    <a:pt x="17345" y="35876"/>
                    <a:pt x="17387" y="35928"/>
                    <a:pt x="17430" y="35955"/>
                  </a:cubicBezTo>
                  <a:lnTo>
                    <a:pt x="17430" y="35955"/>
                  </a:lnTo>
                  <a:cubicBezTo>
                    <a:pt x="17473" y="36007"/>
                    <a:pt x="17517" y="36058"/>
                    <a:pt x="17560" y="36109"/>
                  </a:cubicBezTo>
                  <a:cubicBezTo>
                    <a:pt x="17563" y="36112"/>
                    <a:pt x="17566" y="36116"/>
                    <a:pt x="17569" y="36119"/>
                  </a:cubicBezTo>
                  <a:lnTo>
                    <a:pt x="17569" y="36119"/>
                  </a:lnTo>
                  <a:cubicBezTo>
                    <a:pt x="17565" y="36111"/>
                    <a:pt x="17562" y="36103"/>
                    <a:pt x="17559" y="36095"/>
                  </a:cubicBezTo>
                  <a:lnTo>
                    <a:pt x="17559" y="36095"/>
                  </a:lnTo>
                  <a:cubicBezTo>
                    <a:pt x="17562" y="36103"/>
                    <a:pt x="17566" y="36112"/>
                    <a:pt x="17569" y="36120"/>
                  </a:cubicBezTo>
                  <a:lnTo>
                    <a:pt x="17569" y="36120"/>
                  </a:lnTo>
                  <a:cubicBezTo>
                    <a:pt x="17569" y="36120"/>
                    <a:pt x="17569" y="36119"/>
                    <a:pt x="17569" y="36119"/>
                  </a:cubicBezTo>
                  <a:lnTo>
                    <a:pt x="17569" y="36119"/>
                  </a:lnTo>
                  <a:cubicBezTo>
                    <a:pt x="17604" y="36204"/>
                    <a:pt x="17623" y="36235"/>
                    <a:pt x="17628" y="36235"/>
                  </a:cubicBezTo>
                  <a:cubicBezTo>
                    <a:pt x="17629" y="36235"/>
                    <a:pt x="17630" y="36234"/>
                    <a:pt x="17630" y="36232"/>
                  </a:cubicBezTo>
                  <a:lnTo>
                    <a:pt x="17630" y="36232"/>
                  </a:lnTo>
                  <a:cubicBezTo>
                    <a:pt x="17675" y="36308"/>
                    <a:pt x="17727" y="36383"/>
                    <a:pt x="17765" y="36459"/>
                  </a:cubicBezTo>
                  <a:cubicBezTo>
                    <a:pt x="17777" y="36483"/>
                    <a:pt x="17787" y="36507"/>
                    <a:pt x="17796" y="36527"/>
                  </a:cubicBezTo>
                  <a:lnTo>
                    <a:pt x="17796" y="36527"/>
                  </a:lnTo>
                  <a:cubicBezTo>
                    <a:pt x="17815" y="36584"/>
                    <a:pt x="17835" y="36640"/>
                    <a:pt x="17851" y="36697"/>
                  </a:cubicBezTo>
                  <a:cubicBezTo>
                    <a:pt x="17896" y="36849"/>
                    <a:pt x="17931" y="37004"/>
                    <a:pt x="17955" y="37162"/>
                  </a:cubicBezTo>
                  <a:cubicBezTo>
                    <a:pt x="17965" y="37227"/>
                    <a:pt x="17973" y="37294"/>
                    <a:pt x="17980" y="37360"/>
                  </a:cubicBezTo>
                  <a:lnTo>
                    <a:pt x="17980" y="37360"/>
                  </a:lnTo>
                  <a:cubicBezTo>
                    <a:pt x="17978" y="37345"/>
                    <a:pt x="17977" y="37339"/>
                    <a:pt x="17977" y="37339"/>
                  </a:cubicBezTo>
                  <a:lnTo>
                    <a:pt x="17977" y="37339"/>
                  </a:lnTo>
                  <a:cubicBezTo>
                    <a:pt x="17975" y="37339"/>
                    <a:pt x="17986" y="37489"/>
                    <a:pt x="17988" y="37531"/>
                  </a:cubicBezTo>
                  <a:cubicBezTo>
                    <a:pt x="17992" y="37739"/>
                    <a:pt x="17985" y="37945"/>
                    <a:pt x="17968" y="38152"/>
                  </a:cubicBezTo>
                  <a:cubicBezTo>
                    <a:pt x="17926" y="38613"/>
                    <a:pt x="17849" y="39068"/>
                    <a:pt x="17738" y="39517"/>
                  </a:cubicBezTo>
                  <a:cubicBezTo>
                    <a:pt x="17100" y="42140"/>
                    <a:pt x="15452" y="44289"/>
                    <a:pt x="14164" y="46616"/>
                  </a:cubicBezTo>
                  <a:cubicBezTo>
                    <a:pt x="12796" y="49087"/>
                    <a:pt x="11733" y="51966"/>
                    <a:pt x="13044" y="54692"/>
                  </a:cubicBezTo>
                  <a:cubicBezTo>
                    <a:pt x="13768" y="56195"/>
                    <a:pt x="15054" y="57465"/>
                    <a:pt x="16581" y="58131"/>
                  </a:cubicBezTo>
                  <a:cubicBezTo>
                    <a:pt x="17907" y="58709"/>
                    <a:pt x="19330" y="58799"/>
                    <a:pt x="20752" y="58927"/>
                  </a:cubicBezTo>
                  <a:cubicBezTo>
                    <a:pt x="21083" y="58957"/>
                    <a:pt x="21414" y="58992"/>
                    <a:pt x="21743" y="59042"/>
                  </a:cubicBezTo>
                  <a:cubicBezTo>
                    <a:pt x="22019" y="59083"/>
                    <a:pt x="22345" y="59149"/>
                    <a:pt x="22477" y="59189"/>
                  </a:cubicBezTo>
                  <a:cubicBezTo>
                    <a:pt x="22634" y="59235"/>
                    <a:pt x="22787" y="59288"/>
                    <a:pt x="22941" y="59344"/>
                  </a:cubicBezTo>
                  <a:cubicBezTo>
                    <a:pt x="22960" y="59350"/>
                    <a:pt x="23053" y="59392"/>
                    <a:pt x="23056" y="59392"/>
                  </a:cubicBezTo>
                  <a:cubicBezTo>
                    <a:pt x="23056" y="59392"/>
                    <a:pt x="23056" y="59392"/>
                    <a:pt x="23056" y="59392"/>
                  </a:cubicBezTo>
                  <a:lnTo>
                    <a:pt x="23056" y="59392"/>
                  </a:lnTo>
                  <a:cubicBezTo>
                    <a:pt x="23108" y="59417"/>
                    <a:pt x="23159" y="59443"/>
                    <a:pt x="23209" y="59471"/>
                  </a:cubicBezTo>
                  <a:cubicBezTo>
                    <a:pt x="23396" y="59570"/>
                    <a:pt x="23589" y="59687"/>
                    <a:pt x="23771" y="59864"/>
                  </a:cubicBezTo>
                  <a:cubicBezTo>
                    <a:pt x="24085" y="60168"/>
                    <a:pt x="24534" y="60464"/>
                    <a:pt x="24991" y="60464"/>
                  </a:cubicBezTo>
                  <a:cubicBezTo>
                    <a:pt x="25105" y="60464"/>
                    <a:pt x="25219" y="60445"/>
                    <a:pt x="25332" y="60404"/>
                  </a:cubicBezTo>
                  <a:cubicBezTo>
                    <a:pt x="25831" y="60222"/>
                    <a:pt x="25805" y="59609"/>
                    <a:pt x="25462" y="59276"/>
                  </a:cubicBezTo>
                  <a:cubicBezTo>
                    <a:pt x="24319" y="58168"/>
                    <a:pt x="22955" y="57554"/>
                    <a:pt x="21386" y="57310"/>
                  </a:cubicBezTo>
                  <a:cubicBezTo>
                    <a:pt x="20177" y="57120"/>
                    <a:pt x="18802" y="57152"/>
                    <a:pt x="17685" y="56867"/>
                  </a:cubicBezTo>
                  <a:cubicBezTo>
                    <a:pt x="17163" y="56735"/>
                    <a:pt x="16720" y="56542"/>
                    <a:pt x="16335" y="56232"/>
                  </a:cubicBezTo>
                  <a:cubicBezTo>
                    <a:pt x="15864" y="55850"/>
                    <a:pt x="15431" y="55292"/>
                    <a:pt x="15132" y="54724"/>
                  </a:cubicBezTo>
                  <a:cubicBezTo>
                    <a:pt x="14560" y="53634"/>
                    <a:pt x="14539" y="52407"/>
                    <a:pt x="14801" y="51227"/>
                  </a:cubicBezTo>
                  <a:cubicBezTo>
                    <a:pt x="15392" y="48554"/>
                    <a:pt x="17202" y="46265"/>
                    <a:pt x="18517" y="43918"/>
                  </a:cubicBezTo>
                  <a:cubicBezTo>
                    <a:pt x="19477" y="42204"/>
                    <a:pt x="20305" y="40076"/>
                    <a:pt x="20188" y="38069"/>
                  </a:cubicBezTo>
                  <a:cubicBezTo>
                    <a:pt x="20097" y="36493"/>
                    <a:pt x="19294" y="35274"/>
                    <a:pt x="17977" y="34429"/>
                  </a:cubicBezTo>
                  <a:cubicBezTo>
                    <a:pt x="16899" y="33737"/>
                    <a:pt x="15619" y="33424"/>
                    <a:pt x="14391" y="33120"/>
                  </a:cubicBezTo>
                  <a:cubicBezTo>
                    <a:pt x="13766" y="32965"/>
                    <a:pt x="13142" y="32815"/>
                    <a:pt x="12528" y="32623"/>
                  </a:cubicBezTo>
                  <a:cubicBezTo>
                    <a:pt x="12220" y="32528"/>
                    <a:pt x="11915" y="32422"/>
                    <a:pt x="11616" y="32301"/>
                  </a:cubicBezTo>
                  <a:cubicBezTo>
                    <a:pt x="11582" y="32287"/>
                    <a:pt x="11538" y="32274"/>
                    <a:pt x="11497" y="32258"/>
                  </a:cubicBezTo>
                  <a:lnTo>
                    <a:pt x="11497" y="32258"/>
                  </a:lnTo>
                  <a:cubicBezTo>
                    <a:pt x="11475" y="32243"/>
                    <a:pt x="11451" y="32229"/>
                    <a:pt x="11429" y="32218"/>
                  </a:cubicBezTo>
                  <a:cubicBezTo>
                    <a:pt x="11285" y="32144"/>
                    <a:pt x="11140" y="32072"/>
                    <a:pt x="11001" y="31991"/>
                  </a:cubicBezTo>
                  <a:cubicBezTo>
                    <a:pt x="10944" y="31958"/>
                    <a:pt x="10888" y="31922"/>
                    <a:pt x="10831" y="31890"/>
                  </a:cubicBezTo>
                  <a:lnTo>
                    <a:pt x="10831" y="31890"/>
                  </a:lnTo>
                  <a:cubicBezTo>
                    <a:pt x="10713" y="31800"/>
                    <a:pt x="10593" y="31716"/>
                    <a:pt x="10480" y="31620"/>
                  </a:cubicBezTo>
                  <a:cubicBezTo>
                    <a:pt x="10448" y="31593"/>
                    <a:pt x="10416" y="31564"/>
                    <a:pt x="10384" y="31535"/>
                  </a:cubicBezTo>
                  <a:lnTo>
                    <a:pt x="10384" y="31535"/>
                  </a:lnTo>
                  <a:cubicBezTo>
                    <a:pt x="10399" y="31550"/>
                    <a:pt x="10405" y="31557"/>
                    <a:pt x="10404" y="31557"/>
                  </a:cubicBezTo>
                  <a:cubicBezTo>
                    <a:pt x="10401" y="31557"/>
                    <a:pt x="10378" y="31537"/>
                    <a:pt x="10337" y="31493"/>
                  </a:cubicBezTo>
                  <a:lnTo>
                    <a:pt x="10337" y="31493"/>
                  </a:lnTo>
                  <a:cubicBezTo>
                    <a:pt x="10353" y="31507"/>
                    <a:pt x="10368" y="31521"/>
                    <a:pt x="10384" y="31535"/>
                  </a:cubicBezTo>
                  <a:lnTo>
                    <a:pt x="10384" y="31535"/>
                  </a:lnTo>
                  <a:cubicBezTo>
                    <a:pt x="10372" y="31524"/>
                    <a:pt x="10356" y="31508"/>
                    <a:pt x="10333" y="31489"/>
                  </a:cubicBezTo>
                  <a:lnTo>
                    <a:pt x="10333" y="31489"/>
                  </a:lnTo>
                  <a:cubicBezTo>
                    <a:pt x="10335" y="31490"/>
                    <a:pt x="10336" y="31491"/>
                    <a:pt x="10337" y="31493"/>
                  </a:cubicBezTo>
                  <a:lnTo>
                    <a:pt x="10337" y="31493"/>
                  </a:lnTo>
                  <a:cubicBezTo>
                    <a:pt x="10324" y="31482"/>
                    <a:pt x="10312" y="31471"/>
                    <a:pt x="10300" y="31460"/>
                  </a:cubicBezTo>
                  <a:lnTo>
                    <a:pt x="10300" y="31460"/>
                  </a:lnTo>
                  <a:cubicBezTo>
                    <a:pt x="10312" y="31471"/>
                    <a:pt x="10323" y="31480"/>
                    <a:pt x="10333" y="31489"/>
                  </a:cubicBezTo>
                  <a:lnTo>
                    <a:pt x="10333" y="31489"/>
                  </a:lnTo>
                  <a:cubicBezTo>
                    <a:pt x="10329" y="31485"/>
                    <a:pt x="10325" y="31480"/>
                    <a:pt x="10320" y="31475"/>
                  </a:cubicBezTo>
                  <a:cubicBezTo>
                    <a:pt x="10275" y="31425"/>
                    <a:pt x="10232" y="31374"/>
                    <a:pt x="10190" y="31324"/>
                  </a:cubicBezTo>
                  <a:lnTo>
                    <a:pt x="10190" y="31324"/>
                  </a:lnTo>
                  <a:cubicBezTo>
                    <a:pt x="10339" y="31271"/>
                    <a:pt x="10485" y="31210"/>
                    <a:pt x="10629" y="31144"/>
                  </a:cubicBezTo>
                  <a:cubicBezTo>
                    <a:pt x="11084" y="30932"/>
                    <a:pt x="11526" y="30690"/>
                    <a:pt x="11948" y="30417"/>
                  </a:cubicBezTo>
                  <a:cubicBezTo>
                    <a:pt x="12907" y="29809"/>
                    <a:pt x="13797" y="29083"/>
                    <a:pt x="14600" y="28281"/>
                  </a:cubicBezTo>
                  <a:cubicBezTo>
                    <a:pt x="15988" y="26898"/>
                    <a:pt x="17752" y="24786"/>
                    <a:pt x="17218" y="22656"/>
                  </a:cubicBezTo>
                  <a:cubicBezTo>
                    <a:pt x="16773" y="20878"/>
                    <a:pt x="15040" y="19461"/>
                    <a:pt x="13254" y="19461"/>
                  </a:cubicBezTo>
                  <a:cubicBezTo>
                    <a:pt x="12761" y="19461"/>
                    <a:pt x="12264" y="19568"/>
                    <a:pt x="11788" y="19806"/>
                  </a:cubicBezTo>
                  <a:cubicBezTo>
                    <a:pt x="9881" y="20762"/>
                    <a:pt x="8485" y="22808"/>
                    <a:pt x="7660" y="24724"/>
                  </a:cubicBezTo>
                  <a:cubicBezTo>
                    <a:pt x="6966" y="26337"/>
                    <a:pt x="6845" y="28259"/>
                    <a:pt x="7404" y="29942"/>
                  </a:cubicBezTo>
                  <a:lnTo>
                    <a:pt x="7404" y="29942"/>
                  </a:lnTo>
                  <a:cubicBezTo>
                    <a:pt x="7265" y="29960"/>
                    <a:pt x="7126" y="29976"/>
                    <a:pt x="6988" y="29987"/>
                  </a:cubicBezTo>
                  <a:cubicBezTo>
                    <a:pt x="6817" y="30002"/>
                    <a:pt x="6646" y="30011"/>
                    <a:pt x="6475" y="30016"/>
                  </a:cubicBezTo>
                  <a:cubicBezTo>
                    <a:pt x="6454" y="30017"/>
                    <a:pt x="6432" y="30017"/>
                    <a:pt x="6411" y="30017"/>
                  </a:cubicBezTo>
                  <a:cubicBezTo>
                    <a:pt x="6373" y="30017"/>
                    <a:pt x="6336" y="30016"/>
                    <a:pt x="6298" y="30016"/>
                  </a:cubicBezTo>
                  <a:cubicBezTo>
                    <a:pt x="6263" y="30016"/>
                    <a:pt x="6229" y="30017"/>
                    <a:pt x="6194" y="30018"/>
                  </a:cubicBezTo>
                  <a:cubicBezTo>
                    <a:pt x="6185" y="30018"/>
                    <a:pt x="6178" y="30018"/>
                    <a:pt x="6172" y="30019"/>
                  </a:cubicBezTo>
                  <a:lnTo>
                    <a:pt x="6172" y="30019"/>
                  </a:lnTo>
                  <a:cubicBezTo>
                    <a:pt x="6159" y="30018"/>
                    <a:pt x="6143" y="30016"/>
                    <a:pt x="6124" y="30015"/>
                  </a:cubicBezTo>
                  <a:cubicBezTo>
                    <a:pt x="5962" y="30000"/>
                    <a:pt x="5801" y="29986"/>
                    <a:pt x="5641" y="29962"/>
                  </a:cubicBezTo>
                  <a:cubicBezTo>
                    <a:pt x="5569" y="29952"/>
                    <a:pt x="5497" y="29938"/>
                    <a:pt x="5425" y="29927"/>
                  </a:cubicBezTo>
                  <a:cubicBezTo>
                    <a:pt x="5404" y="29922"/>
                    <a:pt x="5383" y="29917"/>
                    <a:pt x="5361" y="29912"/>
                  </a:cubicBezTo>
                  <a:lnTo>
                    <a:pt x="5361" y="29912"/>
                  </a:lnTo>
                  <a:cubicBezTo>
                    <a:pt x="5235" y="29864"/>
                    <a:pt x="5095" y="29839"/>
                    <a:pt x="4967" y="29793"/>
                  </a:cubicBezTo>
                  <a:cubicBezTo>
                    <a:pt x="4912" y="29773"/>
                    <a:pt x="4859" y="29746"/>
                    <a:pt x="4805" y="29728"/>
                  </a:cubicBezTo>
                  <a:lnTo>
                    <a:pt x="4805" y="29728"/>
                  </a:lnTo>
                  <a:cubicBezTo>
                    <a:pt x="4801" y="29726"/>
                    <a:pt x="4796" y="29723"/>
                    <a:pt x="4791" y="29721"/>
                  </a:cubicBezTo>
                  <a:cubicBezTo>
                    <a:pt x="4681" y="29662"/>
                    <a:pt x="4573" y="29589"/>
                    <a:pt x="4462" y="29533"/>
                  </a:cubicBezTo>
                  <a:lnTo>
                    <a:pt x="4462" y="29533"/>
                  </a:lnTo>
                  <a:cubicBezTo>
                    <a:pt x="4409" y="29493"/>
                    <a:pt x="4355" y="29453"/>
                    <a:pt x="4304" y="29411"/>
                  </a:cubicBezTo>
                  <a:cubicBezTo>
                    <a:pt x="4255" y="29371"/>
                    <a:pt x="4209" y="29330"/>
                    <a:pt x="4161" y="29290"/>
                  </a:cubicBezTo>
                  <a:lnTo>
                    <a:pt x="4161" y="29290"/>
                  </a:lnTo>
                  <a:cubicBezTo>
                    <a:pt x="4074" y="29187"/>
                    <a:pt x="3976" y="29092"/>
                    <a:pt x="3890" y="28986"/>
                  </a:cubicBezTo>
                  <a:cubicBezTo>
                    <a:pt x="3852" y="28938"/>
                    <a:pt x="3816" y="28888"/>
                    <a:pt x="3776" y="28840"/>
                  </a:cubicBezTo>
                  <a:lnTo>
                    <a:pt x="3776" y="28840"/>
                  </a:lnTo>
                  <a:cubicBezTo>
                    <a:pt x="3704" y="28714"/>
                    <a:pt x="3621" y="28596"/>
                    <a:pt x="3552" y="28468"/>
                  </a:cubicBezTo>
                  <a:cubicBezTo>
                    <a:pt x="3483" y="28342"/>
                    <a:pt x="3417" y="28214"/>
                    <a:pt x="3358" y="28082"/>
                  </a:cubicBezTo>
                  <a:cubicBezTo>
                    <a:pt x="3330" y="28019"/>
                    <a:pt x="3304" y="27955"/>
                    <a:pt x="3277" y="27893"/>
                  </a:cubicBezTo>
                  <a:cubicBezTo>
                    <a:pt x="3275" y="27890"/>
                    <a:pt x="3274" y="27887"/>
                    <a:pt x="3272" y="27884"/>
                  </a:cubicBezTo>
                  <a:lnTo>
                    <a:pt x="3272" y="27884"/>
                  </a:lnTo>
                  <a:cubicBezTo>
                    <a:pt x="3263" y="27860"/>
                    <a:pt x="3255" y="27837"/>
                    <a:pt x="3246" y="27813"/>
                  </a:cubicBezTo>
                  <a:cubicBezTo>
                    <a:pt x="3031" y="27192"/>
                    <a:pt x="2881" y="26553"/>
                    <a:pt x="2798" y="25901"/>
                  </a:cubicBezTo>
                  <a:cubicBezTo>
                    <a:pt x="2774" y="25728"/>
                    <a:pt x="2756" y="25556"/>
                    <a:pt x="2738" y="25382"/>
                  </a:cubicBezTo>
                  <a:cubicBezTo>
                    <a:pt x="2736" y="25356"/>
                    <a:pt x="2734" y="25339"/>
                    <a:pt x="2733" y="25326"/>
                  </a:cubicBezTo>
                  <a:lnTo>
                    <a:pt x="2733" y="25326"/>
                  </a:lnTo>
                  <a:cubicBezTo>
                    <a:pt x="2733" y="25320"/>
                    <a:pt x="2732" y="25299"/>
                    <a:pt x="2729" y="25246"/>
                  </a:cubicBezTo>
                  <a:cubicBezTo>
                    <a:pt x="2722" y="25149"/>
                    <a:pt x="2716" y="25053"/>
                    <a:pt x="2713" y="24955"/>
                  </a:cubicBezTo>
                  <a:cubicBezTo>
                    <a:pt x="2694" y="24567"/>
                    <a:pt x="2690" y="24179"/>
                    <a:pt x="2698" y="23791"/>
                  </a:cubicBezTo>
                  <a:cubicBezTo>
                    <a:pt x="2719" y="22957"/>
                    <a:pt x="2783" y="22126"/>
                    <a:pt x="2890" y="21299"/>
                  </a:cubicBezTo>
                  <a:cubicBezTo>
                    <a:pt x="3357" y="17632"/>
                    <a:pt x="4406" y="14162"/>
                    <a:pt x="5766" y="10761"/>
                  </a:cubicBezTo>
                  <a:cubicBezTo>
                    <a:pt x="6900" y="7918"/>
                    <a:pt x="8229" y="4980"/>
                    <a:pt x="10153" y="2571"/>
                  </a:cubicBezTo>
                  <a:cubicBezTo>
                    <a:pt x="10192" y="2521"/>
                    <a:pt x="10232" y="2472"/>
                    <a:pt x="10272" y="2422"/>
                  </a:cubicBezTo>
                  <a:cubicBezTo>
                    <a:pt x="10293" y="2397"/>
                    <a:pt x="10316" y="2371"/>
                    <a:pt x="10337" y="2345"/>
                  </a:cubicBezTo>
                  <a:lnTo>
                    <a:pt x="10337" y="2345"/>
                  </a:lnTo>
                  <a:cubicBezTo>
                    <a:pt x="10410" y="2262"/>
                    <a:pt x="10484" y="2180"/>
                    <a:pt x="10560" y="2099"/>
                  </a:cubicBezTo>
                  <a:cubicBezTo>
                    <a:pt x="10715" y="1935"/>
                    <a:pt x="10876" y="1778"/>
                    <a:pt x="11047" y="1630"/>
                  </a:cubicBezTo>
                  <a:cubicBezTo>
                    <a:pt x="11750" y="1024"/>
                    <a:pt x="10588" y="1"/>
                    <a:pt x="973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4" name="Google Shape;394;p11"/>
            <p:cNvSpPr/>
            <p:nvPr/>
          </p:nvSpPr>
          <p:spPr>
            <a:xfrm rot="-2225305">
              <a:off x="8513182" y="3745809"/>
              <a:ext cx="435765" cy="1423073"/>
            </a:xfrm>
            <a:custGeom>
              <a:avLst/>
              <a:gdLst/>
              <a:ahLst/>
              <a:cxnLst/>
              <a:rect l="l" t="t" r="r" b="b"/>
              <a:pathLst>
                <a:path w="15040" h="49116" extrusionOk="0">
                  <a:moveTo>
                    <a:pt x="2622" y="0"/>
                  </a:moveTo>
                  <a:cubicBezTo>
                    <a:pt x="2279" y="0"/>
                    <a:pt x="1966" y="93"/>
                    <a:pt x="1911" y="396"/>
                  </a:cubicBezTo>
                  <a:lnTo>
                    <a:pt x="1909" y="396"/>
                  </a:lnTo>
                  <a:cubicBezTo>
                    <a:pt x="1170" y="4445"/>
                    <a:pt x="0" y="8600"/>
                    <a:pt x="387" y="12750"/>
                  </a:cubicBezTo>
                  <a:cubicBezTo>
                    <a:pt x="561" y="14618"/>
                    <a:pt x="1107" y="16551"/>
                    <a:pt x="2154" y="18121"/>
                  </a:cubicBezTo>
                  <a:cubicBezTo>
                    <a:pt x="2937" y="19295"/>
                    <a:pt x="4098" y="20091"/>
                    <a:pt x="5333" y="20727"/>
                  </a:cubicBezTo>
                  <a:cubicBezTo>
                    <a:pt x="5897" y="21017"/>
                    <a:pt x="6464" y="21298"/>
                    <a:pt x="7006" y="21629"/>
                  </a:cubicBezTo>
                  <a:cubicBezTo>
                    <a:pt x="7157" y="21722"/>
                    <a:pt x="7306" y="21818"/>
                    <a:pt x="7453" y="21917"/>
                  </a:cubicBezTo>
                  <a:cubicBezTo>
                    <a:pt x="7485" y="21938"/>
                    <a:pt x="7517" y="21961"/>
                    <a:pt x="7548" y="21983"/>
                  </a:cubicBezTo>
                  <a:lnTo>
                    <a:pt x="7548" y="21983"/>
                  </a:lnTo>
                  <a:cubicBezTo>
                    <a:pt x="7581" y="22006"/>
                    <a:pt x="7646" y="22053"/>
                    <a:pt x="7673" y="22075"/>
                  </a:cubicBezTo>
                  <a:cubicBezTo>
                    <a:pt x="8022" y="22350"/>
                    <a:pt x="8354" y="22636"/>
                    <a:pt x="8675" y="22942"/>
                  </a:cubicBezTo>
                  <a:cubicBezTo>
                    <a:pt x="9261" y="23505"/>
                    <a:pt x="9958" y="24216"/>
                    <a:pt x="10290" y="24815"/>
                  </a:cubicBezTo>
                  <a:cubicBezTo>
                    <a:pt x="10641" y="25447"/>
                    <a:pt x="10772" y="25871"/>
                    <a:pt x="10764" y="26580"/>
                  </a:cubicBezTo>
                  <a:cubicBezTo>
                    <a:pt x="10758" y="27147"/>
                    <a:pt x="10613" y="27661"/>
                    <a:pt x="10386" y="28272"/>
                  </a:cubicBezTo>
                  <a:cubicBezTo>
                    <a:pt x="10124" y="28975"/>
                    <a:pt x="9796" y="29652"/>
                    <a:pt x="9488" y="30336"/>
                  </a:cubicBezTo>
                  <a:cubicBezTo>
                    <a:pt x="8680" y="32128"/>
                    <a:pt x="8081" y="33925"/>
                    <a:pt x="7886" y="35895"/>
                  </a:cubicBezTo>
                  <a:cubicBezTo>
                    <a:pt x="7421" y="40569"/>
                    <a:pt x="9649" y="44705"/>
                    <a:pt x="12362" y="48335"/>
                  </a:cubicBezTo>
                  <a:cubicBezTo>
                    <a:pt x="12712" y="48804"/>
                    <a:pt x="13393" y="49116"/>
                    <a:pt x="13996" y="49116"/>
                  </a:cubicBezTo>
                  <a:cubicBezTo>
                    <a:pt x="14077" y="49116"/>
                    <a:pt x="14156" y="49110"/>
                    <a:pt x="14233" y="49099"/>
                  </a:cubicBezTo>
                  <a:cubicBezTo>
                    <a:pt x="14838" y="49007"/>
                    <a:pt x="15039" y="48506"/>
                    <a:pt x="14674" y="48017"/>
                  </a:cubicBezTo>
                  <a:cubicBezTo>
                    <a:pt x="12375" y="44940"/>
                    <a:pt x="10450" y="41528"/>
                    <a:pt x="10539" y="37574"/>
                  </a:cubicBezTo>
                  <a:cubicBezTo>
                    <a:pt x="10582" y="35627"/>
                    <a:pt x="11092" y="33807"/>
                    <a:pt x="11860" y="32032"/>
                  </a:cubicBezTo>
                  <a:cubicBezTo>
                    <a:pt x="12415" y="30756"/>
                    <a:pt x="13130" y="29495"/>
                    <a:pt x="13381" y="28113"/>
                  </a:cubicBezTo>
                  <a:cubicBezTo>
                    <a:pt x="13662" y="26562"/>
                    <a:pt x="13156" y="25164"/>
                    <a:pt x="12210" y="23930"/>
                  </a:cubicBezTo>
                  <a:cubicBezTo>
                    <a:pt x="11103" y="22484"/>
                    <a:pt x="9622" y="21198"/>
                    <a:pt x="8047" y="20286"/>
                  </a:cubicBezTo>
                  <a:cubicBezTo>
                    <a:pt x="7510" y="19976"/>
                    <a:pt x="6951" y="19707"/>
                    <a:pt x="6403" y="19418"/>
                  </a:cubicBezTo>
                  <a:cubicBezTo>
                    <a:pt x="6175" y="19298"/>
                    <a:pt x="5948" y="19174"/>
                    <a:pt x="5729" y="19040"/>
                  </a:cubicBezTo>
                  <a:cubicBezTo>
                    <a:pt x="5620" y="18972"/>
                    <a:pt x="5515" y="18900"/>
                    <a:pt x="5408" y="18830"/>
                  </a:cubicBezTo>
                  <a:lnTo>
                    <a:pt x="5408" y="18830"/>
                  </a:lnTo>
                  <a:cubicBezTo>
                    <a:pt x="5469" y="18869"/>
                    <a:pt x="5496" y="18885"/>
                    <a:pt x="5499" y="18885"/>
                  </a:cubicBezTo>
                  <a:cubicBezTo>
                    <a:pt x="5510" y="18885"/>
                    <a:pt x="5241" y="18695"/>
                    <a:pt x="5178" y="18640"/>
                  </a:cubicBezTo>
                  <a:cubicBezTo>
                    <a:pt x="5143" y="18610"/>
                    <a:pt x="5024" y="18496"/>
                    <a:pt x="4968" y="18445"/>
                  </a:cubicBezTo>
                  <a:lnTo>
                    <a:pt x="4968" y="18445"/>
                  </a:lnTo>
                  <a:cubicBezTo>
                    <a:pt x="4920" y="18388"/>
                    <a:pt x="4796" y="18249"/>
                    <a:pt x="4763" y="18207"/>
                  </a:cubicBezTo>
                  <a:cubicBezTo>
                    <a:pt x="4657" y="18078"/>
                    <a:pt x="4558" y="17942"/>
                    <a:pt x="4465" y="17803"/>
                  </a:cubicBezTo>
                  <a:cubicBezTo>
                    <a:pt x="4323" y="17589"/>
                    <a:pt x="4379" y="17678"/>
                    <a:pt x="4247" y="17421"/>
                  </a:cubicBezTo>
                  <a:cubicBezTo>
                    <a:pt x="3831" y="16626"/>
                    <a:pt x="3531" y="15749"/>
                    <a:pt x="3333" y="14875"/>
                  </a:cubicBezTo>
                  <a:cubicBezTo>
                    <a:pt x="2838" y="12678"/>
                    <a:pt x="3021" y="10352"/>
                    <a:pt x="3328" y="8143"/>
                  </a:cubicBezTo>
                  <a:cubicBezTo>
                    <a:pt x="3640" y="5903"/>
                    <a:pt x="4151" y="3699"/>
                    <a:pt x="4556" y="1476"/>
                  </a:cubicBezTo>
                  <a:cubicBezTo>
                    <a:pt x="4673" y="841"/>
                    <a:pt x="4080" y="390"/>
                    <a:pt x="3545" y="171"/>
                  </a:cubicBezTo>
                  <a:cubicBezTo>
                    <a:pt x="3375" y="102"/>
                    <a:pt x="2981" y="0"/>
                    <a:pt x="2622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8054827" y="-79728"/>
              <a:ext cx="1054835" cy="1431162"/>
            </a:xfrm>
            <a:custGeom>
              <a:avLst/>
              <a:gdLst/>
              <a:ahLst/>
              <a:cxnLst/>
              <a:rect l="l" t="t" r="r" b="b"/>
              <a:pathLst>
                <a:path w="36405" h="49393" extrusionOk="0">
                  <a:moveTo>
                    <a:pt x="14570" y="18820"/>
                  </a:moveTo>
                  <a:cubicBezTo>
                    <a:pt x="14571" y="18820"/>
                    <a:pt x="14584" y="18822"/>
                    <a:pt x="14618" y="18826"/>
                  </a:cubicBezTo>
                  <a:lnTo>
                    <a:pt x="14618" y="18826"/>
                  </a:lnTo>
                  <a:cubicBezTo>
                    <a:pt x="14592" y="18823"/>
                    <a:pt x="14569" y="18820"/>
                    <a:pt x="14570" y="18820"/>
                  </a:cubicBezTo>
                  <a:close/>
                  <a:moveTo>
                    <a:pt x="14649" y="18829"/>
                  </a:moveTo>
                  <a:cubicBezTo>
                    <a:pt x="14656" y="18830"/>
                    <a:pt x="14663" y="18831"/>
                    <a:pt x="14671" y="18831"/>
                  </a:cubicBezTo>
                  <a:cubicBezTo>
                    <a:pt x="14664" y="18831"/>
                    <a:pt x="14656" y="18830"/>
                    <a:pt x="14649" y="18829"/>
                  </a:cubicBezTo>
                  <a:close/>
                  <a:moveTo>
                    <a:pt x="4756" y="1"/>
                  </a:moveTo>
                  <a:cubicBezTo>
                    <a:pt x="4233" y="1"/>
                    <a:pt x="3605" y="121"/>
                    <a:pt x="3325" y="476"/>
                  </a:cubicBezTo>
                  <a:lnTo>
                    <a:pt x="3326" y="476"/>
                  </a:lnTo>
                  <a:cubicBezTo>
                    <a:pt x="2008" y="2142"/>
                    <a:pt x="1178" y="4142"/>
                    <a:pt x="699" y="6201"/>
                  </a:cubicBezTo>
                  <a:cubicBezTo>
                    <a:pt x="189" y="8379"/>
                    <a:pt x="0" y="10711"/>
                    <a:pt x="513" y="12908"/>
                  </a:cubicBezTo>
                  <a:cubicBezTo>
                    <a:pt x="1037" y="15152"/>
                    <a:pt x="2290" y="16981"/>
                    <a:pt x="4410" y="17964"/>
                  </a:cubicBezTo>
                  <a:cubicBezTo>
                    <a:pt x="5998" y="18700"/>
                    <a:pt x="7727" y="18857"/>
                    <a:pt x="9460" y="18857"/>
                  </a:cubicBezTo>
                  <a:cubicBezTo>
                    <a:pt x="10349" y="18857"/>
                    <a:pt x="11239" y="18815"/>
                    <a:pt x="12111" y="18790"/>
                  </a:cubicBezTo>
                  <a:cubicBezTo>
                    <a:pt x="12453" y="18779"/>
                    <a:pt x="12794" y="18772"/>
                    <a:pt x="13136" y="18772"/>
                  </a:cubicBezTo>
                  <a:cubicBezTo>
                    <a:pt x="13425" y="18772"/>
                    <a:pt x="13714" y="18777"/>
                    <a:pt x="14003" y="18790"/>
                  </a:cubicBezTo>
                  <a:cubicBezTo>
                    <a:pt x="14159" y="18796"/>
                    <a:pt x="14314" y="18804"/>
                    <a:pt x="14471" y="18815"/>
                  </a:cubicBezTo>
                  <a:cubicBezTo>
                    <a:pt x="14524" y="18819"/>
                    <a:pt x="14579" y="18823"/>
                    <a:pt x="14634" y="18828"/>
                  </a:cubicBezTo>
                  <a:lnTo>
                    <a:pt x="14634" y="18828"/>
                  </a:lnTo>
                  <a:cubicBezTo>
                    <a:pt x="14656" y="18831"/>
                    <a:pt x="14684" y="18835"/>
                    <a:pt x="14720" y="18839"/>
                  </a:cubicBezTo>
                  <a:cubicBezTo>
                    <a:pt x="15027" y="18879"/>
                    <a:pt x="15332" y="18924"/>
                    <a:pt x="15635" y="18988"/>
                  </a:cubicBezTo>
                  <a:cubicBezTo>
                    <a:pt x="16640" y="19200"/>
                    <a:pt x="17890" y="19807"/>
                    <a:pt x="18695" y="20664"/>
                  </a:cubicBezTo>
                  <a:cubicBezTo>
                    <a:pt x="19527" y="21549"/>
                    <a:pt x="20224" y="22576"/>
                    <a:pt x="20570" y="23749"/>
                  </a:cubicBezTo>
                  <a:cubicBezTo>
                    <a:pt x="20886" y="24819"/>
                    <a:pt x="20955" y="25940"/>
                    <a:pt x="20971" y="27052"/>
                  </a:cubicBezTo>
                  <a:cubicBezTo>
                    <a:pt x="20990" y="28322"/>
                    <a:pt x="20957" y="29591"/>
                    <a:pt x="21038" y="30859"/>
                  </a:cubicBezTo>
                  <a:cubicBezTo>
                    <a:pt x="21109" y="31947"/>
                    <a:pt x="21323" y="33040"/>
                    <a:pt x="21492" y="34117"/>
                  </a:cubicBezTo>
                  <a:cubicBezTo>
                    <a:pt x="21808" y="36134"/>
                    <a:pt x="22180" y="38161"/>
                    <a:pt x="22863" y="40093"/>
                  </a:cubicBezTo>
                  <a:cubicBezTo>
                    <a:pt x="23527" y="41973"/>
                    <a:pt x="24467" y="43754"/>
                    <a:pt x="25866" y="45194"/>
                  </a:cubicBezTo>
                  <a:cubicBezTo>
                    <a:pt x="27515" y="46892"/>
                    <a:pt x="29609" y="48042"/>
                    <a:pt x="31850" y="48764"/>
                  </a:cubicBezTo>
                  <a:cubicBezTo>
                    <a:pt x="32564" y="48994"/>
                    <a:pt x="33293" y="49180"/>
                    <a:pt x="34025" y="49343"/>
                  </a:cubicBezTo>
                  <a:cubicBezTo>
                    <a:pt x="34171" y="49376"/>
                    <a:pt x="34339" y="49393"/>
                    <a:pt x="34515" y="49393"/>
                  </a:cubicBezTo>
                  <a:cubicBezTo>
                    <a:pt x="35034" y="49393"/>
                    <a:pt x="35624" y="49242"/>
                    <a:pt x="35945" y="48906"/>
                  </a:cubicBezTo>
                  <a:cubicBezTo>
                    <a:pt x="36405" y="48427"/>
                    <a:pt x="35742" y="48132"/>
                    <a:pt x="35343" y="48042"/>
                  </a:cubicBezTo>
                  <a:cubicBezTo>
                    <a:pt x="33117" y="47542"/>
                    <a:pt x="30972" y="46657"/>
                    <a:pt x="29210" y="45162"/>
                  </a:cubicBezTo>
                  <a:cubicBezTo>
                    <a:pt x="27772" y="43941"/>
                    <a:pt x="26721" y="42297"/>
                    <a:pt x="25997" y="40569"/>
                  </a:cubicBezTo>
                  <a:cubicBezTo>
                    <a:pt x="25240" y="38761"/>
                    <a:pt x="24837" y="36808"/>
                    <a:pt x="24506" y="34883"/>
                  </a:cubicBezTo>
                  <a:cubicBezTo>
                    <a:pt x="24332" y="33863"/>
                    <a:pt x="24182" y="32837"/>
                    <a:pt x="24032" y="31813"/>
                  </a:cubicBezTo>
                  <a:cubicBezTo>
                    <a:pt x="23850" y="30583"/>
                    <a:pt x="23821" y="29356"/>
                    <a:pt x="23820" y="28115"/>
                  </a:cubicBezTo>
                  <a:cubicBezTo>
                    <a:pt x="23818" y="25859"/>
                    <a:pt x="23799" y="23608"/>
                    <a:pt x="22609" y="21606"/>
                  </a:cubicBezTo>
                  <a:cubicBezTo>
                    <a:pt x="21187" y="19216"/>
                    <a:pt x="18762" y="17862"/>
                    <a:pt x="16038" y="17537"/>
                  </a:cubicBezTo>
                  <a:cubicBezTo>
                    <a:pt x="15248" y="17443"/>
                    <a:pt x="14457" y="17412"/>
                    <a:pt x="13665" y="17412"/>
                  </a:cubicBezTo>
                  <a:cubicBezTo>
                    <a:pt x="13152" y="17412"/>
                    <a:pt x="12639" y="17425"/>
                    <a:pt x="12124" y="17443"/>
                  </a:cubicBezTo>
                  <a:cubicBezTo>
                    <a:pt x="11515" y="17466"/>
                    <a:pt x="10907" y="17489"/>
                    <a:pt x="10298" y="17494"/>
                  </a:cubicBezTo>
                  <a:cubicBezTo>
                    <a:pt x="10236" y="17495"/>
                    <a:pt x="10174" y="17495"/>
                    <a:pt x="10111" y="17495"/>
                  </a:cubicBezTo>
                  <a:cubicBezTo>
                    <a:pt x="9884" y="17495"/>
                    <a:pt x="9657" y="17492"/>
                    <a:pt x="9429" y="17485"/>
                  </a:cubicBezTo>
                  <a:cubicBezTo>
                    <a:pt x="9274" y="17480"/>
                    <a:pt x="9119" y="17472"/>
                    <a:pt x="8966" y="17464"/>
                  </a:cubicBezTo>
                  <a:cubicBezTo>
                    <a:pt x="8913" y="17460"/>
                    <a:pt x="8629" y="17434"/>
                    <a:pt x="8602" y="17434"/>
                  </a:cubicBezTo>
                  <a:cubicBezTo>
                    <a:pt x="8594" y="17434"/>
                    <a:pt x="8608" y="17436"/>
                    <a:pt x="8656" y="17442"/>
                  </a:cubicBezTo>
                  <a:cubicBezTo>
                    <a:pt x="8063" y="17371"/>
                    <a:pt x="7584" y="17285"/>
                    <a:pt x="7114" y="17128"/>
                  </a:cubicBezTo>
                  <a:cubicBezTo>
                    <a:pt x="6585" y="16956"/>
                    <a:pt x="6084" y="16707"/>
                    <a:pt x="5625" y="16392"/>
                  </a:cubicBezTo>
                  <a:cubicBezTo>
                    <a:pt x="4850" y="15860"/>
                    <a:pt x="4275" y="15020"/>
                    <a:pt x="3874" y="14167"/>
                  </a:cubicBezTo>
                  <a:cubicBezTo>
                    <a:pt x="2983" y="12275"/>
                    <a:pt x="2927" y="10002"/>
                    <a:pt x="3176" y="7962"/>
                  </a:cubicBezTo>
                  <a:cubicBezTo>
                    <a:pt x="3430" y="5869"/>
                    <a:pt x="4087" y="3764"/>
                    <a:pt x="5152" y="1939"/>
                  </a:cubicBezTo>
                  <a:cubicBezTo>
                    <a:pt x="5360" y="1578"/>
                    <a:pt x="5592" y="1233"/>
                    <a:pt x="5847" y="906"/>
                  </a:cubicBezTo>
                  <a:cubicBezTo>
                    <a:pt x="6232" y="418"/>
                    <a:pt x="5708" y="123"/>
                    <a:pt x="5245" y="40"/>
                  </a:cubicBezTo>
                  <a:cubicBezTo>
                    <a:pt x="5108" y="15"/>
                    <a:pt x="4938" y="1"/>
                    <a:pt x="475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8877766" y="3133802"/>
              <a:ext cx="463049" cy="786208"/>
            </a:xfrm>
            <a:custGeom>
              <a:avLst/>
              <a:gdLst/>
              <a:ahLst/>
              <a:cxnLst/>
              <a:rect l="l" t="t" r="r" b="b"/>
              <a:pathLst>
                <a:path w="15981" h="27134" extrusionOk="0">
                  <a:moveTo>
                    <a:pt x="7190" y="14865"/>
                  </a:moveTo>
                  <a:lnTo>
                    <a:pt x="7180" y="14871"/>
                  </a:lnTo>
                  <a:lnTo>
                    <a:pt x="7180" y="14871"/>
                  </a:lnTo>
                  <a:cubicBezTo>
                    <a:pt x="7185" y="14868"/>
                    <a:pt x="7188" y="14866"/>
                    <a:pt x="7190" y="14865"/>
                  </a:cubicBezTo>
                  <a:close/>
                  <a:moveTo>
                    <a:pt x="2881" y="21722"/>
                  </a:moveTo>
                  <a:cubicBezTo>
                    <a:pt x="2871" y="21757"/>
                    <a:pt x="2867" y="21770"/>
                    <a:pt x="2867" y="21770"/>
                  </a:cubicBezTo>
                  <a:cubicBezTo>
                    <a:pt x="2867" y="21770"/>
                    <a:pt x="2874" y="21744"/>
                    <a:pt x="2881" y="21722"/>
                  </a:cubicBezTo>
                  <a:close/>
                  <a:moveTo>
                    <a:pt x="14455" y="0"/>
                  </a:moveTo>
                  <a:cubicBezTo>
                    <a:pt x="14202" y="0"/>
                    <a:pt x="13948" y="49"/>
                    <a:pt x="13799" y="99"/>
                  </a:cubicBezTo>
                  <a:cubicBezTo>
                    <a:pt x="13337" y="254"/>
                    <a:pt x="12754" y="641"/>
                    <a:pt x="12862" y="1200"/>
                  </a:cubicBezTo>
                  <a:lnTo>
                    <a:pt x="12862" y="1198"/>
                  </a:lnTo>
                  <a:cubicBezTo>
                    <a:pt x="13145" y="2655"/>
                    <a:pt x="13322" y="4133"/>
                    <a:pt x="13276" y="5620"/>
                  </a:cubicBezTo>
                  <a:cubicBezTo>
                    <a:pt x="13259" y="6238"/>
                    <a:pt x="13198" y="6853"/>
                    <a:pt x="13094" y="7464"/>
                  </a:cubicBezTo>
                  <a:cubicBezTo>
                    <a:pt x="13001" y="8000"/>
                    <a:pt x="12872" y="8502"/>
                    <a:pt x="12738" y="8889"/>
                  </a:cubicBezTo>
                  <a:cubicBezTo>
                    <a:pt x="12580" y="9350"/>
                    <a:pt x="12383" y="9798"/>
                    <a:pt x="12155" y="10229"/>
                  </a:cubicBezTo>
                  <a:cubicBezTo>
                    <a:pt x="12051" y="10424"/>
                    <a:pt x="11939" y="10612"/>
                    <a:pt x="11822" y="10801"/>
                  </a:cubicBezTo>
                  <a:cubicBezTo>
                    <a:pt x="11798" y="10840"/>
                    <a:pt x="11783" y="10864"/>
                    <a:pt x="11775" y="10878"/>
                  </a:cubicBezTo>
                  <a:lnTo>
                    <a:pt x="11775" y="10878"/>
                  </a:lnTo>
                  <a:cubicBezTo>
                    <a:pt x="11766" y="10890"/>
                    <a:pt x="11749" y="10913"/>
                    <a:pt x="11719" y="10956"/>
                  </a:cubicBezTo>
                  <a:cubicBezTo>
                    <a:pt x="11650" y="11053"/>
                    <a:pt x="11581" y="11151"/>
                    <a:pt x="11509" y="11245"/>
                  </a:cubicBezTo>
                  <a:cubicBezTo>
                    <a:pt x="11239" y="11600"/>
                    <a:pt x="10949" y="11937"/>
                    <a:pt x="10637" y="12255"/>
                  </a:cubicBezTo>
                  <a:cubicBezTo>
                    <a:pt x="10556" y="12338"/>
                    <a:pt x="10472" y="12418"/>
                    <a:pt x="10391" y="12499"/>
                  </a:cubicBezTo>
                  <a:cubicBezTo>
                    <a:pt x="10459" y="12431"/>
                    <a:pt x="10484" y="12406"/>
                    <a:pt x="10483" y="12406"/>
                  </a:cubicBezTo>
                  <a:lnTo>
                    <a:pt x="10483" y="12406"/>
                  </a:lnTo>
                  <a:cubicBezTo>
                    <a:pt x="10482" y="12406"/>
                    <a:pt x="10350" y="12535"/>
                    <a:pt x="10313" y="12569"/>
                  </a:cubicBezTo>
                  <a:cubicBezTo>
                    <a:pt x="10142" y="12724"/>
                    <a:pt x="9966" y="12876"/>
                    <a:pt x="9789" y="13021"/>
                  </a:cubicBezTo>
                  <a:cubicBezTo>
                    <a:pt x="9102" y="13587"/>
                    <a:pt x="8370" y="14092"/>
                    <a:pt x="7629" y="14579"/>
                  </a:cubicBezTo>
                  <a:cubicBezTo>
                    <a:pt x="7455" y="14692"/>
                    <a:pt x="7281" y="14806"/>
                    <a:pt x="7108" y="14919"/>
                  </a:cubicBezTo>
                  <a:cubicBezTo>
                    <a:pt x="7080" y="14937"/>
                    <a:pt x="7064" y="14947"/>
                    <a:pt x="7056" y="14953"/>
                  </a:cubicBezTo>
                  <a:lnTo>
                    <a:pt x="7056" y="14953"/>
                  </a:lnTo>
                  <a:lnTo>
                    <a:pt x="7180" y="14871"/>
                  </a:lnTo>
                  <a:lnTo>
                    <a:pt x="7180" y="14871"/>
                  </a:lnTo>
                  <a:cubicBezTo>
                    <a:pt x="7147" y="14893"/>
                    <a:pt x="7049" y="14957"/>
                    <a:pt x="7049" y="14957"/>
                  </a:cubicBezTo>
                  <a:cubicBezTo>
                    <a:pt x="7049" y="14957"/>
                    <a:pt x="7051" y="14955"/>
                    <a:pt x="7056" y="14953"/>
                  </a:cubicBezTo>
                  <a:lnTo>
                    <a:pt x="7056" y="14953"/>
                  </a:lnTo>
                  <a:lnTo>
                    <a:pt x="7046" y="14959"/>
                  </a:lnTo>
                  <a:lnTo>
                    <a:pt x="6530" y="15291"/>
                  </a:lnTo>
                  <a:cubicBezTo>
                    <a:pt x="6166" y="15526"/>
                    <a:pt x="5803" y="15761"/>
                    <a:pt x="5445" y="16004"/>
                  </a:cubicBezTo>
                  <a:cubicBezTo>
                    <a:pt x="3923" y="17034"/>
                    <a:pt x="2501" y="18220"/>
                    <a:pt x="1502" y="19781"/>
                  </a:cubicBezTo>
                  <a:cubicBezTo>
                    <a:pt x="172" y="21859"/>
                    <a:pt x="1" y="24332"/>
                    <a:pt x="291" y="26723"/>
                  </a:cubicBezTo>
                  <a:cubicBezTo>
                    <a:pt x="330" y="27041"/>
                    <a:pt x="683" y="27133"/>
                    <a:pt x="1039" y="27133"/>
                  </a:cubicBezTo>
                  <a:cubicBezTo>
                    <a:pt x="1300" y="27133"/>
                    <a:pt x="1563" y="27083"/>
                    <a:pt x="1702" y="27036"/>
                  </a:cubicBezTo>
                  <a:cubicBezTo>
                    <a:pt x="2196" y="26870"/>
                    <a:pt x="2707" y="26503"/>
                    <a:pt x="2638" y="25936"/>
                  </a:cubicBezTo>
                  <a:cubicBezTo>
                    <a:pt x="2502" y="24818"/>
                    <a:pt x="2499" y="23669"/>
                    <a:pt x="2692" y="22557"/>
                  </a:cubicBezTo>
                  <a:cubicBezTo>
                    <a:pt x="2734" y="22316"/>
                    <a:pt x="2790" y="22079"/>
                    <a:pt x="2847" y="21841"/>
                  </a:cubicBezTo>
                  <a:cubicBezTo>
                    <a:pt x="2859" y="21799"/>
                    <a:pt x="2871" y="21757"/>
                    <a:pt x="2883" y="21714"/>
                  </a:cubicBezTo>
                  <a:lnTo>
                    <a:pt x="2883" y="21714"/>
                  </a:lnTo>
                  <a:cubicBezTo>
                    <a:pt x="2885" y="21706"/>
                    <a:pt x="2887" y="21699"/>
                    <a:pt x="2889" y="21694"/>
                  </a:cubicBezTo>
                  <a:cubicBezTo>
                    <a:pt x="2934" y="21555"/>
                    <a:pt x="2980" y="21420"/>
                    <a:pt x="3030" y="21284"/>
                  </a:cubicBezTo>
                  <a:cubicBezTo>
                    <a:pt x="3183" y="20873"/>
                    <a:pt x="3371" y="20477"/>
                    <a:pt x="3593" y="20098"/>
                  </a:cubicBezTo>
                  <a:cubicBezTo>
                    <a:pt x="3643" y="20012"/>
                    <a:pt x="3697" y="19928"/>
                    <a:pt x="3750" y="19841"/>
                  </a:cubicBezTo>
                  <a:cubicBezTo>
                    <a:pt x="3751" y="19840"/>
                    <a:pt x="3751" y="19840"/>
                    <a:pt x="3752" y="19839"/>
                  </a:cubicBezTo>
                  <a:lnTo>
                    <a:pt x="3752" y="19839"/>
                  </a:lnTo>
                  <a:cubicBezTo>
                    <a:pt x="3773" y="19806"/>
                    <a:pt x="3796" y="19774"/>
                    <a:pt x="3819" y="19742"/>
                  </a:cubicBezTo>
                  <a:cubicBezTo>
                    <a:pt x="3945" y="19562"/>
                    <a:pt x="4079" y="19388"/>
                    <a:pt x="4220" y="19218"/>
                  </a:cubicBezTo>
                  <a:cubicBezTo>
                    <a:pt x="4346" y="19066"/>
                    <a:pt x="4477" y="18919"/>
                    <a:pt x="4613" y="18776"/>
                  </a:cubicBezTo>
                  <a:cubicBezTo>
                    <a:pt x="4688" y="18696"/>
                    <a:pt x="4763" y="18618"/>
                    <a:pt x="4841" y="18541"/>
                  </a:cubicBezTo>
                  <a:cubicBezTo>
                    <a:pt x="4872" y="18511"/>
                    <a:pt x="4903" y="18480"/>
                    <a:pt x="4935" y="18450"/>
                  </a:cubicBezTo>
                  <a:cubicBezTo>
                    <a:pt x="4936" y="18449"/>
                    <a:pt x="4938" y="18448"/>
                    <a:pt x="4939" y="18447"/>
                  </a:cubicBezTo>
                  <a:lnTo>
                    <a:pt x="4939" y="18447"/>
                  </a:lnTo>
                  <a:cubicBezTo>
                    <a:pt x="5577" y="17885"/>
                    <a:pt x="6250" y="17362"/>
                    <a:pt x="6955" y="16883"/>
                  </a:cubicBezTo>
                  <a:cubicBezTo>
                    <a:pt x="7321" y="16633"/>
                    <a:pt x="7693" y="16392"/>
                    <a:pt x="8065" y="16151"/>
                  </a:cubicBezTo>
                  <a:cubicBezTo>
                    <a:pt x="8070" y="16148"/>
                    <a:pt x="8075" y="16145"/>
                    <a:pt x="8078" y="16142"/>
                  </a:cubicBezTo>
                  <a:lnTo>
                    <a:pt x="8078" y="16142"/>
                  </a:lnTo>
                  <a:cubicBezTo>
                    <a:pt x="8084" y="16138"/>
                    <a:pt x="8090" y="16134"/>
                    <a:pt x="8097" y="16130"/>
                  </a:cubicBezTo>
                  <a:lnTo>
                    <a:pt x="8586" y="15817"/>
                  </a:lnTo>
                  <a:cubicBezTo>
                    <a:pt x="8779" y="15692"/>
                    <a:pt x="8972" y="15566"/>
                    <a:pt x="9164" y="15440"/>
                  </a:cubicBezTo>
                  <a:cubicBezTo>
                    <a:pt x="9897" y="14961"/>
                    <a:pt x="10623" y="14464"/>
                    <a:pt x="11302" y="13911"/>
                  </a:cubicBezTo>
                  <a:cubicBezTo>
                    <a:pt x="12829" y="12670"/>
                    <a:pt x="14140" y="11143"/>
                    <a:pt x="14867" y="9294"/>
                  </a:cubicBezTo>
                  <a:cubicBezTo>
                    <a:pt x="15981" y="6464"/>
                    <a:pt x="15776" y="3342"/>
                    <a:pt x="15211" y="412"/>
                  </a:cubicBezTo>
                  <a:cubicBezTo>
                    <a:pt x="15149" y="94"/>
                    <a:pt x="14803" y="0"/>
                    <a:pt x="14455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97" name="Google Shape;397;p11"/>
          <p:cNvSpPr/>
          <p:nvPr/>
        </p:nvSpPr>
        <p:spPr>
          <a:xfrm>
            <a:off x="490235" y="464946"/>
            <a:ext cx="11211531" cy="5928109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8" name="Google Shape;398;p11"/>
          <p:cNvSpPr txBox="1">
            <a:spLocks noGrp="1"/>
          </p:cNvSpPr>
          <p:nvPr>
            <p:ph type="title" hasCustomPrompt="1"/>
          </p:nvPr>
        </p:nvSpPr>
        <p:spPr>
          <a:xfrm>
            <a:off x="1382033" y="3326917"/>
            <a:ext cx="6158800" cy="18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14666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399" name="Google Shape;399;p11"/>
          <p:cNvSpPr txBox="1">
            <a:spLocks noGrp="1"/>
          </p:cNvSpPr>
          <p:nvPr>
            <p:ph type="subTitle" idx="1"/>
          </p:nvPr>
        </p:nvSpPr>
        <p:spPr>
          <a:xfrm>
            <a:off x="1382033" y="5177151"/>
            <a:ext cx="6158800" cy="5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400" name="Google Shape;400;p11"/>
          <p:cNvSpPr/>
          <p:nvPr/>
        </p:nvSpPr>
        <p:spPr>
          <a:xfrm rot="10800000" flipH="1">
            <a:off x="10710612" y="973818"/>
            <a:ext cx="725341" cy="1246388"/>
          </a:xfrm>
          <a:custGeom>
            <a:avLst/>
            <a:gdLst/>
            <a:ahLst/>
            <a:cxnLst/>
            <a:rect l="l" t="t" r="r" b="b"/>
            <a:pathLst>
              <a:path w="18775" h="32262" extrusionOk="0">
                <a:moveTo>
                  <a:pt x="11539" y="9839"/>
                </a:moveTo>
                <a:cubicBezTo>
                  <a:pt x="11540" y="9839"/>
                  <a:pt x="11541" y="9839"/>
                  <a:pt x="11542" y="9839"/>
                </a:cubicBezTo>
                <a:lnTo>
                  <a:pt x="11542" y="9839"/>
                </a:lnTo>
                <a:cubicBezTo>
                  <a:pt x="11542" y="9839"/>
                  <a:pt x="11543" y="9840"/>
                  <a:pt x="11543" y="9840"/>
                </a:cubicBezTo>
                <a:lnTo>
                  <a:pt x="11543" y="9840"/>
                </a:lnTo>
                <a:cubicBezTo>
                  <a:pt x="11542" y="9839"/>
                  <a:pt x="11540" y="9839"/>
                  <a:pt x="11539" y="9839"/>
                </a:cubicBezTo>
                <a:close/>
                <a:moveTo>
                  <a:pt x="10445" y="9705"/>
                </a:moveTo>
                <a:cubicBezTo>
                  <a:pt x="10662" y="9705"/>
                  <a:pt x="10879" y="9721"/>
                  <a:pt x="11095" y="9752"/>
                </a:cubicBezTo>
                <a:lnTo>
                  <a:pt x="11095" y="9752"/>
                </a:lnTo>
                <a:cubicBezTo>
                  <a:pt x="11229" y="10795"/>
                  <a:pt x="10928" y="11809"/>
                  <a:pt x="10083" y="12588"/>
                </a:cubicBezTo>
                <a:cubicBezTo>
                  <a:pt x="9204" y="13399"/>
                  <a:pt x="7980" y="13766"/>
                  <a:pt x="6789" y="13766"/>
                </a:cubicBezTo>
                <a:cubicBezTo>
                  <a:pt x="6551" y="13766"/>
                  <a:pt x="6314" y="13751"/>
                  <a:pt x="6081" y="13723"/>
                </a:cubicBezTo>
                <a:cubicBezTo>
                  <a:pt x="5889" y="13699"/>
                  <a:pt x="5740" y="13676"/>
                  <a:pt x="5598" y="13647"/>
                </a:cubicBezTo>
                <a:lnTo>
                  <a:pt x="5598" y="13647"/>
                </a:lnTo>
                <a:cubicBezTo>
                  <a:pt x="6034" y="12537"/>
                  <a:pt x="6747" y="11427"/>
                  <a:pt x="7709" y="10660"/>
                </a:cubicBezTo>
                <a:cubicBezTo>
                  <a:pt x="8507" y="10024"/>
                  <a:pt x="9470" y="9705"/>
                  <a:pt x="10445" y="9705"/>
                </a:cubicBezTo>
                <a:close/>
                <a:moveTo>
                  <a:pt x="14564" y="19435"/>
                </a:moveTo>
                <a:lnTo>
                  <a:pt x="14564" y="19435"/>
                </a:lnTo>
                <a:cubicBezTo>
                  <a:pt x="14564" y="19444"/>
                  <a:pt x="14564" y="19453"/>
                  <a:pt x="14564" y="19461"/>
                </a:cubicBezTo>
                <a:lnTo>
                  <a:pt x="14564" y="19461"/>
                </a:lnTo>
                <a:cubicBezTo>
                  <a:pt x="14564" y="19461"/>
                  <a:pt x="14563" y="19461"/>
                  <a:pt x="14563" y="19461"/>
                </a:cubicBezTo>
                <a:lnTo>
                  <a:pt x="14563" y="19461"/>
                </a:lnTo>
                <a:cubicBezTo>
                  <a:pt x="14563" y="19453"/>
                  <a:pt x="14564" y="19445"/>
                  <a:pt x="14564" y="19435"/>
                </a:cubicBezTo>
                <a:close/>
                <a:moveTo>
                  <a:pt x="14428" y="19664"/>
                </a:moveTo>
                <a:lnTo>
                  <a:pt x="14428" y="19664"/>
                </a:lnTo>
                <a:cubicBezTo>
                  <a:pt x="14436" y="19665"/>
                  <a:pt x="14444" y="19667"/>
                  <a:pt x="14452" y="19669"/>
                </a:cubicBezTo>
                <a:cubicBezTo>
                  <a:pt x="14443" y="19667"/>
                  <a:pt x="14435" y="19665"/>
                  <a:pt x="14428" y="19664"/>
                </a:cubicBezTo>
                <a:close/>
                <a:moveTo>
                  <a:pt x="14531" y="19694"/>
                </a:moveTo>
                <a:lnTo>
                  <a:pt x="14531" y="19694"/>
                </a:lnTo>
                <a:cubicBezTo>
                  <a:pt x="14531" y="19694"/>
                  <a:pt x="14531" y="19694"/>
                  <a:pt x="14531" y="19695"/>
                </a:cubicBezTo>
                <a:lnTo>
                  <a:pt x="14531" y="19695"/>
                </a:lnTo>
                <a:cubicBezTo>
                  <a:pt x="14531" y="19696"/>
                  <a:pt x="14530" y="19697"/>
                  <a:pt x="14530" y="19698"/>
                </a:cubicBezTo>
                <a:lnTo>
                  <a:pt x="14530" y="19698"/>
                </a:lnTo>
                <a:cubicBezTo>
                  <a:pt x="14530" y="19697"/>
                  <a:pt x="14530" y="19696"/>
                  <a:pt x="14531" y="19694"/>
                </a:cubicBezTo>
                <a:close/>
                <a:moveTo>
                  <a:pt x="14779" y="19781"/>
                </a:moveTo>
                <a:cubicBezTo>
                  <a:pt x="14780" y="19781"/>
                  <a:pt x="14781" y="19782"/>
                  <a:pt x="14782" y="19782"/>
                </a:cubicBezTo>
                <a:lnTo>
                  <a:pt x="14782" y="19782"/>
                </a:lnTo>
                <a:cubicBezTo>
                  <a:pt x="14814" y="19800"/>
                  <a:pt x="14847" y="19818"/>
                  <a:pt x="14880" y="19835"/>
                </a:cubicBezTo>
                <a:lnTo>
                  <a:pt x="14880" y="19835"/>
                </a:lnTo>
                <a:cubicBezTo>
                  <a:pt x="14885" y="19839"/>
                  <a:pt x="14888" y="19841"/>
                  <a:pt x="14887" y="19841"/>
                </a:cubicBezTo>
                <a:cubicBezTo>
                  <a:pt x="14883" y="19841"/>
                  <a:pt x="14854" y="19826"/>
                  <a:pt x="14779" y="19781"/>
                </a:cubicBezTo>
                <a:close/>
                <a:moveTo>
                  <a:pt x="5402" y="20224"/>
                </a:moveTo>
                <a:lnTo>
                  <a:pt x="5402" y="20224"/>
                </a:lnTo>
                <a:cubicBezTo>
                  <a:pt x="5403" y="20227"/>
                  <a:pt x="5404" y="20230"/>
                  <a:pt x="5405" y="20233"/>
                </a:cubicBezTo>
                <a:cubicBezTo>
                  <a:pt x="5404" y="20229"/>
                  <a:pt x="5403" y="20227"/>
                  <a:pt x="5402" y="20224"/>
                </a:cubicBezTo>
                <a:close/>
                <a:moveTo>
                  <a:pt x="6201" y="21492"/>
                </a:moveTo>
                <a:cubicBezTo>
                  <a:pt x="6209" y="21500"/>
                  <a:pt x="6216" y="21507"/>
                  <a:pt x="6220" y="21512"/>
                </a:cubicBezTo>
                <a:lnTo>
                  <a:pt x="6220" y="21512"/>
                </a:lnTo>
                <a:cubicBezTo>
                  <a:pt x="6211" y="21507"/>
                  <a:pt x="6204" y="21503"/>
                  <a:pt x="6203" y="21503"/>
                </a:cubicBezTo>
                <a:lnTo>
                  <a:pt x="6203" y="21503"/>
                </a:lnTo>
                <a:cubicBezTo>
                  <a:pt x="6201" y="21503"/>
                  <a:pt x="6207" y="21509"/>
                  <a:pt x="6227" y="21522"/>
                </a:cubicBezTo>
                <a:lnTo>
                  <a:pt x="6227" y="21522"/>
                </a:lnTo>
                <a:cubicBezTo>
                  <a:pt x="6227" y="21521"/>
                  <a:pt x="6224" y="21517"/>
                  <a:pt x="6220" y="21512"/>
                </a:cubicBezTo>
                <a:lnTo>
                  <a:pt x="6220" y="21512"/>
                </a:lnTo>
                <a:cubicBezTo>
                  <a:pt x="6225" y="21514"/>
                  <a:pt x="6229" y="21517"/>
                  <a:pt x="6235" y="21520"/>
                </a:cubicBezTo>
                <a:lnTo>
                  <a:pt x="6235" y="21520"/>
                </a:lnTo>
                <a:cubicBezTo>
                  <a:pt x="6221" y="21509"/>
                  <a:pt x="6209" y="21499"/>
                  <a:pt x="6201" y="21492"/>
                </a:cubicBezTo>
                <a:close/>
                <a:moveTo>
                  <a:pt x="6375" y="21627"/>
                </a:moveTo>
                <a:lnTo>
                  <a:pt x="6375" y="21627"/>
                </a:lnTo>
                <a:cubicBezTo>
                  <a:pt x="6416" y="21647"/>
                  <a:pt x="6467" y="21686"/>
                  <a:pt x="6462" y="21686"/>
                </a:cubicBezTo>
                <a:cubicBezTo>
                  <a:pt x="6459" y="21686"/>
                  <a:pt x="6435" y="21671"/>
                  <a:pt x="6375" y="21627"/>
                </a:cubicBezTo>
                <a:close/>
                <a:moveTo>
                  <a:pt x="13539" y="19563"/>
                </a:moveTo>
                <a:cubicBezTo>
                  <a:pt x="13800" y="19563"/>
                  <a:pt x="14065" y="19593"/>
                  <a:pt x="14362" y="19651"/>
                </a:cubicBezTo>
                <a:lnTo>
                  <a:pt x="14362" y="19651"/>
                </a:lnTo>
                <a:cubicBezTo>
                  <a:pt x="14361" y="19651"/>
                  <a:pt x="14361" y="19650"/>
                  <a:pt x="14360" y="19650"/>
                </a:cubicBezTo>
                <a:lnTo>
                  <a:pt x="14360" y="19650"/>
                </a:lnTo>
                <a:cubicBezTo>
                  <a:pt x="14356" y="19650"/>
                  <a:pt x="14474" y="19677"/>
                  <a:pt x="14524" y="19692"/>
                </a:cubicBezTo>
                <a:lnTo>
                  <a:pt x="14524" y="19692"/>
                </a:lnTo>
                <a:cubicBezTo>
                  <a:pt x="14500" y="19721"/>
                  <a:pt x="14430" y="19855"/>
                  <a:pt x="14394" y="19897"/>
                </a:cubicBezTo>
                <a:cubicBezTo>
                  <a:pt x="14302" y="20001"/>
                  <a:pt x="14196" y="20094"/>
                  <a:pt x="14081" y="20172"/>
                </a:cubicBezTo>
                <a:cubicBezTo>
                  <a:pt x="13177" y="20806"/>
                  <a:pt x="12056" y="21269"/>
                  <a:pt x="11014" y="21622"/>
                </a:cubicBezTo>
                <a:cubicBezTo>
                  <a:pt x="10687" y="21733"/>
                  <a:pt x="10331" y="21835"/>
                  <a:pt x="9972" y="21917"/>
                </a:cubicBezTo>
                <a:lnTo>
                  <a:pt x="9972" y="21917"/>
                </a:lnTo>
                <a:cubicBezTo>
                  <a:pt x="10122" y="21614"/>
                  <a:pt x="10301" y="21325"/>
                  <a:pt x="10516" y="21055"/>
                </a:cubicBezTo>
                <a:cubicBezTo>
                  <a:pt x="11024" y="20420"/>
                  <a:pt x="11687" y="19956"/>
                  <a:pt x="12469" y="19729"/>
                </a:cubicBezTo>
                <a:cubicBezTo>
                  <a:pt x="12861" y="19615"/>
                  <a:pt x="13196" y="19563"/>
                  <a:pt x="13539" y="19563"/>
                </a:cubicBezTo>
                <a:close/>
                <a:moveTo>
                  <a:pt x="11319" y="30029"/>
                </a:moveTo>
                <a:cubicBezTo>
                  <a:pt x="11321" y="30030"/>
                  <a:pt x="11324" y="30031"/>
                  <a:pt x="11326" y="30033"/>
                </a:cubicBezTo>
                <a:lnTo>
                  <a:pt x="11326" y="30033"/>
                </a:lnTo>
                <a:cubicBezTo>
                  <a:pt x="11324" y="30031"/>
                  <a:pt x="11321" y="30030"/>
                  <a:pt x="11319" y="30029"/>
                </a:cubicBezTo>
                <a:close/>
                <a:moveTo>
                  <a:pt x="11354" y="30050"/>
                </a:moveTo>
                <a:cubicBezTo>
                  <a:pt x="11371" y="30061"/>
                  <a:pt x="11384" y="30070"/>
                  <a:pt x="11384" y="30070"/>
                </a:cubicBezTo>
                <a:cubicBezTo>
                  <a:pt x="11384" y="30070"/>
                  <a:pt x="11376" y="30064"/>
                  <a:pt x="11354" y="30050"/>
                </a:cubicBezTo>
                <a:close/>
                <a:moveTo>
                  <a:pt x="7317" y="0"/>
                </a:moveTo>
                <a:cubicBezTo>
                  <a:pt x="7270" y="0"/>
                  <a:pt x="7223" y="6"/>
                  <a:pt x="7178" y="18"/>
                </a:cubicBezTo>
                <a:lnTo>
                  <a:pt x="7180" y="16"/>
                </a:lnTo>
                <a:lnTo>
                  <a:pt x="7180" y="16"/>
                </a:lnTo>
                <a:cubicBezTo>
                  <a:pt x="5272" y="516"/>
                  <a:pt x="3590" y="2046"/>
                  <a:pt x="2379" y="3540"/>
                </a:cubicBezTo>
                <a:cubicBezTo>
                  <a:pt x="1125" y="5085"/>
                  <a:pt x="1" y="7133"/>
                  <a:pt x="354" y="9187"/>
                </a:cubicBezTo>
                <a:cubicBezTo>
                  <a:pt x="528" y="10208"/>
                  <a:pt x="1128" y="11231"/>
                  <a:pt x="1751" y="12044"/>
                </a:cubicBezTo>
                <a:cubicBezTo>
                  <a:pt x="2202" y="12632"/>
                  <a:pt x="2716" y="13169"/>
                  <a:pt x="3288" y="13637"/>
                </a:cubicBezTo>
                <a:lnTo>
                  <a:pt x="3288" y="13637"/>
                </a:lnTo>
                <a:cubicBezTo>
                  <a:pt x="3104" y="14426"/>
                  <a:pt x="3013" y="15234"/>
                  <a:pt x="3009" y="16020"/>
                </a:cubicBezTo>
                <a:cubicBezTo>
                  <a:pt x="2996" y="18411"/>
                  <a:pt x="3836" y="20793"/>
                  <a:pt x="5734" y="22337"/>
                </a:cubicBezTo>
                <a:cubicBezTo>
                  <a:pt x="6244" y="22751"/>
                  <a:pt x="6803" y="23099"/>
                  <a:pt x="7400" y="23354"/>
                </a:cubicBezTo>
                <a:lnTo>
                  <a:pt x="7400" y="23354"/>
                </a:lnTo>
                <a:cubicBezTo>
                  <a:pt x="7276" y="25244"/>
                  <a:pt x="7763" y="27144"/>
                  <a:pt x="8821" y="28743"/>
                </a:cubicBezTo>
                <a:cubicBezTo>
                  <a:pt x="10106" y="30685"/>
                  <a:pt x="12297" y="32262"/>
                  <a:pt x="14686" y="32262"/>
                </a:cubicBezTo>
                <a:cubicBezTo>
                  <a:pt x="14772" y="32262"/>
                  <a:pt x="14859" y="32260"/>
                  <a:pt x="14945" y="32256"/>
                </a:cubicBezTo>
                <a:cubicBezTo>
                  <a:pt x="16208" y="32195"/>
                  <a:pt x="17351" y="31684"/>
                  <a:pt x="18385" y="30981"/>
                </a:cubicBezTo>
                <a:cubicBezTo>
                  <a:pt x="18775" y="30716"/>
                  <a:pt x="17560" y="29348"/>
                  <a:pt x="16835" y="29348"/>
                </a:cubicBezTo>
                <a:cubicBezTo>
                  <a:pt x="16743" y="29348"/>
                  <a:pt x="16660" y="29370"/>
                  <a:pt x="16588" y="29418"/>
                </a:cubicBezTo>
                <a:cubicBezTo>
                  <a:pt x="15622" y="30074"/>
                  <a:pt x="14460" y="30554"/>
                  <a:pt x="13283" y="30554"/>
                </a:cubicBezTo>
                <a:cubicBezTo>
                  <a:pt x="12954" y="30554"/>
                  <a:pt x="12623" y="30517"/>
                  <a:pt x="12295" y="30434"/>
                </a:cubicBezTo>
                <a:cubicBezTo>
                  <a:pt x="12025" y="30369"/>
                  <a:pt x="11765" y="30270"/>
                  <a:pt x="11519" y="30139"/>
                </a:cubicBezTo>
                <a:cubicBezTo>
                  <a:pt x="11459" y="30108"/>
                  <a:pt x="11400" y="30075"/>
                  <a:pt x="11341" y="30042"/>
                </a:cubicBezTo>
                <a:lnTo>
                  <a:pt x="11341" y="30042"/>
                </a:lnTo>
                <a:cubicBezTo>
                  <a:pt x="11325" y="30031"/>
                  <a:pt x="11303" y="30016"/>
                  <a:pt x="11274" y="29997"/>
                </a:cubicBezTo>
                <a:cubicBezTo>
                  <a:pt x="11210" y="29954"/>
                  <a:pt x="11148" y="29909"/>
                  <a:pt x="11086" y="29863"/>
                </a:cubicBezTo>
                <a:lnTo>
                  <a:pt x="11086" y="29863"/>
                </a:lnTo>
                <a:cubicBezTo>
                  <a:pt x="11131" y="29896"/>
                  <a:pt x="11150" y="29909"/>
                  <a:pt x="11151" y="29909"/>
                </a:cubicBezTo>
                <a:cubicBezTo>
                  <a:pt x="11155" y="29909"/>
                  <a:pt x="10984" y="29777"/>
                  <a:pt x="10976" y="29768"/>
                </a:cubicBezTo>
                <a:cubicBezTo>
                  <a:pt x="10678" y="29509"/>
                  <a:pt x="10327" y="29073"/>
                  <a:pt x="10027" y="28493"/>
                </a:cubicBezTo>
                <a:cubicBezTo>
                  <a:pt x="9337" y="27155"/>
                  <a:pt x="9166" y="25627"/>
                  <a:pt x="9349" y="24145"/>
                </a:cubicBezTo>
                <a:cubicBezTo>
                  <a:pt x="9363" y="24036"/>
                  <a:pt x="9378" y="23928"/>
                  <a:pt x="9396" y="23820"/>
                </a:cubicBezTo>
                <a:lnTo>
                  <a:pt x="9396" y="23820"/>
                </a:lnTo>
                <a:cubicBezTo>
                  <a:pt x="9512" y="23826"/>
                  <a:pt x="9629" y="23829"/>
                  <a:pt x="9745" y="23829"/>
                </a:cubicBezTo>
                <a:cubicBezTo>
                  <a:pt x="11066" y="23829"/>
                  <a:pt x="12368" y="23457"/>
                  <a:pt x="13576" y="22940"/>
                </a:cubicBezTo>
                <a:cubicBezTo>
                  <a:pt x="14372" y="22599"/>
                  <a:pt x="15249" y="22217"/>
                  <a:pt x="15944" y="21691"/>
                </a:cubicBezTo>
                <a:cubicBezTo>
                  <a:pt x="16239" y="21468"/>
                  <a:pt x="16470" y="21138"/>
                  <a:pt x="16465" y="20755"/>
                </a:cubicBezTo>
                <a:cubicBezTo>
                  <a:pt x="16457" y="20086"/>
                  <a:pt x="15923" y="19490"/>
                  <a:pt x="15455" y="19074"/>
                </a:cubicBezTo>
                <a:cubicBezTo>
                  <a:pt x="14955" y="18630"/>
                  <a:pt x="14369" y="18295"/>
                  <a:pt x="13731" y="18092"/>
                </a:cubicBezTo>
                <a:cubicBezTo>
                  <a:pt x="13237" y="17937"/>
                  <a:pt x="12713" y="17854"/>
                  <a:pt x="12191" y="17854"/>
                </a:cubicBezTo>
                <a:cubicBezTo>
                  <a:pt x="11512" y="17854"/>
                  <a:pt x="10835" y="17993"/>
                  <a:pt x="10226" y="18295"/>
                </a:cubicBezTo>
                <a:cubicBezTo>
                  <a:pt x="8798" y="19001"/>
                  <a:pt x="7985" y="20364"/>
                  <a:pt x="7622" y="21880"/>
                </a:cubicBezTo>
                <a:cubicBezTo>
                  <a:pt x="7609" y="21936"/>
                  <a:pt x="7596" y="21993"/>
                  <a:pt x="7583" y="22050"/>
                </a:cubicBezTo>
                <a:lnTo>
                  <a:pt x="7583" y="22050"/>
                </a:lnTo>
                <a:cubicBezTo>
                  <a:pt x="7518" y="22040"/>
                  <a:pt x="7454" y="22029"/>
                  <a:pt x="7389" y="22017"/>
                </a:cubicBezTo>
                <a:cubicBezTo>
                  <a:pt x="7357" y="22011"/>
                  <a:pt x="7203" y="21972"/>
                  <a:pt x="7196" y="21972"/>
                </a:cubicBezTo>
                <a:lnTo>
                  <a:pt x="7196" y="21972"/>
                </a:lnTo>
                <a:cubicBezTo>
                  <a:pt x="7194" y="21972"/>
                  <a:pt x="7207" y="21976"/>
                  <a:pt x="7243" y="21987"/>
                </a:cubicBezTo>
                <a:lnTo>
                  <a:pt x="7243" y="21987"/>
                </a:lnTo>
                <a:cubicBezTo>
                  <a:pt x="7181" y="21970"/>
                  <a:pt x="7118" y="21953"/>
                  <a:pt x="7057" y="21932"/>
                </a:cubicBezTo>
                <a:cubicBezTo>
                  <a:pt x="6983" y="21908"/>
                  <a:pt x="6913" y="21886"/>
                  <a:pt x="6843" y="21859"/>
                </a:cubicBezTo>
                <a:cubicBezTo>
                  <a:pt x="6797" y="21842"/>
                  <a:pt x="6737" y="21816"/>
                  <a:pt x="6699" y="21799"/>
                </a:cubicBezTo>
                <a:lnTo>
                  <a:pt x="6699" y="21799"/>
                </a:lnTo>
                <a:cubicBezTo>
                  <a:pt x="6593" y="21738"/>
                  <a:pt x="6481" y="21664"/>
                  <a:pt x="6372" y="21625"/>
                </a:cubicBezTo>
                <a:lnTo>
                  <a:pt x="6372" y="21625"/>
                </a:lnTo>
                <a:cubicBezTo>
                  <a:pt x="6367" y="21622"/>
                  <a:pt x="6362" y="21618"/>
                  <a:pt x="6357" y="21614"/>
                </a:cubicBezTo>
                <a:cubicBezTo>
                  <a:pt x="6355" y="21613"/>
                  <a:pt x="6353" y="21612"/>
                  <a:pt x="6352" y="21610"/>
                </a:cubicBezTo>
                <a:lnTo>
                  <a:pt x="6352" y="21610"/>
                </a:lnTo>
                <a:cubicBezTo>
                  <a:pt x="6354" y="21614"/>
                  <a:pt x="6354" y="21617"/>
                  <a:pt x="6352" y="21619"/>
                </a:cubicBezTo>
                <a:cubicBezTo>
                  <a:pt x="6352" y="21619"/>
                  <a:pt x="6352" y="21619"/>
                  <a:pt x="6352" y="21619"/>
                </a:cubicBezTo>
                <a:cubicBezTo>
                  <a:pt x="6351" y="21619"/>
                  <a:pt x="6313" y="21588"/>
                  <a:pt x="6275" y="21555"/>
                </a:cubicBezTo>
                <a:lnTo>
                  <a:pt x="6275" y="21555"/>
                </a:lnTo>
                <a:cubicBezTo>
                  <a:pt x="6301" y="21572"/>
                  <a:pt x="6327" y="21592"/>
                  <a:pt x="6352" y="21610"/>
                </a:cubicBezTo>
                <a:lnTo>
                  <a:pt x="6352" y="21610"/>
                </a:lnTo>
                <a:cubicBezTo>
                  <a:pt x="6340" y="21589"/>
                  <a:pt x="6275" y="21545"/>
                  <a:pt x="6235" y="21520"/>
                </a:cubicBezTo>
                <a:lnTo>
                  <a:pt x="6235" y="21520"/>
                </a:lnTo>
                <a:cubicBezTo>
                  <a:pt x="6247" y="21531"/>
                  <a:pt x="6261" y="21543"/>
                  <a:pt x="6275" y="21555"/>
                </a:cubicBezTo>
                <a:lnTo>
                  <a:pt x="6275" y="21555"/>
                </a:lnTo>
                <a:cubicBezTo>
                  <a:pt x="6274" y="21554"/>
                  <a:pt x="6272" y="21553"/>
                  <a:pt x="6271" y="21552"/>
                </a:cubicBezTo>
                <a:cubicBezTo>
                  <a:pt x="6252" y="21540"/>
                  <a:pt x="6237" y="21530"/>
                  <a:pt x="6227" y="21522"/>
                </a:cubicBezTo>
                <a:lnTo>
                  <a:pt x="6227" y="21522"/>
                </a:lnTo>
                <a:cubicBezTo>
                  <a:pt x="6227" y="21523"/>
                  <a:pt x="6226" y="21523"/>
                  <a:pt x="6226" y="21523"/>
                </a:cubicBezTo>
                <a:cubicBezTo>
                  <a:pt x="6226" y="21524"/>
                  <a:pt x="6225" y="21524"/>
                  <a:pt x="6224" y="21524"/>
                </a:cubicBezTo>
                <a:cubicBezTo>
                  <a:pt x="6214" y="21524"/>
                  <a:pt x="6180" y="21488"/>
                  <a:pt x="6139" y="21440"/>
                </a:cubicBezTo>
                <a:lnTo>
                  <a:pt x="6139" y="21440"/>
                </a:lnTo>
                <a:cubicBezTo>
                  <a:pt x="6153" y="21451"/>
                  <a:pt x="6170" y="21466"/>
                  <a:pt x="6191" y="21483"/>
                </a:cubicBezTo>
                <a:cubicBezTo>
                  <a:pt x="6193" y="21485"/>
                  <a:pt x="6196" y="21488"/>
                  <a:pt x="6201" y="21492"/>
                </a:cubicBezTo>
                <a:lnTo>
                  <a:pt x="6201" y="21492"/>
                </a:lnTo>
                <a:cubicBezTo>
                  <a:pt x="6181" y="21472"/>
                  <a:pt x="6152" y="21447"/>
                  <a:pt x="6130" y="21428"/>
                </a:cubicBezTo>
                <a:lnTo>
                  <a:pt x="6130" y="21428"/>
                </a:lnTo>
                <a:cubicBezTo>
                  <a:pt x="6133" y="21432"/>
                  <a:pt x="6136" y="21436"/>
                  <a:pt x="6139" y="21440"/>
                </a:cubicBezTo>
                <a:lnTo>
                  <a:pt x="6139" y="21440"/>
                </a:lnTo>
                <a:cubicBezTo>
                  <a:pt x="6107" y="21412"/>
                  <a:pt x="6095" y="21402"/>
                  <a:pt x="6096" y="21402"/>
                </a:cubicBezTo>
                <a:lnTo>
                  <a:pt x="6096" y="21402"/>
                </a:lnTo>
                <a:cubicBezTo>
                  <a:pt x="6097" y="21402"/>
                  <a:pt x="6111" y="21413"/>
                  <a:pt x="6130" y="21428"/>
                </a:cubicBezTo>
                <a:lnTo>
                  <a:pt x="6130" y="21428"/>
                </a:lnTo>
                <a:cubicBezTo>
                  <a:pt x="6052" y="21336"/>
                  <a:pt x="5957" y="21209"/>
                  <a:pt x="5955" y="21209"/>
                </a:cubicBezTo>
                <a:lnTo>
                  <a:pt x="5955" y="21209"/>
                </a:lnTo>
                <a:cubicBezTo>
                  <a:pt x="5954" y="21209"/>
                  <a:pt x="5981" y="21246"/>
                  <a:pt x="6052" y="21346"/>
                </a:cubicBezTo>
                <a:lnTo>
                  <a:pt x="6052" y="21346"/>
                </a:lnTo>
                <a:cubicBezTo>
                  <a:pt x="5961" y="21219"/>
                  <a:pt x="5865" y="21095"/>
                  <a:pt x="5776" y="20966"/>
                </a:cubicBezTo>
                <a:cubicBezTo>
                  <a:pt x="5773" y="20962"/>
                  <a:pt x="5770" y="20958"/>
                  <a:pt x="5767" y="20954"/>
                </a:cubicBezTo>
                <a:lnTo>
                  <a:pt x="5767" y="20954"/>
                </a:lnTo>
                <a:cubicBezTo>
                  <a:pt x="5767" y="20953"/>
                  <a:pt x="5767" y="20952"/>
                  <a:pt x="5766" y="20952"/>
                </a:cubicBezTo>
                <a:cubicBezTo>
                  <a:pt x="5726" y="20872"/>
                  <a:pt x="5677" y="20795"/>
                  <a:pt x="5633" y="20715"/>
                </a:cubicBezTo>
                <a:cubicBezTo>
                  <a:pt x="5566" y="20586"/>
                  <a:pt x="5504" y="20453"/>
                  <a:pt x="5443" y="20320"/>
                </a:cubicBezTo>
                <a:cubicBezTo>
                  <a:pt x="5403" y="20231"/>
                  <a:pt x="5389" y="20194"/>
                  <a:pt x="5389" y="20194"/>
                </a:cubicBezTo>
                <a:lnTo>
                  <a:pt x="5389" y="20194"/>
                </a:lnTo>
                <a:cubicBezTo>
                  <a:pt x="5390" y="20194"/>
                  <a:pt x="5394" y="20204"/>
                  <a:pt x="5402" y="20224"/>
                </a:cubicBezTo>
                <a:lnTo>
                  <a:pt x="5402" y="20224"/>
                </a:lnTo>
                <a:cubicBezTo>
                  <a:pt x="5371" y="20140"/>
                  <a:pt x="5339" y="20055"/>
                  <a:pt x="5311" y="19969"/>
                </a:cubicBezTo>
                <a:cubicBezTo>
                  <a:pt x="5204" y="19653"/>
                  <a:pt x="5119" y="19330"/>
                  <a:pt x="5055" y="19003"/>
                </a:cubicBezTo>
                <a:cubicBezTo>
                  <a:pt x="5023" y="18840"/>
                  <a:pt x="4994" y="18677"/>
                  <a:pt x="4972" y="18512"/>
                </a:cubicBezTo>
                <a:cubicBezTo>
                  <a:pt x="4950" y="18370"/>
                  <a:pt x="4935" y="18228"/>
                  <a:pt x="4927" y="18086"/>
                </a:cubicBezTo>
                <a:cubicBezTo>
                  <a:pt x="4852" y="16991"/>
                  <a:pt x="4951" y="15894"/>
                  <a:pt x="5219" y="14834"/>
                </a:cubicBezTo>
                <a:lnTo>
                  <a:pt x="5219" y="14834"/>
                </a:lnTo>
                <a:cubicBezTo>
                  <a:pt x="6150" y="15248"/>
                  <a:pt x="7154" y="15482"/>
                  <a:pt x="8171" y="15482"/>
                </a:cubicBezTo>
                <a:cubicBezTo>
                  <a:pt x="8537" y="15482"/>
                  <a:pt x="8905" y="15452"/>
                  <a:pt x="9271" y="15389"/>
                </a:cubicBezTo>
                <a:cubicBezTo>
                  <a:pt x="10600" y="15160"/>
                  <a:pt x="11976" y="14429"/>
                  <a:pt x="12623" y="13197"/>
                </a:cubicBezTo>
                <a:cubicBezTo>
                  <a:pt x="12955" y="12569"/>
                  <a:pt x="13097" y="11858"/>
                  <a:pt x="13033" y="11151"/>
                </a:cubicBezTo>
                <a:cubicBezTo>
                  <a:pt x="13000" y="10731"/>
                  <a:pt x="12912" y="10318"/>
                  <a:pt x="12773" y="9921"/>
                </a:cubicBezTo>
                <a:cubicBezTo>
                  <a:pt x="12485" y="9107"/>
                  <a:pt x="11837" y="8590"/>
                  <a:pt x="11032" y="8326"/>
                </a:cubicBezTo>
                <a:cubicBezTo>
                  <a:pt x="10393" y="8117"/>
                  <a:pt x="9751" y="8011"/>
                  <a:pt x="9124" y="8011"/>
                </a:cubicBezTo>
                <a:cubicBezTo>
                  <a:pt x="7607" y="8011"/>
                  <a:pt x="6181" y="8630"/>
                  <a:pt x="5109" y="9884"/>
                </a:cubicBezTo>
                <a:cubicBezTo>
                  <a:pt x="4429" y="10679"/>
                  <a:pt x="3921" y="11627"/>
                  <a:pt x="3574" y="12637"/>
                </a:cubicBezTo>
                <a:lnTo>
                  <a:pt x="3574" y="12637"/>
                </a:lnTo>
                <a:cubicBezTo>
                  <a:pt x="3538" y="12600"/>
                  <a:pt x="3485" y="12547"/>
                  <a:pt x="3474" y="12536"/>
                </a:cubicBezTo>
                <a:cubicBezTo>
                  <a:pt x="3403" y="12462"/>
                  <a:pt x="3336" y="12387"/>
                  <a:pt x="3269" y="12312"/>
                </a:cubicBezTo>
                <a:cubicBezTo>
                  <a:pt x="3213" y="12247"/>
                  <a:pt x="3194" y="12226"/>
                  <a:pt x="3195" y="12226"/>
                </a:cubicBezTo>
                <a:lnTo>
                  <a:pt x="3195" y="12226"/>
                </a:lnTo>
                <a:cubicBezTo>
                  <a:pt x="3196" y="12226"/>
                  <a:pt x="3239" y="12275"/>
                  <a:pt x="3256" y="12296"/>
                </a:cubicBezTo>
                <a:cubicBezTo>
                  <a:pt x="3224" y="12256"/>
                  <a:pt x="3192" y="12215"/>
                  <a:pt x="3161" y="12173"/>
                </a:cubicBezTo>
                <a:cubicBezTo>
                  <a:pt x="2993" y="11945"/>
                  <a:pt x="2900" y="11810"/>
                  <a:pt x="2791" y="11622"/>
                </a:cubicBezTo>
                <a:cubicBezTo>
                  <a:pt x="2309" y="10774"/>
                  <a:pt x="2084" y="9961"/>
                  <a:pt x="2236" y="8984"/>
                </a:cubicBezTo>
                <a:cubicBezTo>
                  <a:pt x="2400" y="7936"/>
                  <a:pt x="2875" y="6967"/>
                  <a:pt x="3451" y="6088"/>
                </a:cubicBezTo>
                <a:cubicBezTo>
                  <a:pt x="4145" y="5039"/>
                  <a:pt x="4988" y="4098"/>
                  <a:pt x="5955" y="3292"/>
                </a:cubicBezTo>
                <a:cubicBezTo>
                  <a:pt x="6776" y="2607"/>
                  <a:pt x="7699" y="1987"/>
                  <a:pt x="8744" y="1716"/>
                </a:cubicBezTo>
                <a:cubicBezTo>
                  <a:pt x="9204" y="1596"/>
                  <a:pt x="8642" y="883"/>
                  <a:pt x="8499" y="728"/>
                </a:cubicBezTo>
                <a:cubicBezTo>
                  <a:pt x="8254" y="463"/>
                  <a:pt x="7751" y="0"/>
                  <a:pt x="7317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11"/>
          <p:cNvSpPr/>
          <p:nvPr/>
        </p:nvSpPr>
        <p:spPr>
          <a:xfrm rot="10800000" flipH="1">
            <a:off x="259985" y="5880916"/>
            <a:ext cx="693468" cy="828067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2" name="Google Shape;402;p11"/>
          <p:cNvSpPr/>
          <p:nvPr/>
        </p:nvSpPr>
        <p:spPr>
          <a:xfrm rot="10800000" flipH="1">
            <a:off x="953477" y="1443853"/>
            <a:ext cx="328307" cy="306363"/>
          </a:xfrm>
          <a:custGeom>
            <a:avLst/>
            <a:gdLst/>
            <a:ahLst/>
            <a:cxnLst/>
            <a:rect l="l" t="t" r="r" b="b"/>
            <a:pathLst>
              <a:path w="8498" h="7930" extrusionOk="0">
                <a:moveTo>
                  <a:pt x="5850" y="1"/>
                </a:moveTo>
                <a:cubicBezTo>
                  <a:pt x="4962" y="1555"/>
                  <a:pt x="3595" y="2685"/>
                  <a:pt x="2149" y="3881"/>
                </a:cubicBezTo>
                <a:cubicBezTo>
                  <a:pt x="1424" y="4482"/>
                  <a:pt x="673" y="5102"/>
                  <a:pt x="0" y="5774"/>
                </a:cubicBezTo>
                <a:lnTo>
                  <a:pt x="2155" y="7929"/>
                </a:lnTo>
                <a:cubicBezTo>
                  <a:pt x="2726" y="7358"/>
                  <a:pt x="3389" y="6811"/>
                  <a:pt x="4092" y="6231"/>
                </a:cubicBezTo>
                <a:cubicBezTo>
                  <a:pt x="5611" y="4974"/>
                  <a:pt x="7333" y="3551"/>
                  <a:pt x="8498" y="1512"/>
                </a:cubicBezTo>
                <a:lnTo>
                  <a:pt x="5850" y="1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7560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3"/>
        </a:solidFill>
        <a:effectLst/>
      </p:bgPr>
    </p:bg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56742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5" name="Google Shape;405;p13"/>
          <p:cNvGrpSpPr/>
          <p:nvPr/>
        </p:nvGrpSpPr>
        <p:grpSpPr>
          <a:xfrm>
            <a:off x="14533" y="0"/>
            <a:ext cx="12190400" cy="6858000"/>
            <a:chOff x="10900" y="0"/>
            <a:chExt cx="9142800" cy="5143500"/>
          </a:xfrm>
        </p:grpSpPr>
        <p:cxnSp>
          <p:nvCxnSpPr>
            <p:cNvPr id="406" name="Google Shape;406;p13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13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13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13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13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13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13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13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13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13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13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13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13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13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13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13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13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3" name="Google Shape;423;p13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4" name="Google Shape;424;p13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5" name="Google Shape;425;p13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6" name="Google Shape;426;p13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7" name="Google Shape;427;p13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8" name="Google Shape;428;p13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9" name="Google Shape;429;p13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0" name="Google Shape;430;p13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1" name="Google Shape;431;p13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2" name="Google Shape;432;p13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3" name="Google Shape;433;p13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34" name="Google Shape;434;p13"/>
          <p:cNvGrpSpPr/>
          <p:nvPr/>
        </p:nvGrpSpPr>
        <p:grpSpPr>
          <a:xfrm>
            <a:off x="-58749" y="-999656"/>
            <a:ext cx="12513169" cy="8025927"/>
            <a:chOff x="-44062" y="-749742"/>
            <a:chExt cx="9384877" cy="6019445"/>
          </a:xfrm>
        </p:grpSpPr>
        <p:sp>
          <p:nvSpPr>
            <p:cNvPr id="435" name="Google Shape;435;p13"/>
            <p:cNvSpPr/>
            <p:nvPr/>
          </p:nvSpPr>
          <p:spPr>
            <a:xfrm>
              <a:off x="165315" y="2970308"/>
              <a:ext cx="340398" cy="375255"/>
            </a:xfrm>
            <a:custGeom>
              <a:avLst/>
              <a:gdLst/>
              <a:ahLst/>
              <a:cxnLst/>
              <a:rect l="l" t="t" r="r" b="b"/>
              <a:pathLst>
                <a:path w="11748" h="12951" extrusionOk="0">
                  <a:moveTo>
                    <a:pt x="2065" y="1"/>
                  </a:moveTo>
                  <a:cubicBezTo>
                    <a:pt x="1319" y="1"/>
                    <a:pt x="488" y="136"/>
                    <a:pt x="417" y="513"/>
                  </a:cubicBezTo>
                  <a:cubicBezTo>
                    <a:pt x="160" y="1879"/>
                    <a:pt x="0" y="3428"/>
                    <a:pt x="608" y="4730"/>
                  </a:cubicBezTo>
                  <a:cubicBezTo>
                    <a:pt x="1026" y="5631"/>
                    <a:pt x="1766" y="6254"/>
                    <a:pt x="2646" y="6678"/>
                  </a:cubicBezTo>
                  <a:cubicBezTo>
                    <a:pt x="3565" y="7119"/>
                    <a:pt x="4547" y="7373"/>
                    <a:pt x="5510" y="7692"/>
                  </a:cubicBezTo>
                  <a:cubicBezTo>
                    <a:pt x="6416" y="7993"/>
                    <a:pt x="7175" y="8275"/>
                    <a:pt x="7867" y="8994"/>
                  </a:cubicBezTo>
                  <a:cubicBezTo>
                    <a:pt x="8808" y="9972"/>
                    <a:pt x="8907" y="11419"/>
                    <a:pt x="8798" y="12704"/>
                  </a:cubicBezTo>
                  <a:cubicBezTo>
                    <a:pt x="8780" y="12905"/>
                    <a:pt x="9222" y="12951"/>
                    <a:pt x="9626" y="12951"/>
                  </a:cubicBezTo>
                  <a:cubicBezTo>
                    <a:pt x="9914" y="12951"/>
                    <a:pt x="10184" y="12928"/>
                    <a:pt x="10255" y="12921"/>
                  </a:cubicBezTo>
                  <a:cubicBezTo>
                    <a:pt x="10520" y="12894"/>
                    <a:pt x="11608" y="12825"/>
                    <a:pt x="11642" y="12424"/>
                  </a:cubicBezTo>
                  <a:cubicBezTo>
                    <a:pt x="11747" y="11189"/>
                    <a:pt x="11640" y="9918"/>
                    <a:pt x="10888" y="8889"/>
                  </a:cubicBezTo>
                  <a:cubicBezTo>
                    <a:pt x="10305" y="8095"/>
                    <a:pt x="9408" y="7638"/>
                    <a:pt x="8507" y="7294"/>
                  </a:cubicBezTo>
                  <a:cubicBezTo>
                    <a:pt x="6779" y="6638"/>
                    <a:pt x="4651" y="6461"/>
                    <a:pt x="3622" y="4774"/>
                  </a:cubicBezTo>
                  <a:cubicBezTo>
                    <a:pt x="2807" y="3438"/>
                    <a:pt x="2986" y="1695"/>
                    <a:pt x="3261" y="233"/>
                  </a:cubicBezTo>
                  <a:cubicBezTo>
                    <a:pt x="3286" y="101"/>
                    <a:pt x="2707" y="1"/>
                    <a:pt x="2065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13"/>
            <p:cNvSpPr/>
            <p:nvPr/>
          </p:nvSpPr>
          <p:spPr>
            <a:xfrm>
              <a:off x="-44062" y="3571652"/>
              <a:ext cx="759174" cy="1698051"/>
            </a:xfrm>
            <a:custGeom>
              <a:avLst/>
              <a:gdLst/>
              <a:ahLst/>
              <a:cxnLst/>
              <a:rect l="l" t="t" r="r" b="b"/>
              <a:pathLst>
                <a:path w="26201" h="58604" extrusionOk="0">
                  <a:moveTo>
                    <a:pt x="5742" y="22424"/>
                  </a:moveTo>
                  <a:cubicBezTo>
                    <a:pt x="5704" y="22426"/>
                    <a:pt x="5689" y="22426"/>
                    <a:pt x="5687" y="22426"/>
                  </a:cubicBezTo>
                  <a:cubicBezTo>
                    <a:pt x="5683" y="22426"/>
                    <a:pt x="5717" y="22425"/>
                    <a:pt x="5742" y="22424"/>
                  </a:cubicBezTo>
                  <a:close/>
                  <a:moveTo>
                    <a:pt x="15230" y="22608"/>
                  </a:moveTo>
                  <a:lnTo>
                    <a:pt x="15230" y="22608"/>
                  </a:lnTo>
                  <a:cubicBezTo>
                    <a:pt x="15231" y="22608"/>
                    <a:pt x="15232" y="22608"/>
                    <a:pt x="15233" y="22608"/>
                  </a:cubicBezTo>
                  <a:lnTo>
                    <a:pt x="15233" y="22608"/>
                  </a:lnTo>
                  <a:cubicBezTo>
                    <a:pt x="15231" y="22608"/>
                    <a:pt x="15230" y="22608"/>
                    <a:pt x="15230" y="22608"/>
                  </a:cubicBezTo>
                  <a:close/>
                  <a:moveTo>
                    <a:pt x="15790" y="22813"/>
                  </a:moveTo>
                  <a:lnTo>
                    <a:pt x="15790" y="22813"/>
                  </a:lnTo>
                  <a:cubicBezTo>
                    <a:pt x="15802" y="22823"/>
                    <a:pt x="15812" y="22831"/>
                    <a:pt x="15820" y="22837"/>
                  </a:cubicBezTo>
                  <a:lnTo>
                    <a:pt x="15820" y="22837"/>
                  </a:lnTo>
                  <a:cubicBezTo>
                    <a:pt x="15810" y="22829"/>
                    <a:pt x="15800" y="22822"/>
                    <a:pt x="15791" y="22813"/>
                  </a:cubicBezTo>
                  <a:lnTo>
                    <a:pt x="15791" y="22813"/>
                  </a:lnTo>
                  <a:cubicBezTo>
                    <a:pt x="15791" y="22813"/>
                    <a:pt x="15791" y="22813"/>
                    <a:pt x="15790" y="22813"/>
                  </a:cubicBezTo>
                  <a:close/>
                  <a:moveTo>
                    <a:pt x="15987" y="22959"/>
                  </a:moveTo>
                  <a:cubicBezTo>
                    <a:pt x="16003" y="22971"/>
                    <a:pt x="16020" y="22982"/>
                    <a:pt x="16035" y="22994"/>
                  </a:cubicBezTo>
                  <a:cubicBezTo>
                    <a:pt x="16016" y="22980"/>
                    <a:pt x="16000" y="22968"/>
                    <a:pt x="15987" y="22959"/>
                  </a:cubicBezTo>
                  <a:close/>
                  <a:moveTo>
                    <a:pt x="16201" y="23148"/>
                  </a:moveTo>
                  <a:cubicBezTo>
                    <a:pt x="16275" y="23214"/>
                    <a:pt x="16300" y="23237"/>
                    <a:pt x="16300" y="23237"/>
                  </a:cubicBezTo>
                  <a:cubicBezTo>
                    <a:pt x="16300" y="23237"/>
                    <a:pt x="16243" y="23186"/>
                    <a:pt x="16201" y="23148"/>
                  </a:cubicBezTo>
                  <a:close/>
                  <a:moveTo>
                    <a:pt x="16412" y="25138"/>
                  </a:moveTo>
                  <a:lnTo>
                    <a:pt x="16412" y="25138"/>
                  </a:lnTo>
                  <a:cubicBezTo>
                    <a:pt x="16412" y="25139"/>
                    <a:pt x="16411" y="25140"/>
                    <a:pt x="16411" y="25141"/>
                  </a:cubicBezTo>
                  <a:lnTo>
                    <a:pt x="16411" y="25141"/>
                  </a:lnTo>
                  <a:cubicBezTo>
                    <a:pt x="16411" y="25140"/>
                    <a:pt x="16412" y="25139"/>
                    <a:pt x="16412" y="25138"/>
                  </a:cubicBezTo>
                  <a:close/>
                  <a:moveTo>
                    <a:pt x="19352" y="36701"/>
                  </a:moveTo>
                  <a:cubicBezTo>
                    <a:pt x="19353" y="36701"/>
                    <a:pt x="19353" y="36701"/>
                    <a:pt x="19354" y="36701"/>
                  </a:cubicBezTo>
                  <a:lnTo>
                    <a:pt x="19354" y="36701"/>
                  </a:lnTo>
                  <a:cubicBezTo>
                    <a:pt x="19354" y="36705"/>
                    <a:pt x="19353" y="36710"/>
                    <a:pt x="19353" y="36714"/>
                  </a:cubicBezTo>
                  <a:lnTo>
                    <a:pt x="19353" y="36714"/>
                  </a:lnTo>
                  <a:cubicBezTo>
                    <a:pt x="19353" y="36709"/>
                    <a:pt x="19353" y="36705"/>
                    <a:pt x="19352" y="36701"/>
                  </a:cubicBezTo>
                  <a:close/>
                  <a:moveTo>
                    <a:pt x="17957" y="36354"/>
                  </a:moveTo>
                  <a:cubicBezTo>
                    <a:pt x="18149" y="36354"/>
                    <a:pt x="18350" y="36377"/>
                    <a:pt x="18618" y="36421"/>
                  </a:cubicBezTo>
                  <a:cubicBezTo>
                    <a:pt x="18581" y="36415"/>
                    <a:pt x="18561" y="36413"/>
                    <a:pt x="18556" y="36413"/>
                  </a:cubicBezTo>
                  <a:cubicBezTo>
                    <a:pt x="18528" y="36413"/>
                    <a:pt x="18808" y="36472"/>
                    <a:pt x="18866" y="36490"/>
                  </a:cubicBezTo>
                  <a:cubicBezTo>
                    <a:pt x="18922" y="36508"/>
                    <a:pt x="18978" y="36530"/>
                    <a:pt x="19034" y="36546"/>
                  </a:cubicBezTo>
                  <a:cubicBezTo>
                    <a:pt x="19046" y="36549"/>
                    <a:pt x="19057" y="36552"/>
                    <a:pt x="19067" y="36555"/>
                  </a:cubicBezTo>
                  <a:lnTo>
                    <a:pt x="19067" y="36555"/>
                  </a:lnTo>
                  <a:cubicBezTo>
                    <a:pt x="19075" y="36559"/>
                    <a:pt x="19085" y="36564"/>
                    <a:pt x="19096" y="36570"/>
                  </a:cubicBezTo>
                  <a:cubicBezTo>
                    <a:pt x="19181" y="36613"/>
                    <a:pt x="19265" y="36655"/>
                    <a:pt x="19348" y="36698"/>
                  </a:cubicBezTo>
                  <a:lnTo>
                    <a:pt x="19348" y="36698"/>
                  </a:lnTo>
                  <a:cubicBezTo>
                    <a:pt x="19350" y="36708"/>
                    <a:pt x="19351" y="36718"/>
                    <a:pt x="19353" y="36728"/>
                  </a:cubicBezTo>
                  <a:lnTo>
                    <a:pt x="19353" y="36728"/>
                  </a:lnTo>
                  <a:cubicBezTo>
                    <a:pt x="19352" y="36754"/>
                    <a:pt x="19348" y="36785"/>
                    <a:pt x="19340" y="36816"/>
                  </a:cubicBezTo>
                  <a:cubicBezTo>
                    <a:pt x="19323" y="36888"/>
                    <a:pt x="19299" y="36960"/>
                    <a:pt x="19280" y="37032"/>
                  </a:cubicBezTo>
                  <a:cubicBezTo>
                    <a:pt x="19276" y="37048"/>
                    <a:pt x="19273" y="37061"/>
                    <a:pt x="19271" y="37070"/>
                  </a:cubicBezTo>
                  <a:lnTo>
                    <a:pt x="19271" y="37070"/>
                  </a:lnTo>
                  <a:cubicBezTo>
                    <a:pt x="19264" y="37079"/>
                    <a:pt x="19254" y="37092"/>
                    <a:pt x="19241" y="37111"/>
                  </a:cubicBezTo>
                  <a:cubicBezTo>
                    <a:pt x="19142" y="37257"/>
                    <a:pt x="19054" y="37402"/>
                    <a:pt x="18938" y="37535"/>
                  </a:cubicBezTo>
                  <a:cubicBezTo>
                    <a:pt x="18876" y="37607"/>
                    <a:pt x="18808" y="37674"/>
                    <a:pt x="18743" y="37742"/>
                  </a:cubicBezTo>
                  <a:cubicBezTo>
                    <a:pt x="18708" y="37778"/>
                    <a:pt x="18671" y="37810"/>
                    <a:pt x="18634" y="37843"/>
                  </a:cubicBezTo>
                  <a:cubicBezTo>
                    <a:pt x="18631" y="37846"/>
                    <a:pt x="18628" y="37849"/>
                    <a:pt x="18625" y="37852"/>
                  </a:cubicBezTo>
                  <a:lnTo>
                    <a:pt x="18625" y="37852"/>
                  </a:lnTo>
                  <a:cubicBezTo>
                    <a:pt x="18623" y="37853"/>
                    <a:pt x="18622" y="37854"/>
                    <a:pt x="18620" y="37856"/>
                  </a:cubicBezTo>
                  <a:cubicBezTo>
                    <a:pt x="18451" y="37993"/>
                    <a:pt x="18273" y="38123"/>
                    <a:pt x="18091" y="38243"/>
                  </a:cubicBezTo>
                  <a:cubicBezTo>
                    <a:pt x="17679" y="38506"/>
                    <a:pt x="17243" y="38733"/>
                    <a:pt x="16791" y="38921"/>
                  </a:cubicBezTo>
                  <a:cubicBezTo>
                    <a:pt x="16233" y="39158"/>
                    <a:pt x="15938" y="39255"/>
                    <a:pt x="15351" y="39401"/>
                  </a:cubicBezTo>
                  <a:cubicBezTo>
                    <a:pt x="14819" y="39535"/>
                    <a:pt x="14276" y="39629"/>
                    <a:pt x="13730" y="39680"/>
                  </a:cubicBezTo>
                  <a:cubicBezTo>
                    <a:pt x="13608" y="39691"/>
                    <a:pt x="13487" y="39701"/>
                    <a:pt x="13364" y="39707"/>
                  </a:cubicBezTo>
                  <a:cubicBezTo>
                    <a:pt x="13348" y="39708"/>
                    <a:pt x="13332" y="39709"/>
                    <a:pt x="13315" y="39710"/>
                  </a:cubicBezTo>
                  <a:lnTo>
                    <a:pt x="13315" y="39710"/>
                  </a:lnTo>
                  <a:cubicBezTo>
                    <a:pt x="13600" y="39178"/>
                    <a:pt x="13950" y="38677"/>
                    <a:pt x="14359" y="38222"/>
                  </a:cubicBezTo>
                  <a:cubicBezTo>
                    <a:pt x="15102" y="37394"/>
                    <a:pt x="16144" y="36693"/>
                    <a:pt x="17152" y="36466"/>
                  </a:cubicBezTo>
                  <a:cubicBezTo>
                    <a:pt x="17487" y="36390"/>
                    <a:pt x="17715" y="36354"/>
                    <a:pt x="17957" y="36354"/>
                  </a:cubicBezTo>
                  <a:close/>
                  <a:moveTo>
                    <a:pt x="9409" y="1"/>
                  </a:moveTo>
                  <a:cubicBezTo>
                    <a:pt x="9281" y="1"/>
                    <a:pt x="9160" y="30"/>
                    <a:pt x="9057" y="97"/>
                  </a:cubicBezTo>
                  <a:lnTo>
                    <a:pt x="9057" y="94"/>
                  </a:lnTo>
                  <a:cubicBezTo>
                    <a:pt x="7445" y="1132"/>
                    <a:pt x="6145" y="2683"/>
                    <a:pt x="5023" y="4215"/>
                  </a:cubicBezTo>
                  <a:cubicBezTo>
                    <a:pt x="3600" y="6163"/>
                    <a:pt x="2415" y="8275"/>
                    <a:pt x="1491" y="10505"/>
                  </a:cubicBezTo>
                  <a:cubicBezTo>
                    <a:pt x="633" y="12581"/>
                    <a:pt x="1" y="14816"/>
                    <a:pt x="69" y="17082"/>
                  </a:cubicBezTo>
                  <a:cubicBezTo>
                    <a:pt x="98" y="18048"/>
                    <a:pt x="288" y="19039"/>
                    <a:pt x="702" y="19917"/>
                  </a:cubicBezTo>
                  <a:cubicBezTo>
                    <a:pt x="1183" y="20938"/>
                    <a:pt x="1863" y="22077"/>
                    <a:pt x="2838" y="22906"/>
                  </a:cubicBezTo>
                  <a:cubicBezTo>
                    <a:pt x="3949" y="23851"/>
                    <a:pt x="5280" y="24228"/>
                    <a:pt x="6653" y="24228"/>
                  </a:cubicBezTo>
                  <a:cubicBezTo>
                    <a:pt x="7272" y="24228"/>
                    <a:pt x="7899" y="24151"/>
                    <a:pt x="8519" y="24017"/>
                  </a:cubicBezTo>
                  <a:cubicBezTo>
                    <a:pt x="10343" y="23619"/>
                    <a:pt x="12084" y="22830"/>
                    <a:pt x="13946" y="22600"/>
                  </a:cubicBezTo>
                  <a:cubicBezTo>
                    <a:pt x="14224" y="22565"/>
                    <a:pt x="14376" y="22546"/>
                    <a:pt x="14541" y="22546"/>
                  </a:cubicBezTo>
                  <a:cubicBezTo>
                    <a:pt x="14671" y="22546"/>
                    <a:pt x="14809" y="22558"/>
                    <a:pt x="15025" y="22582"/>
                  </a:cubicBezTo>
                  <a:cubicBezTo>
                    <a:pt x="15105" y="22592"/>
                    <a:pt x="15184" y="22604"/>
                    <a:pt x="15263" y="22616"/>
                  </a:cubicBezTo>
                  <a:lnTo>
                    <a:pt x="15263" y="22616"/>
                  </a:lnTo>
                  <a:cubicBezTo>
                    <a:pt x="15303" y="22626"/>
                    <a:pt x="15343" y="22635"/>
                    <a:pt x="15382" y="22647"/>
                  </a:cubicBezTo>
                  <a:cubicBezTo>
                    <a:pt x="15457" y="22671"/>
                    <a:pt x="15533" y="22698"/>
                    <a:pt x="15609" y="22723"/>
                  </a:cubicBezTo>
                  <a:lnTo>
                    <a:pt x="15609" y="22723"/>
                  </a:lnTo>
                  <a:cubicBezTo>
                    <a:pt x="15659" y="22749"/>
                    <a:pt x="15712" y="22774"/>
                    <a:pt x="15764" y="22799"/>
                  </a:cubicBezTo>
                  <a:cubicBezTo>
                    <a:pt x="15773" y="22804"/>
                    <a:pt x="15782" y="22809"/>
                    <a:pt x="15790" y="22813"/>
                  </a:cubicBezTo>
                  <a:lnTo>
                    <a:pt x="15790" y="22813"/>
                  </a:lnTo>
                  <a:cubicBezTo>
                    <a:pt x="15786" y="22810"/>
                    <a:pt x="15782" y="22806"/>
                    <a:pt x="15778" y="22803"/>
                  </a:cubicBezTo>
                  <a:lnTo>
                    <a:pt x="15778" y="22803"/>
                  </a:lnTo>
                  <a:cubicBezTo>
                    <a:pt x="15782" y="22806"/>
                    <a:pt x="15786" y="22810"/>
                    <a:pt x="15791" y="22813"/>
                  </a:cubicBezTo>
                  <a:lnTo>
                    <a:pt x="15791" y="22813"/>
                  </a:lnTo>
                  <a:cubicBezTo>
                    <a:pt x="15850" y="22846"/>
                    <a:pt x="15877" y="22870"/>
                    <a:pt x="15871" y="22870"/>
                  </a:cubicBezTo>
                  <a:cubicBezTo>
                    <a:pt x="15867" y="22870"/>
                    <a:pt x="15850" y="22860"/>
                    <a:pt x="15820" y="22837"/>
                  </a:cubicBezTo>
                  <a:lnTo>
                    <a:pt x="15820" y="22837"/>
                  </a:lnTo>
                  <a:cubicBezTo>
                    <a:pt x="15863" y="22870"/>
                    <a:pt x="15908" y="22902"/>
                    <a:pt x="15952" y="22933"/>
                  </a:cubicBezTo>
                  <a:lnTo>
                    <a:pt x="15952" y="22933"/>
                  </a:lnTo>
                  <a:cubicBezTo>
                    <a:pt x="15943" y="22928"/>
                    <a:pt x="15939" y="22925"/>
                    <a:pt x="15938" y="22925"/>
                  </a:cubicBezTo>
                  <a:cubicBezTo>
                    <a:pt x="15932" y="22925"/>
                    <a:pt x="16115" y="23070"/>
                    <a:pt x="16171" y="23120"/>
                  </a:cubicBezTo>
                  <a:cubicBezTo>
                    <a:pt x="16179" y="23127"/>
                    <a:pt x="16186" y="23134"/>
                    <a:pt x="16193" y="23140"/>
                  </a:cubicBezTo>
                  <a:lnTo>
                    <a:pt x="16193" y="23140"/>
                  </a:lnTo>
                  <a:cubicBezTo>
                    <a:pt x="16230" y="23176"/>
                    <a:pt x="16269" y="23210"/>
                    <a:pt x="16305" y="23247"/>
                  </a:cubicBezTo>
                  <a:cubicBezTo>
                    <a:pt x="16361" y="23306"/>
                    <a:pt x="16413" y="23376"/>
                    <a:pt x="16472" y="23428"/>
                  </a:cubicBezTo>
                  <a:lnTo>
                    <a:pt x="16472" y="23428"/>
                  </a:lnTo>
                  <a:cubicBezTo>
                    <a:pt x="16392" y="23356"/>
                    <a:pt x="16363" y="23330"/>
                    <a:pt x="16362" y="23330"/>
                  </a:cubicBezTo>
                  <a:lnTo>
                    <a:pt x="16362" y="23330"/>
                  </a:lnTo>
                  <a:cubicBezTo>
                    <a:pt x="16361" y="23330"/>
                    <a:pt x="16447" y="23411"/>
                    <a:pt x="16489" y="23467"/>
                  </a:cubicBezTo>
                  <a:cubicBezTo>
                    <a:pt x="16498" y="23480"/>
                    <a:pt x="16506" y="23493"/>
                    <a:pt x="16514" y="23507"/>
                  </a:cubicBezTo>
                  <a:lnTo>
                    <a:pt x="16514" y="23507"/>
                  </a:lnTo>
                  <a:cubicBezTo>
                    <a:pt x="16539" y="23572"/>
                    <a:pt x="16567" y="23639"/>
                    <a:pt x="16597" y="23700"/>
                  </a:cubicBezTo>
                  <a:cubicBezTo>
                    <a:pt x="16601" y="23708"/>
                    <a:pt x="16605" y="23715"/>
                    <a:pt x="16608" y="23721"/>
                  </a:cubicBezTo>
                  <a:lnTo>
                    <a:pt x="16608" y="23721"/>
                  </a:lnTo>
                  <a:cubicBezTo>
                    <a:pt x="16608" y="23723"/>
                    <a:pt x="16608" y="23724"/>
                    <a:pt x="16609" y="23726"/>
                  </a:cubicBezTo>
                  <a:cubicBezTo>
                    <a:pt x="16621" y="23802"/>
                    <a:pt x="16639" y="23878"/>
                    <a:pt x="16647" y="23956"/>
                  </a:cubicBezTo>
                  <a:cubicBezTo>
                    <a:pt x="16653" y="24025"/>
                    <a:pt x="16655" y="24092"/>
                    <a:pt x="16658" y="24160"/>
                  </a:cubicBezTo>
                  <a:cubicBezTo>
                    <a:pt x="16658" y="24162"/>
                    <a:pt x="16658" y="24163"/>
                    <a:pt x="16658" y="24164"/>
                  </a:cubicBezTo>
                  <a:lnTo>
                    <a:pt x="16658" y="24164"/>
                  </a:lnTo>
                  <a:cubicBezTo>
                    <a:pt x="16656" y="24191"/>
                    <a:pt x="16654" y="24219"/>
                    <a:pt x="16650" y="24245"/>
                  </a:cubicBezTo>
                  <a:cubicBezTo>
                    <a:pt x="16609" y="24560"/>
                    <a:pt x="16524" y="24868"/>
                    <a:pt x="16401" y="25160"/>
                  </a:cubicBezTo>
                  <a:cubicBezTo>
                    <a:pt x="16400" y="25163"/>
                    <a:pt x="16398" y="25166"/>
                    <a:pt x="16397" y="25169"/>
                  </a:cubicBezTo>
                  <a:lnTo>
                    <a:pt x="16397" y="25169"/>
                  </a:lnTo>
                  <a:cubicBezTo>
                    <a:pt x="16382" y="25201"/>
                    <a:pt x="16367" y="25233"/>
                    <a:pt x="16351" y="25264"/>
                  </a:cubicBezTo>
                  <a:cubicBezTo>
                    <a:pt x="16313" y="25339"/>
                    <a:pt x="16275" y="25413"/>
                    <a:pt x="16235" y="25486"/>
                  </a:cubicBezTo>
                  <a:cubicBezTo>
                    <a:pt x="16137" y="25664"/>
                    <a:pt x="16032" y="25835"/>
                    <a:pt x="15920" y="26001"/>
                  </a:cubicBezTo>
                  <a:cubicBezTo>
                    <a:pt x="15690" y="26344"/>
                    <a:pt x="15442" y="26673"/>
                    <a:pt x="15177" y="26991"/>
                  </a:cubicBezTo>
                  <a:cubicBezTo>
                    <a:pt x="13966" y="28456"/>
                    <a:pt x="12552" y="29742"/>
                    <a:pt x="11243" y="31118"/>
                  </a:cubicBezTo>
                  <a:cubicBezTo>
                    <a:pt x="10048" y="32372"/>
                    <a:pt x="8782" y="33752"/>
                    <a:pt x="8226" y="35431"/>
                  </a:cubicBezTo>
                  <a:cubicBezTo>
                    <a:pt x="7701" y="37022"/>
                    <a:pt x="8263" y="38848"/>
                    <a:pt x="9484" y="39968"/>
                  </a:cubicBezTo>
                  <a:cubicBezTo>
                    <a:pt x="9800" y="40258"/>
                    <a:pt x="10141" y="40502"/>
                    <a:pt x="10499" y="40704"/>
                  </a:cubicBezTo>
                  <a:lnTo>
                    <a:pt x="10499" y="40704"/>
                  </a:lnTo>
                  <a:cubicBezTo>
                    <a:pt x="10290" y="41706"/>
                    <a:pt x="10257" y="42744"/>
                    <a:pt x="10420" y="43759"/>
                  </a:cubicBezTo>
                  <a:cubicBezTo>
                    <a:pt x="10829" y="46302"/>
                    <a:pt x="12410" y="48773"/>
                    <a:pt x="14509" y="50262"/>
                  </a:cubicBezTo>
                  <a:cubicBezTo>
                    <a:pt x="16198" y="51460"/>
                    <a:pt x="18182" y="51989"/>
                    <a:pt x="20141" y="52561"/>
                  </a:cubicBezTo>
                  <a:cubicBezTo>
                    <a:pt x="20575" y="52687"/>
                    <a:pt x="21010" y="52820"/>
                    <a:pt x="21436" y="52973"/>
                  </a:cubicBezTo>
                  <a:cubicBezTo>
                    <a:pt x="21532" y="53007"/>
                    <a:pt x="21628" y="53042"/>
                    <a:pt x="21724" y="53079"/>
                  </a:cubicBezTo>
                  <a:cubicBezTo>
                    <a:pt x="21774" y="53099"/>
                    <a:pt x="21853" y="53132"/>
                    <a:pt x="21887" y="53146"/>
                  </a:cubicBezTo>
                  <a:lnTo>
                    <a:pt x="21887" y="53146"/>
                  </a:lnTo>
                  <a:cubicBezTo>
                    <a:pt x="22068" y="53227"/>
                    <a:pt x="22249" y="53310"/>
                    <a:pt x="22424" y="53403"/>
                  </a:cubicBezTo>
                  <a:cubicBezTo>
                    <a:pt x="22510" y="53448"/>
                    <a:pt x="22593" y="53496"/>
                    <a:pt x="22676" y="53544"/>
                  </a:cubicBezTo>
                  <a:cubicBezTo>
                    <a:pt x="22684" y="53548"/>
                    <a:pt x="22692" y="53552"/>
                    <a:pt x="22699" y="53556"/>
                  </a:cubicBezTo>
                  <a:lnTo>
                    <a:pt x="22699" y="53556"/>
                  </a:lnTo>
                  <a:cubicBezTo>
                    <a:pt x="22704" y="53560"/>
                    <a:pt x="22710" y="53565"/>
                    <a:pt x="22718" y="53571"/>
                  </a:cubicBezTo>
                  <a:cubicBezTo>
                    <a:pt x="22793" y="53628"/>
                    <a:pt x="22873" y="53678"/>
                    <a:pt x="22948" y="53735"/>
                  </a:cubicBezTo>
                  <a:cubicBezTo>
                    <a:pt x="23010" y="53783"/>
                    <a:pt x="23129" y="53916"/>
                    <a:pt x="23133" y="53916"/>
                  </a:cubicBezTo>
                  <a:cubicBezTo>
                    <a:pt x="23135" y="53916"/>
                    <a:pt x="23112" y="53888"/>
                    <a:pt x="23049" y="53811"/>
                  </a:cubicBezTo>
                  <a:lnTo>
                    <a:pt x="23049" y="53811"/>
                  </a:lnTo>
                  <a:cubicBezTo>
                    <a:pt x="23108" y="53882"/>
                    <a:pt x="23183" y="53941"/>
                    <a:pt x="23246" y="54007"/>
                  </a:cubicBezTo>
                  <a:cubicBezTo>
                    <a:pt x="23295" y="54059"/>
                    <a:pt x="23361" y="54139"/>
                    <a:pt x="23363" y="54139"/>
                  </a:cubicBezTo>
                  <a:cubicBezTo>
                    <a:pt x="23363" y="54139"/>
                    <a:pt x="23363" y="54139"/>
                    <a:pt x="23363" y="54139"/>
                  </a:cubicBezTo>
                  <a:lnTo>
                    <a:pt x="23363" y="54139"/>
                  </a:lnTo>
                  <a:cubicBezTo>
                    <a:pt x="23399" y="54187"/>
                    <a:pt x="23434" y="54236"/>
                    <a:pt x="23468" y="54285"/>
                  </a:cubicBezTo>
                  <a:cubicBezTo>
                    <a:pt x="23492" y="54319"/>
                    <a:pt x="23607" y="54516"/>
                    <a:pt x="23612" y="54516"/>
                  </a:cubicBezTo>
                  <a:cubicBezTo>
                    <a:pt x="23613" y="54516"/>
                    <a:pt x="23604" y="54497"/>
                    <a:pt x="23579" y="54448"/>
                  </a:cubicBezTo>
                  <a:lnTo>
                    <a:pt x="23579" y="54448"/>
                  </a:lnTo>
                  <a:cubicBezTo>
                    <a:pt x="24016" y="55277"/>
                    <a:pt x="24114" y="56167"/>
                    <a:pt x="24067" y="57165"/>
                  </a:cubicBezTo>
                  <a:cubicBezTo>
                    <a:pt x="24040" y="57731"/>
                    <a:pt x="24456" y="58196"/>
                    <a:pt x="24941" y="58443"/>
                  </a:cubicBezTo>
                  <a:cubicBezTo>
                    <a:pt x="25080" y="58514"/>
                    <a:pt x="25373" y="58604"/>
                    <a:pt x="25634" y="58604"/>
                  </a:cubicBezTo>
                  <a:cubicBezTo>
                    <a:pt x="25894" y="58604"/>
                    <a:pt x="26124" y="58515"/>
                    <a:pt x="26136" y="58231"/>
                  </a:cubicBezTo>
                  <a:cubicBezTo>
                    <a:pt x="26200" y="56865"/>
                    <a:pt x="26050" y="55539"/>
                    <a:pt x="25369" y="54330"/>
                  </a:cubicBezTo>
                  <a:cubicBezTo>
                    <a:pt x="24801" y="53318"/>
                    <a:pt x="23892" y="52555"/>
                    <a:pt x="22892" y="51992"/>
                  </a:cubicBezTo>
                  <a:cubicBezTo>
                    <a:pt x="20999" y="50926"/>
                    <a:pt x="18775" y="50634"/>
                    <a:pt x="16767" y="49853"/>
                  </a:cubicBezTo>
                  <a:lnTo>
                    <a:pt x="16767" y="49853"/>
                  </a:lnTo>
                  <a:cubicBezTo>
                    <a:pt x="16768" y="49853"/>
                    <a:pt x="16768" y="49853"/>
                    <a:pt x="16768" y="49853"/>
                  </a:cubicBezTo>
                  <a:cubicBezTo>
                    <a:pt x="16768" y="49853"/>
                    <a:pt x="16767" y="49853"/>
                    <a:pt x="16766" y="49852"/>
                  </a:cubicBezTo>
                  <a:lnTo>
                    <a:pt x="16766" y="49852"/>
                  </a:lnTo>
                  <a:cubicBezTo>
                    <a:pt x="16767" y="49853"/>
                    <a:pt x="16767" y="49853"/>
                    <a:pt x="16767" y="49853"/>
                  </a:cubicBezTo>
                  <a:lnTo>
                    <a:pt x="16767" y="49853"/>
                  </a:lnTo>
                  <a:cubicBezTo>
                    <a:pt x="16763" y="49851"/>
                    <a:pt x="16759" y="49849"/>
                    <a:pt x="16753" y="49847"/>
                  </a:cubicBezTo>
                  <a:lnTo>
                    <a:pt x="16753" y="49847"/>
                  </a:lnTo>
                  <a:cubicBezTo>
                    <a:pt x="16758" y="49849"/>
                    <a:pt x="16762" y="49851"/>
                    <a:pt x="16766" y="49852"/>
                  </a:cubicBezTo>
                  <a:lnTo>
                    <a:pt x="16766" y="49852"/>
                  </a:lnTo>
                  <a:cubicBezTo>
                    <a:pt x="16764" y="49852"/>
                    <a:pt x="16762" y="49851"/>
                    <a:pt x="16760" y="49850"/>
                  </a:cubicBezTo>
                  <a:cubicBezTo>
                    <a:pt x="16688" y="49822"/>
                    <a:pt x="16664" y="49812"/>
                    <a:pt x="16665" y="49812"/>
                  </a:cubicBezTo>
                  <a:lnTo>
                    <a:pt x="16665" y="49812"/>
                  </a:lnTo>
                  <a:cubicBezTo>
                    <a:pt x="16666" y="49812"/>
                    <a:pt x="16721" y="49833"/>
                    <a:pt x="16753" y="49847"/>
                  </a:cubicBezTo>
                  <a:lnTo>
                    <a:pt x="16753" y="49847"/>
                  </a:lnTo>
                  <a:cubicBezTo>
                    <a:pt x="16699" y="49823"/>
                    <a:pt x="16647" y="49800"/>
                    <a:pt x="16594" y="49777"/>
                  </a:cubicBezTo>
                  <a:cubicBezTo>
                    <a:pt x="16463" y="49716"/>
                    <a:pt x="16334" y="49658"/>
                    <a:pt x="16206" y="49595"/>
                  </a:cubicBezTo>
                  <a:cubicBezTo>
                    <a:pt x="16093" y="49539"/>
                    <a:pt x="15981" y="49479"/>
                    <a:pt x="15869" y="49419"/>
                  </a:cubicBezTo>
                  <a:cubicBezTo>
                    <a:pt x="15800" y="49380"/>
                    <a:pt x="15732" y="49341"/>
                    <a:pt x="15663" y="49302"/>
                  </a:cubicBezTo>
                  <a:cubicBezTo>
                    <a:pt x="15648" y="49294"/>
                    <a:pt x="15593" y="49260"/>
                    <a:pt x="15552" y="49234"/>
                  </a:cubicBezTo>
                  <a:lnTo>
                    <a:pt x="15552" y="49234"/>
                  </a:lnTo>
                  <a:cubicBezTo>
                    <a:pt x="15489" y="49190"/>
                    <a:pt x="15355" y="49099"/>
                    <a:pt x="15332" y="49082"/>
                  </a:cubicBezTo>
                  <a:cubicBezTo>
                    <a:pt x="15214" y="48997"/>
                    <a:pt x="15104" y="48906"/>
                    <a:pt x="14989" y="48818"/>
                  </a:cubicBezTo>
                  <a:cubicBezTo>
                    <a:pt x="14978" y="48810"/>
                    <a:pt x="14963" y="48798"/>
                    <a:pt x="14949" y="48786"/>
                  </a:cubicBezTo>
                  <a:lnTo>
                    <a:pt x="14949" y="48786"/>
                  </a:lnTo>
                  <a:cubicBezTo>
                    <a:pt x="14920" y="48759"/>
                    <a:pt x="14891" y="48733"/>
                    <a:pt x="14863" y="48706"/>
                  </a:cubicBezTo>
                  <a:cubicBezTo>
                    <a:pt x="14708" y="48559"/>
                    <a:pt x="14561" y="48404"/>
                    <a:pt x="14417" y="48246"/>
                  </a:cubicBezTo>
                  <a:cubicBezTo>
                    <a:pt x="13541" y="47289"/>
                    <a:pt x="12856" y="46101"/>
                    <a:pt x="12578" y="44799"/>
                  </a:cubicBezTo>
                  <a:cubicBezTo>
                    <a:pt x="12337" y="43674"/>
                    <a:pt x="12370" y="42521"/>
                    <a:pt x="12647" y="41430"/>
                  </a:cubicBezTo>
                  <a:lnTo>
                    <a:pt x="12647" y="41430"/>
                  </a:lnTo>
                  <a:cubicBezTo>
                    <a:pt x="13099" y="41503"/>
                    <a:pt x="13561" y="41535"/>
                    <a:pt x="14025" y="41535"/>
                  </a:cubicBezTo>
                  <a:cubicBezTo>
                    <a:pt x="14196" y="41535"/>
                    <a:pt x="14367" y="41531"/>
                    <a:pt x="14538" y="41522"/>
                  </a:cubicBezTo>
                  <a:cubicBezTo>
                    <a:pt x="16157" y="41439"/>
                    <a:pt x="17828" y="40974"/>
                    <a:pt x="19248" y="40191"/>
                  </a:cubicBezTo>
                  <a:cubicBezTo>
                    <a:pt x="20278" y="39623"/>
                    <a:pt x="21519" y="38687"/>
                    <a:pt x="21438" y="37370"/>
                  </a:cubicBezTo>
                  <a:cubicBezTo>
                    <a:pt x="21372" y="36302"/>
                    <a:pt x="20462" y="35607"/>
                    <a:pt x="19582" y="35159"/>
                  </a:cubicBezTo>
                  <a:cubicBezTo>
                    <a:pt x="18782" y="34755"/>
                    <a:pt x="17912" y="34539"/>
                    <a:pt x="17024" y="34539"/>
                  </a:cubicBezTo>
                  <a:cubicBezTo>
                    <a:pt x="16859" y="34539"/>
                    <a:pt x="16694" y="34547"/>
                    <a:pt x="16529" y="34562"/>
                  </a:cubicBezTo>
                  <a:cubicBezTo>
                    <a:pt x="14628" y="34734"/>
                    <a:pt x="12934" y="36006"/>
                    <a:pt x="11867" y="37533"/>
                  </a:cubicBezTo>
                  <a:cubicBezTo>
                    <a:pt x="11486" y="38078"/>
                    <a:pt x="11171" y="38666"/>
                    <a:pt x="10927" y="39283"/>
                  </a:cubicBezTo>
                  <a:lnTo>
                    <a:pt x="10927" y="39283"/>
                  </a:lnTo>
                  <a:cubicBezTo>
                    <a:pt x="10913" y="39274"/>
                    <a:pt x="10898" y="39266"/>
                    <a:pt x="10884" y="39258"/>
                  </a:cubicBezTo>
                  <a:lnTo>
                    <a:pt x="10884" y="39258"/>
                  </a:lnTo>
                  <a:cubicBezTo>
                    <a:pt x="10805" y="39194"/>
                    <a:pt x="10716" y="39124"/>
                    <a:pt x="10632" y="39067"/>
                  </a:cubicBezTo>
                  <a:lnTo>
                    <a:pt x="10632" y="39067"/>
                  </a:lnTo>
                  <a:cubicBezTo>
                    <a:pt x="10730" y="39132"/>
                    <a:pt x="10768" y="39156"/>
                    <a:pt x="10773" y="39156"/>
                  </a:cubicBezTo>
                  <a:cubicBezTo>
                    <a:pt x="10783" y="39156"/>
                    <a:pt x="10623" y="39036"/>
                    <a:pt x="10557" y="38971"/>
                  </a:cubicBezTo>
                  <a:cubicBezTo>
                    <a:pt x="10551" y="38965"/>
                    <a:pt x="10545" y="38959"/>
                    <a:pt x="10540" y="38955"/>
                  </a:cubicBezTo>
                  <a:lnTo>
                    <a:pt x="10540" y="38955"/>
                  </a:lnTo>
                  <a:cubicBezTo>
                    <a:pt x="10533" y="38942"/>
                    <a:pt x="10524" y="38925"/>
                    <a:pt x="10511" y="38904"/>
                  </a:cubicBezTo>
                  <a:cubicBezTo>
                    <a:pt x="10481" y="38856"/>
                    <a:pt x="10390" y="38677"/>
                    <a:pt x="10384" y="38677"/>
                  </a:cubicBezTo>
                  <a:lnTo>
                    <a:pt x="10384" y="38677"/>
                  </a:lnTo>
                  <a:cubicBezTo>
                    <a:pt x="10382" y="38677"/>
                    <a:pt x="10392" y="38704"/>
                    <a:pt x="10425" y="38778"/>
                  </a:cubicBezTo>
                  <a:cubicBezTo>
                    <a:pt x="10375" y="38666"/>
                    <a:pt x="10322" y="38557"/>
                    <a:pt x="10281" y="38444"/>
                  </a:cubicBezTo>
                  <a:cubicBezTo>
                    <a:pt x="10263" y="38396"/>
                    <a:pt x="10247" y="38350"/>
                    <a:pt x="10231" y="38302"/>
                  </a:cubicBezTo>
                  <a:cubicBezTo>
                    <a:pt x="10224" y="38279"/>
                    <a:pt x="10219" y="38265"/>
                    <a:pt x="10216" y="38257"/>
                  </a:cubicBezTo>
                  <a:lnTo>
                    <a:pt x="10216" y="38257"/>
                  </a:lnTo>
                  <a:cubicBezTo>
                    <a:pt x="10213" y="38243"/>
                    <a:pt x="10210" y="38222"/>
                    <a:pt x="10204" y="38191"/>
                  </a:cubicBezTo>
                  <a:cubicBezTo>
                    <a:pt x="10161" y="37963"/>
                    <a:pt x="10131" y="37731"/>
                    <a:pt x="10113" y="37498"/>
                  </a:cubicBezTo>
                  <a:cubicBezTo>
                    <a:pt x="10109" y="37437"/>
                    <a:pt x="10105" y="37412"/>
                    <a:pt x="10102" y="37404"/>
                  </a:cubicBezTo>
                  <a:lnTo>
                    <a:pt x="10102" y="37404"/>
                  </a:lnTo>
                  <a:cubicBezTo>
                    <a:pt x="10105" y="37397"/>
                    <a:pt x="10111" y="37373"/>
                    <a:pt x="10119" y="37308"/>
                  </a:cubicBezTo>
                  <a:cubicBezTo>
                    <a:pt x="10135" y="37183"/>
                    <a:pt x="10151" y="37060"/>
                    <a:pt x="10177" y="36937"/>
                  </a:cubicBezTo>
                  <a:cubicBezTo>
                    <a:pt x="10287" y="36409"/>
                    <a:pt x="10437" y="36087"/>
                    <a:pt x="10667" y="35674"/>
                  </a:cubicBezTo>
                  <a:cubicBezTo>
                    <a:pt x="11890" y="33488"/>
                    <a:pt x="13912" y="31792"/>
                    <a:pt x="15633" y="30014"/>
                  </a:cubicBezTo>
                  <a:cubicBezTo>
                    <a:pt x="16970" y="28632"/>
                    <a:pt x="18959" y="26726"/>
                    <a:pt x="18729" y="24603"/>
                  </a:cubicBezTo>
                  <a:cubicBezTo>
                    <a:pt x="18673" y="24080"/>
                    <a:pt x="18455" y="23566"/>
                    <a:pt x="18158" y="23136"/>
                  </a:cubicBezTo>
                  <a:cubicBezTo>
                    <a:pt x="17990" y="22893"/>
                    <a:pt x="17799" y="22668"/>
                    <a:pt x="17588" y="22461"/>
                  </a:cubicBezTo>
                  <a:cubicBezTo>
                    <a:pt x="17529" y="22403"/>
                    <a:pt x="17338" y="22232"/>
                    <a:pt x="17261" y="22162"/>
                  </a:cubicBezTo>
                  <a:lnTo>
                    <a:pt x="17261" y="22162"/>
                  </a:lnTo>
                  <a:cubicBezTo>
                    <a:pt x="17099" y="22016"/>
                    <a:pt x="16938" y="21868"/>
                    <a:pt x="16764" y="21738"/>
                  </a:cubicBezTo>
                  <a:cubicBezTo>
                    <a:pt x="15822" y="21037"/>
                    <a:pt x="14720" y="20736"/>
                    <a:pt x="13579" y="20736"/>
                  </a:cubicBezTo>
                  <a:cubicBezTo>
                    <a:pt x="13382" y="20736"/>
                    <a:pt x="13184" y="20745"/>
                    <a:pt x="12985" y="20762"/>
                  </a:cubicBezTo>
                  <a:cubicBezTo>
                    <a:pt x="10516" y="20980"/>
                    <a:pt x="8273" y="22299"/>
                    <a:pt x="5785" y="22422"/>
                  </a:cubicBezTo>
                  <a:cubicBezTo>
                    <a:pt x="5771" y="22423"/>
                    <a:pt x="5759" y="22423"/>
                    <a:pt x="5749" y="22424"/>
                  </a:cubicBezTo>
                  <a:lnTo>
                    <a:pt x="5749" y="22424"/>
                  </a:lnTo>
                  <a:cubicBezTo>
                    <a:pt x="5666" y="22424"/>
                    <a:pt x="5584" y="22422"/>
                    <a:pt x="5501" y="22419"/>
                  </a:cubicBezTo>
                  <a:cubicBezTo>
                    <a:pt x="5373" y="22414"/>
                    <a:pt x="5247" y="22405"/>
                    <a:pt x="5119" y="22390"/>
                  </a:cubicBezTo>
                  <a:cubicBezTo>
                    <a:pt x="5049" y="22382"/>
                    <a:pt x="4980" y="22371"/>
                    <a:pt x="4910" y="22362"/>
                  </a:cubicBezTo>
                  <a:cubicBezTo>
                    <a:pt x="4892" y="22359"/>
                    <a:pt x="4878" y="22358"/>
                    <a:pt x="4865" y="22356"/>
                  </a:cubicBezTo>
                  <a:lnTo>
                    <a:pt x="4865" y="22356"/>
                  </a:lnTo>
                  <a:cubicBezTo>
                    <a:pt x="4721" y="22321"/>
                    <a:pt x="4582" y="22268"/>
                    <a:pt x="4437" y="22231"/>
                  </a:cubicBezTo>
                  <a:cubicBezTo>
                    <a:pt x="4429" y="22228"/>
                    <a:pt x="4422" y="22227"/>
                    <a:pt x="4415" y="22225"/>
                  </a:cubicBezTo>
                  <a:lnTo>
                    <a:pt x="4415" y="22225"/>
                  </a:lnTo>
                  <a:cubicBezTo>
                    <a:pt x="4356" y="22197"/>
                    <a:pt x="4298" y="22170"/>
                    <a:pt x="4241" y="22141"/>
                  </a:cubicBezTo>
                  <a:cubicBezTo>
                    <a:pt x="4189" y="22115"/>
                    <a:pt x="4140" y="22084"/>
                    <a:pt x="4087" y="22058"/>
                  </a:cubicBezTo>
                  <a:cubicBezTo>
                    <a:pt x="4082" y="22056"/>
                    <a:pt x="4077" y="22053"/>
                    <a:pt x="4073" y="22051"/>
                  </a:cubicBezTo>
                  <a:lnTo>
                    <a:pt x="4073" y="22051"/>
                  </a:lnTo>
                  <a:cubicBezTo>
                    <a:pt x="4068" y="22047"/>
                    <a:pt x="4064" y="22043"/>
                    <a:pt x="4058" y="22039"/>
                  </a:cubicBezTo>
                  <a:cubicBezTo>
                    <a:pt x="4018" y="22004"/>
                    <a:pt x="3859" y="21880"/>
                    <a:pt x="3808" y="21845"/>
                  </a:cubicBezTo>
                  <a:lnTo>
                    <a:pt x="3808" y="21845"/>
                  </a:lnTo>
                  <a:cubicBezTo>
                    <a:pt x="3771" y="21810"/>
                    <a:pt x="3728" y="21770"/>
                    <a:pt x="3726" y="21767"/>
                  </a:cubicBezTo>
                  <a:cubicBezTo>
                    <a:pt x="3654" y="21697"/>
                    <a:pt x="3589" y="21623"/>
                    <a:pt x="3522" y="21550"/>
                  </a:cubicBezTo>
                  <a:cubicBezTo>
                    <a:pt x="3508" y="21535"/>
                    <a:pt x="3497" y="21523"/>
                    <a:pt x="3487" y="21512"/>
                  </a:cubicBezTo>
                  <a:lnTo>
                    <a:pt x="3487" y="21512"/>
                  </a:lnTo>
                  <a:cubicBezTo>
                    <a:pt x="3484" y="21507"/>
                    <a:pt x="3479" y="21501"/>
                    <a:pt x="3474" y="21494"/>
                  </a:cubicBezTo>
                  <a:cubicBezTo>
                    <a:pt x="3419" y="21422"/>
                    <a:pt x="3365" y="21349"/>
                    <a:pt x="3314" y="21275"/>
                  </a:cubicBezTo>
                  <a:cubicBezTo>
                    <a:pt x="3205" y="21117"/>
                    <a:pt x="3102" y="20952"/>
                    <a:pt x="3007" y="20785"/>
                  </a:cubicBezTo>
                  <a:cubicBezTo>
                    <a:pt x="2931" y="20649"/>
                    <a:pt x="2868" y="20515"/>
                    <a:pt x="2779" y="20344"/>
                  </a:cubicBezTo>
                  <a:cubicBezTo>
                    <a:pt x="2748" y="20284"/>
                    <a:pt x="2728" y="20247"/>
                    <a:pt x="2717" y="20227"/>
                  </a:cubicBezTo>
                  <a:lnTo>
                    <a:pt x="2717" y="20227"/>
                  </a:lnTo>
                  <a:cubicBezTo>
                    <a:pt x="2679" y="20148"/>
                    <a:pt x="2641" y="20070"/>
                    <a:pt x="2605" y="19989"/>
                  </a:cubicBezTo>
                  <a:cubicBezTo>
                    <a:pt x="2351" y="19411"/>
                    <a:pt x="2266" y="19037"/>
                    <a:pt x="2194" y="18361"/>
                  </a:cubicBezTo>
                  <a:cubicBezTo>
                    <a:pt x="1887" y="15500"/>
                    <a:pt x="3049" y="12454"/>
                    <a:pt x="4320" y="9923"/>
                  </a:cubicBezTo>
                  <a:cubicBezTo>
                    <a:pt x="5638" y="7298"/>
                    <a:pt x="7329" y="4706"/>
                    <a:pt x="9493" y="2696"/>
                  </a:cubicBezTo>
                  <a:cubicBezTo>
                    <a:pt x="9857" y="2356"/>
                    <a:pt x="10252" y="2047"/>
                    <a:pt x="10671" y="1776"/>
                  </a:cubicBezTo>
                  <a:cubicBezTo>
                    <a:pt x="11456" y="1270"/>
                    <a:pt x="10251" y="1"/>
                    <a:pt x="9409" y="1"/>
                  </a:cubicBezTo>
                  <a:close/>
                </a:path>
              </a:pathLst>
            </a:custGeom>
            <a:solidFill>
              <a:srgbClr val="DE80D7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13"/>
            <p:cNvSpPr/>
            <p:nvPr/>
          </p:nvSpPr>
          <p:spPr>
            <a:xfrm>
              <a:off x="715099" y="-749742"/>
              <a:ext cx="748453" cy="1751944"/>
            </a:xfrm>
            <a:custGeom>
              <a:avLst/>
              <a:gdLst/>
              <a:ahLst/>
              <a:cxnLst/>
              <a:rect l="l" t="t" r="r" b="b"/>
              <a:pathLst>
                <a:path w="25831" h="60464" extrusionOk="0">
                  <a:moveTo>
                    <a:pt x="14353" y="21284"/>
                  </a:moveTo>
                  <a:cubicBezTo>
                    <a:pt x="14354" y="21284"/>
                    <a:pt x="14354" y="21284"/>
                    <a:pt x="14354" y="21284"/>
                  </a:cubicBezTo>
                  <a:cubicBezTo>
                    <a:pt x="14354" y="21284"/>
                    <a:pt x="14354" y="21284"/>
                    <a:pt x="14353" y="21284"/>
                  </a:cubicBezTo>
                  <a:close/>
                  <a:moveTo>
                    <a:pt x="14972" y="22124"/>
                  </a:moveTo>
                  <a:cubicBezTo>
                    <a:pt x="14973" y="22126"/>
                    <a:pt x="14974" y="22128"/>
                    <a:pt x="14974" y="22130"/>
                  </a:cubicBezTo>
                  <a:lnTo>
                    <a:pt x="14974" y="22130"/>
                  </a:lnTo>
                  <a:cubicBezTo>
                    <a:pt x="14974" y="22128"/>
                    <a:pt x="14973" y="22126"/>
                    <a:pt x="14972" y="22124"/>
                  </a:cubicBezTo>
                  <a:close/>
                  <a:moveTo>
                    <a:pt x="14144" y="21194"/>
                  </a:moveTo>
                  <a:cubicBezTo>
                    <a:pt x="14170" y="21203"/>
                    <a:pt x="14227" y="21221"/>
                    <a:pt x="14276" y="21236"/>
                  </a:cubicBezTo>
                  <a:lnTo>
                    <a:pt x="14276" y="21236"/>
                  </a:lnTo>
                  <a:cubicBezTo>
                    <a:pt x="14312" y="21272"/>
                    <a:pt x="14362" y="21305"/>
                    <a:pt x="14404" y="21335"/>
                  </a:cubicBezTo>
                  <a:cubicBezTo>
                    <a:pt x="14411" y="21341"/>
                    <a:pt x="14417" y="21345"/>
                    <a:pt x="14421" y="21347"/>
                  </a:cubicBezTo>
                  <a:lnTo>
                    <a:pt x="14421" y="21347"/>
                  </a:lnTo>
                  <a:cubicBezTo>
                    <a:pt x="14423" y="21349"/>
                    <a:pt x="14425" y="21352"/>
                    <a:pt x="14428" y="21354"/>
                  </a:cubicBezTo>
                  <a:cubicBezTo>
                    <a:pt x="14614" y="21565"/>
                    <a:pt x="14726" y="21709"/>
                    <a:pt x="14822" y="21872"/>
                  </a:cubicBezTo>
                  <a:cubicBezTo>
                    <a:pt x="14873" y="21958"/>
                    <a:pt x="14921" y="22046"/>
                    <a:pt x="14971" y="22134"/>
                  </a:cubicBezTo>
                  <a:cubicBezTo>
                    <a:pt x="14977" y="22145"/>
                    <a:pt x="14986" y="22167"/>
                    <a:pt x="14994" y="22184"/>
                  </a:cubicBezTo>
                  <a:lnTo>
                    <a:pt x="14994" y="22184"/>
                  </a:lnTo>
                  <a:cubicBezTo>
                    <a:pt x="15007" y="22225"/>
                    <a:pt x="15019" y="22267"/>
                    <a:pt x="15030" y="22308"/>
                  </a:cubicBezTo>
                  <a:cubicBezTo>
                    <a:pt x="15054" y="22396"/>
                    <a:pt x="15071" y="22485"/>
                    <a:pt x="15086" y="22573"/>
                  </a:cubicBezTo>
                  <a:cubicBezTo>
                    <a:pt x="15088" y="22587"/>
                    <a:pt x="15091" y="22624"/>
                    <a:pt x="15093" y="22643"/>
                  </a:cubicBezTo>
                  <a:lnTo>
                    <a:pt x="15093" y="22643"/>
                  </a:lnTo>
                  <a:cubicBezTo>
                    <a:pt x="15094" y="22677"/>
                    <a:pt x="15095" y="22713"/>
                    <a:pt x="15094" y="22746"/>
                  </a:cubicBezTo>
                  <a:cubicBezTo>
                    <a:pt x="15087" y="22963"/>
                    <a:pt x="15062" y="23180"/>
                    <a:pt x="15017" y="23393"/>
                  </a:cubicBezTo>
                  <a:cubicBezTo>
                    <a:pt x="14942" y="23741"/>
                    <a:pt x="14761" y="24150"/>
                    <a:pt x="14549" y="24538"/>
                  </a:cubicBezTo>
                  <a:cubicBezTo>
                    <a:pt x="13546" y="26367"/>
                    <a:pt x="11836" y="27877"/>
                    <a:pt x="10089" y="28978"/>
                  </a:cubicBezTo>
                  <a:cubicBezTo>
                    <a:pt x="9781" y="29172"/>
                    <a:pt x="9606" y="29280"/>
                    <a:pt x="9368" y="29395"/>
                  </a:cubicBezTo>
                  <a:lnTo>
                    <a:pt x="9368" y="29395"/>
                  </a:lnTo>
                  <a:cubicBezTo>
                    <a:pt x="9239" y="28649"/>
                    <a:pt x="9206" y="27758"/>
                    <a:pt x="9386" y="26920"/>
                  </a:cubicBezTo>
                  <a:cubicBezTo>
                    <a:pt x="9414" y="26780"/>
                    <a:pt x="9453" y="26641"/>
                    <a:pt x="9499" y="26505"/>
                  </a:cubicBezTo>
                  <a:cubicBezTo>
                    <a:pt x="9574" y="26289"/>
                    <a:pt x="9657" y="26075"/>
                    <a:pt x="9748" y="25864"/>
                  </a:cubicBezTo>
                  <a:cubicBezTo>
                    <a:pt x="9946" y="25406"/>
                    <a:pt x="10175" y="24960"/>
                    <a:pt x="10431" y="24529"/>
                  </a:cubicBezTo>
                  <a:cubicBezTo>
                    <a:pt x="10950" y="23648"/>
                    <a:pt x="11550" y="22826"/>
                    <a:pt x="12309" y="22147"/>
                  </a:cubicBezTo>
                  <a:cubicBezTo>
                    <a:pt x="12471" y="22001"/>
                    <a:pt x="12640" y="21864"/>
                    <a:pt x="12817" y="21735"/>
                  </a:cubicBezTo>
                  <a:cubicBezTo>
                    <a:pt x="12913" y="21666"/>
                    <a:pt x="13012" y="21600"/>
                    <a:pt x="13113" y="21537"/>
                  </a:cubicBezTo>
                  <a:cubicBezTo>
                    <a:pt x="13258" y="21444"/>
                    <a:pt x="13201" y="21477"/>
                    <a:pt x="13292" y="21434"/>
                  </a:cubicBezTo>
                  <a:cubicBezTo>
                    <a:pt x="13474" y="21350"/>
                    <a:pt x="13662" y="21279"/>
                    <a:pt x="13857" y="21227"/>
                  </a:cubicBezTo>
                  <a:cubicBezTo>
                    <a:pt x="13862" y="21225"/>
                    <a:pt x="13866" y="21224"/>
                    <a:pt x="13869" y="21223"/>
                  </a:cubicBezTo>
                  <a:lnTo>
                    <a:pt x="13869" y="21223"/>
                  </a:lnTo>
                  <a:cubicBezTo>
                    <a:pt x="13898" y="21219"/>
                    <a:pt x="13928" y="21214"/>
                    <a:pt x="13956" y="21212"/>
                  </a:cubicBezTo>
                  <a:cubicBezTo>
                    <a:pt x="14002" y="21209"/>
                    <a:pt x="14060" y="21209"/>
                    <a:pt x="14106" y="21201"/>
                  </a:cubicBezTo>
                  <a:lnTo>
                    <a:pt x="14106" y="21201"/>
                  </a:lnTo>
                  <a:cubicBezTo>
                    <a:pt x="14186" y="21216"/>
                    <a:pt x="14246" y="21232"/>
                    <a:pt x="14250" y="21232"/>
                  </a:cubicBezTo>
                  <a:cubicBezTo>
                    <a:pt x="14254" y="21232"/>
                    <a:pt x="14224" y="21222"/>
                    <a:pt x="14144" y="21194"/>
                  </a:cubicBezTo>
                  <a:lnTo>
                    <a:pt x="14144" y="21194"/>
                  </a:lnTo>
                  <a:cubicBezTo>
                    <a:pt x="14144" y="21194"/>
                    <a:pt x="14144" y="21194"/>
                    <a:pt x="14144" y="21194"/>
                  </a:cubicBezTo>
                  <a:close/>
                  <a:moveTo>
                    <a:pt x="4782" y="29721"/>
                  </a:moveTo>
                  <a:cubicBezTo>
                    <a:pt x="4783" y="29721"/>
                    <a:pt x="4784" y="29721"/>
                    <a:pt x="4786" y="29722"/>
                  </a:cubicBezTo>
                  <a:lnTo>
                    <a:pt x="4786" y="29722"/>
                  </a:lnTo>
                  <a:cubicBezTo>
                    <a:pt x="4784" y="29721"/>
                    <a:pt x="4783" y="29721"/>
                    <a:pt x="4782" y="29721"/>
                  </a:cubicBezTo>
                  <a:close/>
                  <a:moveTo>
                    <a:pt x="4807" y="29729"/>
                  </a:moveTo>
                  <a:cubicBezTo>
                    <a:pt x="4858" y="29748"/>
                    <a:pt x="4915" y="29780"/>
                    <a:pt x="4910" y="29780"/>
                  </a:cubicBezTo>
                  <a:cubicBezTo>
                    <a:pt x="4907" y="29780"/>
                    <a:pt x="4879" y="29767"/>
                    <a:pt x="4807" y="29729"/>
                  </a:cubicBezTo>
                  <a:close/>
                  <a:moveTo>
                    <a:pt x="17346" y="35867"/>
                  </a:moveTo>
                  <a:cubicBezTo>
                    <a:pt x="17350" y="35867"/>
                    <a:pt x="17373" y="35889"/>
                    <a:pt x="17429" y="35954"/>
                  </a:cubicBezTo>
                  <a:lnTo>
                    <a:pt x="17429" y="35954"/>
                  </a:lnTo>
                  <a:cubicBezTo>
                    <a:pt x="17385" y="35925"/>
                    <a:pt x="17339" y="35867"/>
                    <a:pt x="17346" y="35867"/>
                  </a:cubicBezTo>
                  <a:close/>
                  <a:moveTo>
                    <a:pt x="17569" y="36120"/>
                  </a:moveTo>
                  <a:cubicBezTo>
                    <a:pt x="17608" y="36168"/>
                    <a:pt x="17629" y="36219"/>
                    <a:pt x="17630" y="36232"/>
                  </a:cubicBezTo>
                  <a:lnTo>
                    <a:pt x="17630" y="36232"/>
                  </a:lnTo>
                  <a:cubicBezTo>
                    <a:pt x="17607" y="36195"/>
                    <a:pt x="17586" y="36158"/>
                    <a:pt x="17569" y="36120"/>
                  </a:cubicBezTo>
                  <a:close/>
                  <a:moveTo>
                    <a:pt x="17781" y="36484"/>
                  </a:moveTo>
                  <a:lnTo>
                    <a:pt x="17781" y="36484"/>
                  </a:lnTo>
                  <a:cubicBezTo>
                    <a:pt x="17785" y="36496"/>
                    <a:pt x="17789" y="36508"/>
                    <a:pt x="17793" y="36519"/>
                  </a:cubicBezTo>
                  <a:lnTo>
                    <a:pt x="17793" y="36519"/>
                  </a:lnTo>
                  <a:cubicBezTo>
                    <a:pt x="17789" y="36509"/>
                    <a:pt x="17785" y="36497"/>
                    <a:pt x="17781" y="36484"/>
                  </a:cubicBezTo>
                  <a:close/>
                  <a:moveTo>
                    <a:pt x="17796" y="36527"/>
                  </a:moveTo>
                  <a:cubicBezTo>
                    <a:pt x="17809" y="36560"/>
                    <a:pt x="17817" y="36584"/>
                    <a:pt x="17817" y="36584"/>
                  </a:cubicBezTo>
                  <a:cubicBezTo>
                    <a:pt x="17816" y="36584"/>
                    <a:pt x="17810" y="36567"/>
                    <a:pt x="17796" y="36527"/>
                  </a:cubicBezTo>
                  <a:close/>
                  <a:moveTo>
                    <a:pt x="17985" y="37409"/>
                  </a:moveTo>
                  <a:cubicBezTo>
                    <a:pt x="17985" y="37411"/>
                    <a:pt x="17985" y="37413"/>
                    <a:pt x="17985" y="37414"/>
                  </a:cubicBezTo>
                  <a:cubicBezTo>
                    <a:pt x="17985" y="37413"/>
                    <a:pt x="17985" y="37411"/>
                    <a:pt x="17985" y="37409"/>
                  </a:cubicBezTo>
                  <a:close/>
                  <a:moveTo>
                    <a:pt x="9734" y="1"/>
                  </a:moveTo>
                  <a:cubicBezTo>
                    <a:pt x="9543" y="1"/>
                    <a:pt x="9367" y="52"/>
                    <a:pt x="9231" y="170"/>
                  </a:cubicBezTo>
                  <a:lnTo>
                    <a:pt x="9231" y="173"/>
                  </a:lnTo>
                  <a:cubicBezTo>
                    <a:pt x="8296" y="981"/>
                    <a:pt x="7563" y="2042"/>
                    <a:pt x="6908" y="3084"/>
                  </a:cubicBezTo>
                  <a:cubicBezTo>
                    <a:pt x="6018" y="4499"/>
                    <a:pt x="5258" y="5999"/>
                    <a:pt x="4569" y="7521"/>
                  </a:cubicBezTo>
                  <a:cubicBezTo>
                    <a:pt x="2968" y="11066"/>
                    <a:pt x="1706" y="14822"/>
                    <a:pt x="986" y="18648"/>
                  </a:cubicBezTo>
                  <a:cubicBezTo>
                    <a:pt x="401" y="21749"/>
                    <a:pt x="0" y="25390"/>
                    <a:pt x="1411" y="28336"/>
                  </a:cubicBezTo>
                  <a:cubicBezTo>
                    <a:pt x="2074" y="29719"/>
                    <a:pt x="3230" y="30775"/>
                    <a:pt x="4652" y="31339"/>
                  </a:cubicBezTo>
                  <a:cubicBezTo>
                    <a:pt x="5448" y="31655"/>
                    <a:pt x="6286" y="31781"/>
                    <a:pt x="7129" y="31781"/>
                  </a:cubicBezTo>
                  <a:cubicBezTo>
                    <a:pt x="7534" y="31781"/>
                    <a:pt x="7940" y="31752"/>
                    <a:pt x="8343" y="31701"/>
                  </a:cubicBezTo>
                  <a:lnTo>
                    <a:pt x="8343" y="31701"/>
                  </a:lnTo>
                  <a:cubicBezTo>
                    <a:pt x="8977" y="32515"/>
                    <a:pt x="9817" y="33157"/>
                    <a:pt x="10776" y="33606"/>
                  </a:cubicBezTo>
                  <a:cubicBezTo>
                    <a:pt x="12086" y="34221"/>
                    <a:pt x="13477" y="34524"/>
                    <a:pt x="14870" y="34884"/>
                  </a:cubicBezTo>
                  <a:cubicBezTo>
                    <a:pt x="15477" y="35042"/>
                    <a:pt x="16061" y="35238"/>
                    <a:pt x="16650" y="35451"/>
                  </a:cubicBezTo>
                  <a:lnTo>
                    <a:pt x="16650" y="35451"/>
                  </a:lnTo>
                  <a:cubicBezTo>
                    <a:pt x="16700" y="35476"/>
                    <a:pt x="16752" y="35500"/>
                    <a:pt x="16803" y="35526"/>
                  </a:cubicBezTo>
                  <a:cubicBezTo>
                    <a:pt x="16925" y="35588"/>
                    <a:pt x="17039" y="35663"/>
                    <a:pt x="17158" y="35729"/>
                  </a:cubicBezTo>
                  <a:lnTo>
                    <a:pt x="17158" y="35729"/>
                  </a:lnTo>
                  <a:cubicBezTo>
                    <a:pt x="17208" y="35769"/>
                    <a:pt x="17259" y="35806"/>
                    <a:pt x="17308" y="35846"/>
                  </a:cubicBezTo>
                  <a:cubicBezTo>
                    <a:pt x="17345" y="35876"/>
                    <a:pt x="17387" y="35928"/>
                    <a:pt x="17430" y="35955"/>
                  </a:cubicBezTo>
                  <a:lnTo>
                    <a:pt x="17430" y="35955"/>
                  </a:lnTo>
                  <a:cubicBezTo>
                    <a:pt x="17473" y="36007"/>
                    <a:pt x="17517" y="36058"/>
                    <a:pt x="17560" y="36109"/>
                  </a:cubicBezTo>
                  <a:cubicBezTo>
                    <a:pt x="17563" y="36112"/>
                    <a:pt x="17566" y="36116"/>
                    <a:pt x="17569" y="36119"/>
                  </a:cubicBezTo>
                  <a:lnTo>
                    <a:pt x="17569" y="36119"/>
                  </a:lnTo>
                  <a:cubicBezTo>
                    <a:pt x="17565" y="36111"/>
                    <a:pt x="17562" y="36103"/>
                    <a:pt x="17559" y="36095"/>
                  </a:cubicBezTo>
                  <a:lnTo>
                    <a:pt x="17559" y="36095"/>
                  </a:lnTo>
                  <a:cubicBezTo>
                    <a:pt x="17562" y="36103"/>
                    <a:pt x="17566" y="36112"/>
                    <a:pt x="17569" y="36120"/>
                  </a:cubicBezTo>
                  <a:lnTo>
                    <a:pt x="17569" y="36120"/>
                  </a:lnTo>
                  <a:cubicBezTo>
                    <a:pt x="17569" y="36120"/>
                    <a:pt x="17569" y="36119"/>
                    <a:pt x="17569" y="36119"/>
                  </a:cubicBezTo>
                  <a:lnTo>
                    <a:pt x="17569" y="36119"/>
                  </a:lnTo>
                  <a:cubicBezTo>
                    <a:pt x="17604" y="36204"/>
                    <a:pt x="17623" y="36235"/>
                    <a:pt x="17628" y="36235"/>
                  </a:cubicBezTo>
                  <a:cubicBezTo>
                    <a:pt x="17629" y="36235"/>
                    <a:pt x="17630" y="36234"/>
                    <a:pt x="17630" y="36232"/>
                  </a:cubicBezTo>
                  <a:lnTo>
                    <a:pt x="17630" y="36232"/>
                  </a:lnTo>
                  <a:cubicBezTo>
                    <a:pt x="17675" y="36308"/>
                    <a:pt x="17727" y="36383"/>
                    <a:pt x="17765" y="36459"/>
                  </a:cubicBezTo>
                  <a:cubicBezTo>
                    <a:pt x="17777" y="36483"/>
                    <a:pt x="17787" y="36507"/>
                    <a:pt x="17796" y="36527"/>
                  </a:cubicBezTo>
                  <a:lnTo>
                    <a:pt x="17796" y="36527"/>
                  </a:lnTo>
                  <a:cubicBezTo>
                    <a:pt x="17815" y="36584"/>
                    <a:pt x="17835" y="36640"/>
                    <a:pt x="17851" y="36697"/>
                  </a:cubicBezTo>
                  <a:cubicBezTo>
                    <a:pt x="17896" y="36849"/>
                    <a:pt x="17931" y="37004"/>
                    <a:pt x="17955" y="37162"/>
                  </a:cubicBezTo>
                  <a:cubicBezTo>
                    <a:pt x="17965" y="37227"/>
                    <a:pt x="17973" y="37294"/>
                    <a:pt x="17980" y="37360"/>
                  </a:cubicBezTo>
                  <a:lnTo>
                    <a:pt x="17980" y="37360"/>
                  </a:lnTo>
                  <a:cubicBezTo>
                    <a:pt x="17978" y="37345"/>
                    <a:pt x="17977" y="37339"/>
                    <a:pt x="17977" y="37339"/>
                  </a:cubicBezTo>
                  <a:lnTo>
                    <a:pt x="17977" y="37339"/>
                  </a:lnTo>
                  <a:cubicBezTo>
                    <a:pt x="17975" y="37339"/>
                    <a:pt x="17986" y="37489"/>
                    <a:pt x="17988" y="37531"/>
                  </a:cubicBezTo>
                  <a:cubicBezTo>
                    <a:pt x="17992" y="37739"/>
                    <a:pt x="17985" y="37945"/>
                    <a:pt x="17968" y="38152"/>
                  </a:cubicBezTo>
                  <a:cubicBezTo>
                    <a:pt x="17926" y="38613"/>
                    <a:pt x="17849" y="39068"/>
                    <a:pt x="17738" y="39517"/>
                  </a:cubicBezTo>
                  <a:cubicBezTo>
                    <a:pt x="17100" y="42140"/>
                    <a:pt x="15452" y="44289"/>
                    <a:pt x="14164" y="46616"/>
                  </a:cubicBezTo>
                  <a:cubicBezTo>
                    <a:pt x="12796" y="49087"/>
                    <a:pt x="11733" y="51966"/>
                    <a:pt x="13044" y="54692"/>
                  </a:cubicBezTo>
                  <a:cubicBezTo>
                    <a:pt x="13768" y="56195"/>
                    <a:pt x="15054" y="57465"/>
                    <a:pt x="16581" y="58131"/>
                  </a:cubicBezTo>
                  <a:cubicBezTo>
                    <a:pt x="17907" y="58709"/>
                    <a:pt x="19330" y="58799"/>
                    <a:pt x="20752" y="58927"/>
                  </a:cubicBezTo>
                  <a:cubicBezTo>
                    <a:pt x="21083" y="58957"/>
                    <a:pt x="21414" y="58992"/>
                    <a:pt x="21743" y="59042"/>
                  </a:cubicBezTo>
                  <a:cubicBezTo>
                    <a:pt x="22019" y="59083"/>
                    <a:pt x="22345" y="59149"/>
                    <a:pt x="22477" y="59189"/>
                  </a:cubicBezTo>
                  <a:cubicBezTo>
                    <a:pt x="22634" y="59235"/>
                    <a:pt x="22787" y="59288"/>
                    <a:pt x="22941" y="59344"/>
                  </a:cubicBezTo>
                  <a:cubicBezTo>
                    <a:pt x="22960" y="59350"/>
                    <a:pt x="23053" y="59392"/>
                    <a:pt x="23056" y="59392"/>
                  </a:cubicBezTo>
                  <a:cubicBezTo>
                    <a:pt x="23056" y="59392"/>
                    <a:pt x="23056" y="59392"/>
                    <a:pt x="23056" y="59392"/>
                  </a:cubicBezTo>
                  <a:lnTo>
                    <a:pt x="23056" y="59392"/>
                  </a:lnTo>
                  <a:cubicBezTo>
                    <a:pt x="23108" y="59417"/>
                    <a:pt x="23159" y="59443"/>
                    <a:pt x="23209" y="59471"/>
                  </a:cubicBezTo>
                  <a:cubicBezTo>
                    <a:pt x="23396" y="59570"/>
                    <a:pt x="23589" y="59687"/>
                    <a:pt x="23771" y="59864"/>
                  </a:cubicBezTo>
                  <a:cubicBezTo>
                    <a:pt x="24085" y="60168"/>
                    <a:pt x="24534" y="60464"/>
                    <a:pt x="24991" y="60464"/>
                  </a:cubicBezTo>
                  <a:cubicBezTo>
                    <a:pt x="25105" y="60464"/>
                    <a:pt x="25219" y="60445"/>
                    <a:pt x="25332" y="60404"/>
                  </a:cubicBezTo>
                  <a:cubicBezTo>
                    <a:pt x="25831" y="60222"/>
                    <a:pt x="25805" y="59609"/>
                    <a:pt x="25462" y="59276"/>
                  </a:cubicBezTo>
                  <a:cubicBezTo>
                    <a:pt x="24319" y="58168"/>
                    <a:pt x="22955" y="57554"/>
                    <a:pt x="21386" y="57310"/>
                  </a:cubicBezTo>
                  <a:cubicBezTo>
                    <a:pt x="20177" y="57120"/>
                    <a:pt x="18802" y="57152"/>
                    <a:pt x="17685" y="56867"/>
                  </a:cubicBezTo>
                  <a:cubicBezTo>
                    <a:pt x="17163" y="56735"/>
                    <a:pt x="16720" y="56542"/>
                    <a:pt x="16335" y="56232"/>
                  </a:cubicBezTo>
                  <a:cubicBezTo>
                    <a:pt x="15864" y="55850"/>
                    <a:pt x="15431" y="55292"/>
                    <a:pt x="15132" y="54724"/>
                  </a:cubicBezTo>
                  <a:cubicBezTo>
                    <a:pt x="14560" y="53634"/>
                    <a:pt x="14539" y="52407"/>
                    <a:pt x="14801" y="51227"/>
                  </a:cubicBezTo>
                  <a:cubicBezTo>
                    <a:pt x="15392" y="48554"/>
                    <a:pt x="17202" y="46265"/>
                    <a:pt x="18517" y="43918"/>
                  </a:cubicBezTo>
                  <a:cubicBezTo>
                    <a:pt x="19477" y="42204"/>
                    <a:pt x="20305" y="40076"/>
                    <a:pt x="20188" y="38069"/>
                  </a:cubicBezTo>
                  <a:cubicBezTo>
                    <a:pt x="20097" y="36493"/>
                    <a:pt x="19294" y="35274"/>
                    <a:pt x="17977" y="34429"/>
                  </a:cubicBezTo>
                  <a:cubicBezTo>
                    <a:pt x="16899" y="33737"/>
                    <a:pt x="15619" y="33424"/>
                    <a:pt x="14391" y="33120"/>
                  </a:cubicBezTo>
                  <a:cubicBezTo>
                    <a:pt x="13766" y="32965"/>
                    <a:pt x="13142" y="32815"/>
                    <a:pt x="12528" y="32623"/>
                  </a:cubicBezTo>
                  <a:cubicBezTo>
                    <a:pt x="12220" y="32528"/>
                    <a:pt x="11915" y="32422"/>
                    <a:pt x="11616" y="32301"/>
                  </a:cubicBezTo>
                  <a:cubicBezTo>
                    <a:pt x="11582" y="32287"/>
                    <a:pt x="11538" y="32274"/>
                    <a:pt x="11497" y="32258"/>
                  </a:cubicBezTo>
                  <a:lnTo>
                    <a:pt x="11497" y="32258"/>
                  </a:lnTo>
                  <a:cubicBezTo>
                    <a:pt x="11475" y="32243"/>
                    <a:pt x="11451" y="32229"/>
                    <a:pt x="11429" y="32218"/>
                  </a:cubicBezTo>
                  <a:cubicBezTo>
                    <a:pt x="11285" y="32144"/>
                    <a:pt x="11140" y="32072"/>
                    <a:pt x="11001" y="31991"/>
                  </a:cubicBezTo>
                  <a:cubicBezTo>
                    <a:pt x="10944" y="31958"/>
                    <a:pt x="10888" y="31922"/>
                    <a:pt x="10831" y="31890"/>
                  </a:cubicBezTo>
                  <a:lnTo>
                    <a:pt x="10831" y="31890"/>
                  </a:lnTo>
                  <a:cubicBezTo>
                    <a:pt x="10713" y="31800"/>
                    <a:pt x="10593" y="31716"/>
                    <a:pt x="10480" y="31620"/>
                  </a:cubicBezTo>
                  <a:cubicBezTo>
                    <a:pt x="10448" y="31593"/>
                    <a:pt x="10416" y="31564"/>
                    <a:pt x="10384" y="31535"/>
                  </a:cubicBezTo>
                  <a:lnTo>
                    <a:pt x="10384" y="31535"/>
                  </a:lnTo>
                  <a:cubicBezTo>
                    <a:pt x="10399" y="31550"/>
                    <a:pt x="10405" y="31557"/>
                    <a:pt x="10404" y="31557"/>
                  </a:cubicBezTo>
                  <a:cubicBezTo>
                    <a:pt x="10401" y="31557"/>
                    <a:pt x="10378" y="31537"/>
                    <a:pt x="10337" y="31493"/>
                  </a:cubicBezTo>
                  <a:lnTo>
                    <a:pt x="10337" y="31493"/>
                  </a:lnTo>
                  <a:cubicBezTo>
                    <a:pt x="10353" y="31507"/>
                    <a:pt x="10368" y="31521"/>
                    <a:pt x="10384" y="31535"/>
                  </a:cubicBezTo>
                  <a:lnTo>
                    <a:pt x="10384" y="31535"/>
                  </a:lnTo>
                  <a:cubicBezTo>
                    <a:pt x="10372" y="31524"/>
                    <a:pt x="10356" y="31508"/>
                    <a:pt x="10333" y="31489"/>
                  </a:cubicBezTo>
                  <a:lnTo>
                    <a:pt x="10333" y="31489"/>
                  </a:lnTo>
                  <a:cubicBezTo>
                    <a:pt x="10335" y="31490"/>
                    <a:pt x="10336" y="31491"/>
                    <a:pt x="10337" y="31493"/>
                  </a:cubicBezTo>
                  <a:lnTo>
                    <a:pt x="10337" y="31493"/>
                  </a:lnTo>
                  <a:cubicBezTo>
                    <a:pt x="10324" y="31482"/>
                    <a:pt x="10312" y="31471"/>
                    <a:pt x="10300" y="31460"/>
                  </a:cubicBezTo>
                  <a:lnTo>
                    <a:pt x="10300" y="31460"/>
                  </a:lnTo>
                  <a:cubicBezTo>
                    <a:pt x="10312" y="31471"/>
                    <a:pt x="10323" y="31480"/>
                    <a:pt x="10333" y="31489"/>
                  </a:cubicBezTo>
                  <a:lnTo>
                    <a:pt x="10333" y="31489"/>
                  </a:lnTo>
                  <a:cubicBezTo>
                    <a:pt x="10329" y="31485"/>
                    <a:pt x="10325" y="31480"/>
                    <a:pt x="10320" y="31475"/>
                  </a:cubicBezTo>
                  <a:cubicBezTo>
                    <a:pt x="10275" y="31425"/>
                    <a:pt x="10232" y="31374"/>
                    <a:pt x="10190" y="31324"/>
                  </a:cubicBezTo>
                  <a:lnTo>
                    <a:pt x="10190" y="31324"/>
                  </a:lnTo>
                  <a:cubicBezTo>
                    <a:pt x="10339" y="31271"/>
                    <a:pt x="10485" y="31210"/>
                    <a:pt x="10629" y="31144"/>
                  </a:cubicBezTo>
                  <a:cubicBezTo>
                    <a:pt x="11084" y="30932"/>
                    <a:pt x="11526" y="30690"/>
                    <a:pt x="11948" y="30417"/>
                  </a:cubicBezTo>
                  <a:cubicBezTo>
                    <a:pt x="12907" y="29809"/>
                    <a:pt x="13797" y="29083"/>
                    <a:pt x="14600" y="28281"/>
                  </a:cubicBezTo>
                  <a:cubicBezTo>
                    <a:pt x="15988" y="26898"/>
                    <a:pt x="17752" y="24786"/>
                    <a:pt x="17218" y="22656"/>
                  </a:cubicBezTo>
                  <a:cubicBezTo>
                    <a:pt x="16773" y="20878"/>
                    <a:pt x="15040" y="19461"/>
                    <a:pt x="13254" y="19461"/>
                  </a:cubicBezTo>
                  <a:cubicBezTo>
                    <a:pt x="12761" y="19461"/>
                    <a:pt x="12264" y="19568"/>
                    <a:pt x="11788" y="19806"/>
                  </a:cubicBezTo>
                  <a:cubicBezTo>
                    <a:pt x="9881" y="20762"/>
                    <a:pt x="8485" y="22808"/>
                    <a:pt x="7660" y="24724"/>
                  </a:cubicBezTo>
                  <a:cubicBezTo>
                    <a:pt x="6966" y="26337"/>
                    <a:pt x="6845" y="28259"/>
                    <a:pt x="7404" y="29942"/>
                  </a:cubicBezTo>
                  <a:lnTo>
                    <a:pt x="7404" y="29942"/>
                  </a:lnTo>
                  <a:cubicBezTo>
                    <a:pt x="7265" y="29960"/>
                    <a:pt x="7126" y="29976"/>
                    <a:pt x="6988" y="29987"/>
                  </a:cubicBezTo>
                  <a:cubicBezTo>
                    <a:pt x="6817" y="30002"/>
                    <a:pt x="6646" y="30011"/>
                    <a:pt x="6475" y="30016"/>
                  </a:cubicBezTo>
                  <a:cubicBezTo>
                    <a:pt x="6454" y="30017"/>
                    <a:pt x="6432" y="30017"/>
                    <a:pt x="6411" y="30017"/>
                  </a:cubicBezTo>
                  <a:cubicBezTo>
                    <a:pt x="6373" y="30017"/>
                    <a:pt x="6336" y="30016"/>
                    <a:pt x="6298" y="30016"/>
                  </a:cubicBezTo>
                  <a:cubicBezTo>
                    <a:pt x="6263" y="30016"/>
                    <a:pt x="6229" y="30017"/>
                    <a:pt x="6194" y="30018"/>
                  </a:cubicBezTo>
                  <a:cubicBezTo>
                    <a:pt x="6185" y="30018"/>
                    <a:pt x="6178" y="30018"/>
                    <a:pt x="6172" y="30019"/>
                  </a:cubicBezTo>
                  <a:lnTo>
                    <a:pt x="6172" y="30019"/>
                  </a:lnTo>
                  <a:cubicBezTo>
                    <a:pt x="6159" y="30018"/>
                    <a:pt x="6143" y="30016"/>
                    <a:pt x="6124" y="30015"/>
                  </a:cubicBezTo>
                  <a:cubicBezTo>
                    <a:pt x="5962" y="30000"/>
                    <a:pt x="5801" y="29986"/>
                    <a:pt x="5641" y="29962"/>
                  </a:cubicBezTo>
                  <a:cubicBezTo>
                    <a:pt x="5569" y="29952"/>
                    <a:pt x="5497" y="29938"/>
                    <a:pt x="5425" y="29927"/>
                  </a:cubicBezTo>
                  <a:cubicBezTo>
                    <a:pt x="5404" y="29922"/>
                    <a:pt x="5383" y="29917"/>
                    <a:pt x="5361" y="29912"/>
                  </a:cubicBezTo>
                  <a:lnTo>
                    <a:pt x="5361" y="29912"/>
                  </a:lnTo>
                  <a:cubicBezTo>
                    <a:pt x="5235" y="29864"/>
                    <a:pt x="5095" y="29839"/>
                    <a:pt x="4967" y="29793"/>
                  </a:cubicBezTo>
                  <a:cubicBezTo>
                    <a:pt x="4912" y="29773"/>
                    <a:pt x="4859" y="29746"/>
                    <a:pt x="4805" y="29728"/>
                  </a:cubicBezTo>
                  <a:lnTo>
                    <a:pt x="4805" y="29728"/>
                  </a:lnTo>
                  <a:cubicBezTo>
                    <a:pt x="4801" y="29726"/>
                    <a:pt x="4796" y="29723"/>
                    <a:pt x="4791" y="29721"/>
                  </a:cubicBezTo>
                  <a:cubicBezTo>
                    <a:pt x="4681" y="29662"/>
                    <a:pt x="4573" y="29589"/>
                    <a:pt x="4462" y="29533"/>
                  </a:cubicBezTo>
                  <a:lnTo>
                    <a:pt x="4462" y="29533"/>
                  </a:lnTo>
                  <a:cubicBezTo>
                    <a:pt x="4409" y="29493"/>
                    <a:pt x="4355" y="29453"/>
                    <a:pt x="4304" y="29411"/>
                  </a:cubicBezTo>
                  <a:cubicBezTo>
                    <a:pt x="4255" y="29371"/>
                    <a:pt x="4209" y="29330"/>
                    <a:pt x="4161" y="29290"/>
                  </a:cubicBezTo>
                  <a:lnTo>
                    <a:pt x="4161" y="29290"/>
                  </a:lnTo>
                  <a:cubicBezTo>
                    <a:pt x="4074" y="29187"/>
                    <a:pt x="3976" y="29092"/>
                    <a:pt x="3890" y="28986"/>
                  </a:cubicBezTo>
                  <a:cubicBezTo>
                    <a:pt x="3852" y="28938"/>
                    <a:pt x="3816" y="28888"/>
                    <a:pt x="3776" y="28840"/>
                  </a:cubicBezTo>
                  <a:lnTo>
                    <a:pt x="3776" y="28840"/>
                  </a:lnTo>
                  <a:cubicBezTo>
                    <a:pt x="3704" y="28714"/>
                    <a:pt x="3621" y="28596"/>
                    <a:pt x="3552" y="28468"/>
                  </a:cubicBezTo>
                  <a:cubicBezTo>
                    <a:pt x="3483" y="28342"/>
                    <a:pt x="3417" y="28214"/>
                    <a:pt x="3358" y="28082"/>
                  </a:cubicBezTo>
                  <a:cubicBezTo>
                    <a:pt x="3330" y="28019"/>
                    <a:pt x="3304" y="27955"/>
                    <a:pt x="3277" y="27893"/>
                  </a:cubicBezTo>
                  <a:cubicBezTo>
                    <a:pt x="3275" y="27890"/>
                    <a:pt x="3274" y="27887"/>
                    <a:pt x="3272" y="27884"/>
                  </a:cubicBezTo>
                  <a:lnTo>
                    <a:pt x="3272" y="27884"/>
                  </a:lnTo>
                  <a:cubicBezTo>
                    <a:pt x="3263" y="27860"/>
                    <a:pt x="3255" y="27837"/>
                    <a:pt x="3246" y="27813"/>
                  </a:cubicBezTo>
                  <a:cubicBezTo>
                    <a:pt x="3031" y="27192"/>
                    <a:pt x="2881" y="26553"/>
                    <a:pt x="2798" y="25901"/>
                  </a:cubicBezTo>
                  <a:cubicBezTo>
                    <a:pt x="2774" y="25728"/>
                    <a:pt x="2756" y="25556"/>
                    <a:pt x="2738" y="25382"/>
                  </a:cubicBezTo>
                  <a:cubicBezTo>
                    <a:pt x="2736" y="25356"/>
                    <a:pt x="2734" y="25339"/>
                    <a:pt x="2733" y="25326"/>
                  </a:cubicBezTo>
                  <a:lnTo>
                    <a:pt x="2733" y="25326"/>
                  </a:lnTo>
                  <a:cubicBezTo>
                    <a:pt x="2733" y="25320"/>
                    <a:pt x="2732" y="25299"/>
                    <a:pt x="2729" y="25246"/>
                  </a:cubicBezTo>
                  <a:cubicBezTo>
                    <a:pt x="2722" y="25149"/>
                    <a:pt x="2716" y="25053"/>
                    <a:pt x="2713" y="24955"/>
                  </a:cubicBezTo>
                  <a:cubicBezTo>
                    <a:pt x="2694" y="24567"/>
                    <a:pt x="2690" y="24179"/>
                    <a:pt x="2698" y="23791"/>
                  </a:cubicBezTo>
                  <a:cubicBezTo>
                    <a:pt x="2719" y="22957"/>
                    <a:pt x="2783" y="22126"/>
                    <a:pt x="2890" y="21299"/>
                  </a:cubicBezTo>
                  <a:cubicBezTo>
                    <a:pt x="3357" y="17632"/>
                    <a:pt x="4406" y="14162"/>
                    <a:pt x="5766" y="10761"/>
                  </a:cubicBezTo>
                  <a:cubicBezTo>
                    <a:pt x="6900" y="7918"/>
                    <a:pt x="8229" y="4980"/>
                    <a:pt x="10153" y="2571"/>
                  </a:cubicBezTo>
                  <a:cubicBezTo>
                    <a:pt x="10192" y="2521"/>
                    <a:pt x="10232" y="2472"/>
                    <a:pt x="10272" y="2422"/>
                  </a:cubicBezTo>
                  <a:cubicBezTo>
                    <a:pt x="10293" y="2397"/>
                    <a:pt x="10316" y="2371"/>
                    <a:pt x="10337" y="2345"/>
                  </a:cubicBezTo>
                  <a:lnTo>
                    <a:pt x="10337" y="2345"/>
                  </a:lnTo>
                  <a:cubicBezTo>
                    <a:pt x="10410" y="2262"/>
                    <a:pt x="10484" y="2180"/>
                    <a:pt x="10560" y="2099"/>
                  </a:cubicBezTo>
                  <a:cubicBezTo>
                    <a:pt x="10715" y="1935"/>
                    <a:pt x="10876" y="1778"/>
                    <a:pt x="11047" y="1630"/>
                  </a:cubicBezTo>
                  <a:cubicBezTo>
                    <a:pt x="11750" y="1024"/>
                    <a:pt x="10588" y="1"/>
                    <a:pt x="973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13"/>
            <p:cNvSpPr/>
            <p:nvPr/>
          </p:nvSpPr>
          <p:spPr>
            <a:xfrm rot="-2225305">
              <a:off x="8513182" y="3745809"/>
              <a:ext cx="435765" cy="1423073"/>
            </a:xfrm>
            <a:custGeom>
              <a:avLst/>
              <a:gdLst/>
              <a:ahLst/>
              <a:cxnLst/>
              <a:rect l="l" t="t" r="r" b="b"/>
              <a:pathLst>
                <a:path w="15040" h="49116" extrusionOk="0">
                  <a:moveTo>
                    <a:pt x="2622" y="0"/>
                  </a:moveTo>
                  <a:cubicBezTo>
                    <a:pt x="2279" y="0"/>
                    <a:pt x="1966" y="93"/>
                    <a:pt x="1911" y="396"/>
                  </a:cubicBezTo>
                  <a:lnTo>
                    <a:pt x="1909" y="396"/>
                  </a:lnTo>
                  <a:cubicBezTo>
                    <a:pt x="1170" y="4445"/>
                    <a:pt x="0" y="8600"/>
                    <a:pt x="387" y="12750"/>
                  </a:cubicBezTo>
                  <a:cubicBezTo>
                    <a:pt x="561" y="14618"/>
                    <a:pt x="1107" y="16551"/>
                    <a:pt x="2154" y="18121"/>
                  </a:cubicBezTo>
                  <a:cubicBezTo>
                    <a:pt x="2937" y="19295"/>
                    <a:pt x="4098" y="20091"/>
                    <a:pt x="5333" y="20727"/>
                  </a:cubicBezTo>
                  <a:cubicBezTo>
                    <a:pt x="5897" y="21017"/>
                    <a:pt x="6464" y="21298"/>
                    <a:pt x="7006" y="21629"/>
                  </a:cubicBezTo>
                  <a:cubicBezTo>
                    <a:pt x="7157" y="21722"/>
                    <a:pt x="7306" y="21818"/>
                    <a:pt x="7453" y="21917"/>
                  </a:cubicBezTo>
                  <a:cubicBezTo>
                    <a:pt x="7485" y="21938"/>
                    <a:pt x="7517" y="21961"/>
                    <a:pt x="7548" y="21983"/>
                  </a:cubicBezTo>
                  <a:lnTo>
                    <a:pt x="7548" y="21983"/>
                  </a:lnTo>
                  <a:cubicBezTo>
                    <a:pt x="7581" y="22006"/>
                    <a:pt x="7646" y="22053"/>
                    <a:pt x="7673" y="22075"/>
                  </a:cubicBezTo>
                  <a:cubicBezTo>
                    <a:pt x="8022" y="22350"/>
                    <a:pt x="8354" y="22636"/>
                    <a:pt x="8675" y="22942"/>
                  </a:cubicBezTo>
                  <a:cubicBezTo>
                    <a:pt x="9261" y="23505"/>
                    <a:pt x="9958" y="24216"/>
                    <a:pt x="10290" y="24815"/>
                  </a:cubicBezTo>
                  <a:cubicBezTo>
                    <a:pt x="10641" y="25447"/>
                    <a:pt x="10772" y="25871"/>
                    <a:pt x="10764" y="26580"/>
                  </a:cubicBezTo>
                  <a:cubicBezTo>
                    <a:pt x="10758" y="27147"/>
                    <a:pt x="10613" y="27661"/>
                    <a:pt x="10386" y="28272"/>
                  </a:cubicBezTo>
                  <a:cubicBezTo>
                    <a:pt x="10124" y="28975"/>
                    <a:pt x="9796" y="29652"/>
                    <a:pt x="9488" y="30336"/>
                  </a:cubicBezTo>
                  <a:cubicBezTo>
                    <a:pt x="8680" y="32128"/>
                    <a:pt x="8081" y="33925"/>
                    <a:pt x="7886" y="35895"/>
                  </a:cubicBezTo>
                  <a:cubicBezTo>
                    <a:pt x="7421" y="40569"/>
                    <a:pt x="9649" y="44705"/>
                    <a:pt x="12362" y="48335"/>
                  </a:cubicBezTo>
                  <a:cubicBezTo>
                    <a:pt x="12712" y="48804"/>
                    <a:pt x="13393" y="49116"/>
                    <a:pt x="13996" y="49116"/>
                  </a:cubicBezTo>
                  <a:cubicBezTo>
                    <a:pt x="14077" y="49116"/>
                    <a:pt x="14156" y="49110"/>
                    <a:pt x="14233" y="49099"/>
                  </a:cubicBezTo>
                  <a:cubicBezTo>
                    <a:pt x="14838" y="49007"/>
                    <a:pt x="15039" y="48506"/>
                    <a:pt x="14674" y="48017"/>
                  </a:cubicBezTo>
                  <a:cubicBezTo>
                    <a:pt x="12375" y="44940"/>
                    <a:pt x="10450" y="41528"/>
                    <a:pt x="10539" y="37574"/>
                  </a:cubicBezTo>
                  <a:cubicBezTo>
                    <a:pt x="10582" y="35627"/>
                    <a:pt x="11092" y="33807"/>
                    <a:pt x="11860" y="32032"/>
                  </a:cubicBezTo>
                  <a:cubicBezTo>
                    <a:pt x="12415" y="30756"/>
                    <a:pt x="13130" y="29495"/>
                    <a:pt x="13381" y="28113"/>
                  </a:cubicBezTo>
                  <a:cubicBezTo>
                    <a:pt x="13662" y="26562"/>
                    <a:pt x="13156" y="25164"/>
                    <a:pt x="12210" y="23930"/>
                  </a:cubicBezTo>
                  <a:cubicBezTo>
                    <a:pt x="11103" y="22484"/>
                    <a:pt x="9622" y="21198"/>
                    <a:pt x="8047" y="20286"/>
                  </a:cubicBezTo>
                  <a:cubicBezTo>
                    <a:pt x="7510" y="19976"/>
                    <a:pt x="6951" y="19707"/>
                    <a:pt x="6403" y="19418"/>
                  </a:cubicBezTo>
                  <a:cubicBezTo>
                    <a:pt x="6175" y="19298"/>
                    <a:pt x="5948" y="19174"/>
                    <a:pt x="5729" y="19040"/>
                  </a:cubicBezTo>
                  <a:cubicBezTo>
                    <a:pt x="5620" y="18972"/>
                    <a:pt x="5515" y="18900"/>
                    <a:pt x="5408" y="18830"/>
                  </a:cubicBezTo>
                  <a:lnTo>
                    <a:pt x="5408" y="18830"/>
                  </a:lnTo>
                  <a:cubicBezTo>
                    <a:pt x="5469" y="18869"/>
                    <a:pt x="5496" y="18885"/>
                    <a:pt x="5499" y="18885"/>
                  </a:cubicBezTo>
                  <a:cubicBezTo>
                    <a:pt x="5510" y="18885"/>
                    <a:pt x="5241" y="18695"/>
                    <a:pt x="5178" y="18640"/>
                  </a:cubicBezTo>
                  <a:cubicBezTo>
                    <a:pt x="5143" y="18610"/>
                    <a:pt x="5024" y="18496"/>
                    <a:pt x="4968" y="18445"/>
                  </a:cubicBezTo>
                  <a:lnTo>
                    <a:pt x="4968" y="18445"/>
                  </a:lnTo>
                  <a:cubicBezTo>
                    <a:pt x="4920" y="18388"/>
                    <a:pt x="4796" y="18249"/>
                    <a:pt x="4763" y="18207"/>
                  </a:cubicBezTo>
                  <a:cubicBezTo>
                    <a:pt x="4657" y="18078"/>
                    <a:pt x="4558" y="17942"/>
                    <a:pt x="4465" y="17803"/>
                  </a:cubicBezTo>
                  <a:cubicBezTo>
                    <a:pt x="4323" y="17589"/>
                    <a:pt x="4379" y="17678"/>
                    <a:pt x="4247" y="17421"/>
                  </a:cubicBezTo>
                  <a:cubicBezTo>
                    <a:pt x="3831" y="16626"/>
                    <a:pt x="3531" y="15749"/>
                    <a:pt x="3333" y="14875"/>
                  </a:cubicBezTo>
                  <a:cubicBezTo>
                    <a:pt x="2838" y="12678"/>
                    <a:pt x="3021" y="10352"/>
                    <a:pt x="3328" y="8143"/>
                  </a:cubicBezTo>
                  <a:cubicBezTo>
                    <a:pt x="3640" y="5903"/>
                    <a:pt x="4151" y="3699"/>
                    <a:pt x="4556" y="1476"/>
                  </a:cubicBezTo>
                  <a:cubicBezTo>
                    <a:pt x="4673" y="841"/>
                    <a:pt x="4080" y="390"/>
                    <a:pt x="3545" y="171"/>
                  </a:cubicBezTo>
                  <a:cubicBezTo>
                    <a:pt x="3375" y="102"/>
                    <a:pt x="2981" y="0"/>
                    <a:pt x="2622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13"/>
            <p:cNvSpPr/>
            <p:nvPr/>
          </p:nvSpPr>
          <p:spPr>
            <a:xfrm>
              <a:off x="8054827" y="-79728"/>
              <a:ext cx="1054835" cy="1431162"/>
            </a:xfrm>
            <a:custGeom>
              <a:avLst/>
              <a:gdLst/>
              <a:ahLst/>
              <a:cxnLst/>
              <a:rect l="l" t="t" r="r" b="b"/>
              <a:pathLst>
                <a:path w="36405" h="49393" extrusionOk="0">
                  <a:moveTo>
                    <a:pt x="14570" y="18820"/>
                  </a:moveTo>
                  <a:cubicBezTo>
                    <a:pt x="14571" y="18820"/>
                    <a:pt x="14584" y="18822"/>
                    <a:pt x="14618" y="18826"/>
                  </a:cubicBezTo>
                  <a:lnTo>
                    <a:pt x="14618" y="18826"/>
                  </a:lnTo>
                  <a:cubicBezTo>
                    <a:pt x="14592" y="18823"/>
                    <a:pt x="14569" y="18820"/>
                    <a:pt x="14570" y="18820"/>
                  </a:cubicBezTo>
                  <a:close/>
                  <a:moveTo>
                    <a:pt x="14649" y="18829"/>
                  </a:moveTo>
                  <a:cubicBezTo>
                    <a:pt x="14656" y="18830"/>
                    <a:pt x="14663" y="18831"/>
                    <a:pt x="14671" y="18831"/>
                  </a:cubicBezTo>
                  <a:cubicBezTo>
                    <a:pt x="14664" y="18831"/>
                    <a:pt x="14656" y="18830"/>
                    <a:pt x="14649" y="18829"/>
                  </a:cubicBezTo>
                  <a:close/>
                  <a:moveTo>
                    <a:pt x="4756" y="1"/>
                  </a:moveTo>
                  <a:cubicBezTo>
                    <a:pt x="4233" y="1"/>
                    <a:pt x="3605" y="121"/>
                    <a:pt x="3325" y="476"/>
                  </a:cubicBezTo>
                  <a:lnTo>
                    <a:pt x="3326" y="476"/>
                  </a:lnTo>
                  <a:cubicBezTo>
                    <a:pt x="2008" y="2142"/>
                    <a:pt x="1178" y="4142"/>
                    <a:pt x="699" y="6201"/>
                  </a:cubicBezTo>
                  <a:cubicBezTo>
                    <a:pt x="189" y="8379"/>
                    <a:pt x="0" y="10711"/>
                    <a:pt x="513" y="12908"/>
                  </a:cubicBezTo>
                  <a:cubicBezTo>
                    <a:pt x="1037" y="15152"/>
                    <a:pt x="2290" y="16981"/>
                    <a:pt x="4410" y="17964"/>
                  </a:cubicBezTo>
                  <a:cubicBezTo>
                    <a:pt x="5998" y="18700"/>
                    <a:pt x="7727" y="18857"/>
                    <a:pt x="9460" y="18857"/>
                  </a:cubicBezTo>
                  <a:cubicBezTo>
                    <a:pt x="10349" y="18857"/>
                    <a:pt x="11239" y="18815"/>
                    <a:pt x="12111" y="18790"/>
                  </a:cubicBezTo>
                  <a:cubicBezTo>
                    <a:pt x="12453" y="18779"/>
                    <a:pt x="12794" y="18772"/>
                    <a:pt x="13136" y="18772"/>
                  </a:cubicBezTo>
                  <a:cubicBezTo>
                    <a:pt x="13425" y="18772"/>
                    <a:pt x="13714" y="18777"/>
                    <a:pt x="14003" y="18790"/>
                  </a:cubicBezTo>
                  <a:cubicBezTo>
                    <a:pt x="14159" y="18796"/>
                    <a:pt x="14314" y="18804"/>
                    <a:pt x="14471" y="18815"/>
                  </a:cubicBezTo>
                  <a:cubicBezTo>
                    <a:pt x="14524" y="18819"/>
                    <a:pt x="14579" y="18823"/>
                    <a:pt x="14634" y="18828"/>
                  </a:cubicBezTo>
                  <a:lnTo>
                    <a:pt x="14634" y="18828"/>
                  </a:lnTo>
                  <a:cubicBezTo>
                    <a:pt x="14656" y="18831"/>
                    <a:pt x="14684" y="18835"/>
                    <a:pt x="14720" y="18839"/>
                  </a:cubicBezTo>
                  <a:cubicBezTo>
                    <a:pt x="15027" y="18879"/>
                    <a:pt x="15332" y="18924"/>
                    <a:pt x="15635" y="18988"/>
                  </a:cubicBezTo>
                  <a:cubicBezTo>
                    <a:pt x="16640" y="19200"/>
                    <a:pt x="17890" y="19807"/>
                    <a:pt x="18695" y="20664"/>
                  </a:cubicBezTo>
                  <a:cubicBezTo>
                    <a:pt x="19527" y="21549"/>
                    <a:pt x="20224" y="22576"/>
                    <a:pt x="20570" y="23749"/>
                  </a:cubicBezTo>
                  <a:cubicBezTo>
                    <a:pt x="20886" y="24819"/>
                    <a:pt x="20955" y="25940"/>
                    <a:pt x="20971" y="27052"/>
                  </a:cubicBezTo>
                  <a:cubicBezTo>
                    <a:pt x="20990" y="28322"/>
                    <a:pt x="20957" y="29591"/>
                    <a:pt x="21038" y="30859"/>
                  </a:cubicBezTo>
                  <a:cubicBezTo>
                    <a:pt x="21109" y="31947"/>
                    <a:pt x="21323" y="33040"/>
                    <a:pt x="21492" y="34117"/>
                  </a:cubicBezTo>
                  <a:cubicBezTo>
                    <a:pt x="21808" y="36134"/>
                    <a:pt x="22180" y="38161"/>
                    <a:pt x="22863" y="40093"/>
                  </a:cubicBezTo>
                  <a:cubicBezTo>
                    <a:pt x="23527" y="41973"/>
                    <a:pt x="24467" y="43754"/>
                    <a:pt x="25866" y="45194"/>
                  </a:cubicBezTo>
                  <a:cubicBezTo>
                    <a:pt x="27515" y="46892"/>
                    <a:pt x="29609" y="48042"/>
                    <a:pt x="31850" y="48764"/>
                  </a:cubicBezTo>
                  <a:cubicBezTo>
                    <a:pt x="32564" y="48994"/>
                    <a:pt x="33293" y="49180"/>
                    <a:pt x="34025" y="49343"/>
                  </a:cubicBezTo>
                  <a:cubicBezTo>
                    <a:pt x="34171" y="49376"/>
                    <a:pt x="34339" y="49393"/>
                    <a:pt x="34515" y="49393"/>
                  </a:cubicBezTo>
                  <a:cubicBezTo>
                    <a:pt x="35034" y="49393"/>
                    <a:pt x="35624" y="49242"/>
                    <a:pt x="35945" y="48906"/>
                  </a:cubicBezTo>
                  <a:cubicBezTo>
                    <a:pt x="36405" y="48427"/>
                    <a:pt x="35742" y="48132"/>
                    <a:pt x="35343" y="48042"/>
                  </a:cubicBezTo>
                  <a:cubicBezTo>
                    <a:pt x="33117" y="47542"/>
                    <a:pt x="30972" y="46657"/>
                    <a:pt x="29210" y="45162"/>
                  </a:cubicBezTo>
                  <a:cubicBezTo>
                    <a:pt x="27772" y="43941"/>
                    <a:pt x="26721" y="42297"/>
                    <a:pt x="25997" y="40569"/>
                  </a:cubicBezTo>
                  <a:cubicBezTo>
                    <a:pt x="25240" y="38761"/>
                    <a:pt x="24837" y="36808"/>
                    <a:pt x="24506" y="34883"/>
                  </a:cubicBezTo>
                  <a:cubicBezTo>
                    <a:pt x="24332" y="33863"/>
                    <a:pt x="24182" y="32837"/>
                    <a:pt x="24032" y="31813"/>
                  </a:cubicBezTo>
                  <a:cubicBezTo>
                    <a:pt x="23850" y="30583"/>
                    <a:pt x="23821" y="29356"/>
                    <a:pt x="23820" y="28115"/>
                  </a:cubicBezTo>
                  <a:cubicBezTo>
                    <a:pt x="23818" y="25859"/>
                    <a:pt x="23799" y="23608"/>
                    <a:pt x="22609" y="21606"/>
                  </a:cubicBezTo>
                  <a:cubicBezTo>
                    <a:pt x="21187" y="19216"/>
                    <a:pt x="18762" y="17862"/>
                    <a:pt x="16038" y="17537"/>
                  </a:cubicBezTo>
                  <a:cubicBezTo>
                    <a:pt x="15248" y="17443"/>
                    <a:pt x="14457" y="17412"/>
                    <a:pt x="13665" y="17412"/>
                  </a:cubicBezTo>
                  <a:cubicBezTo>
                    <a:pt x="13152" y="17412"/>
                    <a:pt x="12639" y="17425"/>
                    <a:pt x="12124" y="17443"/>
                  </a:cubicBezTo>
                  <a:cubicBezTo>
                    <a:pt x="11515" y="17466"/>
                    <a:pt x="10907" y="17489"/>
                    <a:pt x="10298" y="17494"/>
                  </a:cubicBezTo>
                  <a:cubicBezTo>
                    <a:pt x="10236" y="17495"/>
                    <a:pt x="10174" y="17495"/>
                    <a:pt x="10111" y="17495"/>
                  </a:cubicBezTo>
                  <a:cubicBezTo>
                    <a:pt x="9884" y="17495"/>
                    <a:pt x="9657" y="17492"/>
                    <a:pt x="9429" y="17485"/>
                  </a:cubicBezTo>
                  <a:cubicBezTo>
                    <a:pt x="9274" y="17480"/>
                    <a:pt x="9119" y="17472"/>
                    <a:pt x="8966" y="17464"/>
                  </a:cubicBezTo>
                  <a:cubicBezTo>
                    <a:pt x="8913" y="17460"/>
                    <a:pt x="8629" y="17434"/>
                    <a:pt x="8602" y="17434"/>
                  </a:cubicBezTo>
                  <a:cubicBezTo>
                    <a:pt x="8594" y="17434"/>
                    <a:pt x="8608" y="17436"/>
                    <a:pt x="8656" y="17442"/>
                  </a:cubicBezTo>
                  <a:cubicBezTo>
                    <a:pt x="8063" y="17371"/>
                    <a:pt x="7584" y="17285"/>
                    <a:pt x="7114" y="17128"/>
                  </a:cubicBezTo>
                  <a:cubicBezTo>
                    <a:pt x="6585" y="16956"/>
                    <a:pt x="6084" y="16707"/>
                    <a:pt x="5625" y="16392"/>
                  </a:cubicBezTo>
                  <a:cubicBezTo>
                    <a:pt x="4850" y="15860"/>
                    <a:pt x="4275" y="15020"/>
                    <a:pt x="3874" y="14167"/>
                  </a:cubicBezTo>
                  <a:cubicBezTo>
                    <a:pt x="2983" y="12275"/>
                    <a:pt x="2927" y="10002"/>
                    <a:pt x="3176" y="7962"/>
                  </a:cubicBezTo>
                  <a:cubicBezTo>
                    <a:pt x="3430" y="5869"/>
                    <a:pt x="4087" y="3764"/>
                    <a:pt x="5152" y="1939"/>
                  </a:cubicBezTo>
                  <a:cubicBezTo>
                    <a:pt x="5360" y="1578"/>
                    <a:pt x="5592" y="1233"/>
                    <a:pt x="5847" y="906"/>
                  </a:cubicBezTo>
                  <a:cubicBezTo>
                    <a:pt x="6232" y="418"/>
                    <a:pt x="5708" y="123"/>
                    <a:pt x="5245" y="40"/>
                  </a:cubicBezTo>
                  <a:cubicBezTo>
                    <a:pt x="5108" y="15"/>
                    <a:pt x="4938" y="1"/>
                    <a:pt x="475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13"/>
            <p:cNvSpPr/>
            <p:nvPr/>
          </p:nvSpPr>
          <p:spPr>
            <a:xfrm>
              <a:off x="8877766" y="3133802"/>
              <a:ext cx="463049" cy="786208"/>
            </a:xfrm>
            <a:custGeom>
              <a:avLst/>
              <a:gdLst/>
              <a:ahLst/>
              <a:cxnLst/>
              <a:rect l="l" t="t" r="r" b="b"/>
              <a:pathLst>
                <a:path w="15981" h="27134" extrusionOk="0">
                  <a:moveTo>
                    <a:pt x="7190" y="14865"/>
                  </a:moveTo>
                  <a:lnTo>
                    <a:pt x="7180" y="14871"/>
                  </a:lnTo>
                  <a:lnTo>
                    <a:pt x="7180" y="14871"/>
                  </a:lnTo>
                  <a:cubicBezTo>
                    <a:pt x="7185" y="14868"/>
                    <a:pt x="7188" y="14866"/>
                    <a:pt x="7190" y="14865"/>
                  </a:cubicBezTo>
                  <a:close/>
                  <a:moveTo>
                    <a:pt x="2881" y="21722"/>
                  </a:moveTo>
                  <a:cubicBezTo>
                    <a:pt x="2871" y="21757"/>
                    <a:pt x="2867" y="21770"/>
                    <a:pt x="2867" y="21770"/>
                  </a:cubicBezTo>
                  <a:cubicBezTo>
                    <a:pt x="2867" y="21770"/>
                    <a:pt x="2874" y="21744"/>
                    <a:pt x="2881" y="21722"/>
                  </a:cubicBezTo>
                  <a:close/>
                  <a:moveTo>
                    <a:pt x="14455" y="0"/>
                  </a:moveTo>
                  <a:cubicBezTo>
                    <a:pt x="14202" y="0"/>
                    <a:pt x="13948" y="49"/>
                    <a:pt x="13799" y="99"/>
                  </a:cubicBezTo>
                  <a:cubicBezTo>
                    <a:pt x="13337" y="254"/>
                    <a:pt x="12754" y="641"/>
                    <a:pt x="12862" y="1200"/>
                  </a:cubicBezTo>
                  <a:lnTo>
                    <a:pt x="12862" y="1198"/>
                  </a:lnTo>
                  <a:cubicBezTo>
                    <a:pt x="13145" y="2655"/>
                    <a:pt x="13322" y="4133"/>
                    <a:pt x="13276" y="5620"/>
                  </a:cubicBezTo>
                  <a:cubicBezTo>
                    <a:pt x="13259" y="6238"/>
                    <a:pt x="13198" y="6853"/>
                    <a:pt x="13094" y="7464"/>
                  </a:cubicBezTo>
                  <a:cubicBezTo>
                    <a:pt x="13001" y="8000"/>
                    <a:pt x="12872" y="8502"/>
                    <a:pt x="12738" y="8889"/>
                  </a:cubicBezTo>
                  <a:cubicBezTo>
                    <a:pt x="12580" y="9350"/>
                    <a:pt x="12383" y="9798"/>
                    <a:pt x="12155" y="10229"/>
                  </a:cubicBezTo>
                  <a:cubicBezTo>
                    <a:pt x="12051" y="10424"/>
                    <a:pt x="11939" y="10612"/>
                    <a:pt x="11822" y="10801"/>
                  </a:cubicBezTo>
                  <a:cubicBezTo>
                    <a:pt x="11798" y="10840"/>
                    <a:pt x="11783" y="10864"/>
                    <a:pt x="11775" y="10878"/>
                  </a:cubicBezTo>
                  <a:lnTo>
                    <a:pt x="11775" y="10878"/>
                  </a:lnTo>
                  <a:cubicBezTo>
                    <a:pt x="11766" y="10890"/>
                    <a:pt x="11749" y="10913"/>
                    <a:pt x="11719" y="10956"/>
                  </a:cubicBezTo>
                  <a:cubicBezTo>
                    <a:pt x="11650" y="11053"/>
                    <a:pt x="11581" y="11151"/>
                    <a:pt x="11509" y="11245"/>
                  </a:cubicBezTo>
                  <a:cubicBezTo>
                    <a:pt x="11239" y="11600"/>
                    <a:pt x="10949" y="11937"/>
                    <a:pt x="10637" y="12255"/>
                  </a:cubicBezTo>
                  <a:cubicBezTo>
                    <a:pt x="10556" y="12338"/>
                    <a:pt x="10472" y="12418"/>
                    <a:pt x="10391" y="12499"/>
                  </a:cubicBezTo>
                  <a:cubicBezTo>
                    <a:pt x="10459" y="12431"/>
                    <a:pt x="10484" y="12406"/>
                    <a:pt x="10483" y="12406"/>
                  </a:cubicBezTo>
                  <a:lnTo>
                    <a:pt x="10483" y="12406"/>
                  </a:lnTo>
                  <a:cubicBezTo>
                    <a:pt x="10482" y="12406"/>
                    <a:pt x="10350" y="12535"/>
                    <a:pt x="10313" y="12569"/>
                  </a:cubicBezTo>
                  <a:cubicBezTo>
                    <a:pt x="10142" y="12724"/>
                    <a:pt x="9966" y="12876"/>
                    <a:pt x="9789" y="13021"/>
                  </a:cubicBezTo>
                  <a:cubicBezTo>
                    <a:pt x="9102" y="13587"/>
                    <a:pt x="8370" y="14092"/>
                    <a:pt x="7629" y="14579"/>
                  </a:cubicBezTo>
                  <a:cubicBezTo>
                    <a:pt x="7455" y="14692"/>
                    <a:pt x="7281" y="14806"/>
                    <a:pt x="7108" y="14919"/>
                  </a:cubicBezTo>
                  <a:cubicBezTo>
                    <a:pt x="7080" y="14937"/>
                    <a:pt x="7064" y="14947"/>
                    <a:pt x="7056" y="14953"/>
                  </a:cubicBezTo>
                  <a:lnTo>
                    <a:pt x="7056" y="14953"/>
                  </a:lnTo>
                  <a:lnTo>
                    <a:pt x="7180" y="14871"/>
                  </a:lnTo>
                  <a:lnTo>
                    <a:pt x="7180" y="14871"/>
                  </a:lnTo>
                  <a:cubicBezTo>
                    <a:pt x="7147" y="14893"/>
                    <a:pt x="7049" y="14957"/>
                    <a:pt x="7049" y="14957"/>
                  </a:cubicBezTo>
                  <a:cubicBezTo>
                    <a:pt x="7049" y="14957"/>
                    <a:pt x="7051" y="14955"/>
                    <a:pt x="7056" y="14953"/>
                  </a:cubicBezTo>
                  <a:lnTo>
                    <a:pt x="7056" y="14953"/>
                  </a:lnTo>
                  <a:lnTo>
                    <a:pt x="7046" y="14959"/>
                  </a:lnTo>
                  <a:lnTo>
                    <a:pt x="6530" y="15291"/>
                  </a:lnTo>
                  <a:cubicBezTo>
                    <a:pt x="6166" y="15526"/>
                    <a:pt x="5803" y="15761"/>
                    <a:pt x="5445" y="16004"/>
                  </a:cubicBezTo>
                  <a:cubicBezTo>
                    <a:pt x="3923" y="17034"/>
                    <a:pt x="2501" y="18220"/>
                    <a:pt x="1502" y="19781"/>
                  </a:cubicBezTo>
                  <a:cubicBezTo>
                    <a:pt x="172" y="21859"/>
                    <a:pt x="1" y="24332"/>
                    <a:pt x="291" y="26723"/>
                  </a:cubicBezTo>
                  <a:cubicBezTo>
                    <a:pt x="330" y="27041"/>
                    <a:pt x="683" y="27133"/>
                    <a:pt x="1039" y="27133"/>
                  </a:cubicBezTo>
                  <a:cubicBezTo>
                    <a:pt x="1300" y="27133"/>
                    <a:pt x="1563" y="27083"/>
                    <a:pt x="1702" y="27036"/>
                  </a:cubicBezTo>
                  <a:cubicBezTo>
                    <a:pt x="2196" y="26870"/>
                    <a:pt x="2707" y="26503"/>
                    <a:pt x="2638" y="25936"/>
                  </a:cubicBezTo>
                  <a:cubicBezTo>
                    <a:pt x="2502" y="24818"/>
                    <a:pt x="2499" y="23669"/>
                    <a:pt x="2692" y="22557"/>
                  </a:cubicBezTo>
                  <a:cubicBezTo>
                    <a:pt x="2734" y="22316"/>
                    <a:pt x="2790" y="22079"/>
                    <a:pt x="2847" y="21841"/>
                  </a:cubicBezTo>
                  <a:cubicBezTo>
                    <a:pt x="2859" y="21799"/>
                    <a:pt x="2871" y="21757"/>
                    <a:pt x="2883" y="21714"/>
                  </a:cubicBezTo>
                  <a:lnTo>
                    <a:pt x="2883" y="21714"/>
                  </a:lnTo>
                  <a:cubicBezTo>
                    <a:pt x="2885" y="21706"/>
                    <a:pt x="2887" y="21699"/>
                    <a:pt x="2889" y="21694"/>
                  </a:cubicBezTo>
                  <a:cubicBezTo>
                    <a:pt x="2934" y="21555"/>
                    <a:pt x="2980" y="21420"/>
                    <a:pt x="3030" y="21284"/>
                  </a:cubicBezTo>
                  <a:cubicBezTo>
                    <a:pt x="3183" y="20873"/>
                    <a:pt x="3371" y="20477"/>
                    <a:pt x="3593" y="20098"/>
                  </a:cubicBezTo>
                  <a:cubicBezTo>
                    <a:pt x="3643" y="20012"/>
                    <a:pt x="3697" y="19928"/>
                    <a:pt x="3750" y="19841"/>
                  </a:cubicBezTo>
                  <a:cubicBezTo>
                    <a:pt x="3751" y="19840"/>
                    <a:pt x="3751" y="19840"/>
                    <a:pt x="3752" y="19839"/>
                  </a:cubicBezTo>
                  <a:lnTo>
                    <a:pt x="3752" y="19839"/>
                  </a:lnTo>
                  <a:cubicBezTo>
                    <a:pt x="3773" y="19806"/>
                    <a:pt x="3796" y="19774"/>
                    <a:pt x="3819" y="19742"/>
                  </a:cubicBezTo>
                  <a:cubicBezTo>
                    <a:pt x="3945" y="19562"/>
                    <a:pt x="4079" y="19388"/>
                    <a:pt x="4220" y="19218"/>
                  </a:cubicBezTo>
                  <a:cubicBezTo>
                    <a:pt x="4346" y="19066"/>
                    <a:pt x="4477" y="18919"/>
                    <a:pt x="4613" y="18776"/>
                  </a:cubicBezTo>
                  <a:cubicBezTo>
                    <a:pt x="4688" y="18696"/>
                    <a:pt x="4763" y="18618"/>
                    <a:pt x="4841" y="18541"/>
                  </a:cubicBezTo>
                  <a:cubicBezTo>
                    <a:pt x="4872" y="18511"/>
                    <a:pt x="4903" y="18480"/>
                    <a:pt x="4935" y="18450"/>
                  </a:cubicBezTo>
                  <a:cubicBezTo>
                    <a:pt x="4936" y="18449"/>
                    <a:pt x="4938" y="18448"/>
                    <a:pt x="4939" y="18447"/>
                  </a:cubicBezTo>
                  <a:lnTo>
                    <a:pt x="4939" y="18447"/>
                  </a:lnTo>
                  <a:cubicBezTo>
                    <a:pt x="5577" y="17885"/>
                    <a:pt x="6250" y="17362"/>
                    <a:pt x="6955" y="16883"/>
                  </a:cubicBezTo>
                  <a:cubicBezTo>
                    <a:pt x="7321" y="16633"/>
                    <a:pt x="7693" y="16392"/>
                    <a:pt x="8065" y="16151"/>
                  </a:cubicBezTo>
                  <a:cubicBezTo>
                    <a:pt x="8070" y="16148"/>
                    <a:pt x="8075" y="16145"/>
                    <a:pt x="8078" y="16142"/>
                  </a:cubicBezTo>
                  <a:lnTo>
                    <a:pt x="8078" y="16142"/>
                  </a:lnTo>
                  <a:cubicBezTo>
                    <a:pt x="8084" y="16138"/>
                    <a:pt x="8090" y="16134"/>
                    <a:pt x="8097" y="16130"/>
                  </a:cubicBezTo>
                  <a:lnTo>
                    <a:pt x="8586" y="15817"/>
                  </a:lnTo>
                  <a:cubicBezTo>
                    <a:pt x="8779" y="15692"/>
                    <a:pt x="8972" y="15566"/>
                    <a:pt x="9164" y="15440"/>
                  </a:cubicBezTo>
                  <a:cubicBezTo>
                    <a:pt x="9897" y="14961"/>
                    <a:pt x="10623" y="14464"/>
                    <a:pt x="11302" y="13911"/>
                  </a:cubicBezTo>
                  <a:cubicBezTo>
                    <a:pt x="12829" y="12670"/>
                    <a:pt x="14140" y="11143"/>
                    <a:pt x="14867" y="9294"/>
                  </a:cubicBezTo>
                  <a:cubicBezTo>
                    <a:pt x="15981" y="6464"/>
                    <a:pt x="15776" y="3342"/>
                    <a:pt x="15211" y="412"/>
                  </a:cubicBezTo>
                  <a:cubicBezTo>
                    <a:pt x="15149" y="94"/>
                    <a:pt x="14803" y="0"/>
                    <a:pt x="14455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41" name="Google Shape;441;p13"/>
          <p:cNvSpPr/>
          <p:nvPr/>
        </p:nvSpPr>
        <p:spPr>
          <a:xfrm>
            <a:off x="490235" y="464946"/>
            <a:ext cx="11211531" cy="5928109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2" name="Google Shape;442;p13"/>
          <p:cNvSpPr txBox="1">
            <a:spLocks noGrp="1"/>
          </p:cNvSpPr>
          <p:nvPr>
            <p:ph type="title"/>
          </p:nvPr>
        </p:nvSpPr>
        <p:spPr>
          <a:xfrm>
            <a:off x="1903017" y="2283851"/>
            <a:ext cx="355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43" name="Google Shape;443;p13"/>
          <p:cNvSpPr txBox="1">
            <a:spLocks noGrp="1"/>
          </p:cNvSpPr>
          <p:nvPr>
            <p:ph type="title" idx="2" hasCustomPrompt="1"/>
          </p:nvPr>
        </p:nvSpPr>
        <p:spPr>
          <a:xfrm>
            <a:off x="953451" y="2328867"/>
            <a:ext cx="865200" cy="61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44" name="Google Shape;444;p13"/>
          <p:cNvSpPr txBox="1">
            <a:spLocks noGrp="1"/>
          </p:cNvSpPr>
          <p:nvPr>
            <p:ph type="subTitle" idx="1"/>
          </p:nvPr>
        </p:nvSpPr>
        <p:spPr>
          <a:xfrm>
            <a:off x="1903035" y="3065900"/>
            <a:ext cx="355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5" name="Google Shape;445;p13"/>
          <p:cNvSpPr txBox="1">
            <a:spLocks noGrp="1"/>
          </p:cNvSpPr>
          <p:nvPr>
            <p:ph type="title" idx="3"/>
          </p:nvPr>
        </p:nvSpPr>
        <p:spPr>
          <a:xfrm>
            <a:off x="7673200" y="2283851"/>
            <a:ext cx="355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46" name="Google Shape;446;p13"/>
          <p:cNvSpPr txBox="1">
            <a:spLocks noGrp="1"/>
          </p:cNvSpPr>
          <p:nvPr>
            <p:ph type="title" idx="4" hasCustomPrompt="1"/>
          </p:nvPr>
        </p:nvSpPr>
        <p:spPr>
          <a:xfrm>
            <a:off x="6736933" y="2328851"/>
            <a:ext cx="865200" cy="61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47" name="Google Shape;447;p13"/>
          <p:cNvSpPr txBox="1">
            <a:spLocks noGrp="1"/>
          </p:cNvSpPr>
          <p:nvPr>
            <p:ph type="subTitle" idx="5"/>
          </p:nvPr>
        </p:nvSpPr>
        <p:spPr>
          <a:xfrm>
            <a:off x="7673200" y="3065900"/>
            <a:ext cx="355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" name="Google Shape;448;p13"/>
          <p:cNvSpPr txBox="1">
            <a:spLocks noGrp="1"/>
          </p:cNvSpPr>
          <p:nvPr>
            <p:ph type="title" idx="6"/>
          </p:nvPr>
        </p:nvSpPr>
        <p:spPr>
          <a:xfrm>
            <a:off x="4788108" y="4381733"/>
            <a:ext cx="355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49" name="Google Shape;449;p13"/>
          <p:cNvSpPr txBox="1">
            <a:spLocks noGrp="1"/>
          </p:cNvSpPr>
          <p:nvPr>
            <p:ph type="title" idx="7" hasCustomPrompt="1"/>
          </p:nvPr>
        </p:nvSpPr>
        <p:spPr>
          <a:xfrm>
            <a:off x="3845192" y="4322433"/>
            <a:ext cx="865200" cy="61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50" name="Google Shape;450;p13"/>
          <p:cNvSpPr txBox="1">
            <a:spLocks noGrp="1"/>
          </p:cNvSpPr>
          <p:nvPr>
            <p:ph type="subTitle" idx="8"/>
          </p:nvPr>
        </p:nvSpPr>
        <p:spPr>
          <a:xfrm>
            <a:off x="4788117" y="5161233"/>
            <a:ext cx="355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" name="Google Shape;451;p13"/>
          <p:cNvSpPr txBox="1">
            <a:spLocks noGrp="1"/>
          </p:cNvSpPr>
          <p:nvPr>
            <p:ph type="title" idx="9"/>
          </p:nvPr>
        </p:nvSpPr>
        <p:spPr>
          <a:xfrm>
            <a:off x="960000" y="1092567"/>
            <a:ext cx="10272000" cy="61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800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52" name="Google Shape;452;p13"/>
          <p:cNvSpPr/>
          <p:nvPr/>
        </p:nvSpPr>
        <p:spPr>
          <a:xfrm>
            <a:off x="10710612" y="5462595"/>
            <a:ext cx="725341" cy="1246388"/>
          </a:xfrm>
          <a:custGeom>
            <a:avLst/>
            <a:gdLst/>
            <a:ahLst/>
            <a:cxnLst/>
            <a:rect l="l" t="t" r="r" b="b"/>
            <a:pathLst>
              <a:path w="18775" h="32262" extrusionOk="0">
                <a:moveTo>
                  <a:pt x="11539" y="9839"/>
                </a:moveTo>
                <a:cubicBezTo>
                  <a:pt x="11540" y="9839"/>
                  <a:pt x="11541" y="9839"/>
                  <a:pt x="11542" y="9839"/>
                </a:cubicBezTo>
                <a:lnTo>
                  <a:pt x="11542" y="9839"/>
                </a:lnTo>
                <a:cubicBezTo>
                  <a:pt x="11542" y="9839"/>
                  <a:pt x="11543" y="9840"/>
                  <a:pt x="11543" y="9840"/>
                </a:cubicBezTo>
                <a:lnTo>
                  <a:pt x="11543" y="9840"/>
                </a:lnTo>
                <a:cubicBezTo>
                  <a:pt x="11542" y="9839"/>
                  <a:pt x="11540" y="9839"/>
                  <a:pt x="11539" y="9839"/>
                </a:cubicBezTo>
                <a:close/>
                <a:moveTo>
                  <a:pt x="10445" y="9705"/>
                </a:moveTo>
                <a:cubicBezTo>
                  <a:pt x="10662" y="9705"/>
                  <a:pt x="10879" y="9721"/>
                  <a:pt x="11095" y="9752"/>
                </a:cubicBezTo>
                <a:lnTo>
                  <a:pt x="11095" y="9752"/>
                </a:lnTo>
                <a:cubicBezTo>
                  <a:pt x="11229" y="10795"/>
                  <a:pt x="10928" y="11809"/>
                  <a:pt x="10083" y="12588"/>
                </a:cubicBezTo>
                <a:cubicBezTo>
                  <a:pt x="9204" y="13399"/>
                  <a:pt x="7980" y="13766"/>
                  <a:pt x="6789" y="13766"/>
                </a:cubicBezTo>
                <a:cubicBezTo>
                  <a:pt x="6551" y="13766"/>
                  <a:pt x="6314" y="13751"/>
                  <a:pt x="6081" y="13723"/>
                </a:cubicBezTo>
                <a:cubicBezTo>
                  <a:pt x="5889" y="13699"/>
                  <a:pt x="5740" y="13676"/>
                  <a:pt x="5598" y="13647"/>
                </a:cubicBezTo>
                <a:lnTo>
                  <a:pt x="5598" y="13647"/>
                </a:lnTo>
                <a:cubicBezTo>
                  <a:pt x="6034" y="12537"/>
                  <a:pt x="6747" y="11427"/>
                  <a:pt x="7709" y="10660"/>
                </a:cubicBezTo>
                <a:cubicBezTo>
                  <a:pt x="8507" y="10024"/>
                  <a:pt x="9470" y="9705"/>
                  <a:pt x="10445" y="9705"/>
                </a:cubicBezTo>
                <a:close/>
                <a:moveTo>
                  <a:pt x="14564" y="19435"/>
                </a:moveTo>
                <a:lnTo>
                  <a:pt x="14564" y="19435"/>
                </a:lnTo>
                <a:cubicBezTo>
                  <a:pt x="14564" y="19444"/>
                  <a:pt x="14564" y="19453"/>
                  <a:pt x="14564" y="19461"/>
                </a:cubicBezTo>
                <a:lnTo>
                  <a:pt x="14564" y="19461"/>
                </a:lnTo>
                <a:cubicBezTo>
                  <a:pt x="14564" y="19461"/>
                  <a:pt x="14563" y="19461"/>
                  <a:pt x="14563" y="19461"/>
                </a:cubicBezTo>
                <a:lnTo>
                  <a:pt x="14563" y="19461"/>
                </a:lnTo>
                <a:cubicBezTo>
                  <a:pt x="14563" y="19453"/>
                  <a:pt x="14564" y="19445"/>
                  <a:pt x="14564" y="19435"/>
                </a:cubicBezTo>
                <a:close/>
                <a:moveTo>
                  <a:pt x="14428" y="19664"/>
                </a:moveTo>
                <a:lnTo>
                  <a:pt x="14428" y="19664"/>
                </a:lnTo>
                <a:cubicBezTo>
                  <a:pt x="14436" y="19665"/>
                  <a:pt x="14444" y="19667"/>
                  <a:pt x="14452" y="19669"/>
                </a:cubicBezTo>
                <a:cubicBezTo>
                  <a:pt x="14443" y="19667"/>
                  <a:pt x="14435" y="19665"/>
                  <a:pt x="14428" y="19664"/>
                </a:cubicBezTo>
                <a:close/>
                <a:moveTo>
                  <a:pt x="14531" y="19694"/>
                </a:moveTo>
                <a:lnTo>
                  <a:pt x="14531" y="19694"/>
                </a:lnTo>
                <a:cubicBezTo>
                  <a:pt x="14531" y="19694"/>
                  <a:pt x="14531" y="19694"/>
                  <a:pt x="14531" y="19695"/>
                </a:cubicBezTo>
                <a:lnTo>
                  <a:pt x="14531" y="19695"/>
                </a:lnTo>
                <a:cubicBezTo>
                  <a:pt x="14531" y="19696"/>
                  <a:pt x="14530" y="19697"/>
                  <a:pt x="14530" y="19698"/>
                </a:cubicBezTo>
                <a:lnTo>
                  <a:pt x="14530" y="19698"/>
                </a:lnTo>
                <a:cubicBezTo>
                  <a:pt x="14530" y="19697"/>
                  <a:pt x="14530" y="19696"/>
                  <a:pt x="14531" y="19694"/>
                </a:cubicBezTo>
                <a:close/>
                <a:moveTo>
                  <a:pt x="14779" y="19781"/>
                </a:moveTo>
                <a:cubicBezTo>
                  <a:pt x="14780" y="19781"/>
                  <a:pt x="14781" y="19782"/>
                  <a:pt x="14782" y="19782"/>
                </a:cubicBezTo>
                <a:lnTo>
                  <a:pt x="14782" y="19782"/>
                </a:lnTo>
                <a:cubicBezTo>
                  <a:pt x="14814" y="19800"/>
                  <a:pt x="14847" y="19818"/>
                  <a:pt x="14880" y="19835"/>
                </a:cubicBezTo>
                <a:lnTo>
                  <a:pt x="14880" y="19835"/>
                </a:lnTo>
                <a:cubicBezTo>
                  <a:pt x="14885" y="19839"/>
                  <a:pt x="14888" y="19841"/>
                  <a:pt x="14887" y="19841"/>
                </a:cubicBezTo>
                <a:cubicBezTo>
                  <a:pt x="14883" y="19841"/>
                  <a:pt x="14854" y="19826"/>
                  <a:pt x="14779" y="19781"/>
                </a:cubicBezTo>
                <a:close/>
                <a:moveTo>
                  <a:pt x="5402" y="20224"/>
                </a:moveTo>
                <a:lnTo>
                  <a:pt x="5402" y="20224"/>
                </a:lnTo>
                <a:cubicBezTo>
                  <a:pt x="5403" y="20227"/>
                  <a:pt x="5404" y="20230"/>
                  <a:pt x="5405" y="20233"/>
                </a:cubicBezTo>
                <a:cubicBezTo>
                  <a:pt x="5404" y="20229"/>
                  <a:pt x="5403" y="20227"/>
                  <a:pt x="5402" y="20224"/>
                </a:cubicBezTo>
                <a:close/>
                <a:moveTo>
                  <a:pt x="6201" y="21492"/>
                </a:moveTo>
                <a:cubicBezTo>
                  <a:pt x="6209" y="21500"/>
                  <a:pt x="6216" y="21507"/>
                  <a:pt x="6220" y="21512"/>
                </a:cubicBezTo>
                <a:lnTo>
                  <a:pt x="6220" y="21512"/>
                </a:lnTo>
                <a:cubicBezTo>
                  <a:pt x="6211" y="21507"/>
                  <a:pt x="6204" y="21503"/>
                  <a:pt x="6203" y="21503"/>
                </a:cubicBezTo>
                <a:lnTo>
                  <a:pt x="6203" y="21503"/>
                </a:lnTo>
                <a:cubicBezTo>
                  <a:pt x="6201" y="21503"/>
                  <a:pt x="6207" y="21509"/>
                  <a:pt x="6227" y="21522"/>
                </a:cubicBezTo>
                <a:lnTo>
                  <a:pt x="6227" y="21522"/>
                </a:lnTo>
                <a:cubicBezTo>
                  <a:pt x="6227" y="21521"/>
                  <a:pt x="6224" y="21517"/>
                  <a:pt x="6220" y="21512"/>
                </a:cubicBezTo>
                <a:lnTo>
                  <a:pt x="6220" y="21512"/>
                </a:lnTo>
                <a:cubicBezTo>
                  <a:pt x="6225" y="21514"/>
                  <a:pt x="6229" y="21517"/>
                  <a:pt x="6235" y="21520"/>
                </a:cubicBezTo>
                <a:lnTo>
                  <a:pt x="6235" y="21520"/>
                </a:lnTo>
                <a:cubicBezTo>
                  <a:pt x="6221" y="21509"/>
                  <a:pt x="6209" y="21499"/>
                  <a:pt x="6201" y="21492"/>
                </a:cubicBezTo>
                <a:close/>
                <a:moveTo>
                  <a:pt x="6375" y="21627"/>
                </a:moveTo>
                <a:lnTo>
                  <a:pt x="6375" y="21627"/>
                </a:lnTo>
                <a:cubicBezTo>
                  <a:pt x="6416" y="21647"/>
                  <a:pt x="6467" y="21686"/>
                  <a:pt x="6462" y="21686"/>
                </a:cubicBezTo>
                <a:cubicBezTo>
                  <a:pt x="6459" y="21686"/>
                  <a:pt x="6435" y="21671"/>
                  <a:pt x="6375" y="21627"/>
                </a:cubicBezTo>
                <a:close/>
                <a:moveTo>
                  <a:pt x="13539" y="19563"/>
                </a:moveTo>
                <a:cubicBezTo>
                  <a:pt x="13800" y="19563"/>
                  <a:pt x="14065" y="19593"/>
                  <a:pt x="14362" y="19651"/>
                </a:cubicBezTo>
                <a:lnTo>
                  <a:pt x="14362" y="19651"/>
                </a:lnTo>
                <a:cubicBezTo>
                  <a:pt x="14361" y="19651"/>
                  <a:pt x="14361" y="19650"/>
                  <a:pt x="14360" y="19650"/>
                </a:cubicBezTo>
                <a:lnTo>
                  <a:pt x="14360" y="19650"/>
                </a:lnTo>
                <a:cubicBezTo>
                  <a:pt x="14356" y="19650"/>
                  <a:pt x="14474" y="19677"/>
                  <a:pt x="14524" y="19692"/>
                </a:cubicBezTo>
                <a:lnTo>
                  <a:pt x="14524" y="19692"/>
                </a:lnTo>
                <a:cubicBezTo>
                  <a:pt x="14500" y="19721"/>
                  <a:pt x="14430" y="19855"/>
                  <a:pt x="14394" y="19897"/>
                </a:cubicBezTo>
                <a:cubicBezTo>
                  <a:pt x="14302" y="20001"/>
                  <a:pt x="14196" y="20094"/>
                  <a:pt x="14081" y="20172"/>
                </a:cubicBezTo>
                <a:cubicBezTo>
                  <a:pt x="13177" y="20806"/>
                  <a:pt x="12056" y="21269"/>
                  <a:pt x="11014" y="21622"/>
                </a:cubicBezTo>
                <a:cubicBezTo>
                  <a:pt x="10687" y="21733"/>
                  <a:pt x="10331" y="21835"/>
                  <a:pt x="9972" y="21917"/>
                </a:cubicBezTo>
                <a:lnTo>
                  <a:pt x="9972" y="21917"/>
                </a:lnTo>
                <a:cubicBezTo>
                  <a:pt x="10122" y="21614"/>
                  <a:pt x="10301" y="21325"/>
                  <a:pt x="10516" y="21055"/>
                </a:cubicBezTo>
                <a:cubicBezTo>
                  <a:pt x="11024" y="20420"/>
                  <a:pt x="11687" y="19956"/>
                  <a:pt x="12469" y="19729"/>
                </a:cubicBezTo>
                <a:cubicBezTo>
                  <a:pt x="12861" y="19615"/>
                  <a:pt x="13196" y="19563"/>
                  <a:pt x="13539" y="19563"/>
                </a:cubicBezTo>
                <a:close/>
                <a:moveTo>
                  <a:pt x="11319" y="30029"/>
                </a:moveTo>
                <a:cubicBezTo>
                  <a:pt x="11321" y="30030"/>
                  <a:pt x="11324" y="30031"/>
                  <a:pt x="11326" y="30033"/>
                </a:cubicBezTo>
                <a:lnTo>
                  <a:pt x="11326" y="30033"/>
                </a:lnTo>
                <a:cubicBezTo>
                  <a:pt x="11324" y="30031"/>
                  <a:pt x="11321" y="30030"/>
                  <a:pt x="11319" y="30029"/>
                </a:cubicBezTo>
                <a:close/>
                <a:moveTo>
                  <a:pt x="11354" y="30050"/>
                </a:moveTo>
                <a:cubicBezTo>
                  <a:pt x="11371" y="30061"/>
                  <a:pt x="11384" y="30070"/>
                  <a:pt x="11384" y="30070"/>
                </a:cubicBezTo>
                <a:cubicBezTo>
                  <a:pt x="11384" y="30070"/>
                  <a:pt x="11376" y="30064"/>
                  <a:pt x="11354" y="30050"/>
                </a:cubicBezTo>
                <a:close/>
                <a:moveTo>
                  <a:pt x="7317" y="0"/>
                </a:moveTo>
                <a:cubicBezTo>
                  <a:pt x="7270" y="0"/>
                  <a:pt x="7223" y="6"/>
                  <a:pt x="7178" y="18"/>
                </a:cubicBezTo>
                <a:lnTo>
                  <a:pt x="7180" y="16"/>
                </a:lnTo>
                <a:lnTo>
                  <a:pt x="7180" y="16"/>
                </a:lnTo>
                <a:cubicBezTo>
                  <a:pt x="5272" y="516"/>
                  <a:pt x="3590" y="2046"/>
                  <a:pt x="2379" y="3540"/>
                </a:cubicBezTo>
                <a:cubicBezTo>
                  <a:pt x="1125" y="5085"/>
                  <a:pt x="1" y="7133"/>
                  <a:pt x="354" y="9187"/>
                </a:cubicBezTo>
                <a:cubicBezTo>
                  <a:pt x="528" y="10208"/>
                  <a:pt x="1128" y="11231"/>
                  <a:pt x="1751" y="12044"/>
                </a:cubicBezTo>
                <a:cubicBezTo>
                  <a:pt x="2202" y="12632"/>
                  <a:pt x="2716" y="13169"/>
                  <a:pt x="3288" y="13637"/>
                </a:cubicBezTo>
                <a:lnTo>
                  <a:pt x="3288" y="13637"/>
                </a:lnTo>
                <a:cubicBezTo>
                  <a:pt x="3104" y="14426"/>
                  <a:pt x="3013" y="15234"/>
                  <a:pt x="3009" y="16020"/>
                </a:cubicBezTo>
                <a:cubicBezTo>
                  <a:pt x="2996" y="18411"/>
                  <a:pt x="3836" y="20793"/>
                  <a:pt x="5734" y="22337"/>
                </a:cubicBezTo>
                <a:cubicBezTo>
                  <a:pt x="6244" y="22751"/>
                  <a:pt x="6803" y="23099"/>
                  <a:pt x="7400" y="23354"/>
                </a:cubicBezTo>
                <a:lnTo>
                  <a:pt x="7400" y="23354"/>
                </a:lnTo>
                <a:cubicBezTo>
                  <a:pt x="7276" y="25244"/>
                  <a:pt x="7763" y="27144"/>
                  <a:pt x="8821" y="28743"/>
                </a:cubicBezTo>
                <a:cubicBezTo>
                  <a:pt x="10106" y="30685"/>
                  <a:pt x="12297" y="32262"/>
                  <a:pt x="14686" y="32262"/>
                </a:cubicBezTo>
                <a:cubicBezTo>
                  <a:pt x="14772" y="32262"/>
                  <a:pt x="14859" y="32260"/>
                  <a:pt x="14945" y="32256"/>
                </a:cubicBezTo>
                <a:cubicBezTo>
                  <a:pt x="16208" y="32195"/>
                  <a:pt x="17351" y="31684"/>
                  <a:pt x="18385" y="30981"/>
                </a:cubicBezTo>
                <a:cubicBezTo>
                  <a:pt x="18775" y="30716"/>
                  <a:pt x="17560" y="29348"/>
                  <a:pt x="16835" y="29348"/>
                </a:cubicBezTo>
                <a:cubicBezTo>
                  <a:pt x="16743" y="29348"/>
                  <a:pt x="16660" y="29370"/>
                  <a:pt x="16588" y="29418"/>
                </a:cubicBezTo>
                <a:cubicBezTo>
                  <a:pt x="15622" y="30074"/>
                  <a:pt x="14460" y="30554"/>
                  <a:pt x="13283" y="30554"/>
                </a:cubicBezTo>
                <a:cubicBezTo>
                  <a:pt x="12954" y="30554"/>
                  <a:pt x="12623" y="30517"/>
                  <a:pt x="12295" y="30434"/>
                </a:cubicBezTo>
                <a:cubicBezTo>
                  <a:pt x="12025" y="30369"/>
                  <a:pt x="11765" y="30270"/>
                  <a:pt x="11519" y="30139"/>
                </a:cubicBezTo>
                <a:cubicBezTo>
                  <a:pt x="11459" y="30108"/>
                  <a:pt x="11400" y="30075"/>
                  <a:pt x="11341" y="30042"/>
                </a:cubicBezTo>
                <a:lnTo>
                  <a:pt x="11341" y="30042"/>
                </a:lnTo>
                <a:cubicBezTo>
                  <a:pt x="11325" y="30031"/>
                  <a:pt x="11303" y="30016"/>
                  <a:pt x="11274" y="29997"/>
                </a:cubicBezTo>
                <a:cubicBezTo>
                  <a:pt x="11210" y="29954"/>
                  <a:pt x="11148" y="29909"/>
                  <a:pt x="11086" y="29863"/>
                </a:cubicBezTo>
                <a:lnTo>
                  <a:pt x="11086" y="29863"/>
                </a:lnTo>
                <a:cubicBezTo>
                  <a:pt x="11131" y="29896"/>
                  <a:pt x="11150" y="29909"/>
                  <a:pt x="11151" y="29909"/>
                </a:cubicBezTo>
                <a:cubicBezTo>
                  <a:pt x="11155" y="29909"/>
                  <a:pt x="10984" y="29777"/>
                  <a:pt x="10976" y="29768"/>
                </a:cubicBezTo>
                <a:cubicBezTo>
                  <a:pt x="10678" y="29509"/>
                  <a:pt x="10327" y="29073"/>
                  <a:pt x="10027" y="28493"/>
                </a:cubicBezTo>
                <a:cubicBezTo>
                  <a:pt x="9337" y="27155"/>
                  <a:pt x="9166" y="25627"/>
                  <a:pt x="9349" y="24145"/>
                </a:cubicBezTo>
                <a:cubicBezTo>
                  <a:pt x="9363" y="24036"/>
                  <a:pt x="9378" y="23928"/>
                  <a:pt x="9396" y="23820"/>
                </a:cubicBezTo>
                <a:lnTo>
                  <a:pt x="9396" y="23820"/>
                </a:lnTo>
                <a:cubicBezTo>
                  <a:pt x="9512" y="23826"/>
                  <a:pt x="9629" y="23829"/>
                  <a:pt x="9745" y="23829"/>
                </a:cubicBezTo>
                <a:cubicBezTo>
                  <a:pt x="11066" y="23829"/>
                  <a:pt x="12368" y="23457"/>
                  <a:pt x="13576" y="22940"/>
                </a:cubicBezTo>
                <a:cubicBezTo>
                  <a:pt x="14372" y="22599"/>
                  <a:pt x="15249" y="22217"/>
                  <a:pt x="15944" y="21691"/>
                </a:cubicBezTo>
                <a:cubicBezTo>
                  <a:pt x="16239" y="21468"/>
                  <a:pt x="16470" y="21138"/>
                  <a:pt x="16465" y="20755"/>
                </a:cubicBezTo>
                <a:cubicBezTo>
                  <a:pt x="16457" y="20086"/>
                  <a:pt x="15923" y="19490"/>
                  <a:pt x="15455" y="19074"/>
                </a:cubicBezTo>
                <a:cubicBezTo>
                  <a:pt x="14955" y="18630"/>
                  <a:pt x="14369" y="18295"/>
                  <a:pt x="13731" y="18092"/>
                </a:cubicBezTo>
                <a:cubicBezTo>
                  <a:pt x="13237" y="17937"/>
                  <a:pt x="12713" y="17854"/>
                  <a:pt x="12191" y="17854"/>
                </a:cubicBezTo>
                <a:cubicBezTo>
                  <a:pt x="11512" y="17854"/>
                  <a:pt x="10835" y="17993"/>
                  <a:pt x="10226" y="18295"/>
                </a:cubicBezTo>
                <a:cubicBezTo>
                  <a:pt x="8798" y="19001"/>
                  <a:pt x="7985" y="20364"/>
                  <a:pt x="7622" y="21880"/>
                </a:cubicBezTo>
                <a:cubicBezTo>
                  <a:pt x="7609" y="21936"/>
                  <a:pt x="7596" y="21993"/>
                  <a:pt x="7583" y="22050"/>
                </a:cubicBezTo>
                <a:lnTo>
                  <a:pt x="7583" y="22050"/>
                </a:lnTo>
                <a:cubicBezTo>
                  <a:pt x="7518" y="22040"/>
                  <a:pt x="7454" y="22029"/>
                  <a:pt x="7389" y="22017"/>
                </a:cubicBezTo>
                <a:cubicBezTo>
                  <a:pt x="7357" y="22011"/>
                  <a:pt x="7203" y="21972"/>
                  <a:pt x="7196" y="21972"/>
                </a:cubicBezTo>
                <a:lnTo>
                  <a:pt x="7196" y="21972"/>
                </a:lnTo>
                <a:cubicBezTo>
                  <a:pt x="7194" y="21972"/>
                  <a:pt x="7207" y="21976"/>
                  <a:pt x="7243" y="21987"/>
                </a:cubicBezTo>
                <a:lnTo>
                  <a:pt x="7243" y="21987"/>
                </a:lnTo>
                <a:cubicBezTo>
                  <a:pt x="7181" y="21970"/>
                  <a:pt x="7118" y="21953"/>
                  <a:pt x="7057" y="21932"/>
                </a:cubicBezTo>
                <a:cubicBezTo>
                  <a:pt x="6983" y="21908"/>
                  <a:pt x="6913" y="21886"/>
                  <a:pt x="6843" y="21859"/>
                </a:cubicBezTo>
                <a:cubicBezTo>
                  <a:pt x="6797" y="21842"/>
                  <a:pt x="6737" y="21816"/>
                  <a:pt x="6699" y="21799"/>
                </a:cubicBezTo>
                <a:lnTo>
                  <a:pt x="6699" y="21799"/>
                </a:lnTo>
                <a:cubicBezTo>
                  <a:pt x="6593" y="21738"/>
                  <a:pt x="6481" y="21664"/>
                  <a:pt x="6372" y="21625"/>
                </a:cubicBezTo>
                <a:lnTo>
                  <a:pt x="6372" y="21625"/>
                </a:lnTo>
                <a:cubicBezTo>
                  <a:pt x="6367" y="21622"/>
                  <a:pt x="6362" y="21618"/>
                  <a:pt x="6357" y="21614"/>
                </a:cubicBezTo>
                <a:cubicBezTo>
                  <a:pt x="6355" y="21613"/>
                  <a:pt x="6353" y="21612"/>
                  <a:pt x="6352" y="21610"/>
                </a:cubicBezTo>
                <a:lnTo>
                  <a:pt x="6352" y="21610"/>
                </a:lnTo>
                <a:cubicBezTo>
                  <a:pt x="6354" y="21614"/>
                  <a:pt x="6354" y="21617"/>
                  <a:pt x="6352" y="21619"/>
                </a:cubicBezTo>
                <a:cubicBezTo>
                  <a:pt x="6352" y="21619"/>
                  <a:pt x="6352" y="21619"/>
                  <a:pt x="6352" y="21619"/>
                </a:cubicBezTo>
                <a:cubicBezTo>
                  <a:pt x="6351" y="21619"/>
                  <a:pt x="6313" y="21588"/>
                  <a:pt x="6275" y="21555"/>
                </a:cubicBezTo>
                <a:lnTo>
                  <a:pt x="6275" y="21555"/>
                </a:lnTo>
                <a:cubicBezTo>
                  <a:pt x="6301" y="21572"/>
                  <a:pt x="6327" y="21592"/>
                  <a:pt x="6352" y="21610"/>
                </a:cubicBezTo>
                <a:lnTo>
                  <a:pt x="6352" y="21610"/>
                </a:lnTo>
                <a:cubicBezTo>
                  <a:pt x="6340" y="21589"/>
                  <a:pt x="6275" y="21545"/>
                  <a:pt x="6235" y="21520"/>
                </a:cubicBezTo>
                <a:lnTo>
                  <a:pt x="6235" y="21520"/>
                </a:lnTo>
                <a:cubicBezTo>
                  <a:pt x="6247" y="21531"/>
                  <a:pt x="6261" y="21543"/>
                  <a:pt x="6275" y="21555"/>
                </a:cubicBezTo>
                <a:lnTo>
                  <a:pt x="6275" y="21555"/>
                </a:lnTo>
                <a:cubicBezTo>
                  <a:pt x="6274" y="21554"/>
                  <a:pt x="6272" y="21553"/>
                  <a:pt x="6271" y="21552"/>
                </a:cubicBezTo>
                <a:cubicBezTo>
                  <a:pt x="6252" y="21540"/>
                  <a:pt x="6237" y="21530"/>
                  <a:pt x="6227" y="21522"/>
                </a:cubicBezTo>
                <a:lnTo>
                  <a:pt x="6227" y="21522"/>
                </a:lnTo>
                <a:cubicBezTo>
                  <a:pt x="6227" y="21523"/>
                  <a:pt x="6226" y="21523"/>
                  <a:pt x="6226" y="21523"/>
                </a:cubicBezTo>
                <a:cubicBezTo>
                  <a:pt x="6226" y="21524"/>
                  <a:pt x="6225" y="21524"/>
                  <a:pt x="6224" y="21524"/>
                </a:cubicBezTo>
                <a:cubicBezTo>
                  <a:pt x="6214" y="21524"/>
                  <a:pt x="6180" y="21488"/>
                  <a:pt x="6139" y="21440"/>
                </a:cubicBezTo>
                <a:lnTo>
                  <a:pt x="6139" y="21440"/>
                </a:lnTo>
                <a:cubicBezTo>
                  <a:pt x="6153" y="21451"/>
                  <a:pt x="6170" y="21466"/>
                  <a:pt x="6191" y="21483"/>
                </a:cubicBezTo>
                <a:cubicBezTo>
                  <a:pt x="6193" y="21485"/>
                  <a:pt x="6196" y="21488"/>
                  <a:pt x="6201" y="21492"/>
                </a:cubicBezTo>
                <a:lnTo>
                  <a:pt x="6201" y="21492"/>
                </a:lnTo>
                <a:cubicBezTo>
                  <a:pt x="6181" y="21472"/>
                  <a:pt x="6152" y="21447"/>
                  <a:pt x="6130" y="21428"/>
                </a:cubicBezTo>
                <a:lnTo>
                  <a:pt x="6130" y="21428"/>
                </a:lnTo>
                <a:cubicBezTo>
                  <a:pt x="6133" y="21432"/>
                  <a:pt x="6136" y="21436"/>
                  <a:pt x="6139" y="21440"/>
                </a:cubicBezTo>
                <a:lnTo>
                  <a:pt x="6139" y="21440"/>
                </a:lnTo>
                <a:cubicBezTo>
                  <a:pt x="6107" y="21412"/>
                  <a:pt x="6095" y="21402"/>
                  <a:pt x="6096" y="21402"/>
                </a:cubicBezTo>
                <a:lnTo>
                  <a:pt x="6096" y="21402"/>
                </a:lnTo>
                <a:cubicBezTo>
                  <a:pt x="6097" y="21402"/>
                  <a:pt x="6111" y="21413"/>
                  <a:pt x="6130" y="21428"/>
                </a:cubicBezTo>
                <a:lnTo>
                  <a:pt x="6130" y="21428"/>
                </a:lnTo>
                <a:cubicBezTo>
                  <a:pt x="6052" y="21336"/>
                  <a:pt x="5957" y="21209"/>
                  <a:pt x="5955" y="21209"/>
                </a:cubicBezTo>
                <a:lnTo>
                  <a:pt x="5955" y="21209"/>
                </a:lnTo>
                <a:cubicBezTo>
                  <a:pt x="5954" y="21209"/>
                  <a:pt x="5981" y="21246"/>
                  <a:pt x="6052" y="21346"/>
                </a:cubicBezTo>
                <a:lnTo>
                  <a:pt x="6052" y="21346"/>
                </a:lnTo>
                <a:cubicBezTo>
                  <a:pt x="5961" y="21219"/>
                  <a:pt x="5865" y="21095"/>
                  <a:pt x="5776" y="20966"/>
                </a:cubicBezTo>
                <a:cubicBezTo>
                  <a:pt x="5773" y="20962"/>
                  <a:pt x="5770" y="20958"/>
                  <a:pt x="5767" y="20954"/>
                </a:cubicBezTo>
                <a:lnTo>
                  <a:pt x="5767" y="20954"/>
                </a:lnTo>
                <a:cubicBezTo>
                  <a:pt x="5767" y="20953"/>
                  <a:pt x="5767" y="20952"/>
                  <a:pt x="5766" y="20952"/>
                </a:cubicBezTo>
                <a:cubicBezTo>
                  <a:pt x="5726" y="20872"/>
                  <a:pt x="5677" y="20795"/>
                  <a:pt x="5633" y="20715"/>
                </a:cubicBezTo>
                <a:cubicBezTo>
                  <a:pt x="5566" y="20586"/>
                  <a:pt x="5504" y="20453"/>
                  <a:pt x="5443" y="20320"/>
                </a:cubicBezTo>
                <a:cubicBezTo>
                  <a:pt x="5403" y="20231"/>
                  <a:pt x="5389" y="20194"/>
                  <a:pt x="5389" y="20194"/>
                </a:cubicBezTo>
                <a:lnTo>
                  <a:pt x="5389" y="20194"/>
                </a:lnTo>
                <a:cubicBezTo>
                  <a:pt x="5390" y="20194"/>
                  <a:pt x="5394" y="20204"/>
                  <a:pt x="5402" y="20224"/>
                </a:cubicBezTo>
                <a:lnTo>
                  <a:pt x="5402" y="20224"/>
                </a:lnTo>
                <a:cubicBezTo>
                  <a:pt x="5371" y="20140"/>
                  <a:pt x="5339" y="20055"/>
                  <a:pt x="5311" y="19969"/>
                </a:cubicBezTo>
                <a:cubicBezTo>
                  <a:pt x="5204" y="19653"/>
                  <a:pt x="5119" y="19330"/>
                  <a:pt x="5055" y="19003"/>
                </a:cubicBezTo>
                <a:cubicBezTo>
                  <a:pt x="5023" y="18840"/>
                  <a:pt x="4994" y="18677"/>
                  <a:pt x="4972" y="18512"/>
                </a:cubicBezTo>
                <a:cubicBezTo>
                  <a:pt x="4950" y="18370"/>
                  <a:pt x="4935" y="18228"/>
                  <a:pt x="4927" y="18086"/>
                </a:cubicBezTo>
                <a:cubicBezTo>
                  <a:pt x="4852" y="16991"/>
                  <a:pt x="4951" y="15894"/>
                  <a:pt x="5219" y="14834"/>
                </a:cubicBezTo>
                <a:lnTo>
                  <a:pt x="5219" y="14834"/>
                </a:lnTo>
                <a:cubicBezTo>
                  <a:pt x="6150" y="15248"/>
                  <a:pt x="7154" y="15482"/>
                  <a:pt x="8171" y="15482"/>
                </a:cubicBezTo>
                <a:cubicBezTo>
                  <a:pt x="8537" y="15482"/>
                  <a:pt x="8905" y="15452"/>
                  <a:pt x="9271" y="15389"/>
                </a:cubicBezTo>
                <a:cubicBezTo>
                  <a:pt x="10600" y="15160"/>
                  <a:pt x="11976" y="14429"/>
                  <a:pt x="12623" y="13197"/>
                </a:cubicBezTo>
                <a:cubicBezTo>
                  <a:pt x="12955" y="12569"/>
                  <a:pt x="13097" y="11858"/>
                  <a:pt x="13033" y="11151"/>
                </a:cubicBezTo>
                <a:cubicBezTo>
                  <a:pt x="13000" y="10731"/>
                  <a:pt x="12912" y="10318"/>
                  <a:pt x="12773" y="9921"/>
                </a:cubicBezTo>
                <a:cubicBezTo>
                  <a:pt x="12485" y="9107"/>
                  <a:pt x="11837" y="8590"/>
                  <a:pt x="11032" y="8326"/>
                </a:cubicBezTo>
                <a:cubicBezTo>
                  <a:pt x="10393" y="8117"/>
                  <a:pt x="9751" y="8011"/>
                  <a:pt x="9124" y="8011"/>
                </a:cubicBezTo>
                <a:cubicBezTo>
                  <a:pt x="7607" y="8011"/>
                  <a:pt x="6181" y="8630"/>
                  <a:pt x="5109" y="9884"/>
                </a:cubicBezTo>
                <a:cubicBezTo>
                  <a:pt x="4429" y="10679"/>
                  <a:pt x="3921" y="11627"/>
                  <a:pt x="3574" y="12637"/>
                </a:cubicBezTo>
                <a:lnTo>
                  <a:pt x="3574" y="12637"/>
                </a:lnTo>
                <a:cubicBezTo>
                  <a:pt x="3538" y="12600"/>
                  <a:pt x="3485" y="12547"/>
                  <a:pt x="3474" y="12536"/>
                </a:cubicBezTo>
                <a:cubicBezTo>
                  <a:pt x="3403" y="12462"/>
                  <a:pt x="3336" y="12387"/>
                  <a:pt x="3269" y="12312"/>
                </a:cubicBezTo>
                <a:cubicBezTo>
                  <a:pt x="3213" y="12247"/>
                  <a:pt x="3194" y="12226"/>
                  <a:pt x="3195" y="12226"/>
                </a:cubicBezTo>
                <a:lnTo>
                  <a:pt x="3195" y="12226"/>
                </a:lnTo>
                <a:cubicBezTo>
                  <a:pt x="3196" y="12226"/>
                  <a:pt x="3239" y="12275"/>
                  <a:pt x="3256" y="12296"/>
                </a:cubicBezTo>
                <a:cubicBezTo>
                  <a:pt x="3224" y="12256"/>
                  <a:pt x="3192" y="12215"/>
                  <a:pt x="3161" y="12173"/>
                </a:cubicBezTo>
                <a:cubicBezTo>
                  <a:pt x="2993" y="11945"/>
                  <a:pt x="2900" y="11810"/>
                  <a:pt x="2791" y="11622"/>
                </a:cubicBezTo>
                <a:cubicBezTo>
                  <a:pt x="2309" y="10774"/>
                  <a:pt x="2084" y="9961"/>
                  <a:pt x="2236" y="8984"/>
                </a:cubicBezTo>
                <a:cubicBezTo>
                  <a:pt x="2400" y="7936"/>
                  <a:pt x="2875" y="6967"/>
                  <a:pt x="3451" y="6088"/>
                </a:cubicBezTo>
                <a:cubicBezTo>
                  <a:pt x="4145" y="5039"/>
                  <a:pt x="4988" y="4098"/>
                  <a:pt x="5955" y="3292"/>
                </a:cubicBezTo>
                <a:cubicBezTo>
                  <a:pt x="6776" y="2607"/>
                  <a:pt x="7699" y="1987"/>
                  <a:pt x="8744" y="1716"/>
                </a:cubicBezTo>
                <a:cubicBezTo>
                  <a:pt x="9204" y="1596"/>
                  <a:pt x="8642" y="883"/>
                  <a:pt x="8499" y="728"/>
                </a:cubicBezTo>
                <a:cubicBezTo>
                  <a:pt x="8254" y="463"/>
                  <a:pt x="7751" y="0"/>
                  <a:pt x="7317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3" name="Google Shape;453;p13"/>
          <p:cNvSpPr/>
          <p:nvPr/>
        </p:nvSpPr>
        <p:spPr>
          <a:xfrm>
            <a:off x="259985" y="973817"/>
            <a:ext cx="693468" cy="828067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4" name="Google Shape;454;p13"/>
          <p:cNvSpPr/>
          <p:nvPr/>
        </p:nvSpPr>
        <p:spPr>
          <a:xfrm>
            <a:off x="953477" y="5932584"/>
            <a:ext cx="328307" cy="306363"/>
          </a:xfrm>
          <a:custGeom>
            <a:avLst/>
            <a:gdLst/>
            <a:ahLst/>
            <a:cxnLst/>
            <a:rect l="l" t="t" r="r" b="b"/>
            <a:pathLst>
              <a:path w="8498" h="7930" extrusionOk="0">
                <a:moveTo>
                  <a:pt x="5850" y="1"/>
                </a:moveTo>
                <a:cubicBezTo>
                  <a:pt x="4962" y="1555"/>
                  <a:pt x="3595" y="2685"/>
                  <a:pt x="2149" y="3881"/>
                </a:cubicBezTo>
                <a:cubicBezTo>
                  <a:pt x="1424" y="4482"/>
                  <a:pt x="673" y="5102"/>
                  <a:pt x="0" y="5774"/>
                </a:cubicBezTo>
                <a:lnTo>
                  <a:pt x="2155" y="7929"/>
                </a:lnTo>
                <a:cubicBezTo>
                  <a:pt x="2726" y="7358"/>
                  <a:pt x="3389" y="6811"/>
                  <a:pt x="4092" y="6231"/>
                </a:cubicBezTo>
                <a:cubicBezTo>
                  <a:pt x="5611" y="4974"/>
                  <a:pt x="7333" y="3551"/>
                  <a:pt x="8498" y="1512"/>
                </a:cubicBezTo>
                <a:lnTo>
                  <a:pt x="5850" y="1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5274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6" name="Google Shape;456;p14"/>
          <p:cNvGrpSpPr/>
          <p:nvPr/>
        </p:nvGrpSpPr>
        <p:grpSpPr>
          <a:xfrm>
            <a:off x="14533" y="0"/>
            <a:ext cx="12190400" cy="6858000"/>
            <a:chOff x="10900" y="0"/>
            <a:chExt cx="9142800" cy="5143500"/>
          </a:xfrm>
        </p:grpSpPr>
        <p:cxnSp>
          <p:nvCxnSpPr>
            <p:cNvPr id="457" name="Google Shape;457;p14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14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14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14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14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p14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14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14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5" name="Google Shape;465;p14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" name="Google Shape;466;p14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7" name="Google Shape;467;p14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8" name="Google Shape;468;p14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9" name="Google Shape;469;p14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0" name="Google Shape;470;p14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1" name="Google Shape;471;p14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2" name="Google Shape;472;p14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3" name="Google Shape;473;p14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4" name="Google Shape;474;p14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5" name="Google Shape;475;p14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6" name="Google Shape;476;p14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7" name="Google Shape;477;p14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8" name="Google Shape;478;p14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9" name="Google Shape;479;p14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0" name="Google Shape;480;p14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1" name="Google Shape;481;p14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2" name="Google Shape;482;p14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3" name="Google Shape;483;p14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4" name="Google Shape;484;p14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85" name="Google Shape;485;p14"/>
          <p:cNvGrpSpPr/>
          <p:nvPr/>
        </p:nvGrpSpPr>
        <p:grpSpPr>
          <a:xfrm rot="10800000" flipH="1">
            <a:off x="-58749" y="-999656"/>
            <a:ext cx="12513169" cy="8025927"/>
            <a:chOff x="-44062" y="-749742"/>
            <a:chExt cx="9384877" cy="6019445"/>
          </a:xfrm>
        </p:grpSpPr>
        <p:sp>
          <p:nvSpPr>
            <p:cNvPr id="486" name="Google Shape;486;p14"/>
            <p:cNvSpPr/>
            <p:nvPr/>
          </p:nvSpPr>
          <p:spPr>
            <a:xfrm>
              <a:off x="165315" y="2970308"/>
              <a:ext cx="340398" cy="375255"/>
            </a:xfrm>
            <a:custGeom>
              <a:avLst/>
              <a:gdLst/>
              <a:ahLst/>
              <a:cxnLst/>
              <a:rect l="l" t="t" r="r" b="b"/>
              <a:pathLst>
                <a:path w="11748" h="12951" extrusionOk="0">
                  <a:moveTo>
                    <a:pt x="2065" y="1"/>
                  </a:moveTo>
                  <a:cubicBezTo>
                    <a:pt x="1319" y="1"/>
                    <a:pt x="488" y="136"/>
                    <a:pt x="417" y="513"/>
                  </a:cubicBezTo>
                  <a:cubicBezTo>
                    <a:pt x="160" y="1879"/>
                    <a:pt x="0" y="3428"/>
                    <a:pt x="608" y="4730"/>
                  </a:cubicBezTo>
                  <a:cubicBezTo>
                    <a:pt x="1026" y="5631"/>
                    <a:pt x="1766" y="6254"/>
                    <a:pt x="2646" y="6678"/>
                  </a:cubicBezTo>
                  <a:cubicBezTo>
                    <a:pt x="3565" y="7119"/>
                    <a:pt x="4547" y="7373"/>
                    <a:pt x="5510" y="7692"/>
                  </a:cubicBezTo>
                  <a:cubicBezTo>
                    <a:pt x="6416" y="7993"/>
                    <a:pt x="7175" y="8275"/>
                    <a:pt x="7867" y="8994"/>
                  </a:cubicBezTo>
                  <a:cubicBezTo>
                    <a:pt x="8808" y="9972"/>
                    <a:pt x="8907" y="11419"/>
                    <a:pt x="8798" y="12704"/>
                  </a:cubicBezTo>
                  <a:cubicBezTo>
                    <a:pt x="8780" y="12905"/>
                    <a:pt x="9222" y="12951"/>
                    <a:pt x="9626" y="12951"/>
                  </a:cubicBezTo>
                  <a:cubicBezTo>
                    <a:pt x="9914" y="12951"/>
                    <a:pt x="10184" y="12928"/>
                    <a:pt x="10255" y="12921"/>
                  </a:cubicBezTo>
                  <a:cubicBezTo>
                    <a:pt x="10520" y="12894"/>
                    <a:pt x="11608" y="12825"/>
                    <a:pt x="11642" y="12424"/>
                  </a:cubicBezTo>
                  <a:cubicBezTo>
                    <a:pt x="11747" y="11189"/>
                    <a:pt x="11640" y="9918"/>
                    <a:pt x="10888" y="8889"/>
                  </a:cubicBezTo>
                  <a:cubicBezTo>
                    <a:pt x="10305" y="8095"/>
                    <a:pt x="9408" y="7638"/>
                    <a:pt x="8507" y="7294"/>
                  </a:cubicBezTo>
                  <a:cubicBezTo>
                    <a:pt x="6779" y="6638"/>
                    <a:pt x="4651" y="6461"/>
                    <a:pt x="3622" y="4774"/>
                  </a:cubicBezTo>
                  <a:cubicBezTo>
                    <a:pt x="2807" y="3438"/>
                    <a:pt x="2986" y="1695"/>
                    <a:pt x="3261" y="233"/>
                  </a:cubicBezTo>
                  <a:cubicBezTo>
                    <a:pt x="3286" y="101"/>
                    <a:pt x="2707" y="1"/>
                    <a:pt x="2065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7" name="Google Shape;487;p14"/>
            <p:cNvSpPr/>
            <p:nvPr/>
          </p:nvSpPr>
          <p:spPr>
            <a:xfrm>
              <a:off x="-44062" y="3571652"/>
              <a:ext cx="759174" cy="1698051"/>
            </a:xfrm>
            <a:custGeom>
              <a:avLst/>
              <a:gdLst/>
              <a:ahLst/>
              <a:cxnLst/>
              <a:rect l="l" t="t" r="r" b="b"/>
              <a:pathLst>
                <a:path w="26201" h="58604" extrusionOk="0">
                  <a:moveTo>
                    <a:pt x="5742" y="22424"/>
                  </a:moveTo>
                  <a:cubicBezTo>
                    <a:pt x="5704" y="22426"/>
                    <a:pt x="5689" y="22426"/>
                    <a:pt x="5687" y="22426"/>
                  </a:cubicBezTo>
                  <a:cubicBezTo>
                    <a:pt x="5683" y="22426"/>
                    <a:pt x="5717" y="22425"/>
                    <a:pt x="5742" y="22424"/>
                  </a:cubicBezTo>
                  <a:close/>
                  <a:moveTo>
                    <a:pt x="15230" y="22608"/>
                  </a:moveTo>
                  <a:lnTo>
                    <a:pt x="15230" y="22608"/>
                  </a:lnTo>
                  <a:cubicBezTo>
                    <a:pt x="15231" y="22608"/>
                    <a:pt x="15232" y="22608"/>
                    <a:pt x="15233" y="22608"/>
                  </a:cubicBezTo>
                  <a:lnTo>
                    <a:pt x="15233" y="22608"/>
                  </a:lnTo>
                  <a:cubicBezTo>
                    <a:pt x="15231" y="22608"/>
                    <a:pt x="15230" y="22608"/>
                    <a:pt x="15230" y="22608"/>
                  </a:cubicBezTo>
                  <a:close/>
                  <a:moveTo>
                    <a:pt x="15790" y="22813"/>
                  </a:moveTo>
                  <a:lnTo>
                    <a:pt x="15790" y="22813"/>
                  </a:lnTo>
                  <a:cubicBezTo>
                    <a:pt x="15802" y="22823"/>
                    <a:pt x="15812" y="22831"/>
                    <a:pt x="15820" y="22837"/>
                  </a:cubicBezTo>
                  <a:lnTo>
                    <a:pt x="15820" y="22837"/>
                  </a:lnTo>
                  <a:cubicBezTo>
                    <a:pt x="15810" y="22829"/>
                    <a:pt x="15800" y="22822"/>
                    <a:pt x="15791" y="22813"/>
                  </a:cubicBezTo>
                  <a:lnTo>
                    <a:pt x="15791" y="22813"/>
                  </a:lnTo>
                  <a:cubicBezTo>
                    <a:pt x="15791" y="22813"/>
                    <a:pt x="15791" y="22813"/>
                    <a:pt x="15790" y="22813"/>
                  </a:cubicBezTo>
                  <a:close/>
                  <a:moveTo>
                    <a:pt x="15987" y="22959"/>
                  </a:moveTo>
                  <a:cubicBezTo>
                    <a:pt x="16003" y="22971"/>
                    <a:pt x="16020" y="22982"/>
                    <a:pt x="16035" y="22994"/>
                  </a:cubicBezTo>
                  <a:cubicBezTo>
                    <a:pt x="16016" y="22980"/>
                    <a:pt x="16000" y="22968"/>
                    <a:pt x="15987" y="22959"/>
                  </a:cubicBezTo>
                  <a:close/>
                  <a:moveTo>
                    <a:pt x="16201" y="23148"/>
                  </a:moveTo>
                  <a:cubicBezTo>
                    <a:pt x="16275" y="23214"/>
                    <a:pt x="16300" y="23237"/>
                    <a:pt x="16300" y="23237"/>
                  </a:cubicBezTo>
                  <a:cubicBezTo>
                    <a:pt x="16300" y="23237"/>
                    <a:pt x="16243" y="23186"/>
                    <a:pt x="16201" y="23148"/>
                  </a:cubicBezTo>
                  <a:close/>
                  <a:moveTo>
                    <a:pt x="16412" y="25138"/>
                  </a:moveTo>
                  <a:lnTo>
                    <a:pt x="16412" y="25138"/>
                  </a:lnTo>
                  <a:cubicBezTo>
                    <a:pt x="16412" y="25139"/>
                    <a:pt x="16411" y="25140"/>
                    <a:pt x="16411" y="25141"/>
                  </a:cubicBezTo>
                  <a:lnTo>
                    <a:pt x="16411" y="25141"/>
                  </a:lnTo>
                  <a:cubicBezTo>
                    <a:pt x="16411" y="25140"/>
                    <a:pt x="16412" y="25139"/>
                    <a:pt x="16412" y="25138"/>
                  </a:cubicBezTo>
                  <a:close/>
                  <a:moveTo>
                    <a:pt x="19352" y="36701"/>
                  </a:moveTo>
                  <a:cubicBezTo>
                    <a:pt x="19353" y="36701"/>
                    <a:pt x="19353" y="36701"/>
                    <a:pt x="19354" y="36701"/>
                  </a:cubicBezTo>
                  <a:lnTo>
                    <a:pt x="19354" y="36701"/>
                  </a:lnTo>
                  <a:cubicBezTo>
                    <a:pt x="19354" y="36705"/>
                    <a:pt x="19353" y="36710"/>
                    <a:pt x="19353" y="36714"/>
                  </a:cubicBezTo>
                  <a:lnTo>
                    <a:pt x="19353" y="36714"/>
                  </a:lnTo>
                  <a:cubicBezTo>
                    <a:pt x="19353" y="36709"/>
                    <a:pt x="19353" y="36705"/>
                    <a:pt x="19352" y="36701"/>
                  </a:cubicBezTo>
                  <a:close/>
                  <a:moveTo>
                    <a:pt x="17957" y="36354"/>
                  </a:moveTo>
                  <a:cubicBezTo>
                    <a:pt x="18149" y="36354"/>
                    <a:pt x="18350" y="36377"/>
                    <a:pt x="18618" y="36421"/>
                  </a:cubicBezTo>
                  <a:cubicBezTo>
                    <a:pt x="18581" y="36415"/>
                    <a:pt x="18561" y="36413"/>
                    <a:pt x="18556" y="36413"/>
                  </a:cubicBezTo>
                  <a:cubicBezTo>
                    <a:pt x="18528" y="36413"/>
                    <a:pt x="18808" y="36472"/>
                    <a:pt x="18866" y="36490"/>
                  </a:cubicBezTo>
                  <a:cubicBezTo>
                    <a:pt x="18922" y="36508"/>
                    <a:pt x="18978" y="36530"/>
                    <a:pt x="19034" y="36546"/>
                  </a:cubicBezTo>
                  <a:cubicBezTo>
                    <a:pt x="19046" y="36549"/>
                    <a:pt x="19057" y="36552"/>
                    <a:pt x="19067" y="36555"/>
                  </a:cubicBezTo>
                  <a:lnTo>
                    <a:pt x="19067" y="36555"/>
                  </a:lnTo>
                  <a:cubicBezTo>
                    <a:pt x="19075" y="36559"/>
                    <a:pt x="19085" y="36564"/>
                    <a:pt x="19096" y="36570"/>
                  </a:cubicBezTo>
                  <a:cubicBezTo>
                    <a:pt x="19181" y="36613"/>
                    <a:pt x="19265" y="36655"/>
                    <a:pt x="19348" y="36698"/>
                  </a:cubicBezTo>
                  <a:lnTo>
                    <a:pt x="19348" y="36698"/>
                  </a:lnTo>
                  <a:cubicBezTo>
                    <a:pt x="19350" y="36708"/>
                    <a:pt x="19351" y="36718"/>
                    <a:pt x="19353" y="36728"/>
                  </a:cubicBezTo>
                  <a:lnTo>
                    <a:pt x="19353" y="36728"/>
                  </a:lnTo>
                  <a:cubicBezTo>
                    <a:pt x="19352" y="36754"/>
                    <a:pt x="19348" y="36785"/>
                    <a:pt x="19340" y="36816"/>
                  </a:cubicBezTo>
                  <a:cubicBezTo>
                    <a:pt x="19323" y="36888"/>
                    <a:pt x="19299" y="36960"/>
                    <a:pt x="19280" y="37032"/>
                  </a:cubicBezTo>
                  <a:cubicBezTo>
                    <a:pt x="19276" y="37048"/>
                    <a:pt x="19273" y="37061"/>
                    <a:pt x="19271" y="37070"/>
                  </a:cubicBezTo>
                  <a:lnTo>
                    <a:pt x="19271" y="37070"/>
                  </a:lnTo>
                  <a:cubicBezTo>
                    <a:pt x="19264" y="37079"/>
                    <a:pt x="19254" y="37092"/>
                    <a:pt x="19241" y="37111"/>
                  </a:cubicBezTo>
                  <a:cubicBezTo>
                    <a:pt x="19142" y="37257"/>
                    <a:pt x="19054" y="37402"/>
                    <a:pt x="18938" y="37535"/>
                  </a:cubicBezTo>
                  <a:cubicBezTo>
                    <a:pt x="18876" y="37607"/>
                    <a:pt x="18808" y="37674"/>
                    <a:pt x="18743" y="37742"/>
                  </a:cubicBezTo>
                  <a:cubicBezTo>
                    <a:pt x="18708" y="37778"/>
                    <a:pt x="18671" y="37810"/>
                    <a:pt x="18634" y="37843"/>
                  </a:cubicBezTo>
                  <a:cubicBezTo>
                    <a:pt x="18631" y="37846"/>
                    <a:pt x="18628" y="37849"/>
                    <a:pt x="18625" y="37852"/>
                  </a:cubicBezTo>
                  <a:lnTo>
                    <a:pt x="18625" y="37852"/>
                  </a:lnTo>
                  <a:cubicBezTo>
                    <a:pt x="18623" y="37853"/>
                    <a:pt x="18622" y="37854"/>
                    <a:pt x="18620" y="37856"/>
                  </a:cubicBezTo>
                  <a:cubicBezTo>
                    <a:pt x="18451" y="37993"/>
                    <a:pt x="18273" y="38123"/>
                    <a:pt x="18091" y="38243"/>
                  </a:cubicBezTo>
                  <a:cubicBezTo>
                    <a:pt x="17679" y="38506"/>
                    <a:pt x="17243" y="38733"/>
                    <a:pt x="16791" y="38921"/>
                  </a:cubicBezTo>
                  <a:cubicBezTo>
                    <a:pt x="16233" y="39158"/>
                    <a:pt x="15938" y="39255"/>
                    <a:pt x="15351" y="39401"/>
                  </a:cubicBezTo>
                  <a:cubicBezTo>
                    <a:pt x="14819" y="39535"/>
                    <a:pt x="14276" y="39629"/>
                    <a:pt x="13730" y="39680"/>
                  </a:cubicBezTo>
                  <a:cubicBezTo>
                    <a:pt x="13608" y="39691"/>
                    <a:pt x="13487" y="39701"/>
                    <a:pt x="13364" y="39707"/>
                  </a:cubicBezTo>
                  <a:cubicBezTo>
                    <a:pt x="13348" y="39708"/>
                    <a:pt x="13332" y="39709"/>
                    <a:pt x="13315" y="39710"/>
                  </a:cubicBezTo>
                  <a:lnTo>
                    <a:pt x="13315" y="39710"/>
                  </a:lnTo>
                  <a:cubicBezTo>
                    <a:pt x="13600" y="39178"/>
                    <a:pt x="13950" y="38677"/>
                    <a:pt x="14359" y="38222"/>
                  </a:cubicBezTo>
                  <a:cubicBezTo>
                    <a:pt x="15102" y="37394"/>
                    <a:pt x="16144" y="36693"/>
                    <a:pt x="17152" y="36466"/>
                  </a:cubicBezTo>
                  <a:cubicBezTo>
                    <a:pt x="17487" y="36390"/>
                    <a:pt x="17715" y="36354"/>
                    <a:pt x="17957" y="36354"/>
                  </a:cubicBezTo>
                  <a:close/>
                  <a:moveTo>
                    <a:pt x="9409" y="1"/>
                  </a:moveTo>
                  <a:cubicBezTo>
                    <a:pt x="9281" y="1"/>
                    <a:pt x="9160" y="30"/>
                    <a:pt x="9057" y="97"/>
                  </a:cubicBezTo>
                  <a:lnTo>
                    <a:pt x="9057" y="94"/>
                  </a:lnTo>
                  <a:cubicBezTo>
                    <a:pt x="7445" y="1132"/>
                    <a:pt x="6145" y="2683"/>
                    <a:pt x="5023" y="4215"/>
                  </a:cubicBezTo>
                  <a:cubicBezTo>
                    <a:pt x="3600" y="6163"/>
                    <a:pt x="2415" y="8275"/>
                    <a:pt x="1491" y="10505"/>
                  </a:cubicBezTo>
                  <a:cubicBezTo>
                    <a:pt x="633" y="12581"/>
                    <a:pt x="1" y="14816"/>
                    <a:pt x="69" y="17082"/>
                  </a:cubicBezTo>
                  <a:cubicBezTo>
                    <a:pt x="98" y="18048"/>
                    <a:pt x="288" y="19039"/>
                    <a:pt x="702" y="19917"/>
                  </a:cubicBezTo>
                  <a:cubicBezTo>
                    <a:pt x="1183" y="20938"/>
                    <a:pt x="1863" y="22077"/>
                    <a:pt x="2838" y="22906"/>
                  </a:cubicBezTo>
                  <a:cubicBezTo>
                    <a:pt x="3949" y="23851"/>
                    <a:pt x="5280" y="24228"/>
                    <a:pt x="6653" y="24228"/>
                  </a:cubicBezTo>
                  <a:cubicBezTo>
                    <a:pt x="7272" y="24228"/>
                    <a:pt x="7899" y="24151"/>
                    <a:pt x="8519" y="24017"/>
                  </a:cubicBezTo>
                  <a:cubicBezTo>
                    <a:pt x="10343" y="23619"/>
                    <a:pt x="12084" y="22830"/>
                    <a:pt x="13946" y="22600"/>
                  </a:cubicBezTo>
                  <a:cubicBezTo>
                    <a:pt x="14224" y="22565"/>
                    <a:pt x="14376" y="22546"/>
                    <a:pt x="14541" y="22546"/>
                  </a:cubicBezTo>
                  <a:cubicBezTo>
                    <a:pt x="14671" y="22546"/>
                    <a:pt x="14809" y="22558"/>
                    <a:pt x="15025" y="22582"/>
                  </a:cubicBezTo>
                  <a:cubicBezTo>
                    <a:pt x="15105" y="22592"/>
                    <a:pt x="15184" y="22604"/>
                    <a:pt x="15263" y="22616"/>
                  </a:cubicBezTo>
                  <a:lnTo>
                    <a:pt x="15263" y="22616"/>
                  </a:lnTo>
                  <a:cubicBezTo>
                    <a:pt x="15303" y="22626"/>
                    <a:pt x="15343" y="22635"/>
                    <a:pt x="15382" y="22647"/>
                  </a:cubicBezTo>
                  <a:cubicBezTo>
                    <a:pt x="15457" y="22671"/>
                    <a:pt x="15533" y="22698"/>
                    <a:pt x="15609" y="22723"/>
                  </a:cubicBezTo>
                  <a:lnTo>
                    <a:pt x="15609" y="22723"/>
                  </a:lnTo>
                  <a:cubicBezTo>
                    <a:pt x="15659" y="22749"/>
                    <a:pt x="15712" y="22774"/>
                    <a:pt x="15764" y="22799"/>
                  </a:cubicBezTo>
                  <a:cubicBezTo>
                    <a:pt x="15773" y="22804"/>
                    <a:pt x="15782" y="22809"/>
                    <a:pt x="15790" y="22813"/>
                  </a:cubicBezTo>
                  <a:lnTo>
                    <a:pt x="15790" y="22813"/>
                  </a:lnTo>
                  <a:cubicBezTo>
                    <a:pt x="15786" y="22810"/>
                    <a:pt x="15782" y="22806"/>
                    <a:pt x="15778" y="22803"/>
                  </a:cubicBezTo>
                  <a:lnTo>
                    <a:pt x="15778" y="22803"/>
                  </a:lnTo>
                  <a:cubicBezTo>
                    <a:pt x="15782" y="22806"/>
                    <a:pt x="15786" y="22810"/>
                    <a:pt x="15791" y="22813"/>
                  </a:cubicBezTo>
                  <a:lnTo>
                    <a:pt x="15791" y="22813"/>
                  </a:lnTo>
                  <a:cubicBezTo>
                    <a:pt x="15850" y="22846"/>
                    <a:pt x="15877" y="22870"/>
                    <a:pt x="15871" y="22870"/>
                  </a:cubicBezTo>
                  <a:cubicBezTo>
                    <a:pt x="15867" y="22870"/>
                    <a:pt x="15850" y="22860"/>
                    <a:pt x="15820" y="22837"/>
                  </a:cubicBezTo>
                  <a:lnTo>
                    <a:pt x="15820" y="22837"/>
                  </a:lnTo>
                  <a:cubicBezTo>
                    <a:pt x="15863" y="22870"/>
                    <a:pt x="15908" y="22902"/>
                    <a:pt x="15952" y="22933"/>
                  </a:cubicBezTo>
                  <a:lnTo>
                    <a:pt x="15952" y="22933"/>
                  </a:lnTo>
                  <a:cubicBezTo>
                    <a:pt x="15943" y="22928"/>
                    <a:pt x="15939" y="22925"/>
                    <a:pt x="15938" y="22925"/>
                  </a:cubicBezTo>
                  <a:cubicBezTo>
                    <a:pt x="15932" y="22925"/>
                    <a:pt x="16115" y="23070"/>
                    <a:pt x="16171" y="23120"/>
                  </a:cubicBezTo>
                  <a:cubicBezTo>
                    <a:pt x="16179" y="23127"/>
                    <a:pt x="16186" y="23134"/>
                    <a:pt x="16193" y="23140"/>
                  </a:cubicBezTo>
                  <a:lnTo>
                    <a:pt x="16193" y="23140"/>
                  </a:lnTo>
                  <a:cubicBezTo>
                    <a:pt x="16230" y="23176"/>
                    <a:pt x="16269" y="23210"/>
                    <a:pt x="16305" y="23247"/>
                  </a:cubicBezTo>
                  <a:cubicBezTo>
                    <a:pt x="16361" y="23306"/>
                    <a:pt x="16413" y="23376"/>
                    <a:pt x="16472" y="23428"/>
                  </a:cubicBezTo>
                  <a:lnTo>
                    <a:pt x="16472" y="23428"/>
                  </a:lnTo>
                  <a:cubicBezTo>
                    <a:pt x="16392" y="23356"/>
                    <a:pt x="16363" y="23330"/>
                    <a:pt x="16362" y="23330"/>
                  </a:cubicBezTo>
                  <a:lnTo>
                    <a:pt x="16362" y="23330"/>
                  </a:lnTo>
                  <a:cubicBezTo>
                    <a:pt x="16361" y="23330"/>
                    <a:pt x="16447" y="23411"/>
                    <a:pt x="16489" y="23467"/>
                  </a:cubicBezTo>
                  <a:cubicBezTo>
                    <a:pt x="16498" y="23480"/>
                    <a:pt x="16506" y="23493"/>
                    <a:pt x="16514" y="23507"/>
                  </a:cubicBezTo>
                  <a:lnTo>
                    <a:pt x="16514" y="23507"/>
                  </a:lnTo>
                  <a:cubicBezTo>
                    <a:pt x="16539" y="23572"/>
                    <a:pt x="16567" y="23639"/>
                    <a:pt x="16597" y="23700"/>
                  </a:cubicBezTo>
                  <a:cubicBezTo>
                    <a:pt x="16601" y="23708"/>
                    <a:pt x="16605" y="23715"/>
                    <a:pt x="16608" y="23721"/>
                  </a:cubicBezTo>
                  <a:lnTo>
                    <a:pt x="16608" y="23721"/>
                  </a:lnTo>
                  <a:cubicBezTo>
                    <a:pt x="16608" y="23723"/>
                    <a:pt x="16608" y="23724"/>
                    <a:pt x="16609" y="23726"/>
                  </a:cubicBezTo>
                  <a:cubicBezTo>
                    <a:pt x="16621" y="23802"/>
                    <a:pt x="16639" y="23878"/>
                    <a:pt x="16647" y="23956"/>
                  </a:cubicBezTo>
                  <a:cubicBezTo>
                    <a:pt x="16653" y="24025"/>
                    <a:pt x="16655" y="24092"/>
                    <a:pt x="16658" y="24160"/>
                  </a:cubicBezTo>
                  <a:cubicBezTo>
                    <a:pt x="16658" y="24162"/>
                    <a:pt x="16658" y="24163"/>
                    <a:pt x="16658" y="24164"/>
                  </a:cubicBezTo>
                  <a:lnTo>
                    <a:pt x="16658" y="24164"/>
                  </a:lnTo>
                  <a:cubicBezTo>
                    <a:pt x="16656" y="24191"/>
                    <a:pt x="16654" y="24219"/>
                    <a:pt x="16650" y="24245"/>
                  </a:cubicBezTo>
                  <a:cubicBezTo>
                    <a:pt x="16609" y="24560"/>
                    <a:pt x="16524" y="24868"/>
                    <a:pt x="16401" y="25160"/>
                  </a:cubicBezTo>
                  <a:cubicBezTo>
                    <a:pt x="16400" y="25163"/>
                    <a:pt x="16398" y="25166"/>
                    <a:pt x="16397" y="25169"/>
                  </a:cubicBezTo>
                  <a:lnTo>
                    <a:pt x="16397" y="25169"/>
                  </a:lnTo>
                  <a:cubicBezTo>
                    <a:pt x="16382" y="25201"/>
                    <a:pt x="16367" y="25233"/>
                    <a:pt x="16351" y="25264"/>
                  </a:cubicBezTo>
                  <a:cubicBezTo>
                    <a:pt x="16313" y="25339"/>
                    <a:pt x="16275" y="25413"/>
                    <a:pt x="16235" y="25486"/>
                  </a:cubicBezTo>
                  <a:cubicBezTo>
                    <a:pt x="16137" y="25664"/>
                    <a:pt x="16032" y="25835"/>
                    <a:pt x="15920" y="26001"/>
                  </a:cubicBezTo>
                  <a:cubicBezTo>
                    <a:pt x="15690" y="26344"/>
                    <a:pt x="15442" y="26673"/>
                    <a:pt x="15177" y="26991"/>
                  </a:cubicBezTo>
                  <a:cubicBezTo>
                    <a:pt x="13966" y="28456"/>
                    <a:pt x="12552" y="29742"/>
                    <a:pt x="11243" y="31118"/>
                  </a:cubicBezTo>
                  <a:cubicBezTo>
                    <a:pt x="10048" y="32372"/>
                    <a:pt x="8782" y="33752"/>
                    <a:pt x="8226" y="35431"/>
                  </a:cubicBezTo>
                  <a:cubicBezTo>
                    <a:pt x="7701" y="37022"/>
                    <a:pt x="8263" y="38848"/>
                    <a:pt x="9484" y="39968"/>
                  </a:cubicBezTo>
                  <a:cubicBezTo>
                    <a:pt x="9800" y="40258"/>
                    <a:pt x="10141" y="40502"/>
                    <a:pt x="10499" y="40704"/>
                  </a:cubicBezTo>
                  <a:lnTo>
                    <a:pt x="10499" y="40704"/>
                  </a:lnTo>
                  <a:cubicBezTo>
                    <a:pt x="10290" y="41706"/>
                    <a:pt x="10257" y="42744"/>
                    <a:pt x="10420" y="43759"/>
                  </a:cubicBezTo>
                  <a:cubicBezTo>
                    <a:pt x="10829" y="46302"/>
                    <a:pt x="12410" y="48773"/>
                    <a:pt x="14509" y="50262"/>
                  </a:cubicBezTo>
                  <a:cubicBezTo>
                    <a:pt x="16198" y="51460"/>
                    <a:pt x="18182" y="51989"/>
                    <a:pt x="20141" y="52561"/>
                  </a:cubicBezTo>
                  <a:cubicBezTo>
                    <a:pt x="20575" y="52687"/>
                    <a:pt x="21010" y="52820"/>
                    <a:pt x="21436" y="52973"/>
                  </a:cubicBezTo>
                  <a:cubicBezTo>
                    <a:pt x="21532" y="53007"/>
                    <a:pt x="21628" y="53042"/>
                    <a:pt x="21724" y="53079"/>
                  </a:cubicBezTo>
                  <a:cubicBezTo>
                    <a:pt x="21774" y="53099"/>
                    <a:pt x="21853" y="53132"/>
                    <a:pt x="21887" y="53146"/>
                  </a:cubicBezTo>
                  <a:lnTo>
                    <a:pt x="21887" y="53146"/>
                  </a:lnTo>
                  <a:cubicBezTo>
                    <a:pt x="22068" y="53227"/>
                    <a:pt x="22249" y="53310"/>
                    <a:pt x="22424" y="53403"/>
                  </a:cubicBezTo>
                  <a:cubicBezTo>
                    <a:pt x="22510" y="53448"/>
                    <a:pt x="22593" y="53496"/>
                    <a:pt x="22676" y="53544"/>
                  </a:cubicBezTo>
                  <a:cubicBezTo>
                    <a:pt x="22684" y="53548"/>
                    <a:pt x="22692" y="53552"/>
                    <a:pt x="22699" y="53556"/>
                  </a:cubicBezTo>
                  <a:lnTo>
                    <a:pt x="22699" y="53556"/>
                  </a:lnTo>
                  <a:cubicBezTo>
                    <a:pt x="22704" y="53560"/>
                    <a:pt x="22710" y="53565"/>
                    <a:pt x="22718" y="53571"/>
                  </a:cubicBezTo>
                  <a:cubicBezTo>
                    <a:pt x="22793" y="53628"/>
                    <a:pt x="22873" y="53678"/>
                    <a:pt x="22948" y="53735"/>
                  </a:cubicBezTo>
                  <a:cubicBezTo>
                    <a:pt x="23010" y="53783"/>
                    <a:pt x="23129" y="53916"/>
                    <a:pt x="23133" y="53916"/>
                  </a:cubicBezTo>
                  <a:cubicBezTo>
                    <a:pt x="23135" y="53916"/>
                    <a:pt x="23112" y="53888"/>
                    <a:pt x="23049" y="53811"/>
                  </a:cubicBezTo>
                  <a:lnTo>
                    <a:pt x="23049" y="53811"/>
                  </a:lnTo>
                  <a:cubicBezTo>
                    <a:pt x="23108" y="53882"/>
                    <a:pt x="23183" y="53941"/>
                    <a:pt x="23246" y="54007"/>
                  </a:cubicBezTo>
                  <a:cubicBezTo>
                    <a:pt x="23295" y="54059"/>
                    <a:pt x="23361" y="54139"/>
                    <a:pt x="23363" y="54139"/>
                  </a:cubicBezTo>
                  <a:cubicBezTo>
                    <a:pt x="23363" y="54139"/>
                    <a:pt x="23363" y="54139"/>
                    <a:pt x="23363" y="54139"/>
                  </a:cubicBezTo>
                  <a:lnTo>
                    <a:pt x="23363" y="54139"/>
                  </a:lnTo>
                  <a:cubicBezTo>
                    <a:pt x="23399" y="54187"/>
                    <a:pt x="23434" y="54236"/>
                    <a:pt x="23468" y="54285"/>
                  </a:cubicBezTo>
                  <a:cubicBezTo>
                    <a:pt x="23492" y="54319"/>
                    <a:pt x="23607" y="54516"/>
                    <a:pt x="23612" y="54516"/>
                  </a:cubicBezTo>
                  <a:cubicBezTo>
                    <a:pt x="23613" y="54516"/>
                    <a:pt x="23604" y="54497"/>
                    <a:pt x="23579" y="54448"/>
                  </a:cubicBezTo>
                  <a:lnTo>
                    <a:pt x="23579" y="54448"/>
                  </a:lnTo>
                  <a:cubicBezTo>
                    <a:pt x="24016" y="55277"/>
                    <a:pt x="24114" y="56167"/>
                    <a:pt x="24067" y="57165"/>
                  </a:cubicBezTo>
                  <a:cubicBezTo>
                    <a:pt x="24040" y="57731"/>
                    <a:pt x="24456" y="58196"/>
                    <a:pt x="24941" y="58443"/>
                  </a:cubicBezTo>
                  <a:cubicBezTo>
                    <a:pt x="25080" y="58514"/>
                    <a:pt x="25373" y="58604"/>
                    <a:pt x="25634" y="58604"/>
                  </a:cubicBezTo>
                  <a:cubicBezTo>
                    <a:pt x="25894" y="58604"/>
                    <a:pt x="26124" y="58515"/>
                    <a:pt x="26136" y="58231"/>
                  </a:cubicBezTo>
                  <a:cubicBezTo>
                    <a:pt x="26200" y="56865"/>
                    <a:pt x="26050" y="55539"/>
                    <a:pt x="25369" y="54330"/>
                  </a:cubicBezTo>
                  <a:cubicBezTo>
                    <a:pt x="24801" y="53318"/>
                    <a:pt x="23892" y="52555"/>
                    <a:pt x="22892" y="51992"/>
                  </a:cubicBezTo>
                  <a:cubicBezTo>
                    <a:pt x="20999" y="50926"/>
                    <a:pt x="18775" y="50634"/>
                    <a:pt x="16767" y="49853"/>
                  </a:cubicBezTo>
                  <a:lnTo>
                    <a:pt x="16767" y="49853"/>
                  </a:lnTo>
                  <a:cubicBezTo>
                    <a:pt x="16768" y="49853"/>
                    <a:pt x="16768" y="49853"/>
                    <a:pt x="16768" y="49853"/>
                  </a:cubicBezTo>
                  <a:cubicBezTo>
                    <a:pt x="16768" y="49853"/>
                    <a:pt x="16767" y="49853"/>
                    <a:pt x="16766" y="49852"/>
                  </a:cubicBezTo>
                  <a:lnTo>
                    <a:pt x="16766" y="49852"/>
                  </a:lnTo>
                  <a:cubicBezTo>
                    <a:pt x="16767" y="49853"/>
                    <a:pt x="16767" y="49853"/>
                    <a:pt x="16767" y="49853"/>
                  </a:cubicBezTo>
                  <a:lnTo>
                    <a:pt x="16767" y="49853"/>
                  </a:lnTo>
                  <a:cubicBezTo>
                    <a:pt x="16763" y="49851"/>
                    <a:pt x="16759" y="49849"/>
                    <a:pt x="16753" y="49847"/>
                  </a:cubicBezTo>
                  <a:lnTo>
                    <a:pt x="16753" y="49847"/>
                  </a:lnTo>
                  <a:cubicBezTo>
                    <a:pt x="16758" y="49849"/>
                    <a:pt x="16762" y="49851"/>
                    <a:pt x="16766" y="49852"/>
                  </a:cubicBezTo>
                  <a:lnTo>
                    <a:pt x="16766" y="49852"/>
                  </a:lnTo>
                  <a:cubicBezTo>
                    <a:pt x="16764" y="49852"/>
                    <a:pt x="16762" y="49851"/>
                    <a:pt x="16760" y="49850"/>
                  </a:cubicBezTo>
                  <a:cubicBezTo>
                    <a:pt x="16688" y="49822"/>
                    <a:pt x="16664" y="49812"/>
                    <a:pt x="16665" y="49812"/>
                  </a:cubicBezTo>
                  <a:lnTo>
                    <a:pt x="16665" y="49812"/>
                  </a:lnTo>
                  <a:cubicBezTo>
                    <a:pt x="16666" y="49812"/>
                    <a:pt x="16721" y="49833"/>
                    <a:pt x="16753" y="49847"/>
                  </a:cubicBezTo>
                  <a:lnTo>
                    <a:pt x="16753" y="49847"/>
                  </a:lnTo>
                  <a:cubicBezTo>
                    <a:pt x="16699" y="49823"/>
                    <a:pt x="16647" y="49800"/>
                    <a:pt x="16594" y="49777"/>
                  </a:cubicBezTo>
                  <a:cubicBezTo>
                    <a:pt x="16463" y="49716"/>
                    <a:pt x="16334" y="49658"/>
                    <a:pt x="16206" y="49595"/>
                  </a:cubicBezTo>
                  <a:cubicBezTo>
                    <a:pt x="16093" y="49539"/>
                    <a:pt x="15981" y="49479"/>
                    <a:pt x="15869" y="49419"/>
                  </a:cubicBezTo>
                  <a:cubicBezTo>
                    <a:pt x="15800" y="49380"/>
                    <a:pt x="15732" y="49341"/>
                    <a:pt x="15663" y="49302"/>
                  </a:cubicBezTo>
                  <a:cubicBezTo>
                    <a:pt x="15648" y="49294"/>
                    <a:pt x="15593" y="49260"/>
                    <a:pt x="15552" y="49234"/>
                  </a:cubicBezTo>
                  <a:lnTo>
                    <a:pt x="15552" y="49234"/>
                  </a:lnTo>
                  <a:cubicBezTo>
                    <a:pt x="15489" y="49190"/>
                    <a:pt x="15355" y="49099"/>
                    <a:pt x="15332" y="49082"/>
                  </a:cubicBezTo>
                  <a:cubicBezTo>
                    <a:pt x="15214" y="48997"/>
                    <a:pt x="15104" y="48906"/>
                    <a:pt x="14989" y="48818"/>
                  </a:cubicBezTo>
                  <a:cubicBezTo>
                    <a:pt x="14978" y="48810"/>
                    <a:pt x="14963" y="48798"/>
                    <a:pt x="14949" y="48786"/>
                  </a:cubicBezTo>
                  <a:lnTo>
                    <a:pt x="14949" y="48786"/>
                  </a:lnTo>
                  <a:cubicBezTo>
                    <a:pt x="14920" y="48759"/>
                    <a:pt x="14891" y="48733"/>
                    <a:pt x="14863" y="48706"/>
                  </a:cubicBezTo>
                  <a:cubicBezTo>
                    <a:pt x="14708" y="48559"/>
                    <a:pt x="14561" y="48404"/>
                    <a:pt x="14417" y="48246"/>
                  </a:cubicBezTo>
                  <a:cubicBezTo>
                    <a:pt x="13541" y="47289"/>
                    <a:pt x="12856" y="46101"/>
                    <a:pt x="12578" y="44799"/>
                  </a:cubicBezTo>
                  <a:cubicBezTo>
                    <a:pt x="12337" y="43674"/>
                    <a:pt x="12370" y="42521"/>
                    <a:pt x="12647" y="41430"/>
                  </a:cubicBezTo>
                  <a:lnTo>
                    <a:pt x="12647" y="41430"/>
                  </a:lnTo>
                  <a:cubicBezTo>
                    <a:pt x="13099" y="41503"/>
                    <a:pt x="13561" y="41535"/>
                    <a:pt x="14025" y="41535"/>
                  </a:cubicBezTo>
                  <a:cubicBezTo>
                    <a:pt x="14196" y="41535"/>
                    <a:pt x="14367" y="41531"/>
                    <a:pt x="14538" y="41522"/>
                  </a:cubicBezTo>
                  <a:cubicBezTo>
                    <a:pt x="16157" y="41439"/>
                    <a:pt x="17828" y="40974"/>
                    <a:pt x="19248" y="40191"/>
                  </a:cubicBezTo>
                  <a:cubicBezTo>
                    <a:pt x="20278" y="39623"/>
                    <a:pt x="21519" y="38687"/>
                    <a:pt x="21438" y="37370"/>
                  </a:cubicBezTo>
                  <a:cubicBezTo>
                    <a:pt x="21372" y="36302"/>
                    <a:pt x="20462" y="35607"/>
                    <a:pt x="19582" y="35159"/>
                  </a:cubicBezTo>
                  <a:cubicBezTo>
                    <a:pt x="18782" y="34755"/>
                    <a:pt x="17912" y="34539"/>
                    <a:pt x="17024" y="34539"/>
                  </a:cubicBezTo>
                  <a:cubicBezTo>
                    <a:pt x="16859" y="34539"/>
                    <a:pt x="16694" y="34547"/>
                    <a:pt x="16529" y="34562"/>
                  </a:cubicBezTo>
                  <a:cubicBezTo>
                    <a:pt x="14628" y="34734"/>
                    <a:pt x="12934" y="36006"/>
                    <a:pt x="11867" y="37533"/>
                  </a:cubicBezTo>
                  <a:cubicBezTo>
                    <a:pt x="11486" y="38078"/>
                    <a:pt x="11171" y="38666"/>
                    <a:pt x="10927" y="39283"/>
                  </a:cubicBezTo>
                  <a:lnTo>
                    <a:pt x="10927" y="39283"/>
                  </a:lnTo>
                  <a:cubicBezTo>
                    <a:pt x="10913" y="39274"/>
                    <a:pt x="10898" y="39266"/>
                    <a:pt x="10884" y="39258"/>
                  </a:cubicBezTo>
                  <a:lnTo>
                    <a:pt x="10884" y="39258"/>
                  </a:lnTo>
                  <a:cubicBezTo>
                    <a:pt x="10805" y="39194"/>
                    <a:pt x="10716" y="39124"/>
                    <a:pt x="10632" y="39067"/>
                  </a:cubicBezTo>
                  <a:lnTo>
                    <a:pt x="10632" y="39067"/>
                  </a:lnTo>
                  <a:cubicBezTo>
                    <a:pt x="10730" y="39132"/>
                    <a:pt x="10768" y="39156"/>
                    <a:pt x="10773" y="39156"/>
                  </a:cubicBezTo>
                  <a:cubicBezTo>
                    <a:pt x="10783" y="39156"/>
                    <a:pt x="10623" y="39036"/>
                    <a:pt x="10557" y="38971"/>
                  </a:cubicBezTo>
                  <a:cubicBezTo>
                    <a:pt x="10551" y="38965"/>
                    <a:pt x="10545" y="38959"/>
                    <a:pt x="10540" y="38955"/>
                  </a:cubicBezTo>
                  <a:lnTo>
                    <a:pt x="10540" y="38955"/>
                  </a:lnTo>
                  <a:cubicBezTo>
                    <a:pt x="10533" y="38942"/>
                    <a:pt x="10524" y="38925"/>
                    <a:pt x="10511" y="38904"/>
                  </a:cubicBezTo>
                  <a:cubicBezTo>
                    <a:pt x="10481" y="38856"/>
                    <a:pt x="10390" y="38677"/>
                    <a:pt x="10384" y="38677"/>
                  </a:cubicBezTo>
                  <a:lnTo>
                    <a:pt x="10384" y="38677"/>
                  </a:lnTo>
                  <a:cubicBezTo>
                    <a:pt x="10382" y="38677"/>
                    <a:pt x="10392" y="38704"/>
                    <a:pt x="10425" y="38778"/>
                  </a:cubicBezTo>
                  <a:cubicBezTo>
                    <a:pt x="10375" y="38666"/>
                    <a:pt x="10322" y="38557"/>
                    <a:pt x="10281" y="38444"/>
                  </a:cubicBezTo>
                  <a:cubicBezTo>
                    <a:pt x="10263" y="38396"/>
                    <a:pt x="10247" y="38350"/>
                    <a:pt x="10231" y="38302"/>
                  </a:cubicBezTo>
                  <a:cubicBezTo>
                    <a:pt x="10224" y="38279"/>
                    <a:pt x="10219" y="38265"/>
                    <a:pt x="10216" y="38257"/>
                  </a:cubicBezTo>
                  <a:lnTo>
                    <a:pt x="10216" y="38257"/>
                  </a:lnTo>
                  <a:cubicBezTo>
                    <a:pt x="10213" y="38243"/>
                    <a:pt x="10210" y="38222"/>
                    <a:pt x="10204" y="38191"/>
                  </a:cubicBezTo>
                  <a:cubicBezTo>
                    <a:pt x="10161" y="37963"/>
                    <a:pt x="10131" y="37731"/>
                    <a:pt x="10113" y="37498"/>
                  </a:cubicBezTo>
                  <a:cubicBezTo>
                    <a:pt x="10109" y="37437"/>
                    <a:pt x="10105" y="37412"/>
                    <a:pt x="10102" y="37404"/>
                  </a:cubicBezTo>
                  <a:lnTo>
                    <a:pt x="10102" y="37404"/>
                  </a:lnTo>
                  <a:cubicBezTo>
                    <a:pt x="10105" y="37397"/>
                    <a:pt x="10111" y="37373"/>
                    <a:pt x="10119" y="37308"/>
                  </a:cubicBezTo>
                  <a:cubicBezTo>
                    <a:pt x="10135" y="37183"/>
                    <a:pt x="10151" y="37060"/>
                    <a:pt x="10177" y="36937"/>
                  </a:cubicBezTo>
                  <a:cubicBezTo>
                    <a:pt x="10287" y="36409"/>
                    <a:pt x="10437" y="36087"/>
                    <a:pt x="10667" y="35674"/>
                  </a:cubicBezTo>
                  <a:cubicBezTo>
                    <a:pt x="11890" y="33488"/>
                    <a:pt x="13912" y="31792"/>
                    <a:pt x="15633" y="30014"/>
                  </a:cubicBezTo>
                  <a:cubicBezTo>
                    <a:pt x="16970" y="28632"/>
                    <a:pt x="18959" y="26726"/>
                    <a:pt x="18729" y="24603"/>
                  </a:cubicBezTo>
                  <a:cubicBezTo>
                    <a:pt x="18673" y="24080"/>
                    <a:pt x="18455" y="23566"/>
                    <a:pt x="18158" y="23136"/>
                  </a:cubicBezTo>
                  <a:cubicBezTo>
                    <a:pt x="17990" y="22893"/>
                    <a:pt x="17799" y="22668"/>
                    <a:pt x="17588" y="22461"/>
                  </a:cubicBezTo>
                  <a:cubicBezTo>
                    <a:pt x="17529" y="22403"/>
                    <a:pt x="17338" y="22232"/>
                    <a:pt x="17261" y="22162"/>
                  </a:cubicBezTo>
                  <a:lnTo>
                    <a:pt x="17261" y="22162"/>
                  </a:lnTo>
                  <a:cubicBezTo>
                    <a:pt x="17099" y="22016"/>
                    <a:pt x="16938" y="21868"/>
                    <a:pt x="16764" y="21738"/>
                  </a:cubicBezTo>
                  <a:cubicBezTo>
                    <a:pt x="15822" y="21037"/>
                    <a:pt x="14720" y="20736"/>
                    <a:pt x="13579" y="20736"/>
                  </a:cubicBezTo>
                  <a:cubicBezTo>
                    <a:pt x="13382" y="20736"/>
                    <a:pt x="13184" y="20745"/>
                    <a:pt x="12985" y="20762"/>
                  </a:cubicBezTo>
                  <a:cubicBezTo>
                    <a:pt x="10516" y="20980"/>
                    <a:pt x="8273" y="22299"/>
                    <a:pt x="5785" y="22422"/>
                  </a:cubicBezTo>
                  <a:cubicBezTo>
                    <a:pt x="5771" y="22423"/>
                    <a:pt x="5759" y="22423"/>
                    <a:pt x="5749" y="22424"/>
                  </a:cubicBezTo>
                  <a:lnTo>
                    <a:pt x="5749" y="22424"/>
                  </a:lnTo>
                  <a:cubicBezTo>
                    <a:pt x="5666" y="22424"/>
                    <a:pt x="5584" y="22422"/>
                    <a:pt x="5501" y="22419"/>
                  </a:cubicBezTo>
                  <a:cubicBezTo>
                    <a:pt x="5373" y="22414"/>
                    <a:pt x="5247" y="22405"/>
                    <a:pt x="5119" y="22390"/>
                  </a:cubicBezTo>
                  <a:cubicBezTo>
                    <a:pt x="5049" y="22382"/>
                    <a:pt x="4980" y="22371"/>
                    <a:pt x="4910" y="22362"/>
                  </a:cubicBezTo>
                  <a:cubicBezTo>
                    <a:pt x="4892" y="22359"/>
                    <a:pt x="4878" y="22358"/>
                    <a:pt x="4865" y="22356"/>
                  </a:cubicBezTo>
                  <a:lnTo>
                    <a:pt x="4865" y="22356"/>
                  </a:lnTo>
                  <a:cubicBezTo>
                    <a:pt x="4721" y="22321"/>
                    <a:pt x="4582" y="22268"/>
                    <a:pt x="4437" y="22231"/>
                  </a:cubicBezTo>
                  <a:cubicBezTo>
                    <a:pt x="4429" y="22228"/>
                    <a:pt x="4422" y="22227"/>
                    <a:pt x="4415" y="22225"/>
                  </a:cubicBezTo>
                  <a:lnTo>
                    <a:pt x="4415" y="22225"/>
                  </a:lnTo>
                  <a:cubicBezTo>
                    <a:pt x="4356" y="22197"/>
                    <a:pt x="4298" y="22170"/>
                    <a:pt x="4241" y="22141"/>
                  </a:cubicBezTo>
                  <a:cubicBezTo>
                    <a:pt x="4189" y="22115"/>
                    <a:pt x="4140" y="22084"/>
                    <a:pt x="4087" y="22058"/>
                  </a:cubicBezTo>
                  <a:cubicBezTo>
                    <a:pt x="4082" y="22056"/>
                    <a:pt x="4077" y="22053"/>
                    <a:pt x="4073" y="22051"/>
                  </a:cubicBezTo>
                  <a:lnTo>
                    <a:pt x="4073" y="22051"/>
                  </a:lnTo>
                  <a:cubicBezTo>
                    <a:pt x="4068" y="22047"/>
                    <a:pt x="4064" y="22043"/>
                    <a:pt x="4058" y="22039"/>
                  </a:cubicBezTo>
                  <a:cubicBezTo>
                    <a:pt x="4018" y="22004"/>
                    <a:pt x="3859" y="21880"/>
                    <a:pt x="3808" y="21845"/>
                  </a:cubicBezTo>
                  <a:lnTo>
                    <a:pt x="3808" y="21845"/>
                  </a:lnTo>
                  <a:cubicBezTo>
                    <a:pt x="3771" y="21810"/>
                    <a:pt x="3728" y="21770"/>
                    <a:pt x="3726" y="21767"/>
                  </a:cubicBezTo>
                  <a:cubicBezTo>
                    <a:pt x="3654" y="21697"/>
                    <a:pt x="3589" y="21623"/>
                    <a:pt x="3522" y="21550"/>
                  </a:cubicBezTo>
                  <a:cubicBezTo>
                    <a:pt x="3508" y="21535"/>
                    <a:pt x="3497" y="21523"/>
                    <a:pt x="3487" y="21512"/>
                  </a:cubicBezTo>
                  <a:lnTo>
                    <a:pt x="3487" y="21512"/>
                  </a:lnTo>
                  <a:cubicBezTo>
                    <a:pt x="3484" y="21507"/>
                    <a:pt x="3479" y="21501"/>
                    <a:pt x="3474" y="21494"/>
                  </a:cubicBezTo>
                  <a:cubicBezTo>
                    <a:pt x="3419" y="21422"/>
                    <a:pt x="3365" y="21349"/>
                    <a:pt x="3314" y="21275"/>
                  </a:cubicBezTo>
                  <a:cubicBezTo>
                    <a:pt x="3205" y="21117"/>
                    <a:pt x="3102" y="20952"/>
                    <a:pt x="3007" y="20785"/>
                  </a:cubicBezTo>
                  <a:cubicBezTo>
                    <a:pt x="2931" y="20649"/>
                    <a:pt x="2868" y="20515"/>
                    <a:pt x="2779" y="20344"/>
                  </a:cubicBezTo>
                  <a:cubicBezTo>
                    <a:pt x="2748" y="20284"/>
                    <a:pt x="2728" y="20247"/>
                    <a:pt x="2717" y="20227"/>
                  </a:cubicBezTo>
                  <a:lnTo>
                    <a:pt x="2717" y="20227"/>
                  </a:lnTo>
                  <a:cubicBezTo>
                    <a:pt x="2679" y="20148"/>
                    <a:pt x="2641" y="20070"/>
                    <a:pt x="2605" y="19989"/>
                  </a:cubicBezTo>
                  <a:cubicBezTo>
                    <a:pt x="2351" y="19411"/>
                    <a:pt x="2266" y="19037"/>
                    <a:pt x="2194" y="18361"/>
                  </a:cubicBezTo>
                  <a:cubicBezTo>
                    <a:pt x="1887" y="15500"/>
                    <a:pt x="3049" y="12454"/>
                    <a:pt x="4320" y="9923"/>
                  </a:cubicBezTo>
                  <a:cubicBezTo>
                    <a:pt x="5638" y="7298"/>
                    <a:pt x="7329" y="4706"/>
                    <a:pt x="9493" y="2696"/>
                  </a:cubicBezTo>
                  <a:cubicBezTo>
                    <a:pt x="9857" y="2356"/>
                    <a:pt x="10252" y="2047"/>
                    <a:pt x="10671" y="1776"/>
                  </a:cubicBezTo>
                  <a:cubicBezTo>
                    <a:pt x="11456" y="1270"/>
                    <a:pt x="10251" y="1"/>
                    <a:pt x="9409" y="1"/>
                  </a:cubicBezTo>
                  <a:close/>
                </a:path>
              </a:pathLst>
            </a:custGeom>
            <a:solidFill>
              <a:srgbClr val="DE80D7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8" name="Google Shape;488;p14"/>
            <p:cNvSpPr/>
            <p:nvPr/>
          </p:nvSpPr>
          <p:spPr>
            <a:xfrm>
              <a:off x="715099" y="-749742"/>
              <a:ext cx="748453" cy="1751944"/>
            </a:xfrm>
            <a:custGeom>
              <a:avLst/>
              <a:gdLst/>
              <a:ahLst/>
              <a:cxnLst/>
              <a:rect l="l" t="t" r="r" b="b"/>
              <a:pathLst>
                <a:path w="25831" h="60464" extrusionOk="0">
                  <a:moveTo>
                    <a:pt x="14353" y="21284"/>
                  </a:moveTo>
                  <a:cubicBezTo>
                    <a:pt x="14354" y="21284"/>
                    <a:pt x="14354" y="21284"/>
                    <a:pt x="14354" y="21284"/>
                  </a:cubicBezTo>
                  <a:cubicBezTo>
                    <a:pt x="14354" y="21284"/>
                    <a:pt x="14354" y="21284"/>
                    <a:pt x="14353" y="21284"/>
                  </a:cubicBezTo>
                  <a:close/>
                  <a:moveTo>
                    <a:pt x="14972" y="22124"/>
                  </a:moveTo>
                  <a:cubicBezTo>
                    <a:pt x="14973" y="22126"/>
                    <a:pt x="14974" y="22128"/>
                    <a:pt x="14974" y="22130"/>
                  </a:cubicBezTo>
                  <a:lnTo>
                    <a:pt x="14974" y="22130"/>
                  </a:lnTo>
                  <a:cubicBezTo>
                    <a:pt x="14974" y="22128"/>
                    <a:pt x="14973" y="22126"/>
                    <a:pt x="14972" y="22124"/>
                  </a:cubicBezTo>
                  <a:close/>
                  <a:moveTo>
                    <a:pt x="14144" y="21194"/>
                  </a:moveTo>
                  <a:cubicBezTo>
                    <a:pt x="14170" y="21203"/>
                    <a:pt x="14227" y="21221"/>
                    <a:pt x="14276" y="21236"/>
                  </a:cubicBezTo>
                  <a:lnTo>
                    <a:pt x="14276" y="21236"/>
                  </a:lnTo>
                  <a:cubicBezTo>
                    <a:pt x="14312" y="21272"/>
                    <a:pt x="14362" y="21305"/>
                    <a:pt x="14404" y="21335"/>
                  </a:cubicBezTo>
                  <a:cubicBezTo>
                    <a:pt x="14411" y="21341"/>
                    <a:pt x="14417" y="21345"/>
                    <a:pt x="14421" y="21347"/>
                  </a:cubicBezTo>
                  <a:lnTo>
                    <a:pt x="14421" y="21347"/>
                  </a:lnTo>
                  <a:cubicBezTo>
                    <a:pt x="14423" y="21349"/>
                    <a:pt x="14425" y="21352"/>
                    <a:pt x="14428" y="21354"/>
                  </a:cubicBezTo>
                  <a:cubicBezTo>
                    <a:pt x="14614" y="21565"/>
                    <a:pt x="14726" y="21709"/>
                    <a:pt x="14822" y="21872"/>
                  </a:cubicBezTo>
                  <a:cubicBezTo>
                    <a:pt x="14873" y="21958"/>
                    <a:pt x="14921" y="22046"/>
                    <a:pt x="14971" y="22134"/>
                  </a:cubicBezTo>
                  <a:cubicBezTo>
                    <a:pt x="14977" y="22145"/>
                    <a:pt x="14986" y="22167"/>
                    <a:pt x="14994" y="22184"/>
                  </a:cubicBezTo>
                  <a:lnTo>
                    <a:pt x="14994" y="22184"/>
                  </a:lnTo>
                  <a:cubicBezTo>
                    <a:pt x="15007" y="22225"/>
                    <a:pt x="15019" y="22267"/>
                    <a:pt x="15030" y="22308"/>
                  </a:cubicBezTo>
                  <a:cubicBezTo>
                    <a:pt x="15054" y="22396"/>
                    <a:pt x="15071" y="22485"/>
                    <a:pt x="15086" y="22573"/>
                  </a:cubicBezTo>
                  <a:cubicBezTo>
                    <a:pt x="15088" y="22587"/>
                    <a:pt x="15091" y="22624"/>
                    <a:pt x="15093" y="22643"/>
                  </a:cubicBezTo>
                  <a:lnTo>
                    <a:pt x="15093" y="22643"/>
                  </a:lnTo>
                  <a:cubicBezTo>
                    <a:pt x="15094" y="22677"/>
                    <a:pt x="15095" y="22713"/>
                    <a:pt x="15094" y="22746"/>
                  </a:cubicBezTo>
                  <a:cubicBezTo>
                    <a:pt x="15087" y="22963"/>
                    <a:pt x="15062" y="23180"/>
                    <a:pt x="15017" y="23393"/>
                  </a:cubicBezTo>
                  <a:cubicBezTo>
                    <a:pt x="14942" y="23741"/>
                    <a:pt x="14761" y="24150"/>
                    <a:pt x="14549" y="24538"/>
                  </a:cubicBezTo>
                  <a:cubicBezTo>
                    <a:pt x="13546" y="26367"/>
                    <a:pt x="11836" y="27877"/>
                    <a:pt x="10089" y="28978"/>
                  </a:cubicBezTo>
                  <a:cubicBezTo>
                    <a:pt x="9781" y="29172"/>
                    <a:pt x="9606" y="29280"/>
                    <a:pt x="9368" y="29395"/>
                  </a:cubicBezTo>
                  <a:lnTo>
                    <a:pt x="9368" y="29395"/>
                  </a:lnTo>
                  <a:cubicBezTo>
                    <a:pt x="9239" y="28649"/>
                    <a:pt x="9206" y="27758"/>
                    <a:pt x="9386" y="26920"/>
                  </a:cubicBezTo>
                  <a:cubicBezTo>
                    <a:pt x="9414" y="26780"/>
                    <a:pt x="9453" y="26641"/>
                    <a:pt x="9499" y="26505"/>
                  </a:cubicBezTo>
                  <a:cubicBezTo>
                    <a:pt x="9574" y="26289"/>
                    <a:pt x="9657" y="26075"/>
                    <a:pt x="9748" y="25864"/>
                  </a:cubicBezTo>
                  <a:cubicBezTo>
                    <a:pt x="9946" y="25406"/>
                    <a:pt x="10175" y="24960"/>
                    <a:pt x="10431" y="24529"/>
                  </a:cubicBezTo>
                  <a:cubicBezTo>
                    <a:pt x="10950" y="23648"/>
                    <a:pt x="11550" y="22826"/>
                    <a:pt x="12309" y="22147"/>
                  </a:cubicBezTo>
                  <a:cubicBezTo>
                    <a:pt x="12471" y="22001"/>
                    <a:pt x="12640" y="21864"/>
                    <a:pt x="12817" y="21735"/>
                  </a:cubicBezTo>
                  <a:cubicBezTo>
                    <a:pt x="12913" y="21666"/>
                    <a:pt x="13012" y="21600"/>
                    <a:pt x="13113" y="21537"/>
                  </a:cubicBezTo>
                  <a:cubicBezTo>
                    <a:pt x="13258" y="21444"/>
                    <a:pt x="13201" y="21477"/>
                    <a:pt x="13292" y="21434"/>
                  </a:cubicBezTo>
                  <a:cubicBezTo>
                    <a:pt x="13474" y="21350"/>
                    <a:pt x="13662" y="21279"/>
                    <a:pt x="13857" y="21227"/>
                  </a:cubicBezTo>
                  <a:cubicBezTo>
                    <a:pt x="13862" y="21225"/>
                    <a:pt x="13866" y="21224"/>
                    <a:pt x="13869" y="21223"/>
                  </a:cubicBezTo>
                  <a:lnTo>
                    <a:pt x="13869" y="21223"/>
                  </a:lnTo>
                  <a:cubicBezTo>
                    <a:pt x="13898" y="21219"/>
                    <a:pt x="13928" y="21214"/>
                    <a:pt x="13956" y="21212"/>
                  </a:cubicBezTo>
                  <a:cubicBezTo>
                    <a:pt x="14002" y="21209"/>
                    <a:pt x="14060" y="21209"/>
                    <a:pt x="14106" y="21201"/>
                  </a:cubicBezTo>
                  <a:lnTo>
                    <a:pt x="14106" y="21201"/>
                  </a:lnTo>
                  <a:cubicBezTo>
                    <a:pt x="14186" y="21216"/>
                    <a:pt x="14246" y="21232"/>
                    <a:pt x="14250" y="21232"/>
                  </a:cubicBezTo>
                  <a:cubicBezTo>
                    <a:pt x="14254" y="21232"/>
                    <a:pt x="14224" y="21222"/>
                    <a:pt x="14144" y="21194"/>
                  </a:cubicBezTo>
                  <a:lnTo>
                    <a:pt x="14144" y="21194"/>
                  </a:lnTo>
                  <a:cubicBezTo>
                    <a:pt x="14144" y="21194"/>
                    <a:pt x="14144" y="21194"/>
                    <a:pt x="14144" y="21194"/>
                  </a:cubicBezTo>
                  <a:close/>
                  <a:moveTo>
                    <a:pt x="4782" y="29721"/>
                  </a:moveTo>
                  <a:cubicBezTo>
                    <a:pt x="4783" y="29721"/>
                    <a:pt x="4784" y="29721"/>
                    <a:pt x="4786" y="29722"/>
                  </a:cubicBezTo>
                  <a:lnTo>
                    <a:pt x="4786" y="29722"/>
                  </a:lnTo>
                  <a:cubicBezTo>
                    <a:pt x="4784" y="29721"/>
                    <a:pt x="4783" y="29721"/>
                    <a:pt x="4782" y="29721"/>
                  </a:cubicBezTo>
                  <a:close/>
                  <a:moveTo>
                    <a:pt x="4807" y="29729"/>
                  </a:moveTo>
                  <a:cubicBezTo>
                    <a:pt x="4858" y="29748"/>
                    <a:pt x="4915" y="29780"/>
                    <a:pt x="4910" y="29780"/>
                  </a:cubicBezTo>
                  <a:cubicBezTo>
                    <a:pt x="4907" y="29780"/>
                    <a:pt x="4879" y="29767"/>
                    <a:pt x="4807" y="29729"/>
                  </a:cubicBezTo>
                  <a:close/>
                  <a:moveTo>
                    <a:pt x="17346" y="35867"/>
                  </a:moveTo>
                  <a:cubicBezTo>
                    <a:pt x="17350" y="35867"/>
                    <a:pt x="17373" y="35889"/>
                    <a:pt x="17429" y="35954"/>
                  </a:cubicBezTo>
                  <a:lnTo>
                    <a:pt x="17429" y="35954"/>
                  </a:lnTo>
                  <a:cubicBezTo>
                    <a:pt x="17385" y="35925"/>
                    <a:pt x="17339" y="35867"/>
                    <a:pt x="17346" y="35867"/>
                  </a:cubicBezTo>
                  <a:close/>
                  <a:moveTo>
                    <a:pt x="17569" y="36120"/>
                  </a:moveTo>
                  <a:cubicBezTo>
                    <a:pt x="17608" y="36168"/>
                    <a:pt x="17629" y="36219"/>
                    <a:pt x="17630" y="36232"/>
                  </a:cubicBezTo>
                  <a:lnTo>
                    <a:pt x="17630" y="36232"/>
                  </a:lnTo>
                  <a:cubicBezTo>
                    <a:pt x="17607" y="36195"/>
                    <a:pt x="17586" y="36158"/>
                    <a:pt x="17569" y="36120"/>
                  </a:cubicBezTo>
                  <a:close/>
                  <a:moveTo>
                    <a:pt x="17781" y="36484"/>
                  </a:moveTo>
                  <a:lnTo>
                    <a:pt x="17781" y="36484"/>
                  </a:lnTo>
                  <a:cubicBezTo>
                    <a:pt x="17785" y="36496"/>
                    <a:pt x="17789" y="36508"/>
                    <a:pt x="17793" y="36519"/>
                  </a:cubicBezTo>
                  <a:lnTo>
                    <a:pt x="17793" y="36519"/>
                  </a:lnTo>
                  <a:cubicBezTo>
                    <a:pt x="17789" y="36509"/>
                    <a:pt x="17785" y="36497"/>
                    <a:pt x="17781" y="36484"/>
                  </a:cubicBezTo>
                  <a:close/>
                  <a:moveTo>
                    <a:pt x="17796" y="36527"/>
                  </a:moveTo>
                  <a:cubicBezTo>
                    <a:pt x="17809" y="36560"/>
                    <a:pt x="17817" y="36584"/>
                    <a:pt x="17817" y="36584"/>
                  </a:cubicBezTo>
                  <a:cubicBezTo>
                    <a:pt x="17816" y="36584"/>
                    <a:pt x="17810" y="36567"/>
                    <a:pt x="17796" y="36527"/>
                  </a:cubicBezTo>
                  <a:close/>
                  <a:moveTo>
                    <a:pt x="17985" y="37409"/>
                  </a:moveTo>
                  <a:cubicBezTo>
                    <a:pt x="17985" y="37411"/>
                    <a:pt x="17985" y="37413"/>
                    <a:pt x="17985" y="37414"/>
                  </a:cubicBezTo>
                  <a:cubicBezTo>
                    <a:pt x="17985" y="37413"/>
                    <a:pt x="17985" y="37411"/>
                    <a:pt x="17985" y="37409"/>
                  </a:cubicBezTo>
                  <a:close/>
                  <a:moveTo>
                    <a:pt x="9734" y="1"/>
                  </a:moveTo>
                  <a:cubicBezTo>
                    <a:pt x="9543" y="1"/>
                    <a:pt x="9367" y="52"/>
                    <a:pt x="9231" y="170"/>
                  </a:cubicBezTo>
                  <a:lnTo>
                    <a:pt x="9231" y="173"/>
                  </a:lnTo>
                  <a:cubicBezTo>
                    <a:pt x="8296" y="981"/>
                    <a:pt x="7563" y="2042"/>
                    <a:pt x="6908" y="3084"/>
                  </a:cubicBezTo>
                  <a:cubicBezTo>
                    <a:pt x="6018" y="4499"/>
                    <a:pt x="5258" y="5999"/>
                    <a:pt x="4569" y="7521"/>
                  </a:cubicBezTo>
                  <a:cubicBezTo>
                    <a:pt x="2968" y="11066"/>
                    <a:pt x="1706" y="14822"/>
                    <a:pt x="986" y="18648"/>
                  </a:cubicBezTo>
                  <a:cubicBezTo>
                    <a:pt x="401" y="21749"/>
                    <a:pt x="0" y="25390"/>
                    <a:pt x="1411" y="28336"/>
                  </a:cubicBezTo>
                  <a:cubicBezTo>
                    <a:pt x="2074" y="29719"/>
                    <a:pt x="3230" y="30775"/>
                    <a:pt x="4652" y="31339"/>
                  </a:cubicBezTo>
                  <a:cubicBezTo>
                    <a:pt x="5448" y="31655"/>
                    <a:pt x="6286" y="31781"/>
                    <a:pt x="7129" y="31781"/>
                  </a:cubicBezTo>
                  <a:cubicBezTo>
                    <a:pt x="7534" y="31781"/>
                    <a:pt x="7940" y="31752"/>
                    <a:pt x="8343" y="31701"/>
                  </a:cubicBezTo>
                  <a:lnTo>
                    <a:pt x="8343" y="31701"/>
                  </a:lnTo>
                  <a:cubicBezTo>
                    <a:pt x="8977" y="32515"/>
                    <a:pt x="9817" y="33157"/>
                    <a:pt x="10776" y="33606"/>
                  </a:cubicBezTo>
                  <a:cubicBezTo>
                    <a:pt x="12086" y="34221"/>
                    <a:pt x="13477" y="34524"/>
                    <a:pt x="14870" y="34884"/>
                  </a:cubicBezTo>
                  <a:cubicBezTo>
                    <a:pt x="15477" y="35042"/>
                    <a:pt x="16061" y="35238"/>
                    <a:pt x="16650" y="35451"/>
                  </a:cubicBezTo>
                  <a:lnTo>
                    <a:pt x="16650" y="35451"/>
                  </a:lnTo>
                  <a:cubicBezTo>
                    <a:pt x="16700" y="35476"/>
                    <a:pt x="16752" y="35500"/>
                    <a:pt x="16803" y="35526"/>
                  </a:cubicBezTo>
                  <a:cubicBezTo>
                    <a:pt x="16925" y="35588"/>
                    <a:pt x="17039" y="35663"/>
                    <a:pt x="17158" y="35729"/>
                  </a:cubicBezTo>
                  <a:lnTo>
                    <a:pt x="17158" y="35729"/>
                  </a:lnTo>
                  <a:cubicBezTo>
                    <a:pt x="17208" y="35769"/>
                    <a:pt x="17259" y="35806"/>
                    <a:pt x="17308" y="35846"/>
                  </a:cubicBezTo>
                  <a:cubicBezTo>
                    <a:pt x="17345" y="35876"/>
                    <a:pt x="17387" y="35928"/>
                    <a:pt x="17430" y="35955"/>
                  </a:cubicBezTo>
                  <a:lnTo>
                    <a:pt x="17430" y="35955"/>
                  </a:lnTo>
                  <a:cubicBezTo>
                    <a:pt x="17473" y="36007"/>
                    <a:pt x="17517" y="36058"/>
                    <a:pt x="17560" y="36109"/>
                  </a:cubicBezTo>
                  <a:cubicBezTo>
                    <a:pt x="17563" y="36112"/>
                    <a:pt x="17566" y="36116"/>
                    <a:pt x="17569" y="36119"/>
                  </a:cubicBezTo>
                  <a:lnTo>
                    <a:pt x="17569" y="36119"/>
                  </a:lnTo>
                  <a:cubicBezTo>
                    <a:pt x="17565" y="36111"/>
                    <a:pt x="17562" y="36103"/>
                    <a:pt x="17559" y="36095"/>
                  </a:cubicBezTo>
                  <a:lnTo>
                    <a:pt x="17559" y="36095"/>
                  </a:lnTo>
                  <a:cubicBezTo>
                    <a:pt x="17562" y="36103"/>
                    <a:pt x="17566" y="36112"/>
                    <a:pt x="17569" y="36120"/>
                  </a:cubicBezTo>
                  <a:lnTo>
                    <a:pt x="17569" y="36120"/>
                  </a:lnTo>
                  <a:cubicBezTo>
                    <a:pt x="17569" y="36120"/>
                    <a:pt x="17569" y="36119"/>
                    <a:pt x="17569" y="36119"/>
                  </a:cubicBezTo>
                  <a:lnTo>
                    <a:pt x="17569" y="36119"/>
                  </a:lnTo>
                  <a:cubicBezTo>
                    <a:pt x="17604" y="36204"/>
                    <a:pt x="17623" y="36235"/>
                    <a:pt x="17628" y="36235"/>
                  </a:cubicBezTo>
                  <a:cubicBezTo>
                    <a:pt x="17629" y="36235"/>
                    <a:pt x="17630" y="36234"/>
                    <a:pt x="17630" y="36232"/>
                  </a:cubicBezTo>
                  <a:lnTo>
                    <a:pt x="17630" y="36232"/>
                  </a:lnTo>
                  <a:cubicBezTo>
                    <a:pt x="17675" y="36308"/>
                    <a:pt x="17727" y="36383"/>
                    <a:pt x="17765" y="36459"/>
                  </a:cubicBezTo>
                  <a:cubicBezTo>
                    <a:pt x="17777" y="36483"/>
                    <a:pt x="17787" y="36507"/>
                    <a:pt x="17796" y="36527"/>
                  </a:cubicBezTo>
                  <a:lnTo>
                    <a:pt x="17796" y="36527"/>
                  </a:lnTo>
                  <a:cubicBezTo>
                    <a:pt x="17815" y="36584"/>
                    <a:pt x="17835" y="36640"/>
                    <a:pt x="17851" y="36697"/>
                  </a:cubicBezTo>
                  <a:cubicBezTo>
                    <a:pt x="17896" y="36849"/>
                    <a:pt x="17931" y="37004"/>
                    <a:pt x="17955" y="37162"/>
                  </a:cubicBezTo>
                  <a:cubicBezTo>
                    <a:pt x="17965" y="37227"/>
                    <a:pt x="17973" y="37294"/>
                    <a:pt x="17980" y="37360"/>
                  </a:cubicBezTo>
                  <a:lnTo>
                    <a:pt x="17980" y="37360"/>
                  </a:lnTo>
                  <a:cubicBezTo>
                    <a:pt x="17978" y="37345"/>
                    <a:pt x="17977" y="37339"/>
                    <a:pt x="17977" y="37339"/>
                  </a:cubicBezTo>
                  <a:lnTo>
                    <a:pt x="17977" y="37339"/>
                  </a:lnTo>
                  <a:cubicBezTo>
                    <a:pt x="17975" y="37339"/>
                    <a:pt x="17986" y="37489"/>
                    <a:pt x="17988" y="37531"/>
                  </a:cubicBezTo>
                  <a:cubicBezTo>
                    <a:pt x="17992" y="37739"/>
                    <a:pt x="17985" y="37945"/>
                    <a:pt x="17968" y="38152"/>
                  </a:cubicBezTo>
                  <a:cubicBezTo>
                    <a:pt x="17926" y="38613"/>
                    <a:pt x="17849" y="39068"/>
                    <a:pt x="17738" y="39517"/>
                  </a:cubicBezTo>
                  <a:cubicBezTo>
                    <a:pt x="17100" y="42140"/>
                    <a:pt x="15452" y="44289"/>
                    <a:pt x="14164" y="46616"/>
                  </a:cubicBezTo>
                  <a:cubicBezTo>
                    <a:pt x="12796" y="49087"/>
                    <a:pt x="11733" y="51966"/>
                    <a:pt x="13044" y="54692"/>
                  </a:cubicBezTo>
                  <a:cubicBezTo>
                    <a:pt x="13768" y="56195"/>
                    <a:pt x="15054" y="57465"/>
                    <a:pt x="16581" y="58131"/>
                  </a:cubicBezTo>
                  <a:cubicBezTo>
                    <a:pt x="17907" y="58709"/>
                    <a:pt x="19330" y="58799"/>
                    <a:pt x="20752" y="58927"/>
                  </a:cubicBezTo>
                  <a:cubicBezTo>
                    <a:pt x="21083" y="58957"/>
                    <a:pt x="21414" y="58992"/>
                    <a:pt x="21743" y="59042"/>
                  </a:cubicBezTo>
                  <a:cubicBezTo>
                    <a:pt x="22019" y="59083"/>
                    <a:pt x="22345" y="59149"/>
                    <a:pt x="22477" y="59189"/>
                  </a:cubicBezTo>
                  <a:cubicBezTo>
                    <a:pt x="22634" y="59235"/>
                    <a:pt x="22787" y="59288"/>
                    <a:pt x="22941" y="59344"/>
                  </a:cubicBezTo>
                  <a:cubicBezTo>
                    <a:pt x="22960" y="59350"/>
                    <a:pt x="23053" y="59392"/>
                    <a:pt x="23056" y="59392"/>
                  </a:cubicBezTo>
                  <a:cubicBezTo>
                    <a:pt x="23056" y="59392"/>
                    <a:pt x="23056" y="59392"/>
                    <a:pt x="23056" y="59392"/>
                  </a:cubicBezTo>
                  <a:lnTo>
                    <a:pt x="23056" y="59392"/>
                  </a:lnTo>
                  <a:cubicBezTo>
                    <a:pt x="23108" y="59417"/>
                    <a:pt x="23159" y="59443"/>
                    <a:pt x="23209" y="59471"/>
                  </a:cubicBezTo>
                  <a:cubicBezTo>
                    <a:pt x="23396" y="59570"/>
                    <a:pt x="23589" y="59687"/>
                    <a:pt x="23771" y="59864"/>
                  </a:cubicBezTo>
                  <a:cubicBezTo>
                    <a:pt x="24085" y="60168"/>
                    <a:pt x="24534" y="60464"/>
                    <a:pt x="24991" y="60464"/>
                  </a:cubicBezTo>
                  <a:cubicBezTo>
                    <a:pt x="25105" y="60464"/>
                    <a:pt x="25219" y="60445"/>
                    <a:pt x="25332" y="60404"/>
                  </a:cubicBezTo>
                  <a:cubicBezTo>
                    <a:pt x="25831" y="60222"/>
                    <a:pt x="25805" y="59609"/>
                    <a:pt x="25462" y="59276"/>
                  </a:cubicBezTo>
                  <a:cubicBezTo>
                    <a:pt x="24319" y="58168"/>
                    <a:pt x="22955" y="57554"/>
                    <a:pt x="21386" y="57310"/>
                  </a:cubicBezTo>
                  <a:cubicBezTo>
                    <a:pt x="20177" y="57120"/>
                    <a:pt x="18802" y="57152"/>
                    <a:pt x="17685" y="56867"/>
                  </a:cubicBezTo>
                  <a:cubicBezTo>
                    <a:pt x="17163" y="56735"/>
                    <a:pt x="16720" y="56542"/>
                    <a:pt x="16335" y="56232"/>
                  </a:cubicBezTo>
                  <a:cubicBezTo>
                    <a:pt x="15864" y="55850"/>
                    <a:pt x="15431" y="55292"/>
                    <a:pt x="15132" y="54724"/>
                  </a:cubicBezTo>
                  <a:cubicBezTo>
                    <a:pt x="14560" y="53634"/>
                    <a:pt x="14539" y="52407"/>
                    <a:pt x="14801" y="51227"/>
                  </a:cubicBezTo>
                  <a:cubicBezTo>
                    <a:pt x="15392" y="48554"/>
                    <a:pt x="17202" y="46265"/>
                    <a:pt x="18517" y="43918"/>
                  </a:cubicBezTo>
                  <a:cubicBezTo>
                    <a:pt x="19477" y="42204"/>
                    <a:pt x="20305" y="40076"/>
                    <a:pt x="20188" y="38069"/>
                  </a:cubicBezTo>
                  <a:cubicBezTo>
                    <a:pt x="20097" y="36493"/>
                    <a:pt x="19294" y="35274"/>
                    <a:pt x="17977" y="34429"/>
                  </a:cubicBezTo>
                  <a:cubicBezTo>
                    <a:pt x="16899" y="33737"/>
                    <a:pt x="15619" y="33424"/>
                    <a:pt x="14391" y="33120"/>
                  </a:cubicBezTo>
                  <a:cubicBezTo>
                    <a:pt x="13766" y="32965"/>
                    <a:pt x="13142" y="32815"/>
                    <a:pt x="12528" y="32623"/>
                  </a:cubicBezTo>
                  <a:cubicBezTo>
                    <a:pt x="12220" y="32528"/>
                    <a:pt x="11915" y="32422"/>
                    <a:pt x="11616" y="32301"/>
                  </a:cubicBezTo>
                  <a:cubicBezTo>
                    <a:pt x="11582" y="32287"/>
                    <a:pt x="11538" y="32274"/>
                    <a:pt x="11497" y="32258"/>
                  </a:cubicBezTo>
                  <a:lnTo>
                    <a:pt x="11497" y="32258"/>
                  </a:lnTo>
                  <a:cubicBezTo>
                    <a:pt x="11475" y="32243"/>
                    <a:pt x="11451" y="32229"/>
                    <a:pt x="11429" y="32218"/>
                  </a:cubicBezTo>
                  <a:cubicBezTo>
                    <a:pt x="11285" y="32144"/>
                    <a:pt x="11140" y="32072"/>
                    <a:pt x="11001" y="31991"/>
                  </a:cubicBezTo>
                  <a:cubicBezTo>
                    <a:pt x="10944" y="31958"/>
                    <a:pt x="10888" y="31922"/>
                    <a:pt x="10831" y="31890"/>
                  </a:cubicBezTo>
                  <a:lnTo>
                    <a:pt x="10831" y="31890"/>
                  </a:lnTo>
                  <a:cubicBezTo>
                    <a:pt x="10713" y="31800"/>
                    <a:pt x="10593" y="31716"/>
                    <a:pt x="10480" y="31620"/>
                  </a:cubicBezTo>
                  <a:cubicBezTo>
                    <a:pt x="10448" y="31593"/>
                    <a:pt x="10416" y="31564"/>
                    <a:pt x="10384" y="31535"/>
                  </a:cubicBezTo>
                  <a:lnTo>
                    <a:pt x="10384" y="31535"/>
                  </a:lnTo>
                  <a:cubicBezTo>
                    <a:pt x="10399" y="31550"/>
                    <a:pt x="10405" y="31557"/>
                    <a:pt x="10404" y="31557"/>
                  </a:cubicBezTo>
                  <a:cubicBezTo>
                    <a:pt x="10401" y="31557"/>
                    <a:pt x="10378" y="31537"/>
                    <a:pt x="10337" y="31493"/>
                  </a:cubicBezTo>
                  <a:lnTo>
                    <a:pt x="10337" y="31493"/>
                  </a:lnTo>
                  <a:cubicBezTo>
                    <a:pt x="10353" y="31507"/>
                    <a:pt x="10368" y="31521"/>
                    <a:pt x="10384" y="31535"/>
                  </a:cubicBezTo>
                  <a:lnTo>
                    <a:pt x="10384" y="31535"/>
                  </a:lnTo>
                  <a:cubicBezTo>
                    <a:pt x="10372" y="31524"/>
                    <a:pt x="10356" y="31508"/>
                    <a:pt x="10333" y="31489"/>
                  </a:cubicBezTo>
                  <a:lnTo>
                    <a:pt x="10333" y="31489"/>
                  </a:lnTo>
                  <a:cubicBezTo>
                    <a:pt x="10335" y="31490"/>
                    <a:pt x="10336" y="31491"/>
                    <a:pt x="10337" y="31493"/>
                  </a:cubicBezTo>
                  <a:lnTo>
                    <a:pt x="10337" y="31493"/>
                  </a:lnTo>
                  <a:cubicBezTo>
                    <a:pt x="10324" y="31482"/>
                    <a:pt x="10312" y="31471"/>
                    <a:pt x="10300" y="31460"/>
                  </a:cubicBezTo>
                  <a:lnTo>
                    <a:pt x="10300" y="31460"/>
                  </a:lnTo>
                  <a:cubicBezTo>
                    <a:pt x="10312" y="31471"/>
                    <a:pt x="10323" y="31480"/>
                    <a:pt x="10333" y="31489"/>
                  </a:cubicBezTo>
                  <a:lnTo>
                    <a:pt x="10333" y="31489"/>
                  </a:lnTo>
                  <a:cubicBezTo>
                    <a:pt x="10329" y="31485"/>
                    <a:pt x="10325" y="31480"/>
                    <a:pt x="10320" y="31475"/>
                  </a:cubicBezTo>
                  <a:cubicBezTo>
                    <a:pt x="10275" y="31425"/>
                    <a:pt x="10232" y="31374"/>
                    <a:pt x="10190" y="31324"/>
                  </a:cubicBezTo>
                  <a:lnTo>
                    <a:pt x="10190" y="31324"/>
                  </a:lnTo>
                  <a:cubicBezTo>
                    <a:pt x="10339" y="31271"/>
                    <a:pt x="10485" y="31210"/>
                    <a:pt x="10629" y="31144"/>
                  </a:cubicBezTo>
                  <a:cubicBezTo>
                    <a:pt x="11084" y="30932"/>
                    <a:pt x="11526" y="30690"/>
                    <a:pt x="11948" y="30417"/>
                  </a:cubicBezTo>
                  <a:cubicBezTo>
                    <a:pt x="12907" y="29809"/>
                    <a:pt x="13797" y="29083"/>
                    <a:pt x="14600" y="28281"/>
                  </a:cubicBezTo>
                  <a:cubicBezTo>
                    <a:pt x="15988" y="26898"/>
                    <a:pt x="17752" y="24786"/>
                    <a:pt x="17218" y="22656"/>
                  </a:cubicBezTo>
                  <a:cubicBezTo>
                    <a:pt x="16773" y="20878"/>
                    <a:pt x="15040" y="19461"/>
                    <a:pt x="13254" y="19461"/>
                  </a:cubicBezTo>
                  <a:cubicBezTo>
                    <a:pt x="12761" y="19461"/>
                    <a:pt x="12264" y="19568"/>
                    <a:pt x="11788" y="19806"/>
                  </a:cubicBezTo>
                  <a:cubicBezTo>
                    <a:pt x="9881" y="20762"/>
                    <a:pt x="8485" y="22808"/>
                    <a:pt x="7660" y="24724"/>
                  </a:cubicBezTo>
                  <a:cubicBezTo>
                    <a:pt x="6966" y="26337"/>
                    <a:pt x="6845" y="28259"/>
                    <a:pt x="7404" y="29942"/>
                  </a:cubicBezTo>
                  <a:lnTo>
                    <a:pt x="7404" y="29942"/>
                  </a:lnTo>
                  <a:cubicBezTo>
                    <a:pt x="7265" y="29960"/>
                    <a:pt x="7126" y="29976"/>
                    <a:pt x="6988" y="29987"/>
                  </a:cubicBezTo>
                  <a:cubicBezTo>
                    <a:pt x="6817" y="30002"/>
                    <a:pt x="6646" y="30011"/>
                    <a:pt x="6475" y="30016"/>
                  </a:cubicBezTo>
                  <a:cubicBezTo>
                    <a:pt x="6454" y="30017"/>
                    <a:pt x="6432" y="30017"/>
                    <a:pt x="6411" y="30017"/>
                  </a:cubicBezTo>
                  <a:cubicBezTo>
                    <a:pt x="6373" y="30017"/>
                    <a:pt x="6336" y="30016"/>
                    <a:pt x="6298" y="30016"/>
                  </a:cubicBezTo>
                  <a:cubicBezTo>
                    <a:pt x="6263" y="30016"/>
                    <a:pt x="6229" y="30017"/>
                    <a:pt x="6194" y="30018"/>
                  </a:cubicBezTo>
                  <a:cubicBezTo>
                    <a:pt x="6185" y="30018"/>
                    <a:pt x="6178" y="30018"/>
                    <a:pt x="6172" y="30019"/>
                  </a:cubicBezTo>
                  <a:lnTo>
                    <a:pt x="6172" y="30019"/>
                  </a:lnTo>
                  <a:cubicBezTo>
                    <a:pt x="6159" y="30018"/>
                    <a:pt x="6143" y="30016"/>
                    <a:pt x="6124" y="30015"/>
                  </a:cubicBezTo>
                  <a:cubicBezTo>
                    <a:pt x="5962" y="30000"/>
                    <a:pt x="5801" y="29986"/>
                    <a:pt x="5641" y="29962"/>
                  </a:cubicBezTo>
                  <a:cubicBezTo>
                    <a:pt x="5569" y="29952"/>
                    <a:pt x="5497" y="29938"/>
                    <a:pt x="5425" y="29927"/>
                  </a:cubicBezTo>
                  <a:cubicBezTo>
                    <a:pt x="5404" y="29922"/>
                    <a:pt x="5383" y="29917"/>
                    <a:pt x="5361" y="29912"/>
                  </a:cubicBezTo>
                  <a:lnTo>
                    <a:pt x="5361" y="29912"/>
                  </a:lnTo>
                  <a:cubicBezTo>
                    <a:pt x="5235" y="29864"/>
                    <a:pt x="5095" y="29839"/>
                    <a:pt x="4967" y="29793"/>
                  </a:cubicBezTo>
                  <a:cubicBezTo>
                    <a:pt x="4912" y="29773"/>
                    <a:pt x="4859" y="29746"/>
                    <a:pt x="4805" y="29728"/>
                  </a:cubicBezTo>
                  <a:lnTo>
                    <a:pt x="4805" y="29728"/>
                  </a:lnTo>
                  <a:cubicBezTo>
                    <a:pt x="4801" y="29726"/>
                    <a:pt x="4796" y="29723"/>
                    <a:pt x="4791" y="29721"/>
                  </a:cubicBezTo>
                  <a:cubicBezTo>
                    <a:pt x="4681" y="29662"/>
                    <a:pt x="4573" y="29589"/>
                    <a:pt x="4462" y="29533"/>
                  </a:cubicBezTo>
                  <a:lnTo>
                    <a:pt x="4462" y="29533"/>
                  </a:lnTo>
                  <a:cubicBezTo>
                    <a:pt x="4409" y="29493"/>
                    <a:pt x="4355" y="29453"/>
                    <a:pt x="4304" y="29411"/>
                  </a:cubicBezTo>
                  <a:cubicBezTo>
                    <a:pt x="4255" y="29371"/>
                    <a:pt x="4209" y="29330"/>
                    <a:pt x="4161" y="29290"/>
                  </a:cubicBezTo>
                  <a:lnTo>
                    <a:pt x="4161" y="29290"/>
                  </a:lnTo>
                  <a:cubicBezTo>
                    <a:pt x="4074" y="29187"/>
                    <a:pt x="3976" y="29092"/>
                    <a:pt x="3890" y="28986"/>
                  </a:cubicBezTo>
                  <a:cubicBezTo>
                    <a:pt x="3852" y="28938"/>
                    <a:pt x="3816" y="28888"/>
                    <a:pt x="3776" y="28840"/>
                  </a:cubicBezTo>
                  <a:lnTo>
                    <a:pt x="3776" y="28840"/>
                  </a:lnTo>
                  <a:cubicBezTo>
                    <a:pt x="3704" y="28714"/>
                    <a:pt x="3621" y="28596"/>
                    <a:pt x="3552" y="28468"/>
                  </a:cubicBezTo>
                  <a:cubicBezTo>
                    <a:pt x="3483" y="28342"/>
                    <a:pt x="3417" y="28214"/>
                    <a:pt x="3358" y="28082"/>
                  </a:cubicBezTo>
                  <a:cubicBezTo>
                    <a:pt x="3330" y="28019"/>
                    <a:pt x="3304" y="27955"/>
                    <a:pt x="3277" y="27893"/>
                  </a:cubicBezTo>
                  <a:cubicBezTo>
                    <a:pt x="3275" y="27890"/>
                    <a:pt x="3274" y="27887"/>
                    <a:pt x="3272" y="27884"/>
                  </a:cubicBezTo>
                  <a:lnTo>
                    <a:pt x="3272" y="27884"/>
                  </a:lnTo>
                  <a:cubicBezTo>
                    <a:pt x="3263" y="27860"/>
                    <a:pt x="3255" y="27837"/>
                    <a:pt x="3246" y="27813"/>
                  </a:cubicBezTo>
                  <a:cubicBezTo>
                    <a:pt x="3031" y="27192"/>
                    <a:pt x="2881" y="26553"/>
                    <a:pt x="2798" y="25901"/>
                  </a:cubicBezTo>
                  <a:cubicBezTo>
                    <a:pt x="2774" y="25728"/>
                    <a:pt x="2756" y="25556"/>
                    <a:pt x="2738" y="25382"/>
                  </a:cubicBezTo>
                  <a:cubicBezTo>
                    <a:pt x="2736" y="25356"/>
                    <a:pt x="2734" y="25339"/>
                    <a:pt x="2733" y="25326"/>
                  </a:cubicBezTo>
                  <a:lnTo>
                    <a:pt x="2733" y="25326"/>
                  </a:lnTo>
                  <a:cubicBezTo>
                    <a:pt x="2733" y="25320"/>
                    <a:pt x="2732" y="25299"/>
                    <a:pt x="2729" y="25246"/>
                  </a:cubicBezTo>
                  <a:cubicBezTo>
                    <a:pt x="2722" y="25149"/>
                    <a:pt x="2716" y="25053"/>
                    <a:pt x="2713" y="24955"/>
                  </a:cubicBezTo>
                  <a:cubicBezTo>
                    <a:pt x="2694" y="24567"/>
                    <a:pt x="2690" y="24179"/>
                    <a:pt x="2698" y="23791"/>
                  </a:cubicBezTo>
                  <a:cubicBezTo>
                    <a:pt x="2719" y="22957"/>
                    <a:pt x="2783" y="22126"/>
                    <a:pt x="2890" y="21299"/>
                  </a:cubicBezTo>
                  <a:cubicBezTo>
                    <a:pt x="3357" y="17632"/>
                    <a:pt x="4406" y="14162"/>
                    <a:pt x="5766" y="10761"/>
                  </a:cubicBezTo>
                  <a:cubicBezTo>
                    <a:pt x="6900" y="7918"/>
                    <a:pt x="8229" y="4980"/>
                    <a:pt x="10153" y="2571"/>
                  </a:cubicBezTo>
                  <a:cubicBezTo>
                    <a:pt x="10192" y="2521"/>
                    <a:pt x="10232" y="2472"/>
                    <a:pt x="10272" y="2422"/>
                  </a:cubicBezTo>
                  <a:cubicBezTo>
                    <a:pt x="10293" y="2397"/>
                    <a:pt x="10316" y="2371"/>
                    <a:pt x="10337" y="2345"/>
                  </a:cubicBezTo>
                  <a:lnTo>
                    <a:pt x="10337" y="2345"/>
                  </a:lnTo>
                  <a:cubicBezTo>
                    <a:pt x="10410" y="2262"/>
                    <a:pt x="10484" y="2180"/>
                    <a:pt x="10560" y="2099"/>
                  </a:cubicBezTo>
                  <a:cubicBezTo>
                    <a:pt x="10715" y="1935"/>
                    <a:pt x="10876" y="1778"/>
                    <a:pt x="11047" y="1630"/>
                  </a:cubicBezTo>
                  <a:cubicBezTo>
                    <a:pt x="11750" y="1024"/>
                    <a:pt x="10588" y="1"/>
                    <a:pt x="973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9" name="Google Shape;489;p14"/>
            <p:cNvSpPr/>
            <p:nvPr/>
          </p:nvSpPr>
          <p:spPr>
            <a:xfrm rot="-2225305">
              <a:off x="8513182" y="3745809"/>
              <a:ext cx="435765" cy="1423073"/>
            </a:xfrm>
            <a:custGeom>
              <a:avLst/>
              <a:gdLst/>
              <a:ahLst/>
              <a:cxnLst/>
              <a:rect l="l" t="t" r="r" b="b"/>
              <a:pathLst>
                <a:path w="15040" h="49116" extrusionOk="0">
                  <a:moveTo>
                    <a:pt x="2622" y="0"/>
                  </a:moveTo>
                  <a:cubicBezTo>
                    <a:pt x="2279" y="0"/>
                    <a:pt x="1966" y="93"/>
                    <a:pt x="1911" y="396"/>
                  </a:cubicBezTo>
                  <a:lnTo>
                    <a:pt x="1909" y="396"/>
                  </a:lnTo>
                  <a:cubicBezTo>
                    <a:pt x="1170" y="4445"/>
                    <a:pt x="0" y="8600"/>
                    <a:pt x="387" y="12750"/>
                  </a:cubicBezTo>
                  <a:cubicBezTo>
                    <a:pt x="561" y="14618"/>
                    <a:pt x="1107" y="16551"/>
                    <a:pt x="2154" y="18121"/>
                  </a:cubicBezTo>
                  <a:cubicBezTo>
                    <a:pt x="2937" y="19295"/>
                    <a:pt x="4098" y="20091"/>
                    <a:pt x="5333" y="20727"/>
                  </a:cubicBezTo>
                  <a:cubicBezTo>
                    <a:pt x="5897" y="21017"/>
                    <a:pt x="6464" y="21298"/>
                    <a:pt x="7006" y="21629"/>
                  </a:cubicBezTo>
                  <a:cubicBezTo>
                    <a:pt x="7157" y="21722"/>
                    <a:pt x="7306" y="21818"/>
                    <a:pt x="7453" y="21917"/>
                  </a:cubicBezTo>
                  <a:cubicBezTo>
                    <a:pt x="7485" y="21938"/>
                    <a:pt x="7517" y="21961"/>
                    <a:pt x="7548" y="21983"/>
                  </a:cubicBezTo>
                  <a:lnTo>
                    <a:pt x="7548" y="21983"/>
                  </a:lnTo>
                  <a:cubicBezTo>
                    <a:pt x="7581" y="22006"/>
                    <a:pt x="7646" y="22053"/>
                    <a:pt x="7673" y="22075"/>
                  </a:cubicBezTo>
                  <a:cubicBezTo>
                    <a:pt x="8022" y="22350"/>
                    <a:pt x="8354" y="22636"/>
                    <a:pt x="8675" y="22942"/>
                  </a:cubicBezTo>
                  <a:cubicBezTo>
                    <a:pt x="9261" y="23505"/>
                    <a:pt x="9958" y="24216"/>
                    <a:pt x="10290" y="24815"/>
                  </a:cubicBezTo>
                  <a:cubicBezTo>
                    <a:pt x="10641" y="25447"/>
                    <a:pt x="10772" y="25871"/>
                    <a:pt x="10764" y="26580"/>
                  </a:cubicBezTo>
                  <a:cubicBezTo>
                    <a:pt x="10758" y="27147"/>
                    <a:pt x="10613" y="27661"/>
                    <a:pt x="10386" y="28272"/>
                  </a:cubicBezTo>
                  <a:cubicBezTo>
                    <a:pt x="10124" y="28975"/>
                    <a:pt x="9796" y="29652"/>
                    <a:pt x="9488" y="30336"/>
                  </a:cubicBezTo>
                  <a:cubicBezTo>
                    <a:pt x="8680" y="32128"/>
                    <a:pt x="8081" y="33925"/>
                    <a:pt x="7886" y="35895"/>
                  </a:cubicBezTo>
                  <a:cubicBezTo>
                    <a:pt x="7421" y="40569"/>
                    <a:pt x="9649" y="44705"/>
                    <a:pt x="12362" y="48335"/>
                  </a:cubicBezTo>
                  <a:cubicBezTo>
                    <a:pt x="12712" y="48804"/>
                    <a:pt x="13393" y="49116"/>
                    <a:pt x="13996" y="49116"/>
                  </a:cubicBezTo>
                  <a:cubicBezTo>
                    <a:pt x="14077" y="49116"/>
                    <a:pt x="14156" y="49110"/>
                    <a:pt x="14233" y="49099"/>
                  </a:cubicBezTo>
                  <a:cubicBezTo>
                    <a:pt x="14838" y="49007"/>
                    <a:pt x="15039" y="48506"/>
                    <a:pt x="14674" y="48017"/>
                  </a:cubicBezTo>
                  <a:cubicBezTo>
                    <a:pt x="12375" y="44940"/>
                    <a:pt x="10450" y="41528"/>
                    <a:pt x="10539" y="37574"/>
                  </a:cubicBezTo>
                  <a:cubicBezTo>
                    <a:pt x="10582" y="35627"/>
                    <a:pt x="11092" y="33807"/>
                    <a:pt x="11860" y="32032"/>
                  </a:cubicBezTo>
                  <a:cubicBezTo>
                    <a:pt x="12415" y="30756"/>
                    <a:pt x="13130" y="29495"/>
                    <a:pt x="13381" y="28113"/>
                  </a:cubicBezTo>
                  <a:cubicBezTo>
                    <a:pt x="13662" y="26562"/>
                    <a:pt x="13156" y="25164"/>
                    <a:pt x="12210" y="23930"/>
                  </a:cubicBezTo>
                  <a:cubicBezTo>
                    <a:pt x="11103" y="22484"/>
                    <a:pt x="9622" y="21198"/>
                    <a:pt x="8047" y="20286"/>
                  </a:cubicBezTo>
                  <a:cubicBezTo>
                    <a:pt x="7510" y="19976"/>
                    <a:pt x="6951" y="19707"/>
                    <a:pt x="6403" y="19418"/>
                  </a:cubicBezTo>
                  <a:cubicBezTo>
                    <a:pt x="6175" y="19298"/>
                    <a:pt x="5948" y="19174"/>
                    <a:pt x="5729" y="19040"/>
                  </a:cubicBezTo>
                  <a:cubicBezTo>
                    <a:pt x="5620" y="18972"/>
                    <a:pt x="5515" y="18900"/>
                    <a:pt x="5408" y="18830"/>
                  </a:cubicBezTo>
                  <a:lnTo>
                    <a:pt x="5408" y="18830"/>
                  </a:lnTo>
                  <a:cubicBezTo>
                    <a:pt x="5469" y="18869"/>
                    <a:pt x="5496" y="18885"/>
                    <a:pt x="5499" y="18885"/>
                  </a:cubicBezTo>
                  <a:cubicBezTo>
                    <a:pt x="5510" y="18885"/>
                    <a:pt x="5241" y="18695"/>
                    <a:pt x="5178" y="18640"/>
                  </a:cubicBezTo>
                  <a:cubicBezTo>
                    <a:pt x="5143" y="18610"/>
                    <a:pt x="5024" y="18496"/>
                    <a:pt x="4968" y="18445"/>
                  </a:cubicBezTo>
                  <a:lnTo>
                    <a:pt x="4968" y="18445"/>
                  </a:lnTo>
                  <a:cubicBezTo>
                    <a:pt x="4920" y="18388"/>
                    <a:pt x="4796" y="18249"/>
                    <a:pt x="4763" y="18207"/>
                  </a:cubicBezTo>
                  <a:cubicBezTo>
                    <a:pt x="4657" y="18078"/>
                    <a:pt x="4558" y="17942"/>
                    <a:pt x="4465" y="17803"/>
                  </a:cubicBezTo>
                  <a:cubicBezTo>
                    <a:pt x="4323" y="17589"/>
                    <a:pt x="4379" y="17678"/>
                    <a:pt x="4247" y="17421"/>
                  </a:cubicBezTo>
                  <a:cubicBezTo>
                    <a:pt x="3831" y="16626"/>
                    <a:pt x="3531" y="15749"/>
                    <a:pt x="3333" y="14875"/>
                  </a:cubicBezTo>
                  <a:cubicBezTo>
                    <a:pt x="2838" y="12678"/>
                    <a:pt x="3021" y="10352"/>
                    <a:pt x="3328" y="8143"/>
                  </a:cubicBezTo>
                  <a:cubicBezTo>
                    <a:pt x="3640" y="5903"/>
                    <a:pt x="4151" y="3699"/>
                    <a:pt x="4556" y="1476"/>
                  </a:cubicBezTo>
                  <a:cubicBezTo>
                    <a:pt x="4673" y="841"/>
                    <a:pt x="4080" y="390"/>
                    <a:pt x="3545" y="171"/>
                  </a:cubicBezTo>
                  <a:cubicBezTo>
                    <a:pt x="3375" y="102"/>
                    <a:pt x="2981" y="0"/>
                    <a:pt x="2622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0" name="Google Shape;490;p14"/>
            <p:cNvSpPr/>
            <p:nvPr/>
          </p:nvSpPr>
          <p:spPr>
            <a:xfrm>
              <a:off x="8054827" y="-79728"/>
              <a:ext cx="1054835" cy="1431162"/>
            </a:xfrm>
            <a:custGeom>
              <a:avLst/>
              <a:gdLst/>
              <a:ahLst/>
              <a:cxnLst/>
              <a:rect l="l" t="t" r="r" b="b"/>
              <a:pathLst>
                <a:path w="36405" h="49393" extrusionOk="0">
                  <a:moveTo>
                    <a:pt x="14570" y="18820"/>
                  </a:moveTo>
                  <a:cubicBezTo>
                    <a:pt x="14571" y="18820"/>
                    <a:pt x="14584" y="18822"/>
                    <a:pt x="14618" y="18826"/>
                  </a:cubicBezTo>
                  <a:lnTo>
                    <a:pt x="14618" y="18826"/>
                  </a:lnTo>
                  <a:cubicBezTo>
                    <a:pt x="14592" y="18823"/>
                    <a:pt x="14569" y="18820"/>
                    <a:pt x="14570" y="18820"/>
                  </a:cubicBezTo>
                  <a:close/>
                  <a:moveTo>
                    <a:pt x="14649" y="18829"/>
                  </a:moveTo>
                  <a:cubicBezTo>
                    <a:pt x="14656" y="18830"/>
                    <a:pt x="14663" y="18831"/>
                    <a:pt x="14671" y="18831"/>
                  </a:cubicBezTo>
                  <a:cubicBezTo>
                    <a:pt x="14664" y="18831"/>
                    <a:pt x="14656" y="18830"/>
                    <a:pt x="14649" y="18829"/>
                  </a:cubicBezTo>
                  <a:close/>
                  <a:moveTo>
                    <a:pt x="4756" y="1"/>
                  </a:moveTo>
                  <a:cubicBezTo>
                    <a:pt x="4233" y="1"/>
                    <a:pt x="3605" y="121"/>
                    <a:pt x="3325" y="476"/>
                  </a:cubicBezTo>
                  <a:lnTo>
                    <a:pt x="3326" y="476"/>
                  </a:lnTo>
                  <a:cubicBezTo>
                    <a:pt x="2008" y="2142"/>
                    <a:pt x="1178" y="4142"/>
                    <a:pt x="699" y="6201"/>
                  </a:cubicBezTo>
                  <a:cubicBezTo>
                    <a:pt x="189" y="8379"/>
                    <a:pt x="0" y="10711"/>
                    <a:pt x="513" y="12908"/>
                  </a:cubicBezTo>
                  <a:cubicBezTo>
                    <a:pt x="1037" y="15152"/>
                    <a:pt x="2290" y="16981"/>
                    <a:pt x="4410" y="17964"/>
                  </a:cubicBezTo>
                  <a:cubicBezTo>
                    <a:pt x="5998" y="18700"/>
                    <a:pt x="7727" y="18857"/>
                    <a:pt x="9460" y="18857"/>
                  </a:cubicBezTo>
                  <a:cubicBezTo>
                    <a:pt x="10349" y="18857"/>
                    <a:pt x="11239" y="18815"/>
                    <a:pt x="12111" y="18790"/>
                  </a:cubicBezTo>
                  <a:cubicBezTo>
                    <a:pt x="12453" y="18779"/>
                    <a:pt x="12794" y="18772"/>
                    <a:pt x="13136" y="18772"/>
                  </a:cubicBezTo>
                  <a:cubicBezTo>
                    <a:pt x="13425" y="18772"/>
                    <a:pt x="13714" y="18777"/>
                    <a:pt x="14003" y="18790"/>
                  </a:cubicBezTo>
                  <a:cubicBezTo>
                    <a:pt x="14159" y="18796"/>
                    <a:pt x="14314" y="18804"/>
                    <a:pt x="14471" y="18815"/>
                  </a:cubicBezTo>
                  <a:cubicBezTo>
                    <a:pt x="14524" y="18819"/>
                    <a:pt x="14579" y="18823"/>
                    <a:pt x="14634" y="18828"/>
                  </a:cubicBezTo>
                  <a:lnTo>
                    <a:pt x="14634" y="18828"/>
                  </a:lnTo>
                  <a:cubicBezTo>
                    <a:pt x="14656" y="18831"/>
                    <a:pt x="14684" y="18835"/>
                    <a:pt x="14720" y="18839"/>
                  </a:cubicBezTo>
                  <a:cubicBezTo>
                    <a:pt x="15027" y="18879"/>
                    <a:pt x="15332" y="18924"/>
                    <a:pt x="15635" y="18988"/>
                  </a:cubicBezTo>
                  <a:cubicBezTo>
                    <a:pt x="16640" y="19200"/>
                    <a:pt x="17890" y="19807"/>
                    <a:pt x="18695" y="20664"/>
                  </a:cubicBezTo>
                  <a:cubicBezTo>
                    <a:pt x="19527" y="21549"/>
                    <a:pt x="20224" y="22576"/>
                    <a:pt x="20570" y="23749"/>
                  </a:cubicBezTo>
                  <a:cubicBezTo>
                    <a:pt x="20886" y="24819"/>
                    <a:pt x="20955" y="25940"/>
                    <a:pt x="20971" y="27052"/>
                  </a:cubicBezTo>
                  <a:cubicBezTo>
                    <a:pt x="20990" y="28322"/>
                    <a:pt x="20957" y="29591"/>
                    <a:pt x="21038" y="30859"/>
                  </a:cubicBezTo>
                  <a:cubicBezTo>
                    <a:pt x="21109" y="31947"/>
                    <a:pt x="21323" y="33040"/>
                    <a:pt x="21492" y="34117"/>
                  </a:cubicBezTo>
                  <a:cubicBezTo>
                    <a:pt x="21808" y="36134"/>
                    <a:pt x="22180" y="38161"/>
                    <a:pt x="22863" y="40093"/>
                  </a:cubicBezTo>
                  <a:cubicBezTo>
                    <a:pt x="23527" y="41973"/>
                    <a:pt x="24467" y="43754"/>
                    <a:pt x="25866" y="45194"/>
                  </a:cubicBezTo>
                  <a:cubicBezTo>
                    <a:pt x="27515" y="46892"/>
                    <a:pt x="29609" y="48042"/>
                    <a:pt x="31850" y="48764"/>
                  </a:cubicBezTo>
                  <a:cubicBezTo>
                    <a:pt x="32564" y="48994"/>
                    <a:pt x="33293" y="49180"/>
                    <a:pt x="34025" y="49343"/>
                  </a:cubicBezTo>
                  <a:cubicBezTo>
                    <a:pt x="34171" y="49376"/>
                    <a:pt x="34339" y="49393"/>
                    <a:pt x="34515" y="49393"/>
                  </a:cubicBezTo>
                  <a:cubicBezTo>
                    <a:pt x="35034" y="49393"/>
                    <a:pt x="35624" y="49242"/>
                    <a:pt x="35945" y="48906"/>
                  </a:cubicBezTo>
                  <a:cubicBezTo>
                    <a:pt x="36405" y="48427"/>
                    <a:pt x="35742" y="48132"/>
                    <a:pt x="35343" y="48042"/>
                  </a:cubicBezTo>
                  <a:cubicBezTo>
                    <a:pt x="33117" y="47542"/>
                    <a:pt x="30972" y="46657"/>
                    <a:pt x="29210" y="45162"/>
                  </a:cubicBezTo>
                  <a:cubicBezTo>
                    <a:pt x="27772" y="43941"/>
                    <a:pt x="26721" y="42297"/>
                    <a:pt x="25997" y="40569"/>
                  </a:cubicBezTo>
                  <a:cubicBezTo>
                    <a:pt x="25240" y="38761"/>
                    <a:pt x="24837" y="36808"/>
                    <a:pt x="24506" y="34883"/>
                  </a:cubicBezTo>
                  <a:cubicBezTo>
                    <a:pt x="24332" y="33863"/>
                    <a:pt x="24182" y="32837"/>
                    <a:pt x="24032" y="31813"/>
                  </a:cubicBezTo>
                  <a:cubicBezTo>
                    <a:pt x="23850" y="30583"/>
                    <a:pt x="23821" y="29356"/>
                    <a:pt x="23820" y="28115"/>
                  </a:cubicBezTo>
                  <a:cubicBezTo>
                    <a:pt x="23818" y="25859"/>
                    <a:pt x="23799" y="23608"/>
                    <a:pt x="22609" y="21606"/>
                  </a:cubicBezTo>
                  <a:cubicBezTo>
                    <a:pt x="21187" y="19216"/>
                    <a:pt x="18762" y="17862"/>
                    <a:pt x="16038" y="17537"/>
                  </a:cubicBezTo>
                  <a:cubicBezTo>
                    <a:pt x="15248" y="17443"/>
                    <a:pt x="14457" y="17412"/>
                    <a:pt x="13665" y="17412"/>
                  </a:cubicBezTo>
                  <a:cubicBezTo>
                    <a:pt x="13152" y="17412"/>
                    <a:pt x="12639" y="17425"/>
                    <a:pt x="12124" y="17443"/>
                  </a:cubicBezTo>
                  <a:cubicBezTo>
                    <a:pt x="11515" y="17466"/>
                    <a:pt x="10907" y="17489"/>
                    <a:pt x="10298" y="17494"/>
                  </a:cubicBezTo>
                  <a:cubicBezTo>
                    <a:pt x="10236" y="17495"/>
                    <a:pt x="10174" y="17495"/>
                    <a:pt x="10111" y="17495"/>
                  </a:cubicBezTo>
                  <a:cubicBezTo>
                    <a:pt x="9884" y="17495"/>
                    <a:pt x="9657" y="17492"/>
                    <a:pt x="9429" y="17485"/>
                  </a:cubicBezTo>
                  <a:cubicBezTo>
                    <a:pt x="9274" y="17480"/>
                    <a:pt x="9119" y="17472"/>
                    <a:pt x="8966" y="17464"/>
                  </a:cubicBezTo>
                  <a:cubicBezTo>
                    <a:pt x="8913" y="17460"/>
                    <a:pt x="8629" y="17434"/>
                    <a:pt x="8602" y="17434"/>
                  </a:cubicBezTo>
                  <a:cubicBezTo>
                    <a:pt x="8594" y="17434"/>
                    <a:pt x="8608" y="17436"/>
                    <a:pt x="8656" y="17442"/>
                  </a:cubicBezTo>
                  <a:cubicBezTo>
                    <a:pt x="8063" y="17371"/>
                    <a:pt x="7584" y="17285"/>
                    <a:pt x="7114" y="17128"/>
                  </a:cubicBezTo>
                  <a:cubicBezTo>
                    <a:pt x="6585" y="16956"/>
                    <a:pt x="6084" y="16707"/>
                    <a:pt x="5625" y="16392"/>
                  </a:cubicBezTo>
                  <a:cubicBezTo>
                    <a:pt x="4850" y="15860"/>
                    <a:pt x="4275" y="15020"/>
                    <a:pt x="3874" y="14167"/>
                  </a:cubicBezTo>
                  <a:cubicBezTo>
                    <a:pt x="2983" y="12275"/>
                    <a:pt x="2927" y="10002"/>
                    <a:pt x="3176" y="7962"/>
                  </a:cubicBezTo>
                  <a:cubicBezTo>
                    <a:pt x="3430" y="5869"/>
                    <a:pt x="4087" y="3764"/>
                    <a:pt x="5152" y="1939"/>
                  </a:cubicBezTo>
                  <a:cubicBezTo>
                    <a:pt x="5360" y="1578"/>
                    <a:pt x="5592" y="1233"/>
                    <a:pt x="5847" y="906"/>
                  </a:cubicBezTo>
                  <a:cubicBezTo>
                    <a:pt x="6232" y="418"/>
                    <a:pt x="5708" y="123"/>
                    <a:pt x="5245" y="40"/>
                  </a:cubicBezTo>
                  <a:cubicBezTo>
                    <a:pt x="5108" y="15"/>
                    <a:pt x="4938" y="1"/>
                    <a:pt x="475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1" name="Google Shape;491;p14"/>
            <p:cNvSpPr/>
            <p:nvPr/>
          </p:nvSpPr>
          <p:spPr>
            <a:xfrm>
              <a:off x="8877766" y="3133802"/>
              <a:ext cx="463049" cy="786208"/>
            </a:xfrm>
            <a:custGeom>
              <a:avLst/>
              <a:gdLst/>
              <a:ahLst/>
              <a:cxnLst/>
              <a:rect l="l" t="t" r="r" b="b"/>
              <a:pathLst>
                <a:path w="15981" h="27134" extrusionOk="0">
                  <a:moveTo>
                    <a:pt x="7190" y="14865"/>
                  </a:moveTo>
                  <a:lnTo>
                    <a:pt x="7180" y="14871"/>
                  </a:lnTo>
                  <a:lnTo>
                    <a:pt x="7180" y="14871"/>
                  </a:lnTo>
                  <a:cubicBezTo>
                    <a:pt x="7185" y="14868"/>
                    <a:pt x="7188" y="14866"/>
                    <a:pt x="7190" y="14865"/>
                  </a:cubicBezTo>
                  <a:close/>
                  <a:moveTo>
                    <a:pt x="2881" y="21722"/>
                  </a:moveTo>
                  <a:cubicBezTo>
                    <a:pt x="2871" y="21757"/>
                    <a:pt x="2867" y="21770"/>
                    <a:pt x="2867" y="21770"/>
                  </a:cubicBezTo>
                  <a:cubicBezTo>
                    <a:pt x="2867" y="21770"/>
                    <a:pt x="2874" y="21744"/>
                    <a:pt x="2881" y="21722"/>
                  </a:cubicBezTo>
                  <a:close/>
                  <a:moveTo>
                    <a:pt x="14455" y="0"/>
                  </a:moveTo>
                  <a:cubicBezTo>
                    <a:pt x="14202" y="0"/>
                    <a:pt x="13948" y="49"/>
                    <a:pt x="13799" y="99"/>
                  </a:cubicBezTo>
                  <a:cubicBezTo>
                    <a:pt x="13337" y="254"/>
                    <a:pt x="12754" y="641"/>
                    <a:pt x="12862" y="1200"/>
                  </a:cubicBezTo>
                  <a:lnTo>
                    <a:pt x="12862" y="1198"/>
                  </a:lnTo>
                  <a:cubicBezTo>
                    <a:pt x="13145" y="2655"/>
                    <a:pt x="13322" y="4133"/>
                    <a:pt x="13276" y="5620"/>
                  </a:cubicBezTo>
                  <a:cubicBezTo>
                    <a:pt x="13259" y="6238"/>
                    <a:pt x="13198" y="6853"/>
                    <a:pt x="13094" y="7464"/>
                  </a:cubicBezTo>
                  <a:cubicBezTo>
                    <a:pt x="13001" y="8000"/>
                    <a:pt x="12872" y="8502"/>
                    <a:pt x="12738" y="8889"/>
                  </a:cubicBezTo>
                  <a:cubicBezTo>
                    <a:pt x="12580" y="9350"/>
                    <a:pt x="12383" y="9798"/>
                    <a:pt x="12155" y="10229"/>
                  </a:cubicBezTo>
                  <a:cubicBezTo>
                    <a:pt x="12051" y="10424"/>
                    <a:pt x="11939" y="10612"/>
                    <a:pt x="11822" y="10801"/>
                  </a:cubicBezTo>
                  <a:cubicBezTo>
                    <a:pt x="11798" y="10840"/>
                    <a:pt x="11783" y="10864"/>
                    <a:pt x="11775" y="10878"/>
                  </a:cubicBezTo>
                  <a:lnTo>
                    <a:pt x="11775" y="10878"/>
                  </a:lnTo>
                  <a:cubicBezTo>
                    <a:pt x="11766" y="10890"/>
                    <a:pt x="11749" y="10913"/>
                    <a:pt x="11719" y="10956"/>
                  </a:cubicBezTo>
                  <a:cubicBezTo>
                    <a:pt x="11650" y="11053"/>
                    <a:pt x="11581" y="11151"/>
                    <a:pt x="11509" y="11245"/>
                  </a:cubicBezTo>
                  <a:cubicBezTo>
                    <a:pt x="11239" y="11600"/>
                    <a:pt x="10949" y="11937"/>
                    <a:pt x="10637" y="12255"/>
                  </a:cubicBezTo>
                  <a:cubicBezTo>
                    <a:pt x="10556" y="12338"/>
                    <a:pt x="10472" y="12418"/>
                    <a:pt x="10391" y="12499"/>
                  </a:cubicBezTo>
                  <a:cubicBezTo>
                    <a:pt x="10459" y="12431"/>
                    <a:pt x="10484" y="12406"/>
                    <a:pt x="10483" y="12406"/>
                  </a:cubicBezTo>
                  <a:lnTo>
                    <a:pt x="10483" y="12406"/>
                  </a:lnTo>
                  <a:cubicBezTo>
                    <a:pt x="10482" y="12406"/>
                    <a:pt x="10350" y="12535"/>
                    <a:pt x="10313" y="12569"/>
                  </a:cubicBezTo>
                  <a:cubicBezTo>
                    <a:pt x="10142" y="12724"/>
                    <a:pt x="9966" y="12876"/>
                    <a:pt x="9789" y="13021"/>
                  </a:cubicBezTo>
                  <a:cubicBezTo>
                    <a:pt x="9102" y="13587"/>
                    <a:pt x="8370" y="14092"/>
                    <a:pt x="7629" y="14579"/>
                  </a:cubicBezTo>
                  <a:cubicBezTo>
                    <a:pt x="7455" y="14692"/>
                    <a:pt x="7281" y="14806"/>
                    <a:pt x="7108" y="14919"/>
                  </a:cubicBezTo>
                  <a:cubicBezTo>
                    <a:pt x="7080" y="14937"/>
                    <a:pt x="7064" y="14947"/>
                    <a:pt x="7056" y="14953"/>
                  </a:cubicBezTo>
                  <a:lnTo>
                    <a:pt x="7056" y="14953"/>
                  </a:lnTo>
                  <a:lnTo>
                    <a:pt x="7180" y="14871"/>
                  </a:lnTo>
                  <a:lnTo>
                    <a:pt x="7180" y="14871"/>
                  </a:lnTo>
                  <a:cubicBezTo>
                    <a:pt x="7147" y="14893"/>
                    <a:pt x="7049" y="14957"/>
                    <a:pt x="7049" y="14957"/>
                  </a:cubicBezTo>
                  <a:cubicBezTo>
                    <a:pt x="7049" y="14957"/>
                    <a:pt x="7051" y="14955"/>
                    <a:pt x="7056" y="14953"/>
                  </a:cubicBezTo>
                  <a:lnTo>
                    <a:pt x="7056" y="14953"/>
                  </a:lnTo>
                  <a:lnTo>
                    <a:pt x="7046" y="14959"/>
                  </a:lnTo>
                  <a:lnTo>
                    <a:pt x="6530" y="15291"/>
                  </a:lnTo>
                  <a:cubicBezTo>
                    <a:pt x="6166" y="15526"/>
                    <a:pt x="5803" y="15761"/>
                    <a:pt x="5445" y="16004"/>
                  </a:cubicBezTo>
                  <a:cubicBezTo>
                    <a:pt x="3923" y="17034"/>
                    <a:pt x="2501" y="18220"/>
                    <a:pt x="1502" y="19781"/>
                  </a:cubicBezTo>
                  <a:cubicBezTo>
                    <a:pt x="172" y="21859"/>
                    <a:pt x="1" y="24332"/>
                    <a:pt x="291" y="26723"/>
                  </a:cubicBezTo>
                  <a:cubicBezTo>
                    <a:pt x="330" y="27041"/>
                    <a:pt x="683" y="27133"/>
                    <a:pt x="1039" y="27133"/>
                  </a:cubicBezTo>
                  <a:cubicBezTo>
                    <a:pt x="1300" y="27133"/>
                    <a:pt x="1563" y="27083"/>
                    <a:pt x="1702" y="27036"/>
                  </a:cubicBezTo>
                  <a:cubicBezTo>
                    <a:pt x="2196" y="26870"/>
                    <a:pt x="2707" y="26503"/>
                    <a:pt x="2638" y="25936"/>
                  </a:cubicBezTo>
                  <a:cubicBezTo>
                    <a:pt x="2502" y="24818"/>
                    <a:pt x="2499" y="23669"/>
                    <a:pt x="2692" y="22557"/>
                  </a:cubicBezTo>
                  <a:cubicBezTo>
                    <a:pt x="2734" y="22316"/>
                    <a:pt x="2790" y="22079"/>
                    <a:pt x="2847" y="21841"/>
                  </a:cubicBezTo>
                  <a:cubicBezTo>
                    <a:pt x="2859" y="21799"/>
                    <a:pt x="2871" y="21757"/>
                    <a:pt x="2883" y="21714"/>
                  </a:cubicBezTo>
                  <a:lnTo>
                    <a:pt x="2883" y="21714"/>
                  </a:lnTo>
                  <a:cubicBezTo>
                    <a:pt x="2885" y="21706"/>
                    <a:pt x="2887" y="21699"/>
                    <a:pt x="2889" y="21694"/>
                  </a:cubicBezTo>
                  <a:cubicBezTo>
                    <a:pt x="2934" y="21555"/>
                    <a:pt x="2980" y="21420"/>
                    <a:pt x="3030" y="21284"/>
                  </a:cubicBezTo>
                  <a:cubicBezTo>
                    <a:pt x="3183" y="20873"/>
                    <a:pt x="3371" y="20477"/>
                    <a:pt x="3593" y="20098"/>
                  </a:cubicBezTo>
                  <a:cubicBezTo>
                    <a:pt x="3643" y="20012"/>
                    <a:pt x="3697" y="19928"/>
                    <a:pt x="3750" y="19841"/>
                  </a:cubicBezTo>
                  <a:cubicBezTo>
                    <a:pt x="3751" y="19840"/>
                    <a:pt x="3751" y="19840"/>
                    <a:pt x="3752" y="19839"/>
                  </a:cubicBezTo>
                  <a:lnTo>
                    <a:pt x="3752" y="19839"/>
                  </a:lnTo>
                  <a:cubicBezTo>
                    <a:pt x="3773" y="19806"/>
                    <a:pt x="3796" y="19774"/>
                    <a:pt x="3819" y="19742"/>
                  </a:cubicBezTo>
                  <a:cubicBezTo>
                    <a:pt x="3945" y="19562"/>
                    <a:pt x="4079" y="19388"/>
                    <a:pt x="4220" y="19218"/>
                  </a:cubicBezTo>
                  <a:cubicBezTo>
                    <a:pt x="4346" y="19066"/>
                    <a:pt x="4477" y="18919"/>
                    <a:pt x="4613" y="18776"/>
                  </a:cubicBezTo>
                  <a:cubicBezTo>
                    <a:pt x="4688" y="18696"/>
                    <a:pt x="4763" y="18618"/>
                    <a:pt x="4841" y="18541"/>
                  </a:cubicBezTo>
                  <a:cubicBezTo>
                    <a:pt x="4872" y="18511"/>
                    <a:pt x="4903" y="18480"/>
                    <a:pt x="4935" y="18450"/>
                  </a:cubicBezTo>
                  <a:cubicBezTo>
                    <a:pt x="4936" y="18449"/>
                    <a:pt x="4938" y="18448"/>
                    <a:pt x="4939" y="18447"/>
                  </a:cubicBezTo>
                  <a:lnTo>
                    <a:pt x="4939" y="18447"/>
                  </a:lnTo>
                  <a:cubicBezTo>
                    <a:pt x="5577" y="17885"/>
                    <a:pt x="6250" y="17362"/>
                    <a:pt x="6955" y="16883"/>
                  </a:cubicBezTo>
                  <a:cubicBezTo>
                    <a:pt x="7321" y="16633"/>
                    <a:pt x="7693" y="16392"/>
                    <a:pt x="8065" y="16151"/>
                  </a:cubicBezTo>
                  <a:cubicBezTo>
                    <a:pt x="8070" y="16148"/>
                    <a:pt x="8075" y="16145"/>
                    <a:pt x="8078" y="16142"/>
                  </a:cubicBezTo>
                  <a:lnTo>
                    <a:pt x="8078" y="16142"/>
                  </a:lnTo>
                  <a:cubicBezTo>
                    <a:pt x="8084" y="16138"/>
                    <a:pt x="8090" y="16134"/>
                    <a:pt x="8097" y="16130"/>
                  </a:cubicBezTo>
                  <a:lnTo>
                    <a:pt x="8586" y="15817"/>
                  </a:lnTo>
                  <a:cubicBezTo>
                    <a:pt x="8779" y="15692"/>
                    <a:pt x="8972" y="15566"/>
                    <a:pt x="9164" y="15440"/>
                  </a:cubicBezTo>
                  <a:cubicBezTo>
                    <a:pt x="9897" y="14961"/>
                    <a:pt x="10623" y="14464"/>
                    <a:pt x="11302" y="13911"/>
                  </a:cubicBezTo>
                  <a:cubicBezTo>
                    <a:pt x="12829" y="12670"/>
                    <a:pt x="14140" y="11143"/>
                    <a:pt x="14867" y="9294"/>
                  </a:cubicBezTo>
                  <a:cubicBezTo>
                    <a:pt x="15981" y="6464"/>
                    <a:pt x="15776" y="3342"/>
                    <a:pt x="15211" y="412"/>
                  </a:cubicBezTo>
                  <a:cubicBezTo>
                    <a:pt x="15149" y="94"/>
                    <a:pt x="14803" y="0"/>
                    <a:pt x="14455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92" name="Google Shape;492;p14"/>
          <p:cNvSpPr/>
          <p:nvPr/>
        </p:nvSpPr>
        <p:spPr>
          <a:xfrm>
            <a:off x="490235" y="464946"/>
            <a:ext cx="11211531" cy="5928109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3" name="Google Shape;493;p14"/>
          <p:cNvSpPr/>
          <p:nvPr/>
        </p:nvSpPr>
        <p:spPr>
          <a:xfrm rot="10800000" flipH="1">
            <a:off x="10513179" y="5406751"/>
            <a:ext cx="725341" cy="1246388"/>
          </a:xfrm>
          <a:custGeom>
            <a:avLst/>
            <a:gdLst/>
            <a:ahLst/>
            <a:cxnLst/>
            <a:rect l="l" t="t" r="r" b="b"/>
            <a:pathLst>
              <a:path w="18775" h="32262" extrusionOk="0">
                <a:moveTo>
                  <a:pt x="11539" y="9839"/>
                </a:moveTo>
                <a:cubicBezTo>
                  <a:pt x="11540" y="9839"/>
                  <a:pt x="11541" y="9839"/>
                  <a:pt x="11542" y="9839"/>
                </a:cubicBezTo>
                <a:lnTo>
                  <a:pt x="11542" y="9839"/>
                </a:lnTo>
                <a:cubicBezTo>
                  <a:pt x="11542" y="9839"/>
                  <a:pt x="11543" y="9840"/>
                  <a:pt x="11543" y="9840"/>
                </a:cubicBezTo>
                <a:lnTo>
                  <a:pt x="11543" y="9840"/>
                </a:lnTo>
                <a:cubicBezTo>
                  <a:pt x="11542" y="9839"/>
                  <a:pt x="11540" y="9839"/>
                  <a:pt x="11539" y="9839"/>
                </a:cubicBezTo>
                <a:close/>
                <a:moveTo>
                  <a:pt x="10445" y="9705"/>
                </a:moveTo>
                <a:cubicBezTo>
                  <a:pt x="10662" y="9705"/>
                  <a:pt x="10879" y="9721"/>
                  <a:pt x="11095" y="9752"/>
                </a:cubicBezTo>
                <a:lnTo>
                  <a:pt x="11095" y="9752"/>
                </a:lnTo>
                <a:cubicBezTo>
                  <a:pt x="11229" y="10795"/>
                  <a:pt x="10928" y="11809"/>
                  <a:pt x="10083" y="12588"/>
                </a:cubicBezTo>
                <a:cubicBezTo>
                  <a:pt x="9204" y="13399"/>
                  <a:pt x="7980" y="13766"/>
                  <a:pt x="6789" y="13766"/>
                </a:cubicBezTo>
                <a:cubicBezTo>
                  <a:pt x="6551" y="13766"/>
                  <a:pt x="6314" y="13751"/>
                  <a:pt x="6081" y="13723"/>
                </a:cubicBezTo>
                <a:cubicBezTo>
                  <a:pt x="5889" y="13699"/>
                  <a:pt x="5740" y="13676"/>
                  <a:pt x="5598" y="13647"/>
                </a:cubicBezTo>
                <a:lnTo>
                  <a:pt x="5598" y="13647"/>
                </a:lnTo>
                <a:cubicBezTo>
                  <a:pt x="6034" y="12537"/>
                  <a:pt x="6747" y="11427"/>
                  <a:pt x="7709" y="10660"/>
                </a:cubicBezTo>
                <a:cubicBezTo>
                  <a:pt x="8507" y="10024"/>
                  <a:pt x="9470" y="9705"/>
                  <a:pt x="10445" y="9705"/>
                </a:cubicBezTo>
                <a:close/>
                <a:moveTo>
                  <a:pt x="14564" y="19435"/>
                </a:moveTo>
                <a:lnTo>
                  <a:pt x="14564" y="19435"/>
                </a:lnTo>
                <a:cubicBezTo>
                  <a:pt x="14564" y="19444"/>
                  <a:pt x="14564" y="19453"/>
                  <a:pt x="14564" y="19461"/>
                </a:cubicBezTo>
                <a:lnTo>
                  <a:pt x="14564" y="19461"/>
                </a:lnTo>
                <a:cubicBezTo>
                  <a:pt x="14564" y="19461"/>
                  <a:pt x="14563" y="19461"/>
                  <a:pt x="14563" y="19461"/>
                </a:cubicBezTo>
                <a:lnTo>
                  <a:pt x="14563" y="19461"/>
                </a:lnTo>
                <a:cubicBezTo>
                  <a:pt x="14563" y="19453"/>
                  <a:pt x="14564" y="19445"/>
                  <a:pt x="14564" y="19435"/>
                </a:cubicBezTo>
                <a:close/>
                <a:moveTo>
                  <a:pt x="14428" y="19664"/>
                </a:moveTo>
                <a:lnTo>
                  <a:pt x="14428" y="19664"/>
                </a:lnTo>
                <a:cubicBezTo>
                  <a:pt x="14436" y="19665"/>
                  <a:pt x="14444" y="19667"/>
                  <a:pt x="14452" y="19669"/>
                </a:cubicBezTo>
                <a:cubicBezTo>
                  <a:pt x="14443" y="19667"/>
                  <a:pt x="14435" y="19665"/>
                  <a:pt x="14428" y="19664"/>
                </a:cubicBezTo>
                <a:close/>
                <a:moveTo>
                  <a:pt x="14531" y="19694"/>
                </a:moveTo>
                <a:lnTo>
                  <a:pt x="14531" y="19694"/>
                </a:lnTo>
                <a:cubicBezTo>
                  <a:pt x="14531" y="19694"/>
                  <a:pt x="14531" y="19694"/>
                  <a:pt x="14531" y="19695"/>
                </a:cubicBezTo>
                <a:lnTo>
                  <a:pt x="14531" y="19695"/>
                </a:lnTo>
                <a:cubicBezTo>
                  <a:pt x="14531" y="19696"/>
                  <a:pt x="14530" y="19697"/>
                  <a:pt x="14530" y="19698"/>
                </a:cubicBezTo>
                <a:lnTo>
                  <a:pt x="14530" y="19698"/>
                </a:lnTo>
                <a:cubicBezTo>
                  <a:pt x="14530" y="19697"/>
                  <a:pt x="14530" y="19696"/>
                  <a:pt x="14531" y="19694"/>
                </a:cubicBezTo>
                <a:close/>
                <a:moveTo>
                  <a:pt x="14779" y="19781"/>
                </a:moveTo>
                <a:cubicBezTo>
                  <a:pt x="14780" y="19781"/>
                  <a:pt x="14781" y="19782"/>
                  <a:pt x="14782" y="19782"/>
                </a:cubicBezTo>
                <a:lnTo>
                  <a:pt x="14782" y="19782"/>
                </a:lnTo>
                <a:cubicBezTo>
                  <a:pt x="14814" y="19800"/>
                  <a:pt x="14847" y="19818"/>
                  <a:pt x="14880" y="19835"/>
                </a:cubicBezTo>
                <a:lnTo>
                  <a:pt x="14880" y="19835"/>
                </a:lnTo>
                <a:cubicBezTo>
                  <a:pt x="14885" y="19839"/>
                  <a:pt x="14888" y="19841"/>
                  <a:pt x="14887" y="19841"/>
                </a:cubicBezTo>
                <a:cubicBezTo>
                  <a:pt x="14883" y="19841"/>
                  <a:pt x="14854" y="19826"/>
                  <a:pt x="14779" y="19781"/>
                </a:cubicBezTo>
                <a:close/>
                <a:moveTo>
                  <a:pt x="5402" y="20224"/>
                </a:moveTo>
                <a:lnTo>
                  <a:pt x="5402" y="20224"/>
                </a:lnTo>
                <a:cubicBezTo>
                  <a:pt x="5403" y="20227"/>
                  <a:pt x="5404" y="20230"/>
                  <a:pt x="5405" y="20233"/>
                </a:cubicBezTo>
                <a:cubicBezTo>
                  <a:pt x="5404" y="20229"/>
                  <a:pt x="5403" y="20227"/>
                  <a:pt x="5402" y="20224"/>
                </a:cubicBezTo>
                <a:close/>
                <a:moveTo>
                  <a:pt x="6201" y="21492"/>
                </a:moveTo>
                <a:cubicBezTo>
                  <a:pt x="6209" y="21500"/>
                  <a:pt x="6216" y="21507"/>
                  <a:pt x="6220" y="21512"/>
                </a:cubicBezTo>
                <a:lnTo>
                  <a:pt x="6220" y="21512"/>
                </a:lnTo>
                <a:cubicBezTo>
                  <a:pt x="6211" y="21507"/>
                  <a:pt x="6204" y="21503"/>
                  <a:pt x="6203" y="21503"/>
                </a:cubicBezTo>
                <a:lnTo>
                  <a:pt x="6203" y="21503"/>
                </a:lnTo>
                <a:cubicBezTo>
                  <a:pt x="6201" y="21503"/>
                  <a:pt x="6207" y="21509"/>
                  <a:pt x="6227" y="21522"/>
                </a:cubicBezTo>
                <a:lnTo>
                  <a:pt x="6227" y="21522"/>
                </a:lnTo>
                <a:cubicBezTo>
                  <a:pt x="6227" y="21521"/>
                  <a:pt x="6224" y="21517"/>
                  <a:pt x="6220" y="21512"/>
                </a:cubicBezTo>
                <a:lnTo>
                  <a:pt x="6220" y="21512"/>
                </a:lnTo>
                <a:cubicBezTo>
                  <a:pt x="6225" y="21514"/>
                  <a:pt x="6229" y="21517"/>
                  <a:pt x="6235" y="21520"/>
                </a:cubicBezTo>
                <a:lnTo>
                  <a:pt x="6235" y="21520"/>
                </a:lnTo>
                <a:cubicBezTo>
                  <a:pt x="6221" y="21509"/>
                  <a:pt x="6209" y="21499"/>
                  <a:pt x="6201" y="21492"/>
                </a:cubicBezTo>
                <a:close/>
                <a:moveTo>
                  <a:pt x="6375" y="21627"/>
                </a:moveTo>
                <a:lnTo>
                  <a:pt x="6375" y="21627"/>
                </a:lnTo>
                <a:cubicBezTo>
                  <a:pt x="6416" y="21647"/>
                  <a:pt x="6467" y="21686"/>
                  <a:pt x="6462" y="21686"/>
                </a:cubicBezTo>
                <a:cubicBezTo>
                  <a:pt x="6459" y="21686"/>
                  <a:pt x="6435" y="21671"/>
                  <a:pt x="6375" y="21627"/>
                </a:cubicBezTo>
                <a:close/>
                <a:moveTo>
                  <a:pt x="13539" y="19563"/>
                </a:moveTo>
                <a:cubicBezTo>
                  <a:pt x="13800" y="19563"/>
                  <a:pt x="14065" y="19593"/>
                  <a:pt x="14362" y="19651"/>
                </a:cubicBezTo>
                <a:lnTo>
                  <a:pt x="14362" y="19651"/>
                </a:lnTo>
                <a:cubicBezTo>
                  <a:pt x="14361" y="19651"/>
                  <a:pt x="14361" y="19650"/>
                  <a:pt x="14360" y="19650"/>
                </a:cubicBezTo>
                <a:lnTo>
                  <a:pt x="14360" y="19650"/>
                </a:lnTo>
                <a:cubicBezTo>
                  <a:pt x="14356" y="19650"/>
                  <a:pt x="14474" y="19677"/>
                  <a:pt x="14524" y="19692"/>
                </a:cubicBezTo>
                <a:lnTo>
                  <a:pt x="14524" y="19692"/>
                </a:lnTo>
                <a:cubicBezTo>
                  <a:pt x="14500" y="19721"/>
                  <a:pt x="14430" y="19855"/>
                  <a:pt x="14394" y="19897"/>
                </a:cubicBezTo>
                <a:cubicBezTo>
                  <a:pt x="14302" y="20001"/>
                  <a:pt x="14196" y="20094"/>
                  <a:pt x="14081" y="20172"/>
                </a:cubicBezTo>
                <a:cubicBezTo>
                  <a:pt x="13177" y="20806"/>
                  <a:pt x="12056" y="21269"/>
                  <a:pt x="11014" y="21622"/>
                </a:cubicBezTo>
                <a:cubicBezTo>
                  <a:pt x="10687" y="21733"/>
                  <a:pt x="10331" y="21835"/>
                  <a:pt x="9972" y="21917"/>
                </a:cubicBezTo>
                <a:lnTo>
                  <a:pt x="9972" y="21917"/>
                </a:lnTo>
                <a:cubicBezTo>
                  <a:pt x="10122" y="21614"/>
                  <a:pt x="10301" y="21325"/>
                  <a:pt x="10516" y="21055"/>
                </a:cubicBezTo>
                <a:cubicBezTo>
                  <a:pt x="11024" y="20420"/>
                  <a:pt x="11687" y="19956"/>
                  <a:pt x="12469" y="19729"/>
                </a:cubicBezTo>
                <a:cubicBezTo>
                  <a:pt x="12861" y="19615"/>
                  <a:pt x="13196" y="19563"/>
                  <a:pt x="13539" y="19563"/>
                </a:cubicBezTo>
                <a:close/>
                <a:moveTo>
                  <a:pt x="11319" y="30029"/>
                </a:moveTo>
                <a:cubicBezTo>
                  <a:pt x="11321" y="30030"/>
                  <a:pt x="11324" y="30031"/>
                  <a:pt x="11326" y="30033"/>
                </a:cubicBezTo>
                <a:lnTo>
                  <a:pt x="11326" y="30033"/>
                </a:lnTo>
                <a:cubicBezTo>
                  <a:pt x="11324" y="30031"/>
                  <a:pt x="11321" y="30030"/>
                  <a:pt x="11319" y="30029"/>
                </a:cubicBezTo>
                <a:close/>
                <a:moveTo>
                  <a:pt x="11354" y="30050"/>
                </a:moveTo>
                <a:cubicBezTo>
                  <a:pt x="11371" y="30061"/>
                  <a:pt x="11384" y="30070"/>
                  <a:pt x="11384" y="30070"/>
                </a:cubicBezTo>
                <a:cubicBezTo>
                  <a:pt x="11384" y="30070"/>
                  <a:pt x="11376" y="30064"/>
                  <a:pt x="11354" y="30050"/>
                </a:cubicBezTo>
                <a:close/>
                <a:moveTo>
                  <a:pt x="7317" y="0"/>
                </a:moveTo>
                <a:cubicBezTo>
                  <a:pt x="7270" y="0"/>
                  <a:pt x="7223" y="6"/>
                  <a:pt x="7178" y="18"/>
                </a:cubicBezTo>
                <a:lnTo>
                  <a:pt x="7180" y="16"/>
                </a:lnTo>
                <a:lnTo>
                  <a:pt x="7180" y="16"/>
                </a:lnTo>
                <a:cubicBezTo>
                  <a:pt x="5272" y="516"/>
                  <a:pt x="3590" y="2046"/>
                  <a:pt x="2379" y="3540"/>
                </a:cubicBezTo>
                <a:cubicBezTo>
                  <a:pt x="1125" y="5085"/>
                  <a:pt x="1" y="7133"/>
                  <a:pt x="354" y="9187"/>
                </a:cubicBezTo>
                <a:cubicBezTo>
                  <a:pt x="528" y="10208"/>
                  <a:pt x="1128" y="11231"/>
                  <a:pt x="1751" y="12044"/>
                </a:cubicBezTo>
                <a:cubicBezTo>
                  <a:pt x="2202" y="12632"/>
                  <a:pt x="2716" y="13169"/>
                  <a:pt x="3288" y="13637"/>
                </a:cubicBezTo>
                <a:lnTo>
                  <a:pt x="3288" y="13637"/>
                </a:lnTo>
                <a:cubicBezTo>
                  <a:pt x="3104" y="14426"/>
                  <a:pt x="3013" y="15234"/>
                  <a:pt x="3009" y="16020"/>
                </a:cubicBezTo>
                <a:cubicBezTo>
                  <a:pt x="2996" y="18411"/>
                  <a:pt x="3836" y="20793"/>
                  <a:pt x="5734" y="22337"/>
                </a:cubicBezTo>
                <a:cubicBezTo>
                  <a:pt x="6244" y="22751"/>
                  <a:pt x="6803" y="23099"/>
                  <a:pt x="7400" y="23354"/>
                </a:cubicBezTo>
                <a:lnTo>
                  <a:pt x="7400" y="23354"/>
                </a:lnTo>
                <a:cubicBezTo>
                  <a:pt x="7276" y="25244"/>
                  <a:pt x="7763" y="27144"/>
                  <a:pt x="8821" y="28743"/>
                </a:cubicBezTo>
                <a:cubicBezTo>
                  <a:pt x="10106" y="30685"/>
                  <a:pt x="12297" y="32262"/>
                  <a:pt x="14686" y="32262"/>
                </a:cubicBezTo>
                <a:cubicBezTo>
                  <a:pt x="14772" y="32262"/>
                  <a:pt x="14859" y="32260"/>
                  <a:pt x="14945" y="32256"/>
                </a:cubicBezTo>
                <a:cubicBezTo>
                  <a:pt x="16208" y="32195"/>
                  <a:pt x="17351" y="31684"/>
                  <a:pt x="18385" y="30981"/>
                </a:cubicBezTo>
                <a:cubicBezTo>
                  <a:pt x="18775" y="30716"/>
                  <a:pt x="17560" y="29348"/>
                  <a:pt x="16835" y="29348"/>
                </a:cubicBezTo>
                <a:cubicBezTo>
                  <a:pt x="16743" y="29348"/>
                  <a:pt x="16660" y="29370"/>
                  <a:pt x="16588" y="29418"/>
                </a:cubicBezTo>
                <a:cubicBezTo>
                  <a:pt x="15622" y="30074"/>
                  <a:pt x="14460" y="30554"/>
                  <a:pt x="13283" y="30554"/>
                </a:cubicBezTo>
                <a:cubicBezTo>
                  <a:pt x="12954" y="30554"/>
                  <a:pt x="12623" y="30517"/>
                  <a:pt x="12295" y="30434"/>
                </a:cubicBezTo>
                <a:cubicBezTo>
                  <a:pt x="12025" y="30369"/>
                  <a:pt x="11765" y="30270"/>
                  <a:pt x="11519" y="30139"/>
                </a:cubicBezTo>
                <a:cubicBezTo>
                  <a:pt x="11459" y="30108"/>
                  <a:pt x="11400" y="30075"/>
                  <a:pt x="11341" y="30042"/>
                </a:cubicBezTo>
                <a:lnTo>
                  <a:pt x="11341" y="30042"/>
                </a:lnTo>
                <a:cubicBezTo>
                  <a:pt x="11325" y="30031"/>
                  <a:pt x="11303" y="30016"/>
                  <a:pt x="11274" y="29997"/>
                </a:cubicBezTo>
                <a:cubicBezTo>
                  <a:pt x="11210" y="29954"/>
                  <a:pt x="11148" y="29909"/>
                  <a:pt x="11086" y="29863"/>
                </a:cubicBezTo>
                <a:lnTo>
                  <a:pt x="11086" y="29863"/>
                </a:lnTo>
                <a:cubicBezTo>
                  <a:pt x="11131" y="29896"/>
                  <a:pt x="11150" y="29909"/>
                  <a:pt x="11151" y="29909"/>
                </a:cubicBezTo>
                <a:cubicBezTo>
                  <a:pt x="11155" y="29909"/>
                  <a:pt x="10984" y="29777"/>
                  <a:pt x="10976" y="29768"/>
                </a:cubicBezTo>
                <a:cubicBezTo>
                  <a:pt x="10678" y="29509"/>
                  <a:pt x="10327" y="29073"/>
                  <a:pt x="10027" y="28493"/>
                </a:cubicBezTo>
                <a:cubicBezTo>
                  <a:pt x="9337" y="27155"/>
                  <a:pt x="9166" y="25627"/>
                  <a:pt x="9349" y="24145"/>
                </a:cubicBezTo>
                <a:cubicBezTo>
                  <a:pt x="9363" y="24036"/>
                  <a:pt x="9378" y="23928"/>
                  <a:pt x="9396" y="23820"/>
                </a:cubicBezTo>
                <a:lnTo>
                  <a:pt x="9396" y="23820"/>
                </a:lnTo>
                <a:cubicBezTo>
                  <a:pt x="9512" y="23826"/>
                  <a:pt x="9629" y="23829"/>
                  <a:pt x="9745" y="23829"/>
                </a:cubicBezTo>
                <a:cubicBezTo>
                  <a:pt x="11066" y="23829"/>
                  <a:pt x="12368" y="23457"/>
                  <a:pt x="13576" y="22940"/>
                </a:cubicBezTo>
                <a:cubicBezTo>
                  <a:pt x="14372" y="22599"/>
                  <a:pt x="15249" y="22217"/>
                  <a:pt x="15944" y="21691"/>
                </a:cubicBezTo>
                <a:cubicBezTo>
                  <a:pt x="16239" y="21468"/>
                  <a:pt x="16470" y="21138"/>
                  <a:pt x="16465" y="20755"/>
                </a:cubicBezTo>
                <a:cubicBezTo>
                  <a:pt x="16457" y="20086"/>
                  <a:pt x="15923" y="19490"/>
                  <a:pt x="15455" y="19074"/>
                </a:cubicBezTo>
                <a:cubicBezTo>
                  <a:pt x="14955" y="18630"/>
                  <a:pt x="14369" y="18295"/>
                  <a:pt x="13731" y="18092"/>
                </a:cubicBezTo>
                <a:cubicBezTo>
                  <a:pt x="13237" y="17937"/>
                  <a:pt x="12713" y="17854"/>
                  <a:pt x="12191" y="17854"/>
                </a:cubicBezTo>
                <a:cubicBezTo>
                  <a:pt x="11512" y="17854"/>
                  <a:pt x="10835" y="17993"/>
                  <a:pt x="10226" y="18295"/>
                </a:cubicBezTo>
                <a:cubicBezTo>
                  <a:pt x="8798" y="19001"/>
                  <a:pt x="7985" y="20364"/>
                  <a:pt x="7622" y="21880"/>
                </a:cubicBezTo>
                <a:cubicBezTo>
                  <a:pt x="7609" y="21936"/>
                  <a:pt x="7596" y="21993"/>
                  <a:pt x="7583" y="22050"/>
                </a:cubicBezTo>
                <a:lnTo>
                  <a:pt x="7583" y="22050"/>
                </a:lnTo>
                <a:cubicBezTo>
                  <a:pt x="7518" y="22040"/>
                  <a:pt x="7454" y="22029"/>
                  <a:pt x="7389" y="22017"/>
                </a:cubicBezTo>
                <a:cubicBezTo>
                  <a:pt x="7357" y="22011"/>
                  <a:pt x="7203" y="21972"/>
                  <a:pt x="7196" y="21972"/>
                </a:cubicBezTo>
                <a:lnTo>
                  <a:pt x="7196" y="21972"/>
                </a:lnTo>
                <a:cubicBezTo>
                  <a:pt x="7194" y="21972"/>
                  <a:pt x="7207" y="21976"/>
                  <a:pt x="7243" y="21987"/>
                </a:cubicBezTo>
                <a:lnTo>
                  <a:pt x="7243" y="21987"/>
                </a:lnTo>
                <a:cubicBezTo>
                  <a:pt x="7181" y="21970"/>
                  <a:pt x="7118" y="21953"/>
                  <a:pt x="7057" y="21932"/>
                </a:cubicBezTo>
                <a:cubicBezTo>
                  <a:pt x="6983" y="21908"/>
                  <a:pt x="6913" y="21886"/>
                  <a:pt x="6843" y="21859"/>
                </a:cubicBezTo>
                <a:cubicBezTo>
                  <a:pt x="6797" y="21842"/>
                  <a:pt x="6737" y="21816"/>
                  <a:pt x="6699" y="21799"/>
                </a:cubicBezTo>
                <a:lnTo>
                  <a:pt x="6699" y="21799"/>
                </a:lnTo>
                <a:cubicBezTo>
                  <a:pt x="6593" y="21738"/>
                  <a:pt x="6481" y="21664"/>
                  <a:pt x="6372" y="21625"/>
                </a:cubicBezTo>
                <a:lnTo>
                  <a:pt x="6372" y="21625"/>
                </a:lnTo>
                <a:cubicBezTo>
                  <a:pt x="6367" y="21622"/>
                  <a:pt x="6362" y="21618"/>
                  <a:pt x="6357" y="21614"/>
                </a:cubicBezTo>
                <a:cubicBezTo>
                  <a:pt x="6355" y="21613"/>
                  <a:pt x="6353" y="21612"/>
                  <a:pt x="6352" y="21610"/>
                </a:cubicBezTo>
                <a:lnTo>
                  <a:pt x="6352" y="21610"/>
                </a:lnTo>
                <a:cubicBezTo>
                  <a:pt x="6354" y="21614"/>
                  <a:pt x="6354" y="21617"/>
                  <a:pt x="6352" y="21619"/>
                </a:cubicBezTo>
                <a:cubicBezTo>
                  <a:pt x="6352" y="21619"/>
                  <a:pt x="6352" y="21619"/>
                  <a:pt x="6352" y="21619"/>
                </a:cubicBezTo>
                <a:cubicBezTo>
                  <a:pt x="6351" y="21619"/>
                  <a:pt x="6313" y="21588"/>
                  <a:pt x="6275" y="21555"/>
                </a:cubicBezTo>
                <a:lnTo>
                  <a:pt x="6275" y="21555"/>
                </a:lnTo>
                <a:cubicBezTo>
                  <a:pt x="6301" y="21572"/>
                  <a:pt x="6327" y="21592"/>
                  <a:pt x="6352" y="21610"/>
                </a:cubicBezTo>
                <a:lnTo>
                  <a:pt x="6352" y="21610"/>
                </a:lnTo>
                <a:cubicBezTo>
                  <a:pt x="6340" y="21589"/>
                  <a:pt x="6275" y="21545"/>
                  <a:pt x="6235" y="21520"/>
                </a:cubicBezTo>
                <a:lnTo>
                  <a:pt x="6235" y="21520"/>
                </a:lnTo>
                <a:cubicBezTo>
                  <a:pt x="6247" y="21531"/>
                  <a:pt x="6261" y="21543"/>
                  <a:pt x="6275" y="21555"/>
                </a:cubicBezTo>
                <a:lnTo>
                  <a:pt x="6275" y="21555"/>
                </a:lnTo>
                <a:cubicBezTo>
                  <a:pt x="6274" y="21554"/>
                  <a:pt x="6272" y="21553"/>
                  <a:pt x="6271" y="21552"/>
                </a:cubicBezTo>
                <a:cubicBezTo>
                  <a:pt x="6252" y="21540"/>
                  <a:pt x="6237" y="21530"/>
                  <a:pt x="6227" y="21522"/>
                </a:cubicBezTo>
                <a:lnTo>
                  <a:pt x="6227" y="21522"/>
                </a:lnTo>
                <a:cubicBezTo>
                  <a:pt x="6227" y="21523"/>
                  <a:pt x="6226" y="21523"/>
                  <a:pt x="6226" y="21523"/>
                </a:cubicBezTo>
                <a:cubicBezTo>
                  <a:pt x="6226" y="21524"/>
                  <a:pt x="6225" y="21524"/>
                  <a:pt x="6224" y="21524"/>
                </a:cubicBezTo>
                <a:cubicBezTo>
                  <a:pt x="6214" y="21524"/>
                  <a:pt x="6180" y="21488"/>
                  <a:pt x="6139" y="21440"/>
                </a:cubicBezTo>
                <a:lnTo>
                  <a:pt x="6139" y="21440"/>
                </a:lnTo>
                <a:cubicBezTo>
                  <a:pt x="6153" y="21451"/>
                  <a:pt x="6170" y="21466"/>
                  <a:pt x="6191" y="21483"/>
                </a:cubicBezTo>
                <a:cubicBezTo>
                  <a:pt x="6193" y="21485"/>
                  <a:pt x="6196" y="21488"/>
                  <a:pt x="6201" y="21492"/>
                </a:cubicBezTo>
                <a:lnTo>
                  <a:pt x="6201" y="21492"/>
                </a:lnTo>
                <a:cubicBezTo>
                  <a:pt x="6181" y="21472"/>
                  <a:pt x="6152" y="21447"/>
                  <a:pt x="6130" y="21428"/>
                </a:cubicBezTo>
                <a:lnTo>
                  <a:pt x="6130" y="21428"/>
                </a:lnTo>
                <a:cubicBezTo>
                  <a:pt x="6133" y="21432"/>
                  <a:pt x="6136" y="21436"/>
                  <a:pt x="6139" y="21440"/>
                </a:cubicBezTo>
                <a:lnTo>
                  <a:pt x="6139" y="21440"/>
                </a:lnTo>
                <a:cubicBezTo>
                  <a:pt x="6107" y="21412"/>
                  <a:pt x="6095" y="21402"/>
                  <a:pt x="6096" y="21402"/>
                </a:cubicBezTo>
                <a:lnTo>
                  <a:pt x="6096" y="21402"/>
                </a:lnTo>
                <a:cubicBezTo>
                  <a:pt x="6097" y="21402"/>
                  <a:pt x="6111" y="21413"/>
                  <a:pt x="6130" y="21428"/>
                </a:cubicBezTo>
                <a:lnTo>
                  <a:pt x="6130" y="21428"/>
                </a:lnTo>
                <a:cubicBezTo>
                  <a:pt x="6052" y="21336"/>
                  <a:pt x="5957" y="21209"/>
                  <a:pt x="5955" y="21209"/>
                </a:cubicBezTo>
                <a:lnTo>
                  <a:pt x="5955" y="21209"/>
                </a:lnTo>
                <a:cubicBezTo>
                  <a:pt x="5954" y="21209"/>
                  <a:pt x="5981" y="21246"/>
                  <a:pt x="6052" y="21346"/>
                </a:cubicBezTo>
                <a:lnTo>
                  <a:pt x="6052" y="21346"/>
                </a:lnTo>
                <a:cubicBezTo>
                  <a:pt x="5961" y="21219"/>
                  <a:pt x="5865" y="21095"/>
                  <a:pt x="5776" y="20966"/>
                </a:cubicBezTo>
                <a:cubicBezTo>
                  <a:pt x="5773" y="20962"/>
                  <a:pt x="5770" y="20958"/>
                  <a:pt x="5767" y="20954"/>
                </a:cubicBezTo>
                <a:lnTo>
                  <a:pt x="5767" y="20954"/>
                </a:lnTo>
                <a:cubicBezTo>
                  <a:pt x="5767" y="20953"/>
                  <a:pt x="5767" y="20952"/>
                  <a:pt x="5766" y="20952"/>
                </a:cubicBezTo>
                <a:cubicBezTo>
                  <a:pt x="5726" y="20872"/>
                  <a:pt x="5677" y="20795"/>
                  <a:pt x="5633" y="20715"/>
                </a:cubicBezTo>
                <a:cubicBezTo>
                  <a:pt x="5566" y="20586"/>
                  <a:pt x="5504" y="20453"/>
                  <a:pt x="5443" y="20320"/>
                </a:cubicBezTo>
                <a:cubicBezTo>
                  <a:pt x="5403" y="20231"/>
                  <a:pt x="5389" y="20194"/>
                  <a:pt x="5389" y="20194"/>
                </a:cubicBezTo>
                <a:lnTo>
                  <a:pt x="5389" y="20194"/>
                </a:lnTo>
                <a:cubicBezTo>
                  <a:pt x="5390" y="20194"/>
                  <a:pt x="5394" y="20204"/>
                  <a:pt x="5402" y="20224"/>
                </a:cubicBezTo>
                <a:lnTo>
                  <a:pt x="5402" y="20224"/>
                </a:lnTo>
                <a:cubicBezTo>
                  <a:pt x="5371" y="20140"/>
                  <a:pt x="5339" y="20055"/>
                  <a:pt x="5311" y="19969"/>
                </a:cubicBezTo>
                <a:cubicBezTo>
                  <a:pt x="5204" y="19653"/>
                  <a:pt x="5119" y="19330"/>
                  <a:pt x="5055" y="19003"/>
                </a:cubicBezTo>
                <a:cubicBezTo>
                  <a:pt x="5023" y="18840"/>
                  <a:pt x="4994" y="18677"/>
                  <a:pt x="4972" y="18512"/>
                </a:cubicBezTo>
                <a:cubicBezTo>
                  <a:pt x="4950" y="18370"/>
                  <a:pt x="4935" y="18228"/>
                  <a:pt x="4927" y="18086"/>
                </a:cubicBezTo>
                <a:cubicBezTo>
                  <a:pt x="4852" y="16991"/>
                  <a:pt x="4951" y="15894"/>
                  <a:pt x="5219" y="14834"/>
                </a:cubicBezTo>
                <a:lnTo>
                  <a:pt x="5219" y="14834"/>
                </a:lnTo>
                <a:cubicBezTo>
                  <a:pt x="6150" y="15248"/>
                  <a:pt x="7154" y="15482"/>
                  <a:pt x="8171" y="15482"/>
                </a:cubicBezTo>
                <a:cubicBezTo>
                  <a:pt x="8537" y="15482"/>
                  <a:pt x="8905" y="15452"/>
                  <a:pt x="9271" y="15389"/>
                </a:cubicBezTo>
                <a:cubicBezTo>
                  <a:pt x="10600" y="15160"/>
                  <a:pt x="11976" y="14429"/>
                  <a:pt x="12623" y="13197"/>
                </a:cubicBezTo>
                <a:cubicBezTo>
                  <a:pt x="12955" y="12569"/>
                  <a:pt x="13097" y="11858"/>
                  <a:pt x="13033" y="11151"/>
                </a:cubicBezTo>
                <a:cubicBezTo>
                  <a:pt x="13000" y="10731"/>
                  <a:pt x="12912" y="10318"/>
                  <a:pt x="12773" y="9921"/>
                </a:cubicBezTo>
                <a:cubicBezTo>
                  <a:pt x="12485" y="9107"/>
                  <a:pt x="11837" y="8590"/>
                  <a:pt x="11032" y="8326"/>
                </a:cubicBezTo>
                <a:cubicBezTo>
                  <a:pt x="10393" y="8117"/>
                  <a:pt x="9751" y="8011"/>
                  <a:pt x="9124" y="8011"/>
                </a:cubicBezTo>
                <a:cubicBezTo>
                  <a:pt x="7607" y="8011"/>
                  <a:pt x="6181" y="8630"/>
                  <a:pt x="5109" y="9884"/>
                </a:cubicBezTo>
                <a:cubicBezTo>
                  <a:pt x="4429" y="10679"/>
                  <a:pt x="3921" y="11627"/>
                  <a:pt x="3574" y="12637"/>
                </a:cubicBezTo>
                <a:lnTo>
                  <a:pt x="3574" y="12637"/>
                </a:lnTo>
                <a:cubicBezTo>
                  <a:pt x="3538" y="12600"/>
                  <a:pt x="3485" y="12547"/>
                  <a:pt x="3474" y="12536"/>
                </a:cubicBezTo>
                <a:cubicBezTo>
                  <a:pt x="3403" y="12462"/>
                  <a:pt x="3336" y="12387"/>
                  <a:pt x="3269" y="12312"/>
                </a:cubicBezTo>
                <a:cubicBezTo>
                  <a:pt x="3213" y="12247"/>
                  <a:pt x="3194" y="12226"/>
                  <a:pt x="3195" y="12226"/>
                </a:cubicBezTo>
                <a:lnTo>
                  <a:pt x="3195" y="12226"/>
                </a:lnTo>
                <a:cubicBezTo>
                  <a:pt x="3196" y="12226"/>
                  <a:pt x="3239" y="12275"/>
                  <a:pt x="3256" y="12296"/>
                </a:cubicBezTo>
                <a:cubicBezTo>
                  <a:pt x="3224" y="12256"/>
                  <a:pt x="3192" y="12215"/>
                  <a:pt x="3161" y="12173"/>
                </a:cubicBezTo>
                <a:cubicBezTo>
                  <a:pt x="2993" y="11945"/>
                  <a:pt x="2900" y="11810"/>
                  <a:pt x="2791" y="11622"/>
                </a:cubicBezTo>
                <a:cubicBezTo>
                  <a:pt x="2309" y="10774"/>
                  <a:pt x="2084" y="9961"/>
                  <a:pt x="2236" y="8984"/>
                </a:cubicBezTo>
                <a:cubicBezTo>
                  <a:pt x="2400" y="7936"/>
                  <a:pt x="2875" y="6967"/>
                  <a:pt x="3451" y="6088"/>
                </a:cubicBezTo>
                <a:cubicBezTo>
                  <a:pt x="4145" y="5039"/>
                  <a:pt x="4988" y="4098"/>
                  <a:pt x="5955" y="3292"/>
                </a:cubicBezTo>
                <a:cubicBezTo>
                  <a:pt x="6776" y="2607"/>
                  <a:pt x="7699" y="1987"/>
                  <a:pt x="8744" y="1716"/>
                </a:cubicBezTo>
                <a:cubicBezTo>
                  <a:pt x="9204" y="1596"/>
                  <a:pt x="8642" y="883"/>
                  <a:pt x="8499" y="728"/>
                </a:cubicBezTo>
                <a:cubicBezTo>
                  <a:pt x="8254" y="463"/>
                  <a:pt x="7751" y="0"/>
                  <a:pt x="7317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4" name="Google Shape;494;p14"/>
          <p:cNvSpPr/>
          <p:nvPr/>
        </p:nvSpPr>
        <p:spPr>
          <a:xfrm rot="10800000" flipH="1">
            <a:off x="259985" y="5880916"/>
            <a:ext cx="693468" cy="828067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5" name="Google Shape;495;p14"/>
          <p:cNvSpPr/>
          <p:nvPr/>
        </p:nvSpPr>
        <p:spPr>
          <a:xfrm rot="10800000" flipH="1">
            <a:off x="953477" y="1443853"/>
            <a:ext cx="328307" cy="306363"/>
          </a:xfrm>
          <a:custGeom>
            <a:avLst/>
            <a:gdLst/>
            <a:ahLst/>
            <a:cxnLst/>
            <a:rect l="l" t="t" r="r" b="b"/>
            <a:pathLst>
              <a:path w="8498" h="7930" extrusionOk="0">
                <a:moveTo>
                  <a:pt x="5850" y="1"/>
                </a:moveTo>
                <a:cubicBezTo>
                  <a:pt x="4962" y="1555"/>
                  <a:pt x="3595" y="2685"/>
                  <a:pt x="2149" y="3881"/>
                </a:cubicBezTo>
                <a:cubicBezTo>
                  <a:pt x="1424" y="4482"/>
                  <a:pt x="673" y="5102"/>
                  <a:pt x="0" y="5774"/>
                </a:cubicBezTo>
                <a:lnTo>
                  <a:pt x="2155" y="7929"/>
                </a:lnTo>
                <a:cubicBezTo>
                  <a:pt x="2726" y="7358"/>
                  <a:pt x="3389" y="6811"/>
                  <a:pt x="4092" y="6231"/>
                </a:cubicBezTo>
                <a:cubicBezTo>
                  <a:pt x="5611" y="4974"/>
                  <a:pt x="7333" y="3551"/>
                  <a:pt x="8498" y="1512"/>
                </a:cubicBezTo>
                <a:lnTo>
                  <a:pt x="5850" y="1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6" name="Google Shape;496;p14"/>
          <p:cNvSpPr txBox="1">
            <a:spLocks noGrp="1"/>
          </p:cNvSpPr>
          <p:nvPr>
            <p:ph type="title"/>
          </p:nvPr>
        </p:nvSpPr>
        <p:spPr>
          <a:xfrm>
            <a:off x="960000" y="1076233"/>
            <a:ext cx="10272000" cy="6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800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40297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8" name="Google Shape;498;p15"/>
          <p:cNvGrpSpPr/>
          <p:nvPr/>
        </p:nvGrpSpPr>
        <p:grpSpPr>
          <a:xfrm>
            <a:off x="14533" y="0"/>
            <a:ext cx="12190400" cy="6858000"/>
            <a:chOff x="10900" y="0"/>
            <a:chExt cx="9142800" cy="5143500"/>
          </a:xfrm>
        </p:grpSpPr>
        <p:cxnSp>
          <p:nvCxnSpPr>
            <p:cNvPr id="499" name="Google Shape;499;p15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0" name="Google Shape;500;p15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1" name="Google Shape;501;p15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2" name="Google Shape;502;p15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3" name="Google Shape;503;p15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4" name="Google Shape;504;p15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5" name="Google Shape;505;p15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6" name="Google Shape;506;p15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7" name="Google Shape;507;p15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8" name="Google Shape;508;p15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9" name="Google Shape;509;p15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0" name="Google Shape;510;p15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1" name="Google Shape;511;p15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2" name="Google Shape;512;p15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3" name="Google Shape;513;p15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4" name="Google Shape;514;p15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5" name="Google Shape;515;p15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6" name="Google Shape;516;p15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7" name="Google Shape;517;p15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8" name="Google Shape;518;p15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9" name="Google Shape;519;p15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0" name="Google Shape;520;p15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1" name="Google Shape;521;p15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2" name="Google Shape;522;p15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3" name="Google Shape;523;p15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4" name="Google Shape;524;p15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5" name="Google Shape;525;p15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6" name="Google Shape;526;p15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527" name="Google Shape;527;p15"/>
          <p:cNvGrpSpPr/>
          <p:nvPr/>
        </p:nvGrpSpPr>
        <p:grpSpPr>
          <a:xfrm flipH="1">
            <a:off x="-58749" y="-999656"/>
            <a:ext cx="12513169" cy="8025927"/>
            <a:chOff x="-44062" y="-749742"/>
            <a:chExt cx="9384877" cy="6019445"/>
          </a:xfrm>
        </p:grpSpPr>
        <p:sp>
          <p:nvSpPr>
            <p:cNvPr id="528" name="Google Shape;528;p15"/>
            <p:cNvSpPr/>
            <p:nvPr/>
          </p:nvSpPr>
          <p:spPr>
            <a:xfrm>
              <a:off x="165315" y="2970308"/>
              <a:ext cx="340398" cy="375255"/>
            </a:xfrm>
            <a:custGeom>
              <a:avLst/>
              <a:gdLst/>
              <a:ahLst/>
              <a:cxnLst/>
              <a:rect l="l" t="t" r="r" b="b"/>
              <a:pathLst>
                <a:path w="11748" h="12951" extrusionOk="0">
                  <a:moveTo>
                    <a:pt x="2065" y="1"/>
                  </a:moveTo>
                  <a:cubicBezTo>
                    <a:pt x="1319" y="1"/>
                    <a:pt x="488" y="136"/>
                    <a:pt x="417" y="513"/>
                  </a:cubicBezTo>
                  <a:cubicBezTo>
                    <a:pt x="160" y="1879"/>
                    <a:pt x="0" y="3428"/>
                    <a:pt x="608" y="4730"/>
                  </a:cubicBezTo>
                  <a:cubicBezTo>
                    <a:pt x="1026" y="5631"/>
                    <a:pt x="1766" y="6254"/>
                    <a:pt x="2646" y="6678"/>
                  </a:cubicBezTo>
                  <a:cubicBezTo>
                    <a:pt x="3565" y="7119"/>
                    <a:pt x="4547" y="7373"/>
                    <a:pt x="5510" y="7692"/>
                  </a:cubicBezTo>
                  <a:cubicBezTo>
                    <a:pt x="6416" y="7993"/>
                    <a:pt x="7175" y="8275"/>
                    <a:pt x="7867" y="8994"/>
                  </a:cubicBezTo>
                  <a:cubicBezTo>
                    <a:pt x="8808" y="9972"/>
                    <a:pt x="8907" y="11419"/>
                    <a:pt x="8798" y="12704"/>
                  </a:cubicBezTo>
                  <a:cubicBezTo>
                    <a:pt x="8780" y="12905"/>
                    <a:pt x="9222" y="12951"/>
                    <a:pt x="9626" y="12951"/>
                  </a:cubicBezTo>
                  <a:cubicBezTo>
                    <a:pt x="9914" y="12951"/>
                    <a:pt x="10184" y="12928"/>
                    <a:pt x="10255" y="12921"/>
                  </a:cubicBezTo>
                  <a:cubicBezTo>
                    <a:pt x="10520" y="12894"/>
                    <a:pt x="11608" y="12825"/>
                    <a:pt x="11642" y="12424"/>
                  </a:cubicBezTo>
                  <a:cubicBezTo>
                    <a:pt x="11747" y="11189"/>
                    <a:pt x="11640" y="9918"/>
                    <a:pt x="10888" y="8889"/>
                  </a:cubicBezTo>
                  <a:cubicBezTo>
                    <a:pt x="10305" y="8095"/>
                    <a:pt x="9408" y="7638"/>
                    <a:pt x="8507" y="7294"/>
                  </a:cubicBezTo>
                  <a:cubicBezTo>
                    <a:pt x="6779" y="6638"/>
                    <a:pt x="4651" y="6461"/>
                    <a:pt x="3622" y="4774"/>
                  </a:cubicBezTo>
                  <a:cubicBezTo>
                    <a:pt x="2807" y="3438"/>
                    <a:pt x="2986" y="1695"/>
                    <a:pt x="3261" y="233"/>
                  </a:cubicBezTo>
                  <a:cubicBezTo>
                    <a:pt x="3286" y="101"/>
                    <a:pt x="2707" y="1"/>
                    <a:pt x="2065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9" name="Google Shape;529;p15"/>
            <p:cNvSpPr/>
            <p:nvPr/>
          </p:nvSpPr>
          <p:spPr>
            <a:xfrm>
              <a:off x="-44062" y="3571652"/>
              <a:ext cx="759174" cy="1698051"/>
            </a:xfrm>
            <a:custGeom>
              <a:avLst/>
              <a:gdLst/>
              <a:ahLst/>
              <a:cxnLst/>
              <a:rect l="l" t="t" r="r" b="b"/>
              <a:pathLst>
                <a:path w="26201" h="58604" extrusionOk="0">
                  <a:moveTo>
                    <a:pt x="5742" y="22424"/>
                  </a:moveTo>
                  <a:cubicBezTo>
                    <a:pt x="5704" y="22426"/>
                    <a:pt x="5689" y="22426"/>
                    <a:pt x="5687" y="22426"/>
                  </a:cubicBezTo>
                  <a:cubicBezTo>
                    <a:pt x="5683" y="22426"/>
                    <a:pt x="5717" y="22425"/>
                    <a:pt x="5742" y="22424"/>
                  </a:cubicBezTo>
                  <a:close/>
                  <a:moveTo>
                    <a:pt x="15230" y="22608"/>
                  </a:moveTo>
                  <a:lnTo>
                    <a:pt x="15230" y="22608"/>
                  </a:lnTo>
                  <a:cubicBezTo>
                    <a:pt x="15231" y="22608"/>
                    <a:pt x="15232" y="22608"/>
                    <a:pt x="15233" y="22608"/>
                  </a:cubicBezTo>
                  <a:lnTo>
                    <a:pt x="15233" y="22608"/>
                  </a:lnTo>
                  <a:cubicBezTo>
                    <a:pt x="15231" y="22608"/>
                    <a:pt x="15230" y="22608"/>
                    <a:pt x="15230" y="22608"/>
                  </a:cubicBezTo>
                  <a:close/>
                  <a:moveTo>
                    <a:pt x="15790" y="22813"/>
                  </a:moveTo>
                  <a:lnTo>
                    <a:pt x="15790" y="22813"/>
                  </a:lnTo>
                  <a:cubicBezTo>
                    <a:pt x="15802" y="22823"/>
                    <a:pt x="15812" y="22831"/>
                    <a:pt x="15820" y="22837"/>
                  </a:cubicBezTo>
                  <a:lnTo>
                    <a:pt x="15820" y="22837"/>
                  </a:lnTo>
                  <a:cubicBezTo>
                    <a:pt x="15810" y="22829"/>
                    <a:pt x="15800" y="22822"/>
                    <a:pt x="15791" y="22813"/>
                  </a:cubicBezTo>
                  <a:lnTo>
                    <a:pt x="15791" y="22813"/>
                  </a:lnTo>
                  <a:cubicBezTo>
                    <a:pt x="15791" y="22813"/>
                    <a:pt x="15791" y="22813"/>
                    <a:pt x="15790" y="22813"/>
                  </a:cubicBezTo>
                  <a:close/>
                  <a:moveTo>
                    <a:pt x="15987" y="22959"/>
                  </a:moveTo>
                  <a:cubicBezTo>
                    <a:pt x="16003" y="22971"/>
                    <a:pt x="16020" y="22982"/>
                    <a:pt x="16035" y="22994"/>
                  </a:cubicBezTo>
                  <a:cubicBezTo>
                    <a:pt x="16016" y="22980"/>
                    <a:pt x="16000" y="22968"/>
                    <a:pt x="15987" y="22959"/>
                  </a:cubicBezTo>
                  <a:close/>
                  <a:moveTo>
                    <a:pt x="16201" y="23148"/>
                  </a:moveTo>
                  <a:cubicBezTo>
                    <a:pt x="16275" y="23214"/>
                    <a:pt x="16300" y="23237"/>
                    <a:pt x="16300" y="23237"/>
                  </a:cubicBezTo>
                  <a:cubicBezTo>
                    <a:pt x="16300" y="23237"/>
                    <a:pt x="16243" y="23186"/>
                    <a:pt x="16201" y="23148"/>
                  </a:cubicBezTo>
                  <a:close/>
                  <a:moveTo>
                    <a:pt x="16412" y="25138"/>
                  </a:moveTo>
                  <a:lnTo>
                    <a:pt x="16412" y="25138"/>
                  </a:lnTo>
                  <a:cubicBezTo>
                    <a:pt x="16412" y="25139"/>
                    <a:pt x="16411" y="25140"/>
                    <a:pt x="16411" y="25141"/>
                  </a:cubicBezTo>
                  <a:lnTo>
                    <a:pt x="16411" y="25141"/>
                  </a:lnTo>
                  <a:cubicBezTo>
                    <a:pt x="16411" y="25140"/>
                    <a:pt x="16412" y="25139"/>
                    <a:pt x="16412" y="25138"/>
                  </a:cubicBezTo>
                  <a:close/>
                  <a:moveTo>
                    <a:pt x="19352" y="36701"/>
                  </a:moveTo>
                  <a:cubicBezTo>
                    <a:pt x="19353" y="36701"/>
                    <a:pt x="19353" y="36701"/>
                    <a:pt x="19354" y="36701"/>
                  </a:cubicBezTo>
                  <a:lnTo>
                    <a:pt x="19354" y="36701"/>
                  </a:lnTo>
                  <a:cubicBezTo>
                    <a:pt x="19354" y="36705"/>
                    <a:pt x="19353" y="36710"/>
                    <a:pt x="19353" y="36714"/>
                  </a:cubicBezTo>
                  <a:lnTo>
                    <a:pt x="19353" y="36714"/>
                  </a:lnTo>
                  <a:cubicBezTo>
                    <a:pt x="19353" y="36709"/>
                    <a:pt x="19353" y="36705"/>
                    <a:pt x="19352" y="36701"/>
                  </a:cubicBezTo>
                  <a:close/>
                  <a:moveTo>
                    <a:pt x="17957" y="36354"/>
                  </a:moveTo>
                  <a:cubicBezTo>
                    <a:pt x="18149" y="36354"/>
                    <a:pt x="18350" y="36377"/>
                    <a:pt x="18618" y="36421"/>
                  </a:cubicBezTo>
                  <a:cubicBezTo>
                    <a:pt x="18581" y="36415"/>
                    <a:pt x="18561" y="36413"/>
                    <a:pt x="18556" y="36413"/>
                  </a:cubicBezTo>
                  <a:cubicBezTo>
                    <a:pt x="18528" y="36413"/>
                    <a:pt x="18808" y="36472"/>
                    <a:pt x="18866" y="36490"/>
                  </a:cubicBezTo>
                  <a:cubicBezTo>
                    <a:pt x="18922" y="36508"/>
                    <a:pt x="18978" y="36530"/>
                    <a:pt x="19034" y="36546"/>
                  </a:cubicBezTo>
                  <a:cubicBezTo>
                    <a:pt x="19046" y="36549"/>
                    <a:pt x="19057" y="36552"/>
                    <a:pt x="19067" y="36555"/>
                  </a:cubicBezTo>
                  <a:lnTo>
                    <a:pt x="19067" y="36555"/>
                  </a:lnTo>
                  <a:cubicBezTo>
                    <a:pt x="19075" y="36559"/>
                    <a:pt x="19085" y="36564"/>
                    <a:pt x="19096" y="36570"/>
                  </a:cubicBezTo>
                  <a:cubicBezTo>
                    <a:pt x="19181" y="36613"/>
                    <a:pt x="19265" y="36655"/>
                    <a:pt x="19348" y="36698"/>
                  </a:cubicBezTo>
                  <a:lnTo>
                    <a:pt x="19348" y="36698"/>
                  </a:lnTo>
                  <a:cubicBezTo>
                    <a:pt x="19350" y="36708"/>
                    <a:pt x="19351" y="36718"/>
                    <a:pt x="19353" y="36728"/>
                  </a:cubicBezTo>
                  <a:lnTo>
                    <a:pt x="19353" y="36728"/>
                  </a:lnTo>
                  <a:cubicBezTo>
                    <a:pt x="19352" y="36754"/>
                    <a:pt x="19348" y="36785"/>
                    <a:pt x="19340" y="36816"/>
                  </a:cubicBezTo>
                  <a:cubicBezTo>
                    <a:pt x="19323" y="36888"/>
                    <a:pt x="19299" y="36960"/>
                    <a:pt x="19280" y="37032"/>
                  </a:cubicBezTo>
                  <a:cubicBezTo>
                    <a:pt x="19276" y="37048"/>
                    <a:pt x="19273" y="37061"/>
                    <a:pt x="19271" y="37070"/>
                  </a:cubicBezTo>
                  <a:lnTo>
                    <a:pt x="19271" y="37070"/>
                  </a:lnTo>
                  <a:cubicBezTo>
                    <a:pt x="19264" y="37079"/>
                    <a:pt x="19254" y="37092"/>
                    <a:pt x="19241" y="37111"/>
                  </a:cubicBezTo>
                  <a:cubicBezTo>
                    <a:pt x="19142" y="37257"/>
                    <a:pt x="19054" y="37402"/>
                    <a:pt x="18938" y="37535"/>
                  </a:cubicBezTo>
                  <a:cubicBezTo>
                    <a:pt x="18876" y="37607"/>
                    <a:pt x="18808" y="37674"/>
                    <a:pt x="18743" y="37742"/>
                  </a:cubicBezTo>
                  <a:cubicBezTo>
                    <a:pt x="18708" y="37778"/>
                    <a:pt x="18671" y="37810"/>
                    <a:pt x="18634" y="37843"/>
                  </a:cubicBezTo>
                  <a:cubicBezTo>
                    <a:pt x="18631" y="37846"/>
                    <a:pt x="18628" y="37849"/>
                    <a:pt x="18625" y="37852"/>
                  </a:cubicBezTo>
                  <a:lnTo>
                    <a:pt x="18625" y="37852"/>
                  </a:lnTo>
                  <a:cubicBezTo>
                    <a:pt x="18623" y="37853"/>
                    <a:pt x="18622" y="37854"/>
                    <a:pt x="18620" y="37856"/>
                  </a:cubicBezTo>
                  <a:cubicBezTo>
                    <a:pt x="18451" y="37993"/>
                    <a:pt x="18273" y="38123"/>
                    <a:pt x="18091" y="38243"/>
                  </a:cubicBezTo>
                  <a:cubicBezTo>
                    <a:pt x="17679" y="38506"/>
                    <a:pt x="17243" y="38733"/>
                    <a:pt x="16791" y="38921"/>
                  </a:cubicBezTo>
                  <a:cubicBezTo>
                    <a:pt x="16233" y="39158"/>
                    <a:pt x="15938" y="39255"/>
                    <a:pt x="15351" y="39401"/>
                  </a:cubicBezTo>
                  <a:cubicBezTo>
                    <a:pt x="14819" y="39535"/>
                    <a:pt x="14276" y="39629"/>
                    <a:pt x="13730" y="39680"/>
                  </a:cubicBezTo>
                  <a:cubicBezTo>
                    <a:pt x="13608" y="39691"/>
                    <a:pt x="13487" y="39701"/>
                    <a:pt x="13364" y="39707"/>
                  </a:cubicBezTo>
                  <a:cubicBezTo>
                    <a:pt x="13348" y="39708"/>
                    <a:pt x="13332" y="39709"/>
                    <a:pt x="13315" y="39710"/>
                  </a:cubicBezTo>
                  <a:lnTo>
                    <a:pt x="13315" y="39710"/>
                  </a:lnTo>
                  <a:cubicBezTo>
                    <a:pt x="13600" y="39178"/>
                    <a:pt x="13950" y="38677"/>
                    <a:pt x="14359" y="38222"/>
                  </a:cubicBezTo>
                  <a:cubicBezTo>
                    <a:pt x="15102" y="37394"/>
                    <a:pt x="16144" y="36693"/>
                    <a:pt x="17152" y="36466"/>
                  </a:cubicBezTo>
                  <a:cubicBezTo>
                    <a:pt x="17487" y="36390"/>
                    <a:pt x="17715" y="36354"/>
                    <a:pt x="17957" y="36354"/>
                  </a:cubicBezTo>
                  <a:close/>
                  <a:moveTo>
                    <a:pt x="9409" y="1"/>
                  </a:moveTo>
                  <a:cubicBezTo>
                    <a:pt x="9281" y="1"/>
                    <a:pt x="9160" y="30"/>
                    <a:pt x="9057" y="97"/>
                  </a:cubicBezTo>
                  <a:lnTo>
                    <a:pt x="9057" y="94"/>
                  </a:lnTo>
                  <a:cubicBezTo>
                    <a:pt x="7445" y="1132"/>
                    <a:pt x="6145" y="2683"/>
                    <a:pt x="5023" y="4215"/>
                  </a:cubicBezTo>
                  <a:cubicBezTo>
                    <a:pt x="3600" y="6163"/>
                    <a:pt x="2415" y="8275"/>
                    <a:pt x="1491" y="10505"/>
                  </a:cubicBezTo>
                  <a:cubicBezTo>
                    <a:pt x="633" y="12581"/>
                    <a:pt x="1" y="14816"/>
                    <a:pt x="69" y="17082"/>
                  </a:cubicBezTo>
                  <a:cubicBezTo>
                    <a:pt x="98" y="18048"/>
                    <a:pt x="288" y="19039"/>
                    <a:pt x="702" y="19917"/>
                  </a:cubicBezTo>
                  <a:cubicBezTo>
                    <a:pt x="1183" y="20938"/>
                    <a:pt x="1863" y="22077"/>
                    <a:pt x="2838" y="22906"/>
                  </a:cubicBezTo>
                  <a:cubicBezTo>
                    <a:pt x="3949" y="23851"/>
                    <a:pt x="5280" y="24228"/>
                    <a:pt x="6653" y="24228"/>
                  </a:cubicBezTo>
                  <a:cubicBezTo>
                    <a:pt x="7272" y="24228"/>
                    <a:pt x="7899" y="24151"/>
                    <a:pt x="8519" y="24017"/>
                  </a:cubicBezTo>
                  <a:cubicBezTo>
                    <a:pt x="10343" y="23619"/>
                    <a:pt x="12084" y="22830"/>
                    <a:pt x="13946" y="22600"/>
                  </a:cubicBezTo>
                  <a:cubicBezTo>
                    <a:pt x="14224" y="22565"/>
                    <a:pt x="14376" y="22546"/>
                    <a:pt x="14541" y="22546"/>
                  </a:cubicBezTo>
                  <a:cubicBezTo>
                    <a:pt x="14671" y="22546"/>
                    <a:pt x="14809" y="22558"/>
                    <a:pt x="15025" y="22582"/>
                  </a:cubicBezTo>
                  <a:cubicBezTo>
                    <a:pt x="15105" y="22592"/>
                    <a:pt x="15184" y="22604"/>
                    <a:pt x="15263" y="22616"/>
                  </a:cubicBezTo>
                  <a:lnTo>
                    <a:pt x="15263" y="22616"/>
                  </a:lnTo>
                  <a:cubicBezTo>
                    <a:pt x="15303" y="22626"/>
                    <a:pt x="15343" y="22635"/>
                    <a:pt x="15382" y="22647"/>
                  </a:cubicBezTo>
                  <a:cubicBezTo>
                    <a:pt x="15457" y="22671"/>
                    <a:pt x="15533" y="22698"/>
                    <a:pt x="15609" y="22723"/>
                  </a:cubicBezTo>
                  <a:lnTo>
                    <a:pt x="15609" y="22723"/>
                  </a:lnTo>
                  <a:cubicBezTo>
                    <a:pt x="15659" y="22749"/>
                    <a:pt x="15712" y="22774"/>
                    <a:pt x="15764" y="22799"/>
                  </a:cubicBezTo>
                  <a:cubicBezTo>
                    <a:pt x="15773" y="22804"/>
                    <a:pt x="15782" y="22809"/>
                    <a:pt x="15790" y="22813"/>
                  </a:cubicBezTo>
                  <a:lnTo>
                    <a:pt x="15790" y="22813"/>
                  </a:lnTo>
                  <a:cubicBezTo>
                    <a:pt x="15786" y="22810"/>
                    <a:pt x="15782" y="22806"/>
                    <a:pt x="15778" y="22803"/>
                  </a:cubicBezTo>
                  <a:lnTo>
                    <a:pt x="15778" y="22803"/>
                  </a:lnTo>
                  <a:cubicBezTo>
                    <a:pt x="15782" y="22806"/>
                    <a:pt x="15786" y="22810"/>
                    <a:pt x="15791" y="22813"/>
                  </a:cubicBezTo>
                  <a:lnTo>
                    <a:pt x="15791" y="22813"/>
                  </a:lnTo>
                  <a:cubicBezTo>
                    <a:pt x="15850" y="22846"/>
                    <a:pt x="15877" y="22870"/>
                    <a:pt x="15871" y="22870"/>
                  </a:cubicBezTo>
                  <a:cubicBezTo>
                    <a:pt x="15867" y="22870"/>
                    <a:pt x="15850" y="22860"/>
                    <a:pt x="15820" y="22837"/>
                  </a:cubicBezTo>
                  <a:lnTo>
                    <a:pt x="15820" y="22837"/>
                  </a:lnTo>
                  <a:cubicBezTo>
                    <a:pt x="15863" y="22870"/>
                    <a:pt x="15908" y="22902"/>
                    <a:pt x="15952" y="22933"/>
                  </a:cubicBezTo>
                  <a:lnTo>
                    <a:pt x="15952" y="22933"/>
                  </a:lnTo>
                  <a:cubicBezTo>
                    <a:pt x="15943" y="22928"/>
                    <a:pt x="15939" y="22925"/>
                    <a:pt x="15938" y="22925"/>
                  </a:cubicBezTo>
                  <a:cubicBezTo>
                    <a:pt x="15932" y="22925"/>
                    <a:pt x="16115" y="23070"/>
                    <a:pt x="16171" y="23120"/>
                  </a:cubicBezTo>
                  <a:cubicBezTo>
                    <a:pt x="16179" y="23127"/>
                    <a:pt x="16186" y="23134"/>
                    <a:pt x="16193" y="23140"/>
                  </a:cubicBezTo>
                  <a:lnTo>
                    <a:pt x="16193" y="23140"/>
                  </a:lnTo>
                  <a:cubicBezTo>
                    <a:pt x="16230" y="23176"/>
                    <a:pt x="16269" y="23210"/>
                    <a:pt x="16305" y="23247"/>
                  </a:cubicBezTo>
                  <a:cubicBezTo>
                    <a:pt x="16361" y="23306"/>
                    <a:pt x="16413" y="23376"/>
                    <a:pt x="16472" y="23428"/>
                  </a:cubicBezTo>
                  <a:lnTo>
                    <a:pt x="16472" y="23428"/>
                  </a:lnTo>
                  <a:cubicBezTo>
                    <a:pt x="16392" y="23356"/>
                    <a:pt x="16363" y="23330"/>
                    <a:pt x="16362" y="23330"/>
                  </a:cubicBezTo>
                  <a:lnTo>
                    <a:pt x="16362" y="23330"/>
                  </a:lnTo>
                  <a:cubicBezTo>
                    <a:pt x="16361" y="23330"/>
                    <a:pt x="16447" y="23411"/>
                    <a:pt x="16489" y="23467"/>
                  </a:cubicBezTo>
                  <a:cubicBezTo>
                    <a:pt x="16498" y="23480"/>
                    <a:pt x="16506" y="23493"/>
                    <a:pt x="16514" y="23507"/>
                  </a:cubicBezTo>
                  <a:lnTo>
                    <a:pt x="16514" y="23507"/>
                  </a:lnTo>
                  <a:cubicBezTo>
                    <a:pt x="16539" y="23572"/>
                    <a:pt x="16567" y="23639"/>
                    <a:pt x="16597" y="23700"/>
                  </a:cubicBezTo>
                  <a:cubicBezTo>
                    <a:pt x="16601" y="23708"/>
                    <a:pt x="16605" y="23715"/>
                    <a:pt x="16608" y="23721"/>
                  </a:cubicBezTo>
                  <a:lnTo>
                    <a:pt x="16608" y="23721"/>
                  </a:lnTo>
                  <a:cubicBezTo>
                    <a:pt x="16608" y="23723"/>
                    <a:pt x="16608" y="23724"/>
                    <a:pt x="16609" y="23726"/>
                  </a:cubicBezTo>
                  <a:cubicBezTo>
                    <a:pt x="16621" y="23802"/>
                    <a:pt x="16639" y="23878"/>
                    <a:pt x="16647" y="23956"/>
                  </a:cubicBezTo>
                  <a:cubicBezTo>
                    <a:pt x="16653" y="24025"/>
                    <a:pt x="16655" y="24092"/>
                    <a:pt x="16658" y="24160"/>
                  </a:cubicBezTo>
                  <a:cubicBezTo>
                    <a:pt x="16658" y="24162"/>
                    <a:pt x="16658" y="24163"/>
                    <a:pt x="16658" y="24164"/>
                  </a:cubicBezTo>
                  <a:lnTo>
                    <a:pt x="16658" y="24164"/>
                  </a:lnTo>
                  <a:cubicBezTo>
                    <a:pt x="16656" y="24191"/>
                    <a:pt x="16654" y="24219"/>
                    <a:pt x="16650" y="24245"/>
                  </a:cubicBezTo>
                  <a:cubicBezTo>
                    <a:pt x="16609" y="24560"/>
                    <a:pt x="16524" y="24868"/>
                    <a:pt x="16401" y="25160"/>
                  </a:cubicBezTo>
                  <a:cubicBezTo>
                    <a:pt x="16400" y="25163"/>
                    <a:pt x="16398" y="25166"/>
                    <a:pt x="16397" y="25169"/>
                  </a:cubicBezTo>
                  <a:lnTo>
                    <a:pt x="16397" y="25169"/>
                  </a:lnTo>
                  <a:cubicBezTo>
                    <a:pt x="16382" y="25201"/>
                    <a:pt x="16367" y="25233"/>
                    <a:pt x="16351" y="25264"/>
                  </a:cubicBezTo>
                  <a:cubicBezTo>
                    <a:pt x="16313" y="25339"/>
                    <a:pt x="16275" y="25413"/>
                    <a:pt x="16235" y="25486"/>
                  </a:cubicBezTo>
                  <a:cubicBezTo>
                    <a:pt x="16137" y="25664"/>
                    <a:pt x="16032" y="25835"/>
                    <a:pt x="15920" y="26001"/>
                  </a:cubicBezTo>
                  <a:cubicBezTo>
                    <a:pt x="15690" y="26344"/>
                    <a:pt x="15442" y="26673"/>
                    <a:pt x="15177" y="26991"/>
                  </a:cubicBezTo>
                  <a:cubicBezTo>
                    <a:pt x="13966" y="28456"/>
                    <a:pt x="12552" y="29742"/>
                    <a:pt x="11243" y="31118"/>
                  </a:cubicBezTo>
                  <a:cubicBezTo>
                    <a:pt x="10048" y="32372"/>
                    <a:pt x="8782" y="33752"/>
                    <a:pt x="8226" y="35431"/>
                  </a:cubicBezTo>
                  <a:cubicBezTo>
                    <a:pt x="7701" y="37022"/>
                    <a:pt x="8263" y="38848"/>
                    <a:pt x="9484" y="39968"/>
                  </a:cubicBezTo>
                  <a:cubicBezTo>
                    <a:pt x="9800" y="40258"/>
                    <a:pt x="10141" y="40502"/>
                    <a:pt x="10499" y="40704"/>
                  </a:cubicBezTo>
                  <a:lnTo>
                    <a:pt x="10499" y="40704"/>
                  </a:lnTo>
                  <a:cubicBezTo>
                    <a:pt x="10290" y="41706"/>
                    <a:pt x="10257" y="42744"/>
                    <a:pt x="10420" y="43759"/>
                  </a:cubicBezTo>
                  <a:cubicBezTo>
                    <a:pt x="10829" y="46302"/>
                    <a:pt x="12410" y="48773"/>
                    <a:pt x="14509" y="50262"/>
                  </a:cubicBezTo>
                  <a:cubicBezTo>
                    <a:pt x="16198" y="51460"/>
                    <a:pt x="18182" y="51989"/>
                    <a:pt x="20141" y="52561"/>
                  </a:cubicBezTo>
                  <a:cubicBezTo>
                    <a:pt x="20575" y="52687"/>
                    <a:pt x="21010" y="52820"/>
                    <a:pt x="21436" y="52973"/>
                  </a:cubicBezTo>
                  <a:cubicBezTo>
                    <a:pt x="21532" y="53007"/>
                    <a:pt x="21628" y="53042"/>
                    <a:pt x="21724" y="53079"/>
                  </a:cubicBezTo>
                  <a:cubicBezTo>
                    <a:pt x="21774" y="53099"/>
                    <a:pt x="21853" y="53132"/>
                    <a:pt x="21887" y="53146"/>
                  </a:cubicBezTo>
                  <a:lnTo>
                    <a:pt x="21887" y="53146"/>
                  </a:lnTo>
                  <a:cubicBezTo>
                    <a:pt x="22068" y="53227"/>
                    <a:pt x="22249" y="53310"/>
                    <a:pt x="22424" y="53403"/>
                  </a:cubicBezTo>
                  <a:cubicBezTo>
                    <a:pt x="22510" y="53448"/>
                    <a:pt x="22593" y="53496"/>
                    <a:pt x="22676" y="53544"/>
                  </a:cubicBezTo>
                  <a:cubicBezTo>
                    <a:pt x="22684" y="53548"/>
                    <a:pt x="22692" y="53552"/>
                    <a:pt x="22699" y="53556"/>
                  </a:cubicBezTo>
                  <a:lnTo>
                    <a:pt x="22699" y="53556"/>
                  </a:lnTo>
                  <a:cubicBezTo>
                    <a:pt x="22704" y="53560"/>
                    <a:pt x="22710" y="53565"/>
                    <a:pt x="22718" y="53571"/>
                  </a:cubicBezTo>
                  <a:cubicBezTo>
                    <a:pt x="22793" y="53628"/>
                    <a:pt x="22873" y="53678"/>
                    <a:pt x="22948" y="53735"/>
                  </a:cubicBezTo>
                  <a:cubicBezTo>
                    <a:pt x="23010" y="53783"/>
                    <a:pt x="23129" y="53916"/>
                    <a:pt x="23133" y="53916"/>
                  </a:cubicBezTo>
                  <a:cubicBezTo>
                    <a:pt x="23135" y="53916"/>
                    <a:pt x="23112" y="53888"/>
                    <a:pt x="23049" y="53811"/>
                  </a:cubicBezTo>
                  <a:lnTo>
                    <a:pt x="23049" y="53811"/>
                  </a:lnTo>
                  <a:cubicBezTo>
                    <a:pt x="23108" y="53882"/>
                    <a:pt x="23183" y="53941"/>
                    <a:pt x="23246" y="54007"/>
                  </a:cubicBezTo>
                  <a:cubicBezTo>
                    <a:pt x="23295" y="54059"/>
                    <a:pt x="23361" y="54139"/>
                    <a:pt x="23363" y="54139"/>
                  </a:cubicBezTo>
                  <a:cubicBezTo>
                    <a:pt x="23363" y="54139"/>
                    <a:pt x="23363" y="54139"/>
                    <a:pt x="23363" y="54139"/>
                  </a:cubicBezTo>
                  <a:lnTo>
                    <a:pt x="23363" y="54139"/>
                  </a:lnTo>
                  <a:cubicBezTo>
                    <a:pt x="23399" y="54187"/>
                    <a:pt x="23434" y="54236"/>
                    <a:pt x="23468" y="54285"/>
                  </a:cubicBezTo>
                  <a:cubicBezTo>
                    <a:pt x="23492" y="54319"/>
                    <a:pt x="23607" y="54516"/>
                    <a:pt x="23612" y="54516"/>
                  </a:cubicBezTo>
                  <a:cubicBezTo>
                    <a:pt x="23613" y="54516"/>
                    <a:pt x="23604" y="54497"/>
                    <a:pt x="23579" y="54448"/>
                  </a:cubicBezTo>
                  <a:lnTo>
                    <a:pt x="23579" y="54448"/>
                  </a:lnTo>
                  <a:cubicBezTo>
                    <a:pt x="24016" y="55277"/>
                    <a:pt x="24114" y="56167"/>
                    <a:pt x="24067" y="57165"/>
                  </a:cubicBezTo>
                  <a:cubicBezTo>
                    <a:pt x="24040" y="57731"/>
                    <a:pt x="24456" y="58196"/>
                    <a:pt x="24941" y="58443"/>
                  </a:cubicBezTo>
                  <a:cubicBezTo>
                    <a:pt x="25080" y="58514"/>
                    <a:pt x="25373" y="58604"/>
                    <a:pt x="25634" y="58604"/>
                  </a:cubicBezTo>
                  <a:cubicBezTo>
                    <a:pt x="25894" y="58604"/>
                    <a:pt x="26124" y="58515"/>
                    <a:pt x="26136" y="58231"/>
                  </a:cubicBezTo>
                  <a:cubicBezTo>
                    <a:pt x="26200" y="56865"/>
                    <a:pt x="26050" y="55539"/>
                    <a:pt x="25369" y="54330"/>
                  </a:cubicBezTo>
                  <a:cubicBezTo>
                    <a:pt x="24801" y="53318"/>
                    <a:pt x="23892" y="52555"/>
                    <a:pt x="22892" y="51992"/>
                  </a:cubicBezTo>
                  <a:cubicBezTo>
                    <a:pt x="20999" y="50926"/>
                    <a:pt x="18775" y="50634"/>
                    <a:pt x="16767" y="49853"/>
                  </a:cubicBezTo>
                  <a:lnTo>
                    <a:pt x="16767" y="49853"/>
                  </a:lnTo>
                  <a:cubicBezTo>
                    <a:pt x="16768" y="49853"/>
                    <a:pt x="16768" y="49853"/>
                    <a:pt x="16768" y="49853"/>
                  </a:cubicBezTo>
                  <a:cubicBezTo>
                    <a:pt x="16768" y="49853"/>
                    <a:pt x="16767" y="49853"/>
                    <a:pt x="16766" y="49852"/>
                  </a:cubicBezTo>
                  <a:lnTo>
                    <a:pt x="16766" y="49852"/>
                  </a:lnTo>
                  <a:cubicBezTo>
                    <a:pt x="16767" y="49853"/>
                    <a:pt x="16767" y="49853"/>
                    <a:pt x="16767" y="49853"/>
                  </a:cubicBezTo>
                  <a:lnTo>
                    <a:pt x="16767" y="49853"/>
                  </a:lnTo>
                  <a:cubicBezTo>
                    <a:pt x="16763" y="49851"/>
                    <a:pt x="16759" y="49849"/>
                    <a:pt x="16753" y="49847"/>
                  </a:cubicBezTo>
                  <a:lnTo>
                    <a:pt x="16753" y="49847"/>
                  </a:lnTo>
                  <a:cubicBezTo>
                    <a:pt x="16758" y="49849"/>
                    <a:pt x="16762" y="49851"/>
                    <a:pt x="16766" y="49852"/>
                  </a:cubicBezTo>
                  <a:lnTo>
                    <a:pt x="16766" y="49852"/>
                  </a:lnTo>
                  <a:cubicBezTo>
                    <a:pt x="16764" y="49852"/>
                    <a:pt x="16762" y="49851"/>
                    <a:pt x="16760" y="49850"/>
                  </a:cubicBezTo>
                  <a:cubicBezTo>
                    <a:pt x="16688" y="49822"/>
                    <a:pt x="16664" y="49812"/>
                    <a:pt x="16665" y="49812"/>
                  </a:cubicBezTo>
                  <a:lnTo>
                    <a:pt x="16665" y="49812"/>
                  </a:lnTo>
                  <a:cubicBezTo>
                    <a:pt x="16666" y="49812"/>
                    <a:pt x="16721" y="49833"/>
                    <a:pt x="16753" y="49847"/>
                  </a:cubicBezTo>
                  <a:lnTo>
                    <a:pt x="16753" y="49847"/>
                  </a:lnTo>
                  <a:cubicBezTo>
                    <a:pt x="16699" y="49823"/>
                    <a:pt x="16647" y="49800"/>
                    <a:pt x="16594" y="49777"/>
                  </a:cubicBezTo>
                  <a:cubicBezTo>
                    <a:pt x="16463" y="49716"/>
                    <a:pt x="16334" y="49658"/>
                    <a:pt x="16206" y="49595"/>
                  </a:cubicBezTo>
                  <a:cubicBezTo>
                    <a:pt x="16093" y="49539"/>
                    <a:pt x="15981" y="49479"/>
                    <a:pt x="15869" y="49419"/>
                  </a:cubicBezTo>
                  <a:cubicBezTo>
                    <a:pt x="15800" y="49380"/>
                    <a:pt x="15732" y="49341"/>
                    <a:pt x="15663" y="49302"/>
                  </a:cubicBezTo>
                  <a:cubicBezTo>
                    <a:pt x="15648" y="49294"/>
                    <a:pt x="15593" y="49260"/>
                    <a:pt x="15552" y="49234"/>
                  </a:cubicBezTo>
                  <a:lnTo>
                    <a:pt x="15552" y="49234"/>
                  </a:lnTo>
                  <a:cubicBezTo>
                    <a:pt x="15489" y="49190"/>
                    <a:pt x="15355" y="49099"/>
                    <a:pt x="15332" y="49082"/>
                  </a:cubicBezTo>
                  <a:cubicBezTo>
                    <a:pt x="15214" y="48997"/>
                    <a:pt x="15104" y="48906"/>
                    <a:pt x="14989" y="48818"/>
                  </a:cubicBezTo>
                  <a:cubicBezTo>
                    <a:pt x="14978" y="48810"/>
                    <a:pt x="14963" y="48798"/>
                    <a:pt x="14949" y="48786"/>
                  </a:cubicBezTo>
                  <a:lnTo>
                    <a:pt x="14949" y="48786"/>
                  </a:lnTo>
                  <a:cubicBezTo>
                    <a:pt x="14920" y="48759"/>
                    <a:pt x="14891" y="48733"/>
                    <a:pt x="14863" y="48706"/>
                  </a:cubicBezTo>
                  <a:cubicBezTo>
                    <a:pt x="14708" y="48559"/>
                    <a:pt x="14561" y="48404"/>
                    <a:pt x="14417" y="48246"/>
                  </a:cubicBezTo>
                  <a:cubicBezTo>
                    <a:pt x="13541" y="47289"/>
                    <a:pt x="12856" y="46101"/>
                    <a:pt x="12578" y="44799"/>
                  </a:cubicBezTo>
                  <a:cubicBezTo>
                    <a:pt x="12337" y="43674"/>
                    <a:pt x="12370" y="42521"/>
                    <a:pt x="12647" y="41430"/>
                  </a:cubicBezTo>
                  <a:lnTo>
                    <a:pt x="12647" y="41430"/>
                  </a:lnTo>
                  <a:cubicBezTo>
                    <a:pt x="13099" y="41503"/>
                    <a:pt x="13561" y="41535"/>
                    <a:pt x="14025" y="41535"/>
                  </a:cubicBezTo>
                  <a:cubicBezTo>
                    <a:pt x="14196" y="41535"/>
                    <a:pt x="14367" y="41531"/>
                    <a:pt x="14538" y="41522"/>
                  </a:cubicBezTo>
                  <a:cubicBezTo>
                    <a:pt x="16157" y="41439"/>
                    <a:pt x="17828" y="40974"/>
                    <a:pt x="19248" y="40191"/>
                  </a:cubicBezTo>
                  <a:cubicBezTo>
                    <a:pt x="20278" y="39623"/>
                    <a:pt x="21519" y="38687"/>
                    <a:pt x="21438" y="37370"/>
                  </a:cubicBezTo>
                  <a:cubicBezTo>
                    <a:pt x="21372" y="36302"/>
                    <a:pt x="20462" y="35607"/>
                    <a:pt x="19582" y="35159"/>
                  </a:cubicBezTo>
                  <a:cubicBezTo>
                    <a:pt x="18782" y="34755"/>
                    <a:pt x="17912" y="34539"/>
                    <a:pt x="17024" y="34539"/>
                  </a:cubicBezTo>
                  <a:cubicBezTo>
                    <a:pt x="16859" y="34539"/>
                    <a:pt x="16694" y="34547"/>
                    <a:pt x="16529" y="34562"/>
                  </a:cubicBezTo>
                  <a:cubicBezTo>
                    <a:pt x="14628" y="34734"/>
                    <a:pt x="12934" y="36006"/>
                    <a:pt x="11867" y="37533"/>
                  </a:cubicBezTo>
                  <a:cubicBezTo>
                    <a:pt x="11486" y="38078"/>
                    <a:pt x="11171" y="38666"/>
                    <a:pt x="10927" y="39283"/>
                  </a:cubicBezTo>
                  <a:lnTo>
                    <a:pt x="10927" y="39283"/>
                  </a:lnTo>
                  <a:cubicBezTo>
                    <a:pt x="10913" y="39274"/>
                    <a:pt x="10898" y="39266"/>
                    <a:pt x="10884" y="39258"/>
                  </a:cubicBezTo>
                  <a:lnTo>
                    <a:pt x="10884" y="39258"/>
                  </a:lnTo>
                  <a:cubicBezTo>
                    <a:pt x="10805" y="39194"/>
                    <a:pt x="10716" y="39124"/>
                    <a:pt x="10632" y="39067"/>
                  </a:cubicBezTo>
                  <a:lnTo>
                    <a:pt x="10632" y="39067"/>
                  </a:lnTo>
                  <a:cubicBezTo>
                    <a:pt x="10730" y="39132"/>
                    <a:pt x="10768" y="39156"/>
                    <a:pt x="10773" y="39156"/>
                  </a:cubicBezTo>
                  <a:cubicBezTo>
                    <a:pt x="10783" y="39156"/>
                    <a:pt x="10623" y="39036"/>
                    <a:pt x="10557" y="38971"/>
                  </a:cubicBezTo>
                  <a:cubicBezTo>
                    <a:pt x="10551" y="38965"/>
                    <a:pt x="10545" y="38959"/>
                    <a:pt x="10540" y="38955"/>
                  </a:cubicBezTo>
                  <a:lnTo>
                    <a:pt x="10540" y="38955"/>
                  </a:lnTo>
                  <a:cubicBezTo>
                    <a:pt x="10533" y="38942"/>
                    <a:pt x="10524" y="38925"/>
                    <a:pt x="10511" y="38904"/>
                  </a:cubicBezTo>
                  <a:cubicBezTo>
                    <a:pt x="10481" y="38856"/>
                    <a:pt x="10390" y="38677"/>
                    <a:pt x="10384" y="38677"/>
                  </a:cubicBezTo>
                  <a:lnTo>
                    <a:pt x="10384" y="38677"/>
                  </a:lnTo>
                  <a:cubicBezTo>
                    <a:pt x="10382" y="38677"/>
                    <a:pt x="10392" y="38704"/>
                    <a:pt x="10425" y="38778"/>
                  </a:cubicBezTo>
                  <a:cubicBezTo>
                    <a:pt x="10375" y="38666"/>
                    <a:pt x="10322" y="38557"/>
                    <a:pt x="10281" y="38444"/>
                  </a:cubicBezTo>
                  <a:cubicBezTo>
                    <a:pt x="10263" y="38396"/>
                    <a:pt x="10247" y="38350"/>
                    <a:pt x="10231" y="38302"/>
                  </a:cubicBezTo>
                  <a:cubicBezTo>
                    <a:pt x="10224" y="38279"/>
                    <a:pt x="10219" y="38265"/>
                    <a:pt x="10216" y="38257"/>
                  </a:cubicBezTo>
                  <a:lnTo>
                    <a:pt x="10216" y="38257"/>
                  </a:lnTo>
                  <a:cubicBezTo>
                    <a:pt x="10213" y="38243"/>
                    <a:pt x="10210" y="38222"/>
                    <a:pt x="10204" y="38191"/>
                  </a:cubicBezTo>
                  <a:cubicBezTo>
                    <a:pt x="10161" y="37963"/>
                    <a:pt x="10131" y="37731"/>
                    <a:pt x="10113" y="37498"/>
                  </a:cubicBezTo>
                  <a:cubicBezTo>
                    <a:pt x="10109" y="37437"/>
                    <a:pt x="10105" y="37412"/>
                    <a:pt x="10102" y="37404"/>
                  </a:cubicBezTo>
                  <a:lnTo>
                    <a:pt x="10102" y="37404"/>
                  </a:lnTo>
                  <a:cubicBezTo>
                    <a:pt x="10105" y="37397"/>
                    <a:pt x="10111" y="37373"/>
                    <a:pt x="10119" y="37308"/>
                  </a:cubicBezTo>
                  <a:cubicBezTo>
                    <a:pt x="10135" y="37183"/>
                    <a:pt x="10151" y="37060"/>
                    <a:pt x="10177" y="36937"/>
                  </a:cubicBezTo>
                  <a:cubicBezTo>
                    <a:pt x="10287" y="36409"/>
                    <a:pt x="10437" y="36087"/>
                    <a:pt x="10667" y="35674"/>
                  </a:cubicBezTo>
                  <a:cubicBezTo>
                    <a:pt x="11890" y="33488"/>
                    <a:pt x="13912" y="31792"/>
                    <a:pt x="15633" y="30014"/>
                  </a:cubicBezTo>
                  <a:cubicBezTo>
                    <a:pt x="16970" y="28632"/>
                    <a:pt x="18959" y="26726"/>
                    <a:pt x="18729" y="24603"/>
                  </a:cubicBezTo>
                  <a:cubicBezTo>
                    <a:pt x="18673" y="24080"/>
                    <a:pt x="18455" y="23566"/>
                    <a:pt x="18158" y="23136"/>
                  </a:cubicBezTo>
                  <a:cubicBezTo>
                    <a:pt x="17990" y="22893"/>
                    <a:pt x="17799" y="22668"/>
                    <a:pt x="17588" y="22461"/>
                  </a:cubicBezTo>
                  <a:cubicBezTo>
                    <a:pt x="17529" y="22403"/>
                    <a:pt x="17338" y="22232"/>
                    <a:pt x="17261" y="22162"/>
                  </a:cubicBezTo>
                  <a:lnTo>
                    <a:pt x="17261" y="22162"/>
                  </a:lnTo>
                  <a:cubicBezTo>
                    <a:pt x="17099" y="22016"/>
                    <a:pt x="16938" y="21868"/>
                    <a:pt x="16764" y="21738"/>
                  </a:cubicBezTo>
                  <a:cubicBezTo>
                    <a:pt x="15822" y="21037"/>
                    <a:pt x="14720" y="20736"/>
                    <a:pt x="13579" y="20736"/>
                  </a:cubicBezTo>
                  <a:cubicBezTo>
                    <a:pt x="13382" y="20736"/>
                    <a:pt x="13184" y="20745"/>
                    <a:pt x="12985" y="20762"/>
                  </a:cubicBezTo>
                  <a:cubicBezTo>
                    <a:pt x="10516" y="20980"/>
                    <a:pt x="8273" y="22299"/>
                    <a:pt x="5785" y="22422"/>
                  </a:cubicBezTo>
                  <a:cubicBezTo>
                    <a:pt x="5771" y="22423"/>
                    <a:pt x="5759" y="22423"/>
                    <a:pt x="5749" y="22424"/>
                  </a:cubicBezTo>
                  <a:lnTo>
                    <a:pt x="5749" y="22424"/>
                  </a:lnTo>
                  <a:cubicBezTo>
                    <a:pt x="5666" y="22424"/>
                    <a:pt x="5584" y="22422"/>
                    <a:pt x="5501" y="22419"/>
                  </a:cubicBezTo>
                  <a:cubicBezTo>
                    <a:pt x="5373" y="22414"/>
                    <a:pt x="5247" y="22405"/>
                    <a:pt x="5119" y="22390"/>
                  </a:cubicBezTo>
                  <a:cubicBezTo>
                    <a:pt x="5049" y="22382"/>
                    <a:pt x="4980" y="22371"/>
                    <a:pt x="4910" y="22362"/>
                  </a:cubicBezTo>
                  <a:cubicBezTo>
                    <a:pt x="4892" y="22359"/>
                    <a:pt x="4878" y="22358"/>
                    <a:pt x="4865" y="22356"/>
                  </a:cubicBezTo>
                  <a:lnTo>
                    <a:pt x="4865" y="22356"/>
                  </a:lnTo>
                  <a:cubicBezTo>
                    <a:pt x="4721" y="22321"/>
                    <a:pt x="4582" y="22268"/>
                    <a:pt x="4437" y="22231"/>
                  </a:cubicBezTo>
                  <a:cubicBezTo>
                    <a:pt x="4429" y="22228"/>
                    <a:pt x="4422" y="22227"/>
                    <a:pt x="4415" y="22225"/>
                  </a:cubicBezTo>
                  <a:lnTo>
                    <a:pt x="4415" y="22225"/>
                  </a:lnTo>
                  <a:cubicBezTo>
                    <a:pt x="4356" y="22197"/>
                    <a:pt x="4298" y="22170"/>
                    <a:pt x="4241" y="22141"/>
                  </a:cubicBezTo>
                  <a:cubicBezTo>
                    <a:pt x="4189" y="22115"/>
                    <a:pt x="4140" y="22084"/>
                    <a:pt x="4087" y="22058"/>
                  </a:cubicBezTo>
                  <a:cubicBezTo>
                    <a:pt x="4082" y="22056"/>
                    <a:pt x="4077" y="22053"/>
                    <a:pt x="4073" y="22051"/>
                  </a:cubicBezTo>
                  <a:lnTo>
                    <a:pt x="4073" y="22051"/>
                  </a:lnTo>
                  <a:cubicBezTo>
                    <a:pt x="4068" y="22047"/>
                    <a:pt x="4064" y="22043"/>
                    <a:pt x="4058" y="22039"/>
                  </a:cubicBezTo>
                  <a:cubicBezTo>
                    <a:pt x="4018" y="22004"/>
                    <a:pt x="3859" y="21880"/>
                    <a:pt x="3808" y="21845"/>
                  </a:cubicBezTo>
                  <a:lnTo>
                    <a:pt x="3808" y="21845"/>
                  </a:lnTo>
                  <a:cubicBezTo>
                    <a:pt x="3771" y="21810"/>
                    <a:pt x="3728" y="21770"/>
                    <a:pt x="3726" y="21767"/>
                  </a:cubicBezTo>
                  <a:cubicBezTo>
                    <a:pt x="3654" y="21697"/>
                    <a:pt x="3589" y="21623"/>
                    <a:pt x="3522" y="21550"/>
                  </a:cubicBezTo>
                  <a:cubicBezTo>
                    <a:pt x="3508" y="21535"/>
                    <a:pt x="3497" y="21523"/>
                    <a:pt x="3487" y="21512"/>
                  </a:cubicBezTo>
                  <a:lnTo>
                    <a:pt x="3487" y="21512"/>
                  </a:lnTo>
                  <a:cubicBezTo>
                    <a:pt x="3484" y="21507"/>
                    <a:pt x="3479" y="21501"/>
                    <a:pt x="3474" y="21494"/>
                  </a:cubicBezTo>
                  <a:cubicBezTo>
                    <a:pt x="3419" y="21422"/>
                    <a:pt x="3365" y="21349"/>
                    <a:pt x="3314" y="21275"/>
                  </a:cubicBezTo>
                  <a:cubicBezTo>
                    <a:pt x="3205" y="21117"/>
                    <a:pt x="3102" y="20952"/>
                    <a:pt x="3007" y="20785"/>
                  </a:cubicBezTo>
                  <a:cubicBezTo>
                    <a:pt x="2931" y="20649"/>
                    <a:pt x="2868" y="20515"/>
                    <a:pt x="2779" y="20344"/>
                  </a:cubicBezTo>
                  <a:cubicBezTo>
                    <a:pt x="2748" y="20284"/>
                    <a:pt x="2728" y="20247"/>
                    <a:pt x="2717" y="20227"/>
                  </a:cubicBezTo>
                  <a:lnTo>
                    <a:pt x="2717" y="20227"/>
                  </a:lnTo>
                  <a:cubicBezTo>
                    <a:pt x="2679" y="20148"/>
                    <a:pt x="2641" y="20070"/>
                    <a:pt x="2605" y="19989"/>
                  </a:cubicBezTo>
                  <a:cubicBezTo>
                    <a:pt x="2351" y="19411"/>
                    <a:pt x="2266" y="19037"/>
                    <a:pt x="2194" y="18361"/>
                  </a:cubicBezTo>
                  <a:cubicBezTo>
                    <a:pt x="1887" y="15500"/>
                    <a:pt x="3049" y="12454"/>
                    <a:pt x="4320" y="9923"/>
                  </a:cubicBezTo>
                  <a:cubicBezTo>
                    <a:pt x="5638" y="7298"/>
                    <a:pt x="7329" y="4706"/>
                    <a:pt x="9493" y="2696"/>
                  </a:cubicBezTo>
                  <a:cubicBezTo>
                    <a:pt x="9857" y="2356"/>
                    <a:pt x="10252" y="2047"/>
                    <a:pt x="10671" y="1776"/>
                  </a:cubicBezTo>
                  <a:cubicBezTo>
                    <a:pt x="11456" y="1270"/>
                    <a:pt x="10251" y="1"/>
                    <a:pt x="9409" y="1"/>
                  </a:cubicBezTo>
                  <a:close/>
                </a:path>
              </a:pathLst>
            </a:custGeom>
            <a:solidFill>
              <a:srgbClr val="DE80D7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0" name="Google Shape;530;p15"/>
            <p:cNvSpPr/>
            <p:nvPr/>
          </p:nvSpPr>
          <p:spPr>
            <a:xfrm>
              <a:off x="715099" y="-749742"/>
              <a:ext cx="748453" cy="1751944"/>
            </a:xfrm>
            <a:custGeom>
              <a:avLst/>
              <a:gdLst/>
              <a:ahLst/>
              <a:cxnLst/>
              <a:rect l="l" t="t" r="r" b="b"/>
              <a:pathLst>
                <a:path w="25831" h="60464" extrusionOk="0">
                  <a:moveTo>
                    <a:pt x="14353" y="21284"/>
                  </a:moveTo>
                  <a:cubicBezTo>
                    <a:pt x="14354" y="21284"/>
                    <a:pt x="14354" y="21284"/>
                    <a:pt x="14354" y="21284"/>
                  </a:cubicBezTo>
                  <a:cubicBezTo>
                    <a:pt x="14354" y="21284"/>
                    <a:pt x="14354" y="21284"/>
                    <a:pt x="14353" y="21284"/>
                  </a:cubicBezTo>
                  <a:close/>
                  <a:moveTo>
                    <a:pt x="14972" y="22124"/>
                  </a:moveTo>
                  <a:cubicBezTo>
                    <a:pt x="14973" y="22126"/>
                    <a:pt x="14974" y="22128"/>
                    <a:pt x="14974" y="22130"/>
                  </a:cubicBezTo>
                  <a:lnTo>
                    <a:pt x="14974" y="22130"/>
                  </a:lnTo>
                  <a:cubicBezTo>
                    <a:pt x="14974" y="22128"/>
                    <a:pt x="14973" y="22126"/>
                    <a:pt x="14972" y="22124"/>
                  </a:cubicBezTo>
                  <a:close/>
                  <a:moveTo>
                    <a:pt x="14144" y="21194"/>
                  </a:moveTo>
                  <a:cubicBezTo>
                    <a:pt x="14170" y="21203"/>
                    <a:pt x="14227" y="21221"/>
                    <a:pt x="14276" y="21236"/>
                  </a:cubicBezTo>
                  <a:lnTo>
                    <a:pt x="14276" y="21236"/>
                  </a:lnTo>
                  <a:cubicBezTo>
                    <a:pt x="14312" y="21272"/>
                    <a:pt x="14362" y="21305"/>
                    <a:pt x="14404" y="21335"/>
                  </a:cubicBezTo>
                  <a:cubicBezTo>
                    <a:pt x="14411" y="21341"/>
                    <a:pt x="14417" y="21345"/>
                    <a:pt x="14421" y="21347"/>
                  </a:cubicBezTo>
                  <a:lnTo>
                    <a:pt x="14421" y="21347"/>
                  </a:lnTo>
                  <a:cubicBezTo>
                    <a:pt x="14423" y="21349"/>
                    <a:pt x="14425" y="21352"/>
                    <a:pt x="14428" y="21354"/>
                  </a:cubicBezTo>
                  <a:cubicBezTo>
                    <a:pt x="14614" y="21565"/>
                    <a:pt x="14726" y="21709"/>
                    <a:pt x="14822" y="21872"/>
                  </a:cubicBezTo>
                  <a:cubicBezTo>
                    <a:pt x="14873" y="21958"/>
                    <a:pt x="14921" y="22046"/>
                    <a:pt x="14971" y="22134"/>
                  </a:cubicBezTo>
                  <a:cubicBezTo>
                    <a:pt x="14977" y="22145"/>
                    <a:pt x="14986" y="22167"/>
                    <a:pt x="14994" y="22184"/>
                  </a:cubicBezTo>
                  <a:lnTo>
                    <a:pt x="14994" y="22184"/>
                  </a:lnTo>
                  <a:cubicBezTo>
                    <a:pt x="15007" y="22225"/>
                    <a:pt x="15019" y="22267"/>
                    <a:pt x="15030" y="22308"/>
                  </a:cubicBezTo>
                  <a:cubicBezTo>
                    <a:pt x="15054" y="22396"/>
                    <a:pt x="15071" y="22485"/>
                    <a:pt x="15086" y="22573"/>
                  </a:cubicBezTo>
                  <a:cubicBezTo>
                    <a:pt x="15088" y="22587"/>
                    <a:pt x="15091" y="22624"/>
                    <a:pt x="15093" y="22643"/>
                  </a:cubicBezTo>
                  <a:lnTo>
                    <a:pt x="15093" y="22643"/>
                  </a:lnTo>
                  <a:cubicBezTo>
                    <a:pt x="15094" y="22677"/>
                    <a:pt x="15095" y="22713"/>
                    <a:pt x="15094" y="22746"/>
                  </a:cubicBezTo>
                  <a:cubicBezTo>
                    <a:pt x="15087" y="22963"/>
                    <a:pt x="15062" y="23180"/>
                    <a:pt x="15017" y="23393"/>
                  </a:cubicBezTo>
                  <a:cubicBezTo>
                    <a:pt x="14942" y="23741"/>
                    <a:pt x="14761" y="24150"/>
                    <a:pt x="14549" y="24538"/>
                  </a:cubicBezTo>
                  <a:cubicBezTo>
                    <a:pt x="13546" y="26367"/>
                    <a:pt x="11836" y="27877"/>
                    <a:pt x="10089" y="28978"/>
                  </a:cubicBezTo>
                  <a:cubicBezTo>
                    <a:pt x="9781" y="29172"/>
                    <a:pt x="9606" y="29280"/>
                    <a:pt x="9368" y="29395"/>
                  </a:cubicBezTo>
                  <a:lnTo>
                    <a:pt x="9368" y="29395"/>
                  </a:lnTo>
                  <a:cubicBezTo>
                    <a:pt x="9239" y="28649"/>
                    <a:pt x="9206" y="27758"/>
                    <a:pt x="9386" y="26920"/>
                  </a:cubicBezTo>
                  <a:cubicBezTo>
                    <a:pt x="9414" y="26780"/>
                    <a:pt x="9453" y="26641"/>
                    <a:pt x="9499" y="26505"/>
                  </a:cubicBezTo>
                  <a:cubicBezTo>
                    <a:pt x="9574" y="26289"/>
                    <a:pt x="9657" y="26075"/>
                    <a:pt x="9748" y="25864"/>
                  </a:cubicBezTo>
                  <a:cubicBezTo>
                    <a:pt x="9946" y="25406"/>
                    <a:pt x="10175" y="24960"/>
                    <a:pt x="10431" y="24529"/>
                  </a:cubicBezTo>
                  <a:cubicBezTo>
                    <a:pt x="10950" y="23648"/>
                    <a:pt x="11550" y="22826"/>
                    <a:pt x="12309" y="22147"/>
                  </a:cubicBezTo>
                  <a:cubicBezTo>
                    <a:pt x="12471" y="22001"/>
                    <a:pt x="12640" y="21864"/>
                    <a:pt x="12817" y="21735"/>
                  </a:cubicBezTo>
                  <a:cubicBezTo>
                    <a:pt x="12913" y="21666"/>
                    <a:pt x="13012" y="21600"/>
                    <a:pt x="13113" y="21537"/>
                  </a:cubicBezTo>
                  <a:cubicBezTo>
                    <a:pt x="13258" y="21444"/>
                    <a:pt x="13201" y="21477"/>
                    <a:pt x="13292" y="21434"/>
                  </a:cubicBezTo>
                  <a:cubicBezTo>
                    <a:pt x="13474" y="21350"/>
                    <a:pt x="13662" y="21279"/>
                    <a:pt x="13857" y="21227"/>
                  </a:cubicBezTo>
                  <a:cubicBezTo>
                    <a:pt x="13862" y="21225"/>
                    <a:pt x="13866" y="21224"/>
                    <a:pt x="13869" y="21223"/>
                  </a:cubicBezTo>
                  <a:lnTo>
                    <a:pt x="13869" y="21223"/>
                  </a:lnTo>
                  <a:cubicBezTo>
                    <a:pt x="13898" y="21219"/>
                    <a:pt x="13928" y="21214"/>
                    <a:pt x="13956" y="21212"/>
                  </a:cubicBezTo>
                  <a:cubicBezTo>
                    <a:pt x="14002" y="21209"/>
                    <a:pt x="14060" y="21209"/>
                    <a:pt x="14106" y="21201"/>
                  </a:cubicBezTo>
                  <a:lnTo>
                    <a:pt x="14106" y="21201"/>
                  </a:lnTo>
                  <a:cubicBezTo>
                    <a:pt x="14186" y="21216"/>
                    <a:pt x="14246" y="21232"/>
                    <a:pt x="14250" y="21232"/>
                  </a:cubicBezTo>
                  <a:cubicBezTo>
                    <a:pt x="14254" y="21232"/>
                    <a:pt x="14224" y="21222"/>
                    <a:pt x="14144" y="21194"/>
                  </a:cubicBezTo>
                  <a:lnTo>
                    <a:pt x="14144" y="21194"/>
                  </a:lnTo>
                  <a:cubicBezTo>
                    <a:pt x="14144" y="21194"/>
                    <a:pt x="14144" y="21194"/>
                    <a:pt x="14144" y="21194"/>
                  </a:cubicBezTo>
                  <a:close/>
                  <a:moveTo>
                    <a:pt x="4782" y="29721"/>
                  </a:moveTo>
                  <a:cubicBezTo>
                    <a:pt x="4783" y="29721"/>
                    <a:pt x="4784" y="29721"/>
                    <a:pt x="4786" y="29722"/>
                  </a:cubicBezTo>
                  <a:lnTo>
                    <a:pt x="4786" y="29722"/>
                  </a:lnTo>
                  <a:cubicBezTo>
                    <a:pt x="4784" y="29721"/>
                    <a:pt x="4783" y="29721"/>
                    <a:pt x="4782" y="29721"/>
                  </a:cubicBezTo>
                  <a:close/>
                  <a:moveTo>
                    <a:pt x="4807" y="29729"/>
                  </a:moveTo>
                  <a:cubicBezTo>
                    <a:pt x="4858" y="29748"/>
                    <a:pt x="4915" y="29780"/>
                    <a:pt x="4910" y="29780"/>
                  </a:cubicBezTo>
                  <a:cubicBezTo>
                    <a:pt x="4907" y="29780"/>
                    <a:pt x="4879" y="29767"/>
                    <a:pt x="4807" y="29729"/>
                  </a:cubicBezTo>
                  <a:close/>
                  <a:moveTo>
                    <a:pt x="17346" y="35867"/>
                  </a:moveTo>
                  <a:cubicBezTo>
                    <a:pt x="17350" y="35867"/>
                    <a:pt x="17373" y="35889"/>
                    <a:pt x="17429" y="35954"/>
                  </a:cubicBezTo>
                  <a:lnTo>
                    <a:pt x="17429" y="35954"/>
                  </a:lnTo>
                  <a:cubicBezTo>
                    <a:pt x="17385" y="35925"/>
                    <a:pt x="17339" y="35867"/>
                    <a:pt x="17346" y="35867"/>
                  </a:cubicBezTo>
                  <a:close/>
                  <a:moveTo>
                    <a:pt x="17569" y="36120"/>
                  </a:moveTo>
                  <a:cubicBezTo>
                    <a:pt x="17608" y="36168"/>
                    <a:pt x="17629" y="36219"/>
                    <a:pt x="17630" y="36232"/>
                  </a:cubicBezTo>
                  <a:lnTo>
                    <a:pt x="17630" y="36232"/>
                  </a:lnTo>
                  <a:cubicBezTo>
                    <a:pt x="17607" y="36195"/>
                    <a:pt x="17586" y="36158"/>
                    <a:pt x="17569" y="36120"/>
                  </a:cubicBezTo>
                  <a:close/>
                  <a:moveTo>
                    <a:pt x="17781" y="36484"/>
                  </a:moveTo>
                  <a:lnTo>
                    <a:pt x="17781" y="36484"/>
                  </a:lnTo>
                  <a:cubicBezTo>
                    <a:pt x="17785" y="36496"/>
                    <a:pt x="17789" y="36508"/>
                    <a:pt x="17793" y="36519"/>
                  </a:cubicBezTo>
                  <a:lnTo>
                    <a:pt x="17793" y="36519"/>
                  </a:lnTo>
                  <a:cubicBezTo>
                    <a:pt x="17789" y="36509"/>
                    <a:pt x="17785" y="36497"/>
                    <a:pt x="17781" y="36484"/>
                  </a:cubicBezTo>
                  <a:close/>
                  <a:moveTo>
                    <a:pt x="17796" y="36527"/>
                  </a:moveTo>
                  <a:cubicBezTo>
                    <a:pt x="17809" y="36560"/>
                    <a:pt x="17817" y="36584"/>
                    <a:pt x="17817" y="36584"/>
                  </a:cubicBezTo>
                  <a:cubicBezTo>
                    <a:pt x="17816" y="36584"/>
                    <a:pt x="17810" y="36567"/>
                    <a:pt x="17796" y="36527"/>
                  </a:cubicBezTo>
                  <a:close/>
                  <a:moveTo>
                    <a:pt x="17985" y="37409"/>
                  </a:moveTo>
                  <a:cubicBezTo>
                    <a:pt x="17985" y="37411"/>
                    <a:pt x="17985" y="37413"/>
                    <a:pt x="17985" y="37414"/>
                  </a:cubicBezTo>
                  <a:cubicBezTo>
                    <a:pt x="17985" y="37413"/>
                    <a:pt x="17985" y="37411"/>
                    <a:pt x="17985" y="37409"/>
                  </a:cubicBezTo>
                  <a:close/>
                  <a:moveTo>
                    <a:pt x="9734" y="1"/>
                  </a:moveTo>
                  <a:cubicBezTo>
                    <a:pt x="9543" y="1"/>
                    <a:pt x="9367" y="52"/>
                    <a:pt x="9231" y="170"/>
                  </a:cubicBezTo>
                  <a:lnTo>
                    <a:pt x="9231" y="173"/>
                  </a:lnTo>
                  <a:cubicBezTo>
                    <a:pt x="8296" y="981"/>
                    <a:pt x="7563" y="2042"/>
                    <a:pt x="6908" y="3084"/>
                  </a:cubicBezTo>
                  <a:cubicBezTo>
                    <a:pt x="6018" y="4499"/>
                    <a:pt x="5258" y="5999"/>
                    <a:pt x="4569" y="7521"/>
                  </a:cubicBezTo>
                  <a:cubicBezTo>
                    <a:pt x="2968" y="11066"/>
                    <a:pt x="1706" y="14822"/>
                    <a:pt x="986" y="18648"/>
                  </a:cubicBezTo>
                  <a:cubicBezTo>
                    <a:pt x="401" y="21749"/>
                    <a:pt x="0" y="25390"/>
                    <a:pt x="1411" y="28336"/>
                  </a:cubicBezTo>
                  <a:cubicBezTo>
                    <a:pt x="2074" y="29719"/>
                    <a:pt x="3230" y="30775"/>
                    <a:pt x="4652" y="31339"/>
                  </a:cubicBezTo>
                  <a:cubicBezTo>
                    <a:pt x="5448" y="31655"/>
                    <a:pt x="6286" y="31781"/>
                    <a:pt x="7129" y="31781"/>
                  </a:cubicBezTo>
                  <a:cubicBezTo>
                    <a:pt x="7534" y="31781"/>
                    <a:pt x="7940" y="31752"/>
                    <a:pt x="8343" y="31701"/>
                  </a:cubicBezTo>
                  <a:lnTo>
                    <a:pt x="8343" y="31701"/>
                  </a:lnTo>
                  <a:cubicBezTo>
                    <a:pt x="8977" y="32515"/>
                    <a:pt x="9817" y="33157"/>
                    <a:pt x="10776" y="33606"/>
                  </a:cubicBezTo>
                  <a:cubicBezTo>
                    <a:pt x="12086" y="34221"/>
                    <a:pt x="13477" y="34524"/>
                    <a:pt x="14870" y="34884"/>
                  </a:cubicBezTo>
                  <a:cubicBezTo>
                    <a:pt x="15477" y="35042"/>
                    <a:pt x="16061" y="35238"/>
                    <a:pt x="16650" y="35451"/>
                  </a:cubicBezTo>
                  <a:lnTo>
                    <a:pt x="16650" y="35451"/>
                  </a:lnTo>
                  <a:cubicBezTo>
                    <a:pt x="16700" y="35476"/>
                    <a:pt x="16752" y="35500"/>
                    <a:pt x="16803" y="35526"/>
                  </a:cubicBezTo>
                  <a:cubicBezTo>
                    <a:pt x="16925" y="35588"/>
                    <a:pt x="17039" y="35663"/>
                    <a:pt x="17158" y="35729"/>
                  </a:cubicBezTo>
                  <a:lnTo>
                    <a:pt x="17158" y="35729"/>
                  </a:lnTo>
                  <a:cubicBezTo>
                    <a:pt x="17208" y="35769"/>
                    <a:pt x="17259" y="35806"/>
                    <a:pt x="17308" y="35846"/>
                  </a:cubicBezTo>
                  <a:cubicBezTo>
                    <a:pt x="17345" y="35876"/>
                    <a:pt x="17387" y="35928"/>
                    <a:pt x="17430" y="35955"/>
                  </a:cubicBezTo>
                  <a:lnTo>
                    <a:pt x="17430" y="35955"/>
                  </a:lnTo>
                  <a:cubicBezTo>
                    <a:pt x="17473" y="36007"/>
                    <a:pt x="17517" y="36058"/>
                    <a:pt x="17560" y="36109"/>
                  </a:cubicBezTo>
                  <a:cubicBezTo>
                    <a:pt x="17563" y="36112"/>
                    <a:pt x="17566" y="36116"/>
                    <a:pt x="17569" y="36119"/>
                  </a:cubicBezTo>
                  <a:lnTo>
                    <a:pt x="17569" y="36119"/>
                  </a:lnTo>
                  <a:cubicBezTo>
                    <a:pt x="17565" y="36111"/>
                    <a:pt x="17562" y="36103"/>
                    <a:pt x="17559" y="36095"/>
                  </a:cubicBezTo>
                  <a:lnTo>
                    <a:pt x="17559" y="36095"/>
                  </a:lnTo>
                  <a:cubicBezTo>
                    <a:pt x="17562" y="36103"/>
                    <a:pt x="17566" y="36112"/>
                    <a:pt x="17569" y="36120"/>
                  </a:cubicBezTo>
                  <a:lnTo>
                    <a:pt x="17569" y="36120"/>
                  </a:lnTo>
                  <a:cubicBezTo>
                    <a:pt x="17569" y="36120"/>
                    <a:pt x="17569" y="36119"/>
                    <a:pt x="17569" y="36119"/>
                  </a:cubicBezTo>
                  <a:lnTo>
                    <a:pt x="17569" y="36119"/>
                  </a:lnTo>
                  <a:cubicBezTo>
                    <a:pt x="17604" y="36204"/>
                    <a:pt x="17623" y="36235"/>
                    <a:pt x="17628" y="36235"/>
                  </a:cubicBezTo>
                  <a:cubicBezTo>
                    <a:pt x="17629" y="36235"/>
                    <a:pt x="17630" y="36234"/>
                    <a:pt x="17630" y="36232"/>
                  </a:cubicBezTo>
                  <a:lnTo>
                    <a:pt x="17630" y="36232"/>
                  </a:lnTo>
                  <a:cubicBezTo>
                    <a:pt x="17675" y="36308"/>
                    <a:pt x="17727" y="36383"/>
                    <a:pt x="17765" y="36459"/>
                  </a:cubicBezTo>
                  <a:cubicBezTo>
                    <a:pt x="17777" y="36483"/>
                    <a:pt x="17787" y="36507"/>
                    <a:pt x="17796" y="36527"/>
                  </a:cubicBezTo>
                  <a:lnTo>
                    <a:pt x="17796" y="36527"/>
                  </a:lnTo>
                  <a:cubicBezTo>
                    <a:pt x="17815" y="36584"/>
                    <a:pt x="17835" y="36640"/>
                    <a:pt x="17851" y="36697"/>
                  </a:cubicBezTo>
                  <a:cubicBezTo>
                    <a:pt x="17896" y="36849"/>
                    <a:pt x="17931" y="37004"/>
                    <a:pt x="17955" y="37162"/>
                  </a:cubicBezTo>
                  <a:cubicBezTo>
                    <a:pt x="17965" y="37227"/>
                    <a:pt x="17973" y="37294"/>
                    <a:pt x="17980" y="37360"/>
                  </a:cubicBezTo>
                  <a:lnTo>
                    <a:pt x="17980" y="37360"/>
                  </a:lnTo>
                  <a:cubicBezTo>
                    <a:pt x="17978" y="37345"/>
                    <a:pt x="17977" y="37339"/>
                    <a:pt x="17977" y="37339"/>
                  </a:cubicBezTo>
                  <a:lnTo>
                    <a:pt x="17977" y="37339"/>
                  </a:lnTo>
                  <a:cubicBezTo>
                    <a:pt x="17975" y="37339"/>
                    <a:pt x="17986" y="37489"/>
                    <a:pt x="17988" y="37531"/>
                  </a:cubicBezTo>
                  <a:cubicBezTo>
                    <a:pt x="17992" y="37739"/>
                    <a:pt x="17985" y="37945"/>
                    <a:pt x="17968" y="38152"/>
                  </a:cubicBezTo>
                  <a:cubicBezTo>
                    <a:pt x="17926" y="38613"/>
                    <a:pt x="17849" y="39068"/>
                    <a:pt x="17738" y="39517"/>
                  </a:cubicBezTo>
                  <a:cubicBezTo>
                    <a:pt x="17100" y="42140"/>
                    <a:pt x="15452" y="44289"/>
                    <a:pt x="14164" y="46616"/>
                  </a:cubicBezTo>
                  <a:cubicBezTo>
                    <a:pt x="12796" y="49087"/>
                    <a:pt x="11733" y="51966"/>
                    <a:pt x="13044" y="54692"/>
                  </a:cubicBezTo>
                  <a:cubicBezTo>
                    <a:pt x="13768" y="56195"/>
                    <a:pt x="15054" y="57465"/>
                    <a:pt x="16581" y="58131"/>
                  </a:cubicBezTo>
                  <a:cubicBezTo>
                    <a:pt x="17907" y="58709"/>
                    <a:pt x="19330" y="58799"/>
                    <a:pt x="20752" y="58927"/>
                  </a:cubicBezTo>
                  <a:cubicBezTo>
                    <a:pt x="21083" y="58957"/>
                    <a:pt x="21414" y="58992"/>
                    <a:pt x="21743" y="59042"/>
                  </a:cubicBezTo>
                  <a:cubicBezTo>
                    <a:pt x="22019" y="59083"/>
                    <a:pt x="22345" y="59149"/>
                    <a:pt x="22477" y="59189"/>
                  </a:cubicBezTo>
                  <a:cubicBezTo>
                    <a:pt x="22634" y="59235"/>
                    <a:pt x="22787" y="59288"/>
                    <a:pt x="22941" y="59344"/>
                  </a:cubicBezTo>
                  <a:cubicBezTo>
                    <a:pt x="22960" y="59350"/>
                    <a:pt x="23053" y="59392"/>
                    <a:pt x="23056" y="59392"/>
                  </a:cubicBezTo>
                  <a:cubicBezTo>
                    <a:pt x="23056" y="59392"/>
                    <a:pt x="23056" y="59392"/>
                    <a:pt x="23056" y="59392"/>
                  </a:cubicBezTo>
                  <a:lnTo>
                    <a:pt x="23056" y="59392"/>
                  </a:lnTo>
                  <a:cubicBezTo>
                    <a:pt x="23108" y="59417"/>
                    <a:pt x="23159" y="59443"/>
                    <a:pt x="23209" y="59471"/>
                  </a:cubicBezTo>
                  <a:cubicBezTo>
                    <a:pt x="23396" y="59570"/>
                    <a:pt x="23589" y="59687"/>
                    <a:pt x="23771" y="59864"/>
                  </a:cubicBezTo>
                  <a:cubicBezTo>
                    <a:pt x="24085" y="60168"/>
                    <a:pt x="24534" y="60464"/>
                    <a:pt x="24991" y="60464"/>
                  </a:cubicBezTo>
                  <a:cubicBezTo>
                    <a:pt x="25105" y="60464"/>
                    <a:pt x="25219" y="60445"/>
                    <a:pt x="25332" y="60404"/>
                  </a:cubicBezTo>
                  <a:cubicBezTo>
                    <a:pt x="25831" y="60222"/>
                    <a:pt x="25805" y="59609"/>
                    <a:pt x="25462" y="59276"/>
                  </a:cubicBezTo>
                  <a:cubicBezTo>
                    <a:pt x="24319" y="58168"/>
                    <a:pt x="22955" y="57554"/>
                    <a:pt x="21386" y="57310"/>
                  </a:cubicBezTo>
                  <a:cubicBezTo>
                    <a:pt x="20177" y="57120"/>
                    <a:pt x="18802" y="57152"/>
                    <a:pt x="17685" y="56867"/>
                  </a:cubicBezTo>
                  <a:cubicBezTo>
                    <a:pt x="17163" y="56735"/>
                    <a:pt x="16720" y="56542"/>
                    <a:pt x="16335" y="56232"/>
                  </a:cubicBezTo>
                  <a:cubicBezTo>
                    <a:pt x="15864" y="55850"/>
                    <a:pt x="15431" y="55292"/>
                    <a:pt x="15132" y="54724"/>
                  </a:cubicBezTo>
                  <a:cubicBezTo>
                    <a:pt x="14560" y="53634"/>
                    <a:pt x="14539" y="52407"/>
                    <a:pt x="14801" y="51227"/>
                  </a:cubicBezTo>
                  <a:cubicBezTo>
                    <a:pt x="15392" y="48554"/>
                    <a:pt x="17202" y="46265"/>
                    <a:pt x="18517" y="43918"/>
                  </a:cubicBezTo>
                  <a:cubicBezTo>
                    <a:pt x="19477" y="42204"/>
                    <a:pt x="20305" y="40076"/>
                    <a:pt x="20188" y="38069"/>
                  </a:cubicBezTo>
                  <a:cubicBezTo>
                    <a:pt x="20097" y="36493"/>
                    <a:pt x="19294" y="35274"/>
                    <a:pt x="17977" y="34429"/>
                  </a:cubicBezTo>
                  <a:cubicBezTo>
                    <a:pt x="16899" y="33737"/>
                    <a:pt x="15619" y="33424"/>
                    <a:pt x="14391" y="33120"/>
                  </a:cubicBezTo>
                  <a:cubicBezTo>
                    <a:pt x="13766" y="32965"/>
                    <a:pt x="13142" y="32815"/>
                    <a:pt x="12528" y="32623"/>
                  </a:cubicBezTo>
                  <a:cubicBezTo>
                    <a:pt x="12220" y="32528"/>
                    <a:pt x="11915" y="32422"/>
                    <a:pt x="11616" y="32301"/>
                  </a:cubicBezTo>
                  <a:cubicBezTo>
                    <a:pt x="11582" y="32287"/>
                    <a:pt x="11538" y="32274"/>
                    <a:pt x="11497" y="32258"/>
                  </a:cubicBezTo>
                  <a:lnTo>
                    <a:pt x="11497" y="32258"/>
                  </a:lnTo>
                  <a:cubicBezTo>
                    <a:pt x="11475" y="32243"/>
                    <a:pt x="11451" y="32229"/>
                    <a:pt x="11429" y="32218"/>
                  </a:cubicBezTo>
                  <a:cubicBezTo>
                    <a:pt x="11285" y="32144"/>
                    <a:pt x="11140" y="32072"/>
                    <a:pt x="11001" y="31991"/>
                  </a:cubicBezTo>
                  <a:cubicBezTo>
                    <a:pt x="10944" y="31958"/>
                    <a:pt x="10888" y="31922"/>
                    <a:pt x="10831" y="31890"/>
                  </a:cubicBezTo>
                  <a:lnTo>
                    <a:pt x="10831" y="31890"/>
                  </a:lnTo>
                  <a:cubicBezTo>
                    <a:pt x="10713" y="31800"/>
                    <a:pt x="10593" y="31716"/>
                    <a:pt x="10480" y="31620"/>
                  </a:cubicBezTo>
                  <a:cubicBezTo>
                    <a:pt x="10448" y="31593"/>
                    <a:pt x="10416" y="31564"/>
                    <a:pt x="10384" y="31535"/>
                  </a:cubicBezTo>
                  <a:lnTo>
                    <a:pt x="10384" y="31535"/>
                  </a:lnTo>
                  <a:cubicBezTo>
                    <a:pt x="10399" y="31550"/>
                    <a:pt x="10405" y="31557"/>
                    <a:pt x="10404" y="31557"/>
                  </a:cubicBezTo>
                  <a:cubicBezTo>
                    <a:pt x="10401" y="31557"/>
                    <a:pt x="10378" y="31537"/>
                    <a:pt x="10337" y="31493"/>
                  </a:cubicBezTo>
                  <a:lnTo>
                    <a:pt x="10337" y="31493"/>
                  </a:lnTo>
                  <a:cubicBezTo>
                    <a:pt x="10353" y="31507"/>
                    <a:pt x="10368" y="31521"/>
                    <a:pt x="10384" y="31535"/>
                  </a:cubicBezTo>
                  <a:lnTo>
                    <a:pt x="10384" y="31535"/>
                  </a:lnTo>
                  <a:cubicBezTo>
                    <a:pt x="10372" y="31524"/>
                    <a:pt x="10356" y="31508"/>
                    <a:pt x="10333" y="31489"/>
                  </a:cubicBezTo>
                  <a:lnTo>
                    <a:pt x="10333" y="31489"/>
                  </a:lnTo>
                  <a:cubicBezTo>
                    <a:pt x="10335" y="31490"/>
                    <a:pt x="10336" y="31491"/>
                    <a:pt x="10337" y="31493"/>
                  </a:cubicBezTo>
                  <a:lnTo>
                    <a:pt x="10337" y="31493"/>
                  </a:lnTo>
                  <a:cubicBezTo>
                    <a:pt x="10324" y="31482"/>
                    <a:pt x="10312" y="31471"/>
                    <a:pt x="10300" y="31460"/>
                  </a:cubicBezTo>
                  <a:lnTo>
                    <a:pt x="10300" y="31460"/>
                  </a:lnTo>
                  <a:cubicBezTo>
                    <a:pt x="10312" y="31471"/>
                    <a:pt x="10323" y="31480"/>
                    <a:pt x="10333" y="31489"/>
                  </a:cubicBezTo>
                  <a:lnTo>
                    <a:pt x="10333" y="31489"/>
                  </a:lnTo>
                  <a:cubicBezTo>
                    <a:pt x="10329" y="31485"/>
                    <a:pt x="10325" y="31480"/>
                    <a:pt x="10320" y="31475"/>
                  </a:cubicBezTo>
                  <a:cubicBezTo>
                    <a:pt x="10275" y="31425"/>
                    <a:pt x="10232" y="31374"/>
                    <a:pt x="10190" y="31324"/>
                  </a:cubicBezTo>
                  <a:lnTo>
                    <a:pt x="10190" y="31324"/>
                  </a:lnTo>
                  <a:cubicBezTo>
                    <a:pt x="10339" y="31271"/>
                    <a:pt x="10485" y="31210"/>
                    <a:pt x="10629" y="31144"/>
                  </a:cubicBezTo>
                  <a:cubicBezTo>
                    <a:pt x="11084" y="30932"/>
                    <a:pt x="11526" y="30690"/>
                    <a:pt x="11948" y="30417"/>
                  </a:cubicBezTo>
                  <a:cubicBezTo>
                    <a:pt x="12907" y="29809"/>
                    <a:pt x="13797" y="29083"/>
                    <a:pt x="14600" y="28281"/>
                  </a:cubicBezTo>
                  <a:cubicBezTo>
                    <a:pt x="15988" y="26898"/>
                    <a:pt x="17752" y="24786"/>
                    <a:pt x="17218" y="22656"/>
                  </a:cubicBezTo>
                  <a:cubicBezTo>
                    <a:pt x="16773" y="20878"/>
                    <a:pt x="15040" y="19461"/>
                    <a:pt x="13254" y="19461"/>
                  </a:cubicBezTo>
                  <a:cubicBezTo>
                    <a:pt x="12761" y="19461"/>
                    <a:pt x="12264" y="19568"/>
                    <a:pt x="11788" y="19806"/>
                  </a:cubicBezTo>
                  <a:cubicBezTo>
                    <a:pt x="9881" y="20762"/>
                    <a:pt x="8485" y="22808"/>
                    <a:pt x="7660" y="24724"/>
                  </a:cubicBezTo>
                  <a:cubicBezTo>
                    <a:pt x="6966" y="26337"/>
                    <a:pt x="6845" y="28259"/>
                    <a:pt x="7404" y="29942"/>
                  </a:cubicBezTo>
                  <a:lnTo>
                    <a:pt x="7404" y="29942"/>
                  </a:lnTo>
                  <a:cubicBezTo>
                    <a:pt x="7265" y="29960"/>
                    <a:pt x="7126" y="29976"/>
                    <a:pt x="6988" y="29987"/>
                  </a:cubicBezTo>
                  <a:cubicBezTo>
                    <a:pt x="6817" y="30002"/>
                    <a:pt x="6646" y="30011"/>
                    <a:pt x="6475" y="30016"/>
                  </a:cubicBezTo>
                  <a:cubicBezTo>
                    <a:pt x="6454" y="30017"/>
                    <a:pt x="6432" y="30017"/>
                    <a:pt x="6411" y="30017"/>
                  </a:cubicBezTo>
                  <a:cubicBezTo>
                    <a:pt x="6373" y="30017"/>
                    <a:pt x="6336" y="30016"/>
                    <a:pt x="6298" y="30016"/>
                  </a:cubicBezTo>
                  <a:cubicBezTo>
                    <a:pt x="6263" y="30016"/>
                    <a:pt x="6229" y="30017"/>
                    <a:pt x="6194" y="30018"/>
                  </a:cubicBezTo>
                  <a:cubicBezTo>
                    <a:pt x="6185" y="30018"/>
                    <a:pt x="6178" y="30018"/>
                    <a:pt x="6172" y="30019"/>
                  </a:cubicBezTo>
                  <a:lnTo>
                    <a:pt x="6172" y="30019"/>
                  </a:lnTo>
                  <a:cubicBezTo>
                    <a:pt x="6159" y="30018"/>
                    <a:pt x="6143" y="30016"/>
                    <a:pt x="6124" y="30015"/>
                  </a:cubicBezTo>
                  <a:cubicBezTo>
                    <a:pt x="5962" y="30000"/>
                    <a:pt x="5801" y="29986"/>
                    <a:pt x="5641" y="29962"/>
                  </a:cubicBezTo>
                  <a:cubicBezTo>
                    <a:pt x="5569" y="29952"/>
                    <a:pt x="5497" y="29938"/>
                    <a:pt x="5425" y="29927"/>
                  </a:cubicBezTo>
                  <a:cubicBezTo>
                    <a:pt x="5404" y="29922"/>
                    <a:pt x="5383" y="29917"/>
                    <a:pt x="5361" y="29912"/>
                  </a:cubicBezTo>
                  <a:lnTo>
                    <a:pt x="5361" y="29912"/>
                  </a:lnTo>
                  <a:cubicBezTo>
                    <a:pt x="5235" y="29864"/>
                    <a:pt x="5095" y="29839"/>
                    <a:pt x="4967" y="29793"/>
                  </a:cubicBezTo>
                  <a:cubicBezTo>
                    <a:pt x="4912" y="29773"/>
                    <a:pt x="4859" y="29746"/>
                    <a:pt x="4805" y="29728"/>
                  </a:cubicBezTo>
                  <a:lnTo>
                    <a:pt x="4805" y="29728"/>
                  </a:lnTo>
                  <a:cubicBezTo>
                    <a:pt x="4801" y="29726"/>
                    <a:pt x="4796" y="29723"/>
                    <a:pt x="4791" y="29721"/>
                  </a:cubicBezTo>
                  <a:cubicBezTo>
                    <a:pt x="4681" y="29662"/>
                    <a:pt x="4573" y="29589"/>
                    <a:pt x="4462" y="29533"/>
                  </a:cubicBezTo>
                  <a:lnTo>
                    <a:pt x="4462" y="29533"/>
                  </a:lnTo>
                  <a:cubicBezTo>
                    <a:pt x="4409" y="29493"/>
                    <a:pt x="4355" y="29453"/>
                    <a:pt x="4304" y="29411"/>
                  </a:cubicBezTo>
                  <a:cubicBezTo>
                    <a:pt x="4255" y="29371"/>
                    <a:pt x="4209" y="29330"/>
                    <a:pt x="4161" y="29290"/>
                  </a:cubicBezTo>
                  <a:lnTo>
                    <a:pt x="4161" y="29290"/>
                  </a:lnTo>
                  <a:cubicBezTo>
                    <a:pt x="4074" y="29187"/>
                    <a:pt x="3976" y="29092"/>
                    <a:pt x="3890" y="28986"/>
                  </a:cubicBezTo>
                  <a:cubicBezTo>
                    <a:pt x="3852" y="28938"/>
                    <a:pt x="3816" y="28888"/>
                    <a:pt x="3776" y="28840"/>
                  </a:cubicBezTo>
                  <a:lnTo>
                    <a:pt x="3776" y="28840"/>
                  </a:lnTo>
                  <a:cubicBezTo>
                    <a:pt x="3704" y="28714"/>
                    <a:pt x="3621" y="28596"/>
                    <a:pt x="3552" y="28468"/>
                  </a:cubicBezTo>
                  <a:cubicBezTo>
                    <a:pt x="3483" y="28342"/>
                    <a:pt x="3417" y="28214"/>
                    <a:pt x="3358" y="28082"/>
                  </a:cubicBezTo>
                  <a:cubicBezTo>
                    <a:pt x="3330" y="28019"/>
                    <a:pt x="3304" y="27955"/>
                    <a:pt x="3277" y="27893"/>
                  </a:cubicBezTo>
                  <a:cubicBezTo>
                    <a:pt x="3275" y="27890"/>
                    <a:pt x="3274" y="27887"/>
                    <a:pt x="3272" y="27884"/>
                  </a:cubicBezTo>
                  <a:lnTo>
                    <a:pt x="3272" y="27884"/>
                  </a:lnTo>
                  <a:cubicBezTo>
                    <a:pt x="3263" y="27860"/>
                    <a:pt x="3255" y="27837"/>
                    <a:pt x="3246" y="27813"/>
                  </a:cubicBezTo>
                  <a:cubicBezTo>
                    <a:pt x="3031" y="27192"/>
                    <a:pt x="2881" y="26553"/>
                    <a:pt x="2798" y="25901"/>
                  </a:cubicBezTo>
                  <a:cubicBezTo>
                    <a:pt x="2774" y="25728"/>
                    <a:pt x="2756" y="25556"/>
                    <a:pt x="2738" y="25382"/>
                  </a:cubicBezTo>
                  <a:cubicBezTo>
                    <a:pt x="2736" y="25356"/>
                    <a:pt x="2734" y="25339"/>
                    <a:pt x="2733" y="25326"/>
                  </a:cubicBezTo>
                  <a:lnTo>
                    <a:pt x="2733" y="25326"/>
                  </a:lnTo>
                  <a:cubicBezTo>
                    <a:pt x="2733" y="25320"/>
                    <a:pt x="2732" y="25299"/>
                    <a:pt x="2729" y="25246"/>
                  </a:cubicBezTo>
                  <a:cubicBezTo>
                    <a:pt x="2722" y="25149"/>
                    <a:pt x="2716" y="25053"/>
                    <a:pt x="2713" y="24955"/>
                  </a:cubicBezTo>
                  <a:cubicBezTo>
                    <a:pt x="2694" y="24567"/>
                    <a:pt x="2690" y="24179"/>
                    <a:pt x="2698" y="23791"/>
                  </a:cubicBezTo>
                  <a:cubicBezTo>
                    <a:pt x="2719" y="22957"/>
                    <a:pt x="2783" y="22126"/>
                    <a:pt x="2890" y="21299"/>
                  </a:cubicBezTo>
                  <a:cubicBezTo>
                    <a:pt x="3357" y="17632"/>
                    <a:pt x="4406" y="14162"/>
                    <a:pt x="5766" y="10761"/>
                  </a:cubicBezTo>
                  <a:cubicBezTo>
                    <a:pt x="6900" y="7918"/>
                    <a:pt x="8229" y="4980"/>
                    <a:pt x="10153" y="2571"/>
                  </a:cubicBezTo>
                  <a:cubicBezTo>
                    <a:pt x="10192" y="2521"/>
                    <a:pt x="10232" y="2472"/>
                    <a:pt x="10272" y="2422"/>
                  </a:cubicBezTo>
                  <a:cubicBezTo>
                    <a:pt x="10293" y="2397"/>
                    <a:pt x="10316" y="2371"/>
                    <a:pt x="10337" y="2345"/>
                  </a:cubicBezTo>
                  <a:lnTo>
                    <a:pt x="10337" y="2345"/>
                  </a:lnTo>
                  <a:cubicBezTo>
                    <a:pt x="10410" y="2262"/>
                    <a:pt x="10484" y="2180"/>
                    <a:pt x="10560" y="2099"/>
                  </a:cubicBezTo>
                  <a:cubicBezTo>
                    <a:pt x="10715" y="1935"/>
                    <a:pt x="10876" y="1778"/>
                    <a:pt x="11047" y="1630"/>
                  </a:cubicBezTo>
                  <a:cubicBezTo>
                    <a:pt x="11750" y="1024"/>
                    <a:pt x="10588" y="1"/>
                    <a:pt x="973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1" name="Google Shape;531;p15"/>
            <p:cNvSpPr/>
            <p:nvPr/>
          </p:nvSpPr>
          <p:spPr>
            <a:xfrm rot="-2225305">
              <a:off x="8513182" y="3745809"/>
              <a:ext cx="435765" cy="1423073"/>
            </a:xfrm>
            <a:custGeom>
              <a:avLst/>
              <a:gdLst/>
              <a:ahLst/>
              <a:cxnLst/>
              <a:rect l="l" t="t" r="r" b="b"/>
              <a:pathLst>
                <a:path w="15040" h="49116" extrusionOk="0">
                  <a:moveTo>
                    <a:pt x="2622" y="0"/>
                  </a:moveTo>
                  <a:cubicBezTo>
                    <a:pt x="2279" y="0"/>
                    <a:pt x="1966" y="93"/>
                    <a:pt x="1911" y="396"/>
                  </a:cubicBezTo>
                  <a:lnTo>
                    <a:pt x="1909" y="396"/>
                  </a:lnTo>
                  <a:cubicBezTo>
                    <a:pt x="1170" y="4445"/>
                    <a:pt x="0" y="8600"/>
                    <a:pt x="387" y="12750"/>
                  </a:cubicBezTo>
                  <a:cubicBezTo>
                    <a:pt x="561" y="14618"/>
                    <a:pt x="1107" y="16551"/>
                    <a:pt x="2154" y="18121"/>
                  </a:cubicBezTo>
                  <a:cubicBezTo>
                    <a:pt x="2937" y="19295"/>
                    <a:pt x="4098" y="20091"/>
                    <a:pt x="5333" y="20727"/>
                  </a:cubicBezTo>
                  <a:cubicBezTo>
                    <a:pt x="5897" y="21017"/>
                    <a:pt x="6464" y="21298"/>
                    <a:pt x="7006" y="21629"/>
                  </a:cubicBezTo>
                  <a:cubicBezTo>
                    <a:pt x="7157" y="21722"/>
                    <a:pt x="7306" y="21818"/>
                    <a:pt x="7453" y="21917"/>
                  </a:cubicBezTo>
                  <a:cubicBezTo>
                    <a:pt x="7485" y="21938"/>
                    <a:pt x="7517" y="21961"/>
                    <a:pt x="7548" y="21983"/>
                  </a:cubicBezTo>
                  <a:lnTo>
                    <a:pt x="7548" y="21983"/>
                  </a:lnTo>
                  <a:cubicBezTo>
                    <a:pt x="7581" y="22006"/>
                    <a:pt x="7646" y="22053"/>
                    <a:pt x="7673" y="22075"/>
                  </a:cubicBezTo>
                  <a:cubicBezTo>
                    <a:pt x="8022" y="22350"/>
                    <a:pt x="8354" y="22636"/>
                    <a:pt x="8675" y="22942"/>
                  </a:cubicBezTo>
                  <a:cubicBezTo>
                    <a:pt x="9261" y="23505"/>
                    <a:pt x="9958" y="24216"/>
                    <a:pt x="10290" y="24815"/>
                  </a:cubicBezTo>
                  <a:cubicBezTo>
                    <a:pt x="10641" y="25447"/>
                    <a:pt x="10772" y="25871"/>
                    <a:pt x="10764" y="26580"/>
                  </a:cubicBezTo>
                  <a:cubicBezTo>
                    <a:pt x="10758" y="27147"/>
                    <a:pt x="10613" y="27661"/>
                    <a:pt x="10386" y="28272"/>
                  </a:cubicBezTo>
                  <a:cubicBezTo>
                    <a:pt x="10124" y="28975"/>
                    <a:pt x="9796" y="29652"/>
                    <a:pt x="9488" y="30336"/>
                  </a:cubicBezTo>
                  <a:cubicBezTo>
                    <a:pt x="8680" y="32128"/>
                    <a:pt x="8081" y="33925"/>
                    <a:pt x="7886" y="35895"/>
                  </a:cubicBezTo>
                  <a:cubicBezTo>
                    <a:pt x="7421" y="40569"/>
                    <a:pt x="9649" y="44705"/>
                    <a:pt x="12362" y="48335"/>
                  </a:cubicBezTo>
                  <a:cubicBezTo>
                    <a:pt x="12712" y="48804"/>
                    <a:pt x="13393" y="49116"/>
                    <a:pt x="13996" y="49116"/>
                  </a:cubicBezTo>
                  <a:cubicBezTo>
                    <a:pt x="14077" y="49116"/>
                    <a:pt x="14156" y="49110"/>
                    <a:pt x="14233" y="49099"/>
                  </a:cubicBezTo>
                  <a:cubicBezTo>
                    <a:pt x="14838" y="49007"/>
                    <a:pt x="15039" y="48506"/>
                    <a:pt x="14674" y="48017"/>
                  </a:cubicBezTo>
                  <a:cubicBezTo>
                    <a:pt x="12375" y="44940"/>
                    <a:pt x="10450" y="41528"/>
                    <a:pt x="10539" y="37574"/>
                  </a:cubicBezTo>
                  <a:cubicBezTo>
                    <a:pt x="10582" y="35627"/>
                    <a:pt x="11092" y="33807"/>
                    <a:pt x="11860" y="32032"/>
                  </a:cubicBezTo>
                  <a:cubicBezTo>
                    <a:pt x="12415" y="30756"/>
                    <a:pt x="13130" y="29495"/>
                    <a:pt x="13381" y="28113"/>
                  </a:cubicBezTo>
                  <a:cubicBezTo>
                    <a:pt x="13662" y="26562"/>
                    <a:pt x="13156" y="25164"/>
                    <a:pt x="12210" y="23930"/>
                  </a:cubicBezTo>
                  <a:cubicBezTo>
                    <a:pt x="11103" y="22484"/>
                    <a:pt x="9622" y="21198"/>
                    <a:pt x="8047" y="20286"/>
                  </a:cubicBezTo>
                  <a:cubicBezTo>
                    <a:pt x="7510" y="19976"/>
                    <a:pt x="6951" y="19707"/>
                    <a:pt x="6403" y="19418"/>
                  </a:cubicBezTo>
                  <a:cubicBezTo>
                    <a:pt x="6175" y="19298"/>
                    <a:pt x="5948" y="19174"/>
                    <a:pt x="5729" y="19040"/>
                  </a:cubicBezTo>
                  <a:cubicBezTo>
                    <a:pt x="5620" y="18972"/>
                    <a:pt x="5515" y="18900"/>
                    <a:pt x="5408" y="18830"/>
                  </a:cubicBezTo>
                  <a:lnTo>
                    <a:pt x="5408" y="18830"/>
                  </a:lnTo>
                  <a:cubicBezTo>
                    <a:pt x="5469" y="18869"/>
                    <a:pt x="5496" y="18885"/>
                    <a:pt x="5499" y="18885"/>
                  </a:cubicBezTo>
                  <a:cubicBezTo>
                    <a:pt x="5510" y="18885"/>
                    <a:pt x="5241" y="18695"/>
                    <a:pt x="5178" y="18640"/>
                  </a:cubicBezTo>
                  <a:cubicBezTo>
                    <a:pt x="5143" y="18610"/>
                    <a:pt x="5024" y="18496"/>
                    <a:pt x="4968" y="18445"/>
                  </a:cubicBezTo>
                  <a:lnTo>
                    <a:pt x="4968" y="18445"/>
                  </a:lnTo>
                  <a:cubicBezTo>
                    <a:pt x="4920" y="18388"/>
                    <a:pt x="4796" y="18249"/>
                    <a:pt x="4763" y="18207"/>
                  </a:cubicBezTo>
                  <a:cubicBezTo>
                    <a:pt x="4657" y="18078"/>
                    <a:pt x="4558" y="17942"/>
                    <a:pt x="4465" y="17803"/>
                  </a:cubicBezTo>
                  <a:cubicBezTo>
                    <a:pt x="4323" y="17589"/>
                    <a:pt x="4379" y="17678"/>
                    <a:pt x="4247" y="17421"/>
                  </a:cubicBezTo>
                  <a:cubicBezTo>
                    <a:pt x="3831" y="16626"/>
                    <a:pt x="3531" y="15749"/>
                    <a:pt x="3333" y="14875"/>
                  </a:cubicBezTo>
                  <a:cubicBezTo>
                    <a:pt x="2838" y="12678"/>
                    <a:pt x="3021" y="10352"/>
                    <a:pt x="3328" y="8143"/>
                  </a:cubicBezTo>
                  <a:cubicBezTo>
                    <a:pt x="3640" y="5903"/>
                    <a:pt x="4151" y="3699"/>
                    <a:pt x="4556" y="1476"/>
                  </a:cubicBezTo>
                  <a:cubicBezTo>
                    <a:pt x="4673" y="841"/>
                    <a:pt x="4080" y="390"/>
                    <a:pt x="3545" y="171"/>
                  </a:cubicBezTo>
                  <a:cubicBezTo>
                    <a:pt x="3375" y="102"/>
                    <a:pt x="2981" y="0"/>
                    <a:pt x="2622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2" name="Google Shape;532;p15"/>
            <p:cNvSpPr/>
            <p:nvPr/>
          </p:nvSpPr>
          <p:spPr>
            <a:xfrm>
              <a:off x="8054827" y="-79728"/>
              <a:ext cx="1054835" cy="1431162"/>
            </a:xfrm>
            <a:custGeom>
              <a:avLst/>
              <a:gdLst/>
              <a:ahLst/>
              <a:cxnLst/>
              <a:rect l="l" t="t" r="r" b="b"/>
              <a:pathLst>
                <a:path w="36405" h="49393" extrusionOk="0">
                  <a:moveTo>
                    <a:pt x="14570" y="18820"/>
                  </a:moveTo>
                  <a:cubicBezTo>
                    <a:pt x="14571" y="18820"/>
                    <a:pt x="14584" y="18822"/>
                    <a:pt x="14618" y="18826"/>
                  </a:cubicBezTo>
                  <a:lnTo>
                    <a:pt x="14618" y="18826"/>
                  </a:lnTo>
                  <a:cubicBezTo>
                    <a:pt x="14592" y="18823"/>
                    <a:pt x="14569" y="18820"/>
                    <a:pt x="14570" y="18820"/>
                  </a:cubicBezTo>
                  <a:close/>
                  <a:moveTo>
                    <a:pt x="14649" y="18829"/>
                  </a:moveTo>
                  <a:cubicBezTo>
                    <a:pt x="14656" y="18830"/>
                    <a:pt x="14663" y="18831"/>
                    <a:pt x="14671" y="18831"/>
                  </a:cubicBezTo>
                  <a:cubicBezTo>
                    <a:pt x="14664" y="18831"/>
                    <a:pt x="14656" y="18830"/>
                    <a:pt x="14649" y="18829"/>
                  </a:cubicBezTo>
                  <a:close/>
                  <a:moveTo>
                    <a:pt x="4756" y="1"/>
                  </a:moveTo>
                  <a:cubicBezTo>
                    <a:pt x="4233" y="1"/>
                    <a:pt x="3605" y="121"/>
                    <a:pt x="3325" y="476"/>
                  </a:cubicBezTo>
                  <a:lnTo>
                    <a:pt x="3326" y="476"/>
                  </a:lnTo>
                  <a:cubicBezTo>
                    <a:pt x="2008" y="2142"/>
                    <a:pt x="1178" y="4142"/>
                    <a:pt x="699" y="6201"/>
                  </a:cubicBezTo>
                  <a:cubicBezTo>
                    <a:pt x="189" y="8379"/>
                    <a:pt x="0" y="10711"/>
                    <a:pt x="513" y="12908"/>
                  </a:cubicBezTo>
                  <a:cubicBezTo>
                    <a:pt x="1037" y="15152"/>
                    <a:pt x="2290" y="16981"/>
                    <a:pt x="4410" y="17964"/>
                  </a:cubicBezTo>
                  <a:cubicBezTo>
                    <a:pt x="5998" y="18700"/>
                    <a:pt x="7727" y="18857"/>
                    <a:pt x="9460" y="18857"/>
                  </a:cubicBezTo>
                  <a:cubicBezTo>
                    <a:pt x="10349" y="18857"/>
                    <a:pt x="11239" y="18815"/>
                    <a:pt x="12111" y="18790"/>
                  </a:cubicBezTo>
                  <a:cubicBezTo>
                    <a:pt x="12453" y="18779"/>
                    <a:pt x="12794" y="18772"/>
                    <a:pt x="13136" y="18772"/>
                  </a:cubicBezTo>
                  <a:cubicBezTo>
                    <a:pt x="13425" y="18772"/>
                    <a:pt x="13714" y="18777"/>
                    <a:pt x="14003" y="18790"/>
                  </a:cubicBezTo>
                  <a:cubicBezTo>
                    <a:pt x="14159" y="18796"/>
                    <a:pt x="14314" y="18804"/>
                    <a:pt x="14471" y="18815"/>
                  </a:cubicBezTo>
                  <a:cubicBezTo>
                    <a:pt x="14524" y="18819"/>
                    <a:pt x="14579" y="18823"/>
                    <a:pt x="14634" y="18828"/>
                  </a:cubicBezTo>
                  <a:lnTo>
                    <a:pt x="14634" y="18828"/>
                  </a:lnTo>
                  <a:cubicBezTo>
                    <a:pt x="14656" y="18831"/>
                    <a:pt x="14684" y="18835"/>
                    <a:pt x="14720" y="18839"/>
                  </a:cubicBezTo>
                  <a:cubicBezTo>
                    <a:pt x="15027" y="18879"/>
                    <a:pt x="15332" y="18924"/>
                    <a:pt x="15635" y="18988"/>
                  </a:cubicBezTo>
                  <a:cubicBezTo>
                    <a:pt x="16640" y="19200"/>
                    <a:pt x="17890" y="19807"/>
                    <a:pt x="18695" y="20664"/>
                  </a:cubicBezTo>
                  <a:cubicBezTo>
                    <a:pt x="19527" y="21549"/>
                    <a:pt x="20224" y="22576"/>
                    <a:pt x="20570" y="23749"/>
                  </a:cubicBezTo>
                  <a:cubicBezTo>
                    <a:pt x="20886" y="24819"/>
                    <a:pt x="20955" y="25940"/>
                    <a:pt x="20971" y="27052"/>
                  </a:cubicBezTo>
                  <a:cubicBezTo>
                    <a:pt x="20990" y="28322"/>
                    <a:pt x="20957" y="29591"/>
                    <a:pt x="21038" y="30859"/>
                  </a:cubicBezTo>
                  <a:cubicBezTo>
                    <a:pt x="21109" y="31947"/>
                    <a:pt x="21323" y="33040"/>
                    <a:pt x="21492" y="34117"/>
                  </a:cubicBezTo>
                  <a:cubicBezTo>
                    <a:pt x="21808" y="36134"/>
                    <a:pt x="22180" y="38161"/>
                    <a:pt x="22863" y="40093"/>
                  </a:cubicBezTo>
                  <a:cubicBezTo>
                    <a:pt x="23527" y="41973"/>
                    <a:pt x="24467" y="43754"/>
                    <a:pt x="25866" y="45194"/>
                  </a:cubicBezTo>
                  <a:cubicBezTo>
                    <a:pt x="27515" y="46892"/>
                    <a:pt x="29609" y="48042"/>
                    <a:pt x="31850" y="48764"/>
                  </a:cubicBezTo>
                  <a:cubicBezTo>
                    <a:pt x="32564" y="48994"/>
                    <a:pt x="33293" y="49180"/>
                    <a:pt x="34025" y="49343"/>
                  </a:cubicBezTo>
                  <a:cubicBezTo>
                    <a:pt x="34171" y="49376"/>
                    <a:pt x="34339" y="49393"/>
                    <a:pt x="34515" y="49393"/>
                  </a:cubicBezTo>
                  <a:cubicBezTo>
                    <a:pt x="35034" y="49393"/>
                    <a:pt x="35624" y="49242"/>
                    <a:pt x="35945" y="48906"/>
                  </a:cubicBezTo>
                  <a:cubicBezTo>
                    <a:pt x="36405" y="48427"/>
                    <a:pt x="35742" y="48132"/>
                    <a:pt x="35343" y="48042"/>
                  </a:cubicBezTo>
                  <a:cubicBezTo>
                    <a:pt x="33117" y="47542"/>
                    <a:pt x="30972" y="46657"/>
                    <a:pt x="29210" y="45162"/>
                  </a:cubicBezTo>
                  <a:cubicBezTo>
                    <a:pt x="27772" y="43941"/>
                    <a:pt x="26721" y="42297"/>
                    <a:pt x="25997" y="40569"/>
                  </a:cubicBezTo>
                  <a:cubicBezTo>
                    <a:pt x="25240" y="38761"/>
                    <a:pt x="24837" y="36808"/>
                    <a:pt x="24506" y="34883"/>
                  </a:cubicBezTo>
                  <a:cubicBezTo>
                    <a:pt x="24332" y="33863"/>
                    <a:pt x="24182" y="32837"/>
                    <a:pt x="24032" y="31813"/>
                  </a:cubicBezTo>
                  <a:cubicBezTo>
                    <a:pt x="23850" y="30583"/>
                    <a:pt x="23821" y="29356"/>
                    <a:pt x="23820" y="28115"/>
                  </a:cubicBezTo>
                  <a:cubicBezTo>
                    <a:pt x="23818" y="25859"/>
                    <a:pt x="23799" y="23608"/>
                    <a:pt x="22609" y="21606"/>
                  </a:cubicBezTo>
                  <a:cubicBezTo>
                    <a:pt x="21187" y="19216"/>
                    <a:pt x="18762" y="17862"/>
                    <a:pt x="16038" y="17537"/>
                  </a:cubicBezTo>
                  <a:cubicBezTo>
                    <a:pt x="15248" y="17443"/>
                    <a:pt x="14457" y="17412"/>
                    <a:pt x="13665" y="17412"/>
                  </a:cubicBezTo>
                  <a:cubicBezTo>
                    <a:pt x="13152" y="17412"/>
                    <a:pt x="12639" y="17425"/>
                    <a:pt x="12124" y="17443"/>
                  </a:cubicBezTo>
                  <a:cubicBezTo>
                    <a:pt x="11515" y="17466"/>
                    <a:pt x="10907" y="17489"/>
                    <a:pt x="10298" y="17494"/>
                  </a:cubicBezTo>
                  <a:cubicBezTo>
                    <a:pt x="10236" y="17495"/>
                    <a:pt x="10174" y="17495"/>
                    <a:pt x="10111" y="17495"/>
                  </a:cubicBezTo>
                  <a:cubicBezTo>
                    <a:pt x="9884" y="17495"/>
                    <a:pt x="9657" y="17492"/>
                    <a:pt x="9429" y="17485"/>
                  </a:cubicBezTo>
                  <a:cubicBezTo>
                    <a:pt x="9274" y="17480"/>
                    <a:pt x="9119" y="17472"/>
                    <a:pt x="8966" y="17464"/>
                  </a:cubicBezTo>
                  <a:cubicBezTo>
                    <a:pt x="8913" y="17460"/>
                    <a:pt x="8629" y="17434"/>
                    <a:pt x="8602" y="17434"/>
                  </a:cubicBezTo>
                  <a:cubicBezTo>
                    <a:pt x="8594" y="17434"/>
                    <a:pt x="8608" y="17436"/>
                    <a:pt x="8656" y="17442"/>
                  </a:cubicBezTo>
                  <a:cubicBezTo>
                    <a:pt x="8063" y="17371"/>
                    <a:pt x="7584" y="17285"/>
                    <a:pt x="7114" y="17128"/>
                  </a:cubicBezTo>
                  <a:cubicBezTo>
                    <a:pt x="6585" y="16956"/>
                    <a:pt x="6084" y="16707"/>
                    <a:pt x="5625" y="16392"/>
                  </a:cubicBezTo>
                  <a:cubicBezTo>
                    <a:pt x="4850" y="15860"/>
                    <a:pt x="4275" y="15020"/>
                    <a:pt x="3874" y="14167"/>
                  </a:cubicBezTo>
                  <a:cubicBezTo>
                    <a:pt x="2983" y="12275"/>
                    <a:pt x="2927" y="10002"/>
                    <a:pt x="3176" y="7962"/>
                  </a:cubicBezTo>
                  <a:cubicBezTo>
                    <a:pt x="3430" y="5869"/>
                    <a:pt x="4087" y="3764"/>
                    <a:pt x="5152" y="1939"/>
                  </a:cubicBezTo>
                  <a:cubicBezTo>
                    <a:pt x="5360" y="1578"/>
                    <a:pt x="5592" y="1233"/>
                    <a:pt x="5847" y="906"/>
                  </a:cubicBezTo>
                  <a:cubicBezTo>
                    <a:pt x="6232" y="418"/>
                    <a:pt x="5708" y="123"/>
                    <a:pt x="5245" y="40"/>
                  </a:cubicBezTo>
                  <a:cubicBezTo>
                    <a:pt x="5108" y="15"/>
                    <a:pt x="4938" y="1"/>
                    <a:pt x="475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3" name="Google Shape;533;p15"/>
            <p:cNvSpPr/>
            <p:nvPr/>
          </p:nvSpPr>
          <p:spPr>
            <a:xfrm>
              <a:off x="8877766" y="3133802"/>
              <a:ext cx="463049" cy="786208"/>
            </a:xfrm>
            <a:custGeom>
              <a:avLst/>
              <a:gdLst/>
              <a:ahLst/>
              <a:cxnLst/>
              <a:rect l="l" t="t" r="r" b="b"/>
              <a:pathLst>
                <a:path w="15981" h="27134" extrusionOk="0">
                  <a:moveTo>
                    <a:pt x="7190" y="14865"/>
                  </a:moveTo>
                  <a:lnTo>
                    <a:pt x="7180" y="14871"/>
                  </a:lnTo>
                  <a:lnTo>
                    <a:pt x="7180" y="14871"/>
                  </a:lnTo>
                  <a:cubicBezTo>
                    <a:pt x="7185" y="14868"/>
                    <a:pt x="7188" y="14866"/>
                    <a:pt x="7190" y="14865"/>
                  </a:cubicBezTo>
                  <a:close/>
                  <a:moveTo>
                    <a:pt x="2881" y="21722"/>
                  </a:moveTo>
                  <a:cubicBezTo>
                    <a:pt x="2871" y="21757"/>
                    <a:pt x="2867" y="21770"/>
                    <a:pt x="2867" y="21770"/>
                  </a:cubicBezTo>
                  <a:cubicBezTo>
                    <a:pt x="2867" y="21770"/>
                    <a:pt x="2874" y="21744"/>
                    <a:pt x="2881" y="21722"/>
                  </a:cubicBezTo>
                  <a:close/>
                  <a:moveTo>
                    <a:pt x="14455" y="0"/>
                  </a:moveTo>
                  <a:cubicBezTo>
                    <a:pt x="14202" y="0"/>
                    <a:pt x="13948" y="49"/>
                    <a:pt x="13799" y="99"/>
                  </a:cubicBezTo>
                  <a:cubicBezTo>
                    <a:pt x="13337" y="254"/>
                    <a:pt x="12754" y="641"/>
                    <a:pt x="12862" y="1200"/>
                  </a:cubicBezTo>
                  <a:lnTo>
                    <a:pt x="12862" y="1198"/>
                  </a:lnTo>
                  <a:cubicBezTo>
                    <a:pt x="13145" y="2655"/>
                    <a:pt x="13322" y="4133"/>
                    <a:pt x="13276" y="5620"/>
                  </a:cubicBezTo>
                  <a:cubicBezTo>
                    <a:pt x="13259" y="6238"/>
                    <a:pt x="13198" y="6853"/>
                    <a:pt x="13094" y="7464"/>
                  </a:cubicBezTo>
                  <a:cubicBezTo>
                    <a:pt x="13001" y="8000"/>
                    <a:pt x="12872" y="8502"/>
                    <a:pt x="12738" y="8889"/>
                  </a:cubicBezTo>
                  <a:cubicBezTo>
                    <a:pt x="12580" y="9350"/>
                    <a:pt x="12383" y="9798"/>
                    <a:pt x="12155" y="10229"/>
                  </a:cubicBezTo>
                  <a:cubicBezTo>
                    <a:pt x="12051" y="10424"/>
                    <a:pt x="11939" y="10612"/>
                    <a:pt x="11822" y="10801"/>
                  </a:cubicBezTo>
                  <a:cubicBezTo>
                    <a:pt x="11798" y="10840"/>
                    <a:pt x="11783" y="10864"/>
                    <a:pt x="11775" y="10878"/>
                  </a:cubicBezTo>
                  <a:lnTo>
                    <a:pt x="11775" y="10878"/>
                  </a:lnTo>
                  <a:cubicBezTo>
                    <a:pt x="11766" y="10890"/>
                    <a:pt x="11749" y="10913"/>
                    <a:pt x="11719" y="10956"/>
                  </a:cubicBezTo>
                  <a:cubicBezTo>
                    <a:pt x="11650" y="11053"/>
                    <a:pt x="11581" y="11151"/>
                    <a:pt x="11509" y="11245"/>
                  </a:cubicBezTo>
                  <a:cubicBezTo>
                    <a:pt x="11239" y="11600"/>
                    <a:pt x="10949" y="11937"/>
                    <a:pt x="10637" y="12255"/>
                  </a:cubicBezTo>
                  <a:cubicBezTo>
                    <a:pt x="10556" y="12338"/>
                    <a:pt x="10472" y="12418"/>
                    <a:pt x="10391" y="12499"/>
                  </a:cubicBezTo>
                  <a:cubicBezTo>
                    <a:pt x="10459" y="12431"/>
                    <a:pt x="10484" y="12406"/>
                    <a:pt x="10483" y="12406"/>
                  </a:cubicBezTo>
                  <a:lnTo>
                    <a:pt x="10483" y="12406"/>
                  </a:lnTo>
                  <a:cubicBezTo>
                    <a:pt x="10482" y="12406"/>
                    <a:pt x="10350" y="12535"/>
                    <a:pt x="10313" y="12569"/>
                  </a:cubicBezTo>
                  <a:cubicBezTo>
                    <a:pt x="10142" y="12724"/>
                    <a:pt x="9966" y="12876"/>
                    <a:pt x="9789" y="13021"/>
                  </a:cubicBezTo>
                  <a:cubicBezTo>
                    <a:pt x="9102" y="13587"/>
                    <a:pt x="8370" y="14092"/>
                    <a:pt x="7629" y="14579"/>
                  </a:cubicBezTo>
                  <a:cubicBezTo>
                    <a:pt x="7455" y="14692"/>
                    <a:pt x="7281" y="14806"/>
                    <a:pt x="7108" y="14919"/>
                  </a:cubicBezTo>
                  <a:cubicBezTo>
                    <a:pt x="7080" y="14937"/>
                    <a:pt x="7064" y="14947"/>
                    <a:pt x="7056" y="14953"/>
                  </a:cubicBezTo>
                  <a:lnTo>
                    <a:pt x="7056" y="14953"/>
                  </a:lnTo>
                  <a:lnTo>
                    <a:pt x="7180" y="14871"/>
                  </a:lnTo>
                  <a:lnTo>
                    <a:pt x="7180" y="14871"/>
                  </a:lnTo>
                  <a:cubicBezTo>
                    <a:pt x="7147" y="14893"/>
                    <a:pt x="7049" y="14957"/>
                    <a:pt x="7049" y="14957"/>
                  </a:cubicBezTo>
                  <a:cubicBezTo>
                    <a:pt x="7049" y="14957"/>
                    <a:pt x="7051" y="14955"/>
                    <a:pt x="7056" y="14953"/>
                  </a:cubicBezTo>
                  <a:lnTo>
                    <a:pt x="7056" y="14953"/>
                  </a:lnTo>
                  <a:lnTo>
                    <a:pt x="7046" y="14959"/>
                  </a:lnTo>
                  <a:lnTo>
                    <a:pt x="6530" y="15291"/>
                  </a:lnTo>
                  <a:cubicBezTo>
                    <a:pt x="6166" y="15526"/>
                    <a:pt x="5803" y="15761"/>
                    <a:pt x="5445" y="16004"/>
                  </a:cubicBezTo>
                  <a:cubicBezTo>
                    <a:pt x="3923" y="17034"/>
                    <a:pt x="2501" y="18220"/>
                    <a:pt x="1502" y="19781"/>
                  </a:cubicBezTo>
                  <a:cubicBezTo>
                    <a:pt x="172" y="21859"/>
                    <a:pt x="1" y="24332"/>
                    <a:pt x="291" y="26723"/>
                  </a:cubicBezTo>
                  <a:cubicBezTo>
                    <a:pt x="330" y="27041"/>
                    <a:pt x="683" y="27133"/>
                    <a:pt x="1039" y="27133"/>
                  </a:cubicBezTo>
                  <a:cubicBezTo>
                    <a:pt x="1300" y="27133"/>
                    <a:pt x="1563" y="27083"/>
                    <a:pt x="1702" y="27036"/>
                  </a:cubicBezTo>
                  <a:cubicBezTo>
                    <a:pt x="2196" y="26870"/>
                    <a:pt x="2707" y="26503"/>
                    <a:pt x="2638" y="25936"/>
                  </a:cubicBezTo>
                  <a:cubicBezTo>
                    <a:pt x="2502" y="24818"/>
                    <a:pt x="2499" y="23669"/>
                    <a:pt x="2692" y="22557"/>
                  </a:cubicBezTo>
                  <a:cubicBezTo>
                    <a:pt x="2734" y="22316"/>
                    <a:pt x="2790" y="22079"/>
                    <a:pt x="2847" y="21841"/>
                  </a:cubicBezTo>
                  <a:cubicBezTo>
                    <a:pt x="2859" y="21799"/>
                    <a:pt x="2871" y="21757"/>
                    <a:pt x="2883" y="21714"/>
                  </a:cubicBezTo>
                  <a:lnTo>
                    <a:pt x="2883" y="21714"/>
                  </a:lnTo>
                  <a:cubicBezTo>
                    <a:pt x="2885" y="21706"/>
                    <a:pt x="2887" y="21699"/>
                    <a:pt x="2889" y="21694"/>
                  </a:cubicBezTo>
                  <a:cubicBezTo>
                    <a:pt x="2934" y="21555"/>
                    <a:pt x="2980" y="21420"/>
                    <a:pt x="3030" y="21284"/>
                  </a:cubicBezTo>
                  <a:cubicBezTo>
                    <a:pt x="3183" y="20873"/>
                    <a:pt x="3371" y="20477"/>
                    <a:pt x="3593" y="20098"/>
                  </a:cubicBezTo>
                  <a:cubicBezTo>
                    <a:pt x="3643" y="20012"/>
                    <a:pt x="3697" y="19928"/>
                    <a:pt x="3750" y="19841"/>
                  </a:cubicBezTo>
                  <a:cubicBezTo>
                    <a:pt x="3751" y="19840"/>
                    <a:pt x="3751" y="19840"/>
                    <a:pt x="3752" y="19839"/>
                  </a:cubicBezTo>
                  <a:lnTo>
                    <a:pt x="3752" y="19839"/>
                  </a:lnTo>
                  <a:cubicBezTo>
                    <a:pt x="3773" y="19806"/>
                    <a:pt x="3796" y="19774"/>
                    <a:pt x="3819" y="19742"/>
                  </a:cubicBezTo>
                  <a:cubicBezTo>
                    <a:pt x="3945" y="19562"/>
                    <a:pt x="4079" y="19388"/>
                    <a:pt x="4220" y="19218"/>
                  </a:cubicBezTo>
                  <a:cubicBezTo>
                    <a:pt x="4346" y="19066"/>
                    <a:pt x="4477" y="18919"/>
                    <a:pt x="4613" y="18776"/>
                  </a:cubicBezTo>
                  <a:cubicBezTo>
                    <a:pt x="4688" y="18696"/>
                    <a:pt x="4763" y="18618"/>
                    <a:pt x="4841" y="18541"/>
                  </a:cubicBezTo>
                  <a:cubicBezTo>
                    <a:pt x="4872" y="18511"/>
                    <a:pt x="4903" y="18480"/>
                    <a:pt x="4935" y="18450"/>
                  </a:cubicBezTo>
                  <a:cubicBezTo>
                    <a:pt x="4936" y="18449"/>
                    <a:pt x="4938" y="18448"/>
                    <a:pt x="4939" y="18447"/>
                  </a:cubicBezTo>
                  <a:lnTo>
                    <a:pt x="4939" y="18447"/>
                  </a:lnTo>
                  <a:cubicBezTo>
                    <a:pt x="5577" y="17885"/>
                    <a:pt x="6250" y="17362"/>
                    <a:pt x="6955" y="16883"/>
                  </a:cubicBezTo>
                  <a:cubicBezTo>
                    <a:pt x="7321" y="16633"/>
                    <a:pt x="7693" y="16392"/>
                    <a:pt x="8065" y="16151"/>
                  </a:cubicBezTo>
                  <a:cubicBezTo>
                    <a:pt x="8070" y="16148"/>
                    <a:pt x="8075" y="16145"/>
                    <a:pt x="8078" y="16142"/>
                  </a:cubicBezTo>
                  <a:lnTo>
                    <a:pt x="8078" y="16142"/>
                  </a:lnTo>
                  <a:cubicBezTo>
                    <a:pt x="8084" y="16138"/>
                    <a:pt x="8090" y="16134"/>
                    <a:pt x="8097" y="16130"/>
                  </a:cubicBezTo>
                  <a:lnTo>
                    <a:pt x="8586" y="15817"/>
                  </a:lnTo>
                  <a:cubicBezTo>
                    <a:pt x="8779" y="15692"/>
                    <a:pt x="8972" y="15566"/>
                    <a:pt x="9164" y="15440"/>
                  </a:cubicBezTo>
                  <a:cubicBezTo>
                    <a:pt x="9897" y="14961"/>
                    <a:pt x="10623" y="14464"/>
                    <a:pt x="11302" y="13911"/>
                  </a:cubicBezTo>
                  <a:cubicBezTo>
                    <a:pt x="12829" y="12670"/>
                    <a:pt x="14140" y="11143"/>
                    <a:pt x="14867" y="9294"/>
                  </a:cubicBezTo>
                  <a:cubicBezTo>
                    <a:pt x="15981" y="6464"/>
                    <a:pt x="15776" y="3342"/>
                    <a:pt x="15211" y="412"/>
                  </a:cubicBezTo>
                  <a:cubicBezTo>
                    <a:pt x="15149" y="94"/>
                    <a:pt x="14803" y="0"/>
                    <a:pt x="14455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34" name="Google Shape;534;p15"/>
          <p:cNvSpPr/>
          <p:nvPr/>
        </p:nvSpPr>
        <p:spPr>
          <a:xfrm>
            <a:off x="490235" y="464946"/>
            <a:ext cx="11211531" cy="5928109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5" name="Google Shape;535;p15"/>
          <p:cNvSpPr txBox="1">
            <a:spLocks noGrp="1"/>
          </p:cNvSpPr>
          <p:nvPr>
            <p:ph type="title"/>
          </p:nvPr>
        </p:nvSpPr>
        <p:spPr>
          <a:xfrm>
            <a:off x="1264800" y="3515767"/>
            <a:ext cx="6230800" cy="149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333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36" name="Google Shape;536;p15"/>
          <p:cNvSpPr txBox="1">
            <a:spLocks noGrp="1"/>
          </p:cNvSpPr>
          <p:nvPr>
            <p:ph type="title" idx="2" hasCustomPrompt="1"/>
          </p:nvPr>
        </p:nvSpPr>
        <p:spPr>
          <a:xfrm>
            <a:off x="1445200" y="1827467"/>
            <a:ext cx="1485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537" name="Google Shape;537;p15"/>
          <p:cNvSpPr txBox="1">
            <a:spLocks noGrp="1"/>
          </p:cNvSpPr>
          <p:nvPr>
            <p:ph type="subTitle" idx="1"/>
          </p:nvPr>
        </p:nvSpPr>
        <p:spPr>
          <a:xfrm>
            <a:off x="1264800" y="5094467"/>
            <a:ext cx="5813600" cy="5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5"/>
          <p:cNvSpPr/>
          <p:nvPr/>
        </p:nvSpPr>
        <p:spPr>
          <a:xfrm rot="10800000" flipH="1">
            <a:off x="10710612" y="973818"/>
            <a:ext cx="725341" cy="1246388"/>
          </a:xfrm>
          <a:custGeom>
            <a:avLst/>
            <a:gdLst/>
            <a:ahLst/>
            <a:cxnLst/>
            <a:rect l="l" t="t" r="r" b="b"/>
            <a:pathLst>
              <a:path w="18775" h="32262" extrusionOk="0">
                <a:moveTo>
                  <a:pt x="11539" y="9839"/>
                </a:moveTo>
                <a:cubicBezTo>
                  <a:pt x="11540" y="9839"/>
                  <a:pt x="11541" y="9839"/>
                  <a:pt x="11542" y="9839"/>
                </a:cubicBezTo>
                <a:lnTo>
                  <a:pt x="11542" y="9839"/>
                </a:lnTo>
                <a:cubicBezTo>
                  <a:pt x="11542" y="9839"/>
                  <a:pt x="11543" y="9840"/>
                  <a:pt x="11543" y="9840"/>
                </a:cubicBezTo>
                <a:lnTo>
                  <a:pt x="11543" y="9840"/>
                </a:lnTo>
                <a:cubicBezTo>
                  <a:pt x="11542" y="9839"/>
                  <a:pt x="11540" y="9839"/>
                  <a:pt x="11539" y="9839"/>
                </a:cubicBezTo>
                <a:close/>
                <a:moveTo>
                  <a:pt x="10445" y="9705"/>
                </a:moveTo>
                <a:cubicBezTo>
                  <a:pt x="10662" y="9705"/>
                  <a:pt x="10879" y="9721"/>
                  <a:pt x="11095" y="9752"/>
                </a:cubicBezTo>
                <a:lnTo>
                  <a:pt x="11095" y="9752"/>
                </a:lnTo>
                <a:cubicBezTo>
                  <a:pt x="11229" y="10795"/>
                  <a:pt x="10928" y="11809"/>
                  <a:pt x="10083" y="12588"/>
                </a:cubicBezTo>
                <a:cubicBezTo>
                  <a:pt x="9204" y="13399"/>
                  <a:pt x="7980" y="13766"/>
                  <a:pt x="6789" y="13766"/>
                </a:cubicBezTo>
                <a:cubicBezTo>
                  <a:pt x="6551" y="13766"/>
                  <a:pt x="6314" y="13751"/>
                  <a:pt x="6081" y="13723"/>
                </a:cubicBezTo>
                <a:cubicBezTo>
                  <a:pt x="5889" y="13699"/>
                  <a:pt x="5740" y="13676"/>
                  <a:pt x="5598" y="13647"/>
                </a:cubicBezTo>
                <a:lnTo>
                  <a:pt x="5598" y="13647"/>
                </a:lnTo>
                <a:cubicBezTo>
                  <a:pt x="6034" y="12537"/>
                  <a:pt x="6747" y="11427"/>
                  <a:pt x="7709" y="10660"/>
                </a:cubicBezTo>
                <a:cubicBezTo>
                  <a:pt x="8507" y="10024"/>
                  <a:pt x="9470" y="9705"/>
                  <a:pt x="10445" y="9705"/>
                </a:cubicBezTo>
                <a:close/>
                <a:moveTo>
                  <a:pt x="14564" y="19435"/>
                </a:moveTo>
                <a:lnTo>
                  <a:pt x="14564" y="19435"/>
                </a:lnTo>
                <a:cubicBezTo>
                  <a:pt x="14564" y="19444"/>
                  <a:pt x="14564" y="19453"/>
                  <a:pt x="14564" y="19461"/>
                </a:cubicBezTo>
                <a:lnTo>
                  <a:pt x="14564" y="19461"/>
                </a:lnTo>
                <a:cubicBezTo>
                  <a:pt x="14564" y="19461"/>
                  <a:pt x="14563" y="19461"/>
                  <a:pt x="14563" y="19461"/>
                </a:cubicBezTo>
                <a:lnTo>
                  <a:pt x="14563" y="19461"/>
                </a:lnTo>
                <a:cubicBezTo>
                  <a:pt x="14563" y="19453"/>
                  <a:pt x="14564" y="19445"/>
                  <a:pt x="14564" y="19435"/>
                </a:cubicBezTo>
                <a:close/>
                <a:moveTo>
                  <a:pt x="14428" y="19664"/>
                </a:moveTo>
                <a:lnTo>
                  <a:pt x="14428" y="19664"/>
                </a:lnTo>
                <a:cubicBezTo>
                  <a:pt x="14436" y="19665"/>
                  <a:pt x="14444" y="19667"/>
                  <a:pt x="14452" y="19669"/>
                </a:cubicBezTo>
                <a:cubicBezTo>
                  <a:pt x="14443" y="19667"/>
                  <a:pt x="14435" y="19665"/>
                  <a:pt x="14428" y="19664"/>
                </a:cubicBezTo>
                <a:close/>
                <a:moveTo>
                  <a:pt x="14531" y="19694"/>
                </a:moveTo>
                <a:lnTo>
                  <a:pt x="14531" y="19694"/>
                </a:lnTo>
                <a:cubicBezTo>
                  <a:pt x="14531" y="19694"/>
                  <a:pt x="14531" y="19694"/>
                  <a:pt x="14531" y="19695"/>
                </a:cubicBezTo>
                <a:lnTo>
                  <a:pt x="14531" y="19695"/>
                </a:lnTo>
                <a:cubicBezTo>
                  <a:pt x="14531" y="19696"/>
                  <a:pt x="14530" y="19697"/>
                  <a:pt x="14530" y="19698"/>
                </a:cubicBezTo>
                <a:lnTo>
                  <a:pt x="14530" y="19698"/>
                </a:lnTo>
                <a:cubicBezTo>
                  <a:pt x="14530" y="19697"/>
                  <a:pt x="14530" y="19696"/>
                  <a:pt x="14531" y="19694"/>
                </a:cubicBezTo>
                <a:close/>
                <a:moveTo>
                  <a:pt x="14779" y="19781"/>
                </a:moveTo>
                <a:cubicBezTo>
                  <a:pt x="14780" y="19781"/>
                  <a:pt x="14781" y="19782"/>
                  <a:pt x="14782" y="19782"/>
                </a:cubicBezTo>
                <a:lnTo>
                  <a:pt x="14782" y="19782"/>
                </a:lnTo>
                <a:cubicBezTo>
                  <a:pt x="14814" y="19800"/>
                  <a:pt x="14847" y="19818"/>
                  <a:pt x="14880" y="19835"/>
                </a:cubicBezTo>
                <a:lnTo>
                  <a:pt x="14880" y="19835"/>
                </a:lnTo>
                <a:cubicBezTo>
                  <a:pt x="14885" y="19839"/>
                  <a:pt x="14888" y="19841"/>
                  <a:pt x="14887" y="19841"/>
                </a:cubicBezTo>
                <a:cubicBezTo>
                  <a:pt x="14883" y="19841"/>
                  <a:pt x="14854" y="19826"/>
                  <a:pt x="14779" y="19781"/>
                </a:cubicBezTo>
                <a:close/>
                <a:moveTo>
                  <a:pt x="5402" y="20224"/>
                </a:moveTo>
                <a:lnTo>
                  <a:pt x="5402" y="20224"/>
                </a:lnTo>
                <a:cubicBezTo>
                  <a:pt x="5403" y="20227"/>
                  <a:pt x="5404" y="20230"/>
                  <a:pt x="5405" y="20233"/>
                </a:cubicBezTo>
                <a:cubicBezTo>
                  <a:pt x="5404" y="20229"/>
                  <a:pt x="5403" y="20227"/>
                  <a:pt x="5402" y="20224"/>
                </a:cubicBezTo>
                <a:close/>
                <a:moveTo>
                  <a:pt x="6201" y="21492"/>
                </a:moveTo>
                <a:cubicBezTo>
                  <a:pt x="6209" y="21500"/>
                  <a:pt x="6216" y="21507"/>
                  <a:pt x="6220" y="21512"/>
                </a:cubicBezTo>
                <a:lnTo>
                  <a:pt x="6220" y="21512"/>
                </a:lnTo>
                <a:cubicBezTo>
                  <a:pt x="6211" y="21507"/>
                  <a:pt x="6204" y="21503"/>
                  <a:pt x="6203" y="21503"/>
                </a:cubicBezTo>
                <a:lnTo>
                  <a:pt x="6203" y="21503"/>
                </a:lnTo>
                <a:cubicBezTo>
                  <a:pt x="6201" y="21503"/>
                  <a:pt x="6207" y="21509"/>
                  <a:pt x="6227" y="21522"/>
                </a:cubicBezTo>
                <a:lnTo>
                  <a:pt x="6227" y="21522"/>
                </a:lnTo>
                <a:cubicBezTo>
                  <a:pt x="6227" y="21521"/>
                  <a:pt x="6224" y="21517"/>
                  <a:pt x="6220" y="21512"/>
                </a:cubicBezTo>
                <a:lnTo>
                  <a:pt x="6220" y="21512"/>
                </a:lnTo>
                <a:cubicBezTo>
                  <a:pt x="6225" y="21514"/>
                  <a:pt x="6229" y="21517"/>
                  <a:pt x="6235" y="21520"/>
                </a:cubicBezTo>
                <a:lnTo>
                  <a:pt x="6235" y="21520"/>
                </a:lnTo>
                <a:cubicBezTo>
                  <a:pt x="6221" y="21509"/>
                  <a:pt x="6209" y="21499"/>
                  <a:pt x="6201" y="21492"/>
                </a:cubicBezTo>
                <a:close/>
                <a:moveTo>
                  <a:pt x="6375" y="21627"/>
                </a:moveTo>
                <a:lnTo>
                  <a:pt x="6375" y="21627"/>
                </a:lnTo>
                <a:cubicBezTo>
                  <a:pt x="6416" y="21647"/>
                  <a:pt x="6467" y="21686"/>
                  <a:pt x="6462" y="21686"/>
                </a:cubicBezTo>
                <a:cubicBezTo>
                  <a:pt x="6459" y="21686"/>
                  <a:pt x="6435" y="21671"/>
                  <a:pt x="6375" y="21627"/>
                </a:cubicBezTo>
                <a:close/>
                <a:moveTo>
                  <a:pt x="13539" y="19563"/>
                </a:moveTo>
                <a:cubicBezTo>
                  <a:pt x="13800" y="19563"/>
                  <a:pt x="14065" y="19593"/>
                  <a:pt x="14362" y="19651"/>
                </a:cubicBezTo>
                <a:lnTo>
                  <a:pt x="14362" y="19651"/>
                </a:lnTo>
                <a:cubicBezTo>
                  <a:pt x="14361" y="19651"/>
                  <a:pt x="14361" y="19650"/>
                  <a:pt x="14360" y="19650"/>
                </a:cubicBezTo>
                <a:lnTo>
                  <a:pt x="14360" y="19650"/>
                </a:lnTo>
                <a:cubicBezTo>
                  <a:pt x="14356" y="19650"/>
                  <a:pt x="14474" y="19677"/>
                  <a:pt x="14524" y="19692"/>
                </a:cubicBezTo>
                <a:lnTo>
                  <a:pt x="14524" y="19692"/>
                </a:lnTo>
                <a:cubicBezTo>
                  <a:pt x="14500" y="19721"/>
                  <a:pt x="14430" y="19855"/>
                  <a:pt x="14394" y="19897"/>
                </a:cubicBezTo>
                <a:cubicBezTo>
                  <a:pt x="14302" y="20001"/>
                  <a:pt x="14196" y="20094"/>
                  <a:pt x="14081" y="20172"/>
                </a:cubicBezTo>
                <a:cubicBezTo>
                  <a:pt x="13177" y="20806"/>
                  <a:pt x="12056" y="21269"/>
                  <a:pt x="11014" y="21622"/>
                </a:cubicBezTo>
                <a:cubicBezTo>
                  <a:pt x="10687" y="21733"/>
                  <a:pt x="10331" y="21835"/>
                  <a:pt x="9972" y="21917"/>
                </a:cubicBezTo>
                <a:lnTo>
                  <a:pt x="9972" y="21917"/>
                </a:lnTo>
                <a:cubicBezTo>
                  <a:pt x="10122" y="21614"/>
                  <a:pt x="10301" y="21325"/>
                  <a:pt x="10516" y="21055"/>
                </a:cubicBezTo>
                <a:cubicBezTo>
                  <a:pt x="11024" y="20420"/>
                  <a:pt x="11687" y="19956"/>
                  <a:pt x="12469" y="19729"/>
                </a:cubicBezTo>
                <a:cubicBezTo>
                  <a:pt x="12861" y="19615"/>
                  <a:pt x="13196" y="19563"/>
                  <a:pt x="13539" y="19563"/>
                </a:cubicBezTo>
                <a:close/>
                <a:moveTo>
                  <a:pt x="11319" y="30029"/>
                </a:moveTo>
                <a:cubicBezTo>
                  <a:pt x="11321" y="30030"/>
                  <a:pt x="11324" y="30031"/>
                  <a:pt x="11326" y="30033"/>
                </a:cubicBezTo>
                <a:lnTo>
                  <a:pt x="11326" y="30033"/>
                </a:lnTo>
                <a:cubicBezTo>
                  <a:pt x="11324" y="30031"/>
                  <a:pt x="11321" y="30030"/>
                  <a:pt x="11319" y="30029"/>
                </a:cubicBezTo>
                <a:close/>
                <a:moveTo>
                  <a:pt x="11354" y="30050"/>
                </a:moveTo>
                <a:cubicBezTo>
                  <a:pt x="11371" y="30061"/>
                  <a:pt x="11384" y="30070"/>
                  <a:pt x="11384" y="30070"/>
                </a:cubicBezTo>
                <a:cubicBezTo>
                  <a:pt x="11384" y="30070"/>
                  <a:pt x="11376" y="30064"/>
                  <a:pt x="11354" y="30050"/>
                </a:cubicBezTo>
                <a:close/>
                <a:moveTo>
                  <a:pt x="7317" y="0"/>
                </a:moveTo>
                <a:cubicBezTo>
                  <a:pt x="7270" y="0"/>
                  <a:pt x="7223" y="6"/>
                  <a:pt x="7178" y="18"/>
                </a:cubicBezTo>
                <a:lnTo>
                  <a:pt x="7180" y="16"/>
                </a:lnTo>
                <a:lnTo>
                  <a:pt x="7180" y="16"/>
                </a:lnTo>
                <a:cubicBezTo>
                  <a:pt x="5272" y="516"/>
                  <a:pt x="3590" y="2046"/>
                  <a:pt x="2379" y="3540"/>
                </a:cubicBezTo>
                <a:cubicBezTo>
                  <a:pt x="1125" y="5085"/>
                  <a:pt x="1" y="7133"/>
                  <a:pt x="354" y="9187"/>
                </a:cubicBezTo>
                <a:cubicBezTo>
                  <a:pt x="528" y="10208"/>
                  <a:pt x="1128" y="11231"/>
                  <a:pt x="1751" y="12044"/>
                </a:cubicBezTo>
                <a:cubicBezTo>
                  <a:pt x="2202" y="12632"/>
                  <a:pt x="2716" y="13169"/>
                  <a:pt x="3288" y="13637"/>
                </a:cubicBezTo>
                <a:lnTo>
                  <a:pt x="3288" y="13637"/>
                </a:lnTo>
                <a:cubicBezTo>
                  <a:pt x="3104" y="14426"/>
                  <a:pt x="3013" y="15234"/>
                  <a:pt x="3009" y="16020"/>
                </a:cubicBezTo>
                <a:cubicBezTo>
                  <a:pt x="2996" y="18411"/>
                  <a:pt x="3836" y="20793"/>
                  <a:pt x="5734" y="22337"/>
                </a:cubicBezTo>
                <a:cubicBezTo>
                  <a:pt x="6244" y="22751"/>
                  <a:pt x="6803" y="23099"/>
                  <a:pt x="7400" y="23354"/>
                </a:cubicBezTo>
                <a:lnTo>
                  <a:pt x="7400" y="23354"/>
                </a:lnTo>
                <a:cubicBezTo>
                  <a:pt x="7276" y="25244"/>
                  <a:pt x="7763" y="27144"/>
                  <a:pt x="8821" y="28743"/>
                </a:cubicBezTo>
                <a:cubicBezTo>
                  <a:pt x="10106" y="30685"/>
                  <a:pt x="12297" y="32262"/>
                  <a:pt x="14686" y="32262"/>
                </a:cubicBezTo>
                <a:cubicBezTo>
                  <a:pt x="14772" y="32262"/>
                  <a:pt x="14859" y="32260"/>
                  <a:pt x="14945" y="32256"/>
                </a:cubicBezTo>
                <a:cubicBezTo>
                  <a:pt x="16208" y="32195"/>
                  <a:pt x="17351" y="31684"/>
                  <a:pt x="18385" y="30981"/>
                </a:cubicBezTo>
                <a:cubicBezTo>
                  <a:pt x="18775" y="30716"/>
                  <a:pt x="17560" y="29348"/>
                  <a:pt x="16835" y="29348"/>
                </a:cubicBezTo>
                <a:cubicBezTo>
                  <a:pt x="16743" y="29348"/>
                  <a:pt x="16660" y="29370"/>
                  <a:pt x="16588" y="29418"/>
                </a:cubicBezTo>
                <a:cubicBezTo>
                  <a:pt x="15622" y="30074"/>
                  <a:pt x="14460" y="30554"/>
                  <a:pt x="13283" y="30554"/>
                </a:cubicBezTo>
                <a:cubicBezTo>
                  <a:pt x="12954" y="30554"/>
                  <a:pt x="12623" y="30517"/>
                  <a:pt x="12295" y="30434"/>
                </a:cubicBezTo>
                <a:cubicBezTo>
                  <a:pt x="12025" y="30369"/>
                  <a:pt x="11765" y="30270"/>
                  <a:pt x="11519" y="30139"/>
                </a:cubicBezTo>
                <a:cubicBezTo>
                  <a:pt x="11459" y="30108"/>
                  <a:pt x="11400" y="30075"/>
                  <a:pt x="11341" y="30042"/>
                </a:cubicBezTo>
                <a:lnTo>
                  <a:pt x="11341" y="30042"/>
                </a:lnTo>
                <a:cubicBezTo>
                  <a:pt x="11325" y="30031"/>
                  <a:pt x="11303" y="30016"/>
                  <a:pt x="11274" y="29997"/>
                </a:cubicBezTo>
                <a:cubicBezTo>
                  <a:pt x="11210" y="29954"/>
                  <a:pt x="11148" y="29909"/>
                  <a:pt x="11086" y="29863"/>
                </a:cubicBezTo>
                <a:lnTo>
                  <a:pt x="11086" y="29863"/>
                </a:lnTo>
                <a:cubicBezTo>
                  <a:pt x="11131" y="29896"/>
                  <a:pt x="11150" y="29909"/>
                  <a:pt x="11151" y="29909"/>
                </a:cubicBezTo>
                <a:cubicBezTo>
                  <a:pt x="11155" y="29909"/>
                  <a:pt x="10984" y="29777"/>
                  <a:pt x="10976" y="29768"/>
                </a:cubicBezTo>
                <a:cubicBezTo>
                  <a:pt x="10678" y="29509"/>
                  <a:pt x="10327" y="29073"/>
                  <a:pt x="10027" y="28493"/>
                </a:cubicBezTo>
                <a:cubicBezTo>
                  <a:pt x="9337" y="27155"/>
                  <a:pt x="9166" y="25627"/>
                  <a:pt x="9349" y="24145"/>
                </a:cubicBezTo>
                <a:cubicBezTo>
                  <a:pt x="9363" y="24036"/>
                  <a:pt x="9378" y="23928"/>
                  <a:pt x="9396" y="23820"/>
                </a:cubicBezTo>
                <a:lnTo>
                  <a:pt x="9396" y="23820"/>
                </a:lnTo>
                <a:cubicBezTo>
                  <a:pt x="9512" y="23826"/>
                  <a:pt x="9629" y="23829"/>
                  <a:pt x="9745" y="23829"/>
                </a:cubicBezTo>
                <a:cubicBezTo>
                  <a:pt x="11066" y="23829"/>
                  <a:pt x="12368" y="23457"/>
                  <a:pt x="13576" y="22940"/>
                </a:cubicBezTo>
                <a:cubicBezTo>
                  <a:pt x="14372" y="22599"/>
                  <a:pt x="15249" y="22217"/>
                  <a:pt x="15944" y="21691"/>
                </a:cubicBezTo>
                <a:cubicBezTo>
                  <a:pt x="16239" y="21468"/>
                  <a:pt x="16470" y="21138"/>
                  <a:pt x="16465" y="20755"/>
                </a:cubicBezTo>
                <a:cubicBezTo>
                  <a:pt x="16457" y="20086"/>
                  <a:pt x="15923" y="19490"/>
                  <a:pt x="15455" y="19074"/>
                </a:cubicBezTo>
                <a:cubicBezTo>
                  <a:pt x="14955" y="18630"/>
                  <a:pt x="14369" y="18295"/>
                  <a:pt x="13731" y="18092"/>
                </a:cubicBezTo>
                <a:cubicBezTo>
                  <a:pt x="13237" y="17937"/>
                  <a:pt x="12713" y="17854"/>
                  <a:pt x="12191" y="17854"/>
                </a:cubicBezTo>
                <a:cubicBezTo>
                  <a:pt x="11512" y="17854"/>
                  <a:pt x="10835" y="17993"/>
                  <a:pt x="10226" y="18295"/>
                </a:cubicBezTo>
                <a:cubicBezTo>
                  <a:pt x="8798" y="19001"/>
                  <a:pt x="7985" y="20364"/>
                  <a:pt x="7622" y="21880"/>
                </a:cubicBezTo>
                <a:cubicBezTo>
                  <a:pt x="7609" y="21936"/>
                  <a:pt x="7596" y="21993"/>
                  <a:pt x="7583" y="22050"/>
                </a:cubicBezTo>
                <a:lnTo>
                  <a:pt x="7583" y="22050"/>
                </a:lnTo>
                <a:cubicBezTo>
                  <a:pt x="7518" y="22040"/>
                  <a:pt x="7454" y="22029"/>
                  <a:pt x="7389" y="22017"/>
                </a:cubicBezTo>
                <a:cubicBezTo>
                  <a:pt x="7357" y="22011"/>
                  <a:pt x="7203" y="21972"/>
                  <a:pt x="7196" y="21972"/>
                </a:cubicBezTo>
                <a:lnTo>
                  <a:pt x="7196" y="21972"/>
                </a:lnTo>
                <a:cubicBezTo>
                  <a:pt x="7194" y="21972"/>
                  <a:pt x="7207" y="21976"/>
                  <a:pt x="7243" y="21987"/>
                </a:cubicBezTo>
                <a:lnTo>
                  <a:pt x="7243" y="21987"/>
                </a:lnTo>
                <a:cubicBezTo>
                  <a:pt x="7181" y="21970"/>
                  <a:pt x="7118" y="21953"/>
                  <a:pt x="7057" y="21932"/>
                </a:cubicBezTo>
                <a:cubicBezTo>
                  <a:pt x="6983" y="21908"/>
                  <a:pt x="6913" y="21886"/>
                  <a:pt x="6843" y="21859"/>
                </a:cubicBezTo>
                <a:cubicBezTo>
                  <a:pt x="6797" y="21842"/>
                  <a:pt x="6737" y="21816"/>
                  <a:pt x="6699" y="21799"/>
                </a:cubicBezTo>
                <a:lnTo>
                  <a:pt x="6699" y="21799"/>
                </a:lnTo>
                <a:cubicBezTo>
                  <a:pt x="6593" y="21738"/>
                  <a:pt x="6481" y="21664"/>
                  <a:pt x="6372" y="21625"/>
                </a:cubicBezTo>
                <a:lnTo>
                  <a:pt x="6372" y="21625"/>
                </a:lnTo>
                <a:cubicBezTo>
                  <a:pt x="6367" y="21622"/>
                  <a:pt x="6362" y="21618"/>
                  <a:pt x="6357" y="21614"/>
                </a:cubicBezTo>
                <a:cubicBezTo>
                  <a:pt x="6355" y="21613"/>
                  <a:pt x="6353" y="21612"/>
                  <a:pt x="6352" y="21610"/>
                </a:cubicBezTo>
                <a:lnTo>
                  <a:pt x="6352" y="21610"/>
                </a:lnTo>
                <a:cubicBezTo>
                  <a:pt x="6354" y="21614"/>
                  <a:pt x="6354" y="21617"/>
                  <a:pt x="6352" y="21619"/>
                </a:cubicBezTo>
                <a:cubicBezTo>
                  <a:pt x="6352" y="21619"/>
                  <a:pt x="6352" y="21619"/>
                  <a:pt x="6352" y="21619"/>
                </a:cubicBezTo>
                <a:cubicBezTo>
                  <a:pt x="6351" y="21619"/>
                  <a:pt x="6313" y="21588"/>
                  <a:pt x="6275" y="21555"/>
                </a:cubicBezTo>
                <a:lnTo>
                  <a:pt x="6275" y="21555"/>
                </a:lnTo>
                <a:cubicBezTo>
                  <a:pt x="6301" y="21572"/>
                  <a:pt x="6327" y="21592"/>
                  <a:pt x="6352" y="21610"/>
                </a:cubicBezTo>
                <a:lnTo>
                  <a:pt x="6352" y="21610"/>
                </a:lnTo>
                <a:cubicBezTo>
                  <a:pt x="6340" y="21589"/>
                  <a:pt x="6275" y="21545"/>
                  <a:pt x="6235" y="21520"/>
                </a:cubicBezTo>
                <a:lnTo>
                  <a:pt x="6235" y="21520"/>
                </a:lnTo>
                <a:cubicBezTo>
                  <a:pt x="6247" y="21531"/>
                  <a:pt x="6261" y="21543"/>
                  <a:pt x="6275" y="21555"/>
                </a:cubicBezTo>
                <a:lnTo>
                  <a:pt x="6275" y="21555"/>
                </a:lnTo>
                <a:cubicBezTo>
                  <a:pt x="6274" y="21554"/>
                  <a:pt x="6272" y="21553"/>
                  <a:pt x="6271" y="21552"/>
                </a:cubicBezTo>
                <a:cubicBezTo>
                  <a:pt x="6252" y="21540"/>
                  <a:pt x="6237" y="21530"/>
                  <a:pt x="6227" y="21522"/>
                </a:cubicBezTo>
                <a:lnTo>
                  <a:pt x="6227" y="21522"/>
                </a:lnTo>
                <a:cubicBezTo>
                  <a:pt x="6227" y="21523"/>
                  <a:pt x="6226" y="21523"/>
                  <a:pt x="6226" y="21523"/>
                </a:cubicBezTo>
                <a:cubicBezTo>
                  <a:pt x="6226" y="21524"/>
                  <a:pt x="6225" y="21524"/>
                  <a:pt x="6224" y="21524"/>
                </a:cubicBezTo>
                <a:cubicBezTo>
                  <a:pt x="6214" y="21524"/>
                  <a:pt x="6180" y="21488"/>
                  <a:pt x="6139" y="21440"/>
                </a:cubicBezTo>
                <a:lnTo>
                  <a:pt x="6139" y="21440"/>
                </a:lnTo>
                <a:cubicBezTo>
                  <a:pt x="6153" y="21451"/>
                  <a:pt x="6170" y="21466"/>
                  <a:pt x="6191" y="21483"/>
                </a:cubicBezTo>
                <a:cubicBezTo>
                  <a:pt x="6193" y="21485"/>
                  <a:pt x="6196" y="21488"/>
                  <a:pt x="6201" y="21492"/>
                </a:cubicBezTo>
                <a:lnTo>
                  <a:pt x="6201" y="21492"/>
                </a:lnTo>
                <a:cubicBezTo>
                  <a:pt x="6181" y="21472"/>
                  <a:pt x="6152" y="21447"/>
                  <a:pt x="6130" y="21428"/>
                </a:cubicBezTo>
                <a:lnTo>
                  <a:pt x="6130" y="21428"/>
                </a:lnTo>
                <a:cubicBezTo>
                  <a:pt x="6133" y="21432"/>
                  <a:pt x="6136" y="21436"/>
                  <a:pt x="6139" y="21440"/>
                </a:cubicBezTo>
                <a:lnTo>
                  <a:pt x="6139" y="21440"/>
                </a:lnTo>
                <a:cubicBezTo>
                  <a:pt x="6107" y="21412"/>
                  <a:pt x="6095" y="21402"/>
                  <a:pt x="6096" y="21402"/>
                </a:cubicBezTo>
                <a:lnTo>
                  <a:pt x="6096" y="21402"/>
                </a:lnTo>
                <a:cubicBezTo>
                  <a:pt x="6097" y="21402"/>
                  <a:pt x="6111" y="21413"/>
                  <a:pt x="6130" y="21428"/>
                </a:cubicBezTo>
                <a:lnTo>
                  <a:pt x="6130" y="21428"/>
                </a:lnTo>
                <a:cubicBezTo>
                  <a:pt x="6052" y="21336"/>
                  <a:pt x="5957" y="21209"/>
                  <a:pt x="5955" y="21209"/>
                </a:cubicBezTo>
                <a:lnTo>
                  <a:pt x="5955" y="21209"/>
                </a:lnTo>
                <a:cubicBezTo>
                  <a:pt x="5954" y="21209"/>
                  <a:pt x="5981" y="21246"/>
                  <a:pt x="6052" y="21346"/>
                </a:cubicBezTo>
                <a:lnTo>
                  <a:pt x="6052" y="21346"/>
                </a:lnTo>
                <a:cubicBezTo>
                  <a:pt x="5961" y="21219"/>
                  <a:pt x="5865" y="21095"/>
                  <a:pt x="5776" y="20966"/>
                </a:cubicBezTo>
                <a:cubicBezTo>
                  <a:pt x="5773" y="20962"/>
                  <a:pt x="5770" y="20958"/>
                  <a:pt x="5767" y="20954"/>
                </a:cubicBezTo>
                <a:lnTo>
                  <a:pt x="5767" y="20954"/>
                </a:lnTo>
                <a:cubicBezTo>
                  <a:pt x="5767" y="20953"/>
                  <a:pt x="5767" y="20952"/>
                  <a:pt x="5766" y="20952"/>
                </a:cubicBezTo>
                <a:cubicBezTo>
                  <a:pt x="5726" y="20872"/>
                  <a:pt x="5677" y="20795"/>
                  <a:pt x="5633" y="20715"/>
                </a:cubicBezTo>
                <a:cubicBezTo>
                  <a:pt x="5566" y="20586"/>
                  <a:pt x="5504" y="20453"/>
                  <a:pt x="5443" y="20320"/>
                </a:cubicBezTo>
                <a:cubicBezTo>
                  <a:pt x="5403" y="20231"/>
                  <a:pt x="5389" y="20194"/>
                  <a:pt x="5389" y="20194"/>
                </a:cubicBezTo>
                <a:lnTo>
                  <a:pt x="5389" y="20194"/>
                </a:lnTo>
                <a:cubicBezTo>
                  <a:pt x="5390" y="20194"/>
                  <a:pt x="5394" y="20204"/>
                  <a:pt x="5402" y="20224"/>
                </a:cubicBezTo>
                <a:lnTo>
                  <a:pt x="5402" y="20224"/>
                </a:lnTo>
                <a:cubicBezTo>
                  <a:pt x="5371" y="20140"/>
                  <a:pt x="5339" y="20055"/>
                  <a:pt x="5311" y="19969"/>
                </a:cubicBezTo>
                <a:cubicBezTo>
                  <a:pt x="5204" y="19653"/>
                  <a:pt x="5119" y="19330"/>
                  <a:pt x="5055" y="19003"/>
                </a:cubicBezTo>
                <a:cubicBezTo>
                  <a:pt x="5023" y="18840"/>
                  <a:pt x="4994" y="18677"/>
                  <a:pt x="4972" y="18512"/>
                </a:cubicBezTo>
                <a:cubicBezTo>
                  <a:pt x="4950" y="18370"/>
                  <a:pt x="4935" y="18228"/>
                  <a:pt x="4927" y="18086"/>
                </a:cubicBezTo>
                <a:cubicBezTo>
                  <a:pt x="4852" y="16991"/>
                  <a:pt x="4951" y="15894"/>
                  <a:pt x="5219" y="14834"/>
                </a:cubicBezTo>
                <a:lnTo>
                  <a:pt x="5219" y="14834"/>
                </a:lnTo>
                <a:cubicBezTo>
                  <a:pt x="6150" y="15248"/>
                  <a:pt x="7154" y="15482"/>
                  <a:pt x="8171" y="15482"/>
                </a:cubicBezTo>
                <a:cubicBezTo>
                  <a:pt x="8537" y="15482"/>
                  <a:pt x="8905" y="15452"/>
                  <a:pt x="9271" y="15389"/>
                </a:cubicBezTo>
                <a:cubicBezTo>
                  <a:pt x="10600" y="15160"/>
                  <a:pt x="11976" y="14429"/>
                  <a:pt x="12623" y="13197"/>
                </a:cubicBezTo>
                <a:cubicBezTo>
                  <a:pt x="12955" y="12569"/>
                  <a:pt x="13097" y="11858"/>
                  <a:pt x="13033" y="11151"/>
                </a:cubicBezTo>
                <a:cubicBezTo>
                  <a:pt x="13000" y="10731"/>
                  <a:pt x="12912" y="10318"/>
                  <a:pt x="12773" y="9921"/>
                </a:cubicBezTo>
                <a:cubicBezTo>
                  <a:pt x="12485" y="9107"/>
                  <a:pt x="11837" y="8590"/>
                  <a:pt x="11032" y="8326"/>
                </a:cubicBezTo>
                <a:cubicBezTo>
                  <a:pt x="10393" y="8117"/>
                  <a:pt x="9751" y="8011"/>
                  <a:pt x="9124" y="8011"/>
                </a:cubicBezTo>
                <a:cubicBezTo>
                  <a:pt x="7607" y="8011"/>
                  <a:pt x="6181" y="8630"/>
                  <a:pt x="5109" y="9884"/>
                </a:cubicBezTo>
                <a:cubicBezTo>
                  <a:pt x="4429" y="10679"/>
                  <a:pt x="3921" y="11627"/>
                  <a:pt x="3574" y="12637"/>
                </a:cubicBezTo>
                <a:lnTo>
                  <a:pt x="3574" y="12637"/>
                </a:lnTo>
                <a:cubicBezTo>
                  <a:pt x="3538" y="12600"/>
                  <a:pt x="3485" y="12547"/>
                  <a:pt x="3474" y="12536"/>
                </a:cubicBezTo>
                <a:cubicBezTo>
                  <a:pt x="3403" y="12462"/>
                  <a:pt x="3336" y="12387"/>
                  <a:pt x="3269" y="12312"/>
                </a:cubicBezTo>
                <a:cubicBezTo>
                  <a:pt x="3213" y="12247"/>
                  <a:pt x="3194" y="12226"/>
                  <a:pt x="3195" y="12226"/>
                </a:cubicBezTo>
                <a:lnTo>
                  <a:pt x="3195" y="12226"/>
                </a:lnTo>
                <a:cubicBezTo>
                  <a:pt x="3196" y="12226"/>
                  <a:pt x="3239" y="12275"/>
                  <a:pt x="3256" y="12296"/>
                </a:cubicBezTo>
                <a:cubicBezTo>
                  <a:pt x="3224" y="12256"/>
                  <a:pt x="3192" y="12215"/>
                  <a:pt x="3161" y="12173"/>
                </a:cubicBezTo>
                <a:cubicBezTo>
                  <a:pt x="2993" y="11945"/>
                  <a:pt x="2900" y="11810"/>
                  <a:pt x="2791" y="11622"/>
                </a:cubicBezTo>
                <a:cubicBezTo>
                  <a:pt x="2309" y="10774"/>
                  <a:pt x="2084" y="9961"/>
                  <a:pt x="2236" y="8984"/>
                </a:cubicBezTo>
                <a:cubicBezTo>
                  <a:pt x="2400" y="7936"/>
                  <a:pt x="2875" y="6967"/>
                  <a:pt x="3451" y="6088"/>
                </a:cubicBezTo>
                <a:cubicBezTo>
                  <a:pt x="4145" y="5039"/>
                  <a:pt x="4988" y="4098"/>
                  <a:pt x="5955" y="3292"/>
                </a:cubicBezTo>
                <a:cubicBezTo>
                  <a:pt x="6776" y="2607"/>
                  <a:pt x="7699" y="1987"/>
                  <a:pt x="8744" y="1716"/>
                </a:cubicBezTo>
                <a:cubicBezTo>
                  <a:pt x="9204" y="1596"/>
                  <a:pt x="8642" y="883"/>
                  <a:pt x="8499" y="728"/>
                </a:cubicBezTo>
                <a:cubicBezTo>
                  <a:pt x="8254" y="463"/>
                  <a:pt x="7751" y="0"/>
                  <a:pt x="7317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9" name="Google Shape;539;p15"/>
          <p:cNvSpPr/>
          <p:nvPr/>
        </p:nvSpPr>
        <p:spPr>
          <a:xfrm rot="10800000" flipH="1">
            <a:off x="259985" y="5880916"/>
            <a:ext cx="693468" cy="828067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0" name="Google Shape;540;p15"/>
          <p:cNvSpPr/>
          <p:nvPr/>
        </p:nvSpPr>
        <p:spPr>
          <a:xfrm rot="10800000" flipH="1">
            <a:off x="953477" y="1443853"/>
            <a:ext cx="328307" cy="306363"/>
          </a:xfrm>
          <a:custGeom>
            <a:avLst/>
            <a:gdLst/>
            <a:ahLst/>
            <a:cxnLst/>
            <a:rect l="l" t="t" r="r" b="b"/>
            <a:pathLst>
              <a:path w="8498" h="7930" extrusionOk="0">
                <a:moveTo>
                  <a:pt x="5850" y="1"/>
                </a:moveTo>
                <a:cubicBezTo>
                  <a:pt x="4962" y="1555"/>
                  <a:pt x="3595" y="2685"/>
                  <a:pt x="2149" y="3881"/>
                </a:cubicBezTo>
                <a:cubicBezTo>
                  <a:pt x="1424" y="4482"/>
                  <a:pt x="673" y="5102"/>
                  <a:pt x="0" y="5774"/>
                </a:cubicBezTo>
                <a:lnTo>
                  <a:pt x="2155" y="7929"/>
                </a:lnTo>
                <a:cubicBezTo>
                  <a:pt x="2726" y="7358"/>
                  <a:pt x="3389" y="6811"/>
                  <a:pt x="4092" y="6231"/>
                </a:cubicBezTo>
                <a:cubicBezTo>
                  <a:pt x="5611" y="4974"/>
                  <a:pt x="7333" y="3551"/>
                  <a:pt x="8498" y="1512"/>
                </a:cubicBezTo>
                <a:lnTo>
                  <a:pt x="5850" y="1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242639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16"/>
          <p:cNvGrpSpPr/>
          <p:nvPr/>
        </p:nvGrpSpPr>
        <p:grpSpPr>
          <a:xfrm>
            <a:off x="14533" y="0"/>
            <a:ext cx="12190400" cy="6858000"/>
            <a:chOff x="10900" y="0"/>
            <a:chExt cx="9142800" cy="5143500"/>
          </a:xfrm>
        </p:grpSpPr>
        <p:cxnSp>
          <p:nvCxnSpPr>
            <p:cNvPr id="543" name="Google Shape;543;p16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16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16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16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16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16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16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16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16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16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16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16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6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16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16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16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16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16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16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16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16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16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16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16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16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16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16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16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571" name="Google Shape;571;p16"/>
          <p:cNvGrpSpPr/>
          <p:nvPr/>
        </p:nvGrpSpPr>
        <p:grpSpPr>
          <a:xfrm rot="10800000" flipH="1">
            <a:off x="-58749" y="-999656"/>
            <a:ext cx="12513169" cy="8025927"/>
            <a:chOff x="-44062" y="-749742"/>
            <a:chExt cx="9384877" cy="6019445"/>
          </a:xfrm>
        </p:grpSpPr>
        <p:sp>
          <p:nvSpPr>
            <p:cNvPr id="572" name="Google Shape;572;p16"/>
            <p:cNvSpPr/>
            <p:nvPr/>
          </p:nvSpPr>
          <p:spPr>
            <a:xfrm>
              <a:off x="165315" y="2970308"/>
              <a:ext cx="340398" cy="375255"/>
            </a:xfrm>
            <a:custGeom>
              <a:avLst/>
              <a:gdLst/>
              <a:ahLst/>
              <a:cxnLst/>
              <a:rect l="l" t="t" r="r" b="b"/>
              <a:pathLst>
                <a:path w="11748" h="12951" extrusionOk="0">
                  <a:moveTo>
                    <a:pt x="2065" y="1"/>
                  </a:moveTo>
                  <a:cubicBezTo>
                    <a:pt x="1319" y="1"/>
                    <a:pt x="488" y="136"/>
                    <a:pt x="417" y="513"/>
                  </a:cubicBezTo>
                  <a:cubicBezTo>
                    <a:pt x="160" y="1879"/>
                    <a:pt x="0" y="3428"/>
                    <a:pt x="608" y="4730"/>
                  </a:cubicBezTo>
                  <a:cubicBezTo>
                    <a:pt x="1026" y="5631"/>
                    <a:pt x="1766" y="6254"/>
                    <a:pt x="2646" y="6678"/>
                  </a:cubicBezTo>
                  <a:cubicBezTo>
                    <a:pt x="3565" y="7119"/>
                    <a:pt x="4547" y="7373"/>
                    <a:pt x="5510" y="7692"/>
                  </a:cubicBezTo>
                  <a:cubicBezTo>
                    <a:pt x="6416" y="7993"/>
                    <a:pt x="7175" y="8275"/>
                    <a:pt x="7867" y="8994"/>
                  </a:cubicBezTo>
                  <a:cubicBezTo>
                    <a:pt x="8808" y="9972"/>
                    <a:pt x="8907" y="11419"/>
                    <a:pt x="8798" y="12704"/>
                  </a:cubicBezTo>
                  <a:cubicBezTo>
                    <a:pt x="8780" y="12905"/>
                    <a:pt x="9222" y="12951"/>
                    <a:pt x="9626" y="12951"/>
                  </a:cubicBezTo>
                  <a:cubicBezTo>
                    <a:pt x="9914" y="12951"/>
                    <a:pt x="10184" y="12928"/>
                    <a:pt x="10255" y="12921"/>
                  </a:cubicBezTo>
                  <a:cubicBezTo>
                    <a:pt x="10520" y="12894"/>
                    <a:pt x="11608" y="12825"/>
                    <a:pt x="11642" y="12424"/>
                  </a:cubicBezTo>
                  <a:cubicBezTo>
                    <a:pt x="11747" y="11189"/>
                    <a:pt x="11640" y="9918"/>
                    <a:pt x="10888" y="8889"/>
                  </a:cubicBezTo>
                  <a:cubicBezTo>
                    <a:pt x="10305" y="8095"/>
                    <a:pt x="9408" y="7638"/>
                    <a:pt x="8507" y="7294"/>
                  </a:cubicBezTo>
                  <a:cubicBezTo>
                    <a:pt x="6779" y="6638"/>
                    <a:pt x="4651" y="6461"/>
                    <a:pt x="3622" y="4774"/>
                  </a:cubicBezTo>
                  <a:cubicBezTo>
                    <a:pt x="2807" y="3438"/>
                    <a:pt x="2986" y="1695"/>
                    <a:pt x="3261" y="233"/>
                  </a:cubicBezTo>
                  <a:cubicBezTo>
                    <a:pt x="3286" y="101"/>
                    <a:pt x="2707" y="1"/>
                    <a:pt x="2065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3" name="Google Shape;573;p16"/>
            <p:cNvSpPr/>
            <p:nvPr/>
          </p:nvSpPr>
          <p:spPr>
            <a:xfrm>
              <a:off x="-44062" y="3571652"/>
              <a:ext cx="759174" cy="1698051"/>
            </a:xfrm>
            <a:custGeom>
              <a:avLst/>
              <a:gdLst/>
              <a:ahLst/>
              <a:cxnLst/>
              <a:rect l="l" t="t" r="r" b="b"/>
              <a:pathLst>
                <a:path w="26201" h="58604" extrusionOk="0">
                  <a:moveTo>
                    <a:pt x="5742" y="22424"/>
                  </a:moveTo>
                  <a:cubicBezTo>
                    <a:pt x="5704" y="22426"/>
                    <a:pt x="5689" y="22426"/>
                    <a:pt x="5687" y="22426"/>
                  </a:cubicBezTo>
                  <a:cubicBezTo>
                    <a:pt x="5683" y="22426"/>
                    <a:pt x="5717" y="22425"/>
                    <a:pt x="5742" y="22424"/>
                  </a:cubicBezTo>
                  <a:close/>
                  <a:moveTo>
                    <a:pt x="15230" y="22608"/>
                  </a:moveTo>
                  <a:lnTo>
                    <a:pt x="15230" y="22608"/>
                  </a:lnTo>
                  <a:cubicBezTo>
                    <a:pt x="15231" y="22608"/>
                    <a:pt x="15232" y="22608"/>
                    <a:pt x="15233" y="22608"/>
                  </a:cubicBezTo>
                  <a:lnTo>
                    <a:pt x="15233" y="22608"/>
                  </a:lnTo>
                  <a:cubicBezTo>
                    <a:pt x="15231" y="22608"/>
                    <a:pt x="15230" y="22608"/>
                    <a:pt x="15230" y="22608"/>
                  </a:cubicBezTo>
                  <a:close/>
                  <a:moveTo>
                    <a:pt x="15790" y="22813"/>
                  </a:moveTo>
                  <a:lnTo>
                    <a:pt x="15790" y="22813"/>
                  </a:lnTo>
                  <a:cubicBezTo>
                    <a:pt x="15802" y="22823"/>
                    <a:pt x="15812" y="22831"/>
                    <a:pt x="15820" y="22837"/>
                  </a:cubicBezTo>
                  <a:lnTo>
                    <a:pt x="15820" y="22837"/>
                  </a:lnTo>
                  <a:cubicBezTo>
                    <a:pt x="15810" y="22829"/>
                    <a:pt x="15800" y="22822"/>
                    <a:pt x="15791" y="22813"/>
                  </a:cubicBezTo>
                  <a:lnTo>
                    <a:pt x="15791" y="22813"/>
                  </a:lnTo>
                  <a:cubicBezTo>
                    <a:pt x="15791" y="22813"/>
                    <a:pt x="15791" y="22813"/>
                    <a:pt x="15790" y="22813"/>
                  </a:cubicBezTo>
                  <a:close/>
                  <a:moveTo>
                    <a:pt x="15987" y="22959"/>
                  </a:moveTo>
                  <a:cubicBezTo>
                    <a:pt x="16003" y="22971"/>
                    <a:pt x="16020" y="22982"/>
                    <a:pt x="16035" y="22994"/>
                  </a:cubicBezTo>
                  <a:cubicBezTo>
                    <a:pt x="16016" y="22980"/>
                    <a:pt x="16000" y="22968"/>
                    <a:pt x="15987" y="22959"/>
                  </a:cubicBezTo>
                  <a:close/>
                  <a:moveTo>
                    <a:pt x="16201" y="23148"/>
                  </a:moveTo>
                  <a:cubicBezTo>
                    <a:pt x="16275" y="23214"/>
                    <a:pt x="16300" y="23237"/>
                    <a:pt x="16300" y="23237"/>
                  </a:cubicBezTo>
                  <a:cubicBezTo>
                    <a:pt x="16300" y="23237"/>
                    <a:pt x="16243" y="23186"/>
                    <a:pt x="16201" y="23148"/>
                  </a:cubicBezTo>
                  <a:close/>
                  <a:moveTo>
                    <a:pt x="16412" y="25138"/>
                  </a:moveTo>
                  <a:lnTo>
                    <a:pt x="16412" y="25138"/>
                  </a:lnTo>
                  <a:cubicBezTo>
                    <a:pt x="16412" y="25139"/>
                    <a:pt x="16411" y="25140"/>
                    <a:pt x="16411" y="25141"/>
                  </a:cubicBezTo>
                  <a:lnTo>
                    <a:pt x="16411" y="25141"/>
                  </a:lnTo>
                  <a:cubicBezTo>
                    <a:pt x="16411" y="25140"/>
                    <a:pt x="16412" y="25139"/>
                    <a:pt x="16412" y="25138"/>
                  </a:cubicBezTo>
                  <a:close/>
                  <a:moveTo>
                    <a:pt x="19352" y="36701"/>
                  </a:moveTo>
                  <a:cubicBezTo>
                    <a:pt x="19353" y="36701"/>
                    <a:pt x="19353" y="36701"/>
                    <a:pt x="19354" y="36701"/>
                  </a:cubicBezTo>
                  <a:lnTo>
                    <a:pt x="19354" y="36701"/>
                  </a:lnTo>
                  <a:cubicBezTo>
                    <a:pt x="19354" y="36705"/>
                    <a:pt x="19353" y="36710"/>
                    <a:pt x="19353" y="36714"/>
                  </a:cubicBezTo>
                  <a:lnTo>
                    <a:pt x="19353" y="36714"/>
                  </a:lnTo>
                  <a:cubicBezTo>
                    <a:pt x="19353" y="36709"/>
                    <a:pt x="19353" y="36705"/>
                    <a:pt x="19352" y="36701"/>
                  </a:cubicBezTo>
                  <a:close/>
                  <a:moveTo>
                    <a:pt x="17957" y="36354"/>
                  </a:moveTo>
                  <a:cubicBezTo>
                    <a:pt x="18149" y="36354"/>
                    <a:pt x="18350" y="36377"/>
                    <a:pt x="18618" y="36421"/>
                  </a:cubicBezTo>
                  <a:cubicBezTo>
                    <a:pt x="18581" y="36415"/>
                    <a:pt x="18561" y="36413"/>
                    <a:pt x="18556" y="36413"/>
                  </a:cubicBezTo>
                  <a:cubicBezTo>
                    <a:pt x="18528" y="36413"/>
                    <a:pt x="18808" y="36472"/>
                    <a:pt x="18866" y="36490"/>
                  </a:cubicBezTo>
                  <a:cubicBezTo>
                    <a:pt x="18922" y="36508"/>
                    <a:pt x="18978" y="36530"/>
                    <a:pt x="19034" y="36546"/>
                  </a:cubicBezTo>
                  <a:cubicBezTo>
                    <a:pt x="19046" y="36549"/>
                    <a:pt x="19057" y="36552"/>
                    <a:pt x="19067" y="36555"/>
                  </a:cubicBezTo>
                  <a:lnTo>
                    <a:pt x="19067" y="36555"/>
                  </a:lnTo>
                  <a:cubicBezTo>
                    <a:pt x="19075" y="36559"/>
                    <a:pt x="19085" y="36564"/>
                    <a:pt x="19096" y="36570"/>
                  </a:cubicBezTo>
                  <a:cubicBezTo>
                    <a:pt x="19181" y="36613"/>
                    <a:pt x="19265" y="36655"/>
                    <a:pt x="19348" y="36698"/>
                  </a:cubicBezTo>
                  <a:lnTo>
                    <a:pt x="19348" y="36698"/>
                  </a:lnTo>
                  <a:cubicBezTo>
                    <a:pt x="19350" y="36708"/>
                    <a:pt x="19351" y="36718"/>
                    <a:pt x="19353" y="36728"/>
                  </a:cubicBezTo>
                  <a:lnTo>
                    <a:pt x="19353" y="36728"/>
                  </a:lnTo>
                  <a:cubicBezTo>
                    <a:pt x="19352" y="36754"/>
                    <a:pt x="19348" y="36785"/>
                    <a:pt x="19340" y="36816"/>
                  </a:cubicBezTo>
                  <a:cubicBezTo>
                    <a:pt x="19323" y="36888"/>
                    <a:pt x="19299" y="36960"/>
                    <a:pt x="19280" y="37032"/>
                  </a:cubicBezTo>
                  <a:cubicBezTo>
                    <a:pt x="19276" y="37048"/>
                    <a:pt x="19273" y="37061"/>
                    <a:pt x="19271" y="37070"/>
                  </a:cubicBezTo>
                  <a:lnTo>
                    <a:pt x="19271" y="37070"/>
                  </a:lnTo>
                  <a:cubicBezTo>
                    <a:pt x="19264" y="37079"/>
                    <a:pt x="19254" y="37092"/>
                    <a:pt x="19241" y="37111"/>
                  </a:cubicBezTo>
                  <a:cubicBezTo>
                    <a:pt x="19142" y="37257"/>
                    <a:pt x="19054" y="37402"/>
                    <a:pt x="18938" y="37535"/>
                  </a:cubicBezTo>
                  <a:cubicBezTo>
                    <a:pt x="18876" y="37607"/>
                    <a:pt x="18808" y="37674"/>
                    <a:pt x="18743" y="37742"/>
                  </a:cubicBezTo>
                  <a:cubicBezTo>
                    <a:pt x="18708" y="37778"/>
                    <a:pt x="18671" y="37810"/>
                    <a:pt x="18634" y="37843"/>
                  </a:cubicBezTo>
                  <a:cubicBezTo>
                    <a:pt x="18631" y="37846"/>
                    <a:pt x="18628" y="37849"/>
                    <a:pt x="18625" y="37852"/>
                  </a:cubicBezTo>
                  <a:lnTo>
                    <a:pt x="18625" y="37852"/>
                  </a:lnTo>
                  <a:cubicBezTo>
                    <a:pt x="18623" y="37853"/>
                    <a:pt x="18622" y="37854"/>
                    <a:pt x="18620" y="37856"/>
                  </a:cubicBezTo>
                  <a:cubicBezTo>
                    <a:pt x="18451" y="37993"/>
                    <a:pt x="18273" y="38123"/>
                    <a:pt x="18091" y="38243"/>
                  </a:cubicBezTo>
                  <a:cubicBezTo>
                    <a:pt x="17679" y="38506"/>
                    <a:pt x="17243" y="38733"/>
                    <a:pt x="16791" y="38921"/>
                  </a:cubicBezTo>
                  <a:cubicBezTo>
                    <a:pt x="16233" y="39158"/>
                    <a:pt x="15938" y="39255"/>
                    <a:pt x="15351" y="39401"/>
                  </a:cubicBezTo>
                  <a:cubicBezTo>
                    <a:pt x="14819" y="39535"/>
                    <a:pt x="14276" y="39629"/>
                    <a:pt x="13730" y="39680"/>
                  </a:cubicBezTo>
                  <a:cubicBezTo>
                    <a:pt x="13608" y="39691"/>
                    <a:pt x="13487" y="39701"/>
                    <a:pt x="13364" y="39707"/>
                  </a:cubicBezTo>
                  <a:cubicBezTo>
                    <a:pt x="13348" y="39708"/>
                    <a:pt x="13332" y="39709"/>
                    <a:pt x="13315" y="39710"/>
                  </a:cubicBezTo>
                  <a:lnTo>
                    <a:pt x="13315" y="39710"/>
                  </a:lnTo>
                  <a:cubicBezTo>
                    <a:pt x="13600" y="39178"/>
                    <a:pt x="13950" y="38677"/>
                    <a:pt x="14359" y="38222"/>
                  </a:cubicBezTo>
                  <a:cubicBezTo>
                    <a:pt x="15102" y="37394"/>
                    <a:pt x="16144" y="36693"/>
                    <a:pt x="17152" y="36466"/>
                  </a:cubicBezTo>
                  <a:cubicBezTo>
                    <a:pt x="17487" y="36390"/>
                    <a:pt x="17715" y="36354"/>
                    <a:pt x="17957" y="36354"/>
                  </a:cubicBezTo>
                  <a:close/>
                  <a:moveTo>
                    <a:pt x="9409" y="1"/>
                  </a:moveTo>
                  <a:cubicBezTo>
                    <a:pt x="9281" y="1"/>
                    <a:pt x="9160" y="30"/>
                    <a:pt x="9057" y="97"/>
                  </a:cubicBezTo>
                  <a:lnTo>
                    <a:pt x="9057" y="94"/>
                  </a:lnTo>
                  <a:cubicBezTo>
                    <a:pt x="7445" y="1132"/>
                    <a:pt x="6145" y="2683"/>
                    <a:pt x="5023" y="4215"/>
                  </a:cubicBezTo>
                  <a:cubicBezTo>
                    <a:pt x="3600" y="6163"/>
                    <a:pt x="2415" y="8275"/>
                    <a:pt x="1491" y="10505"/>
                  </a:cubicBezTo>
                  <a:cubicBezTo>
                    <a:pt x="633" y="12581"/>
                    <a:pt x="1" y="14816"/>
                    <a:pt x="69" y="17082"/>
                  </a:cubicBezTo>
                  <a:cubicBezTo>
                    <a:pt x="98" y="18048"/>
                    <a:pt x="288" y="19039"/>
                    <a:pt x="702" y="19917"/>
                  </a:cubicBezTo>
                  <a:cubicBezTo>
                    <a:pt x="1183" y="20938"/>
                    <a:pt x="1863" y="22077"/>
                    <a:pt x="2838" y="22906"/>
                  </a:cubicBezTo>
                  <a:cubicBezTo>
                    <a:pt x="3949" y="23851"/>
                    <a:pt x="5280" y="24228"/>
                    <a:pt x="6653" y="24228"/>
                  </a:cubicBezTo>
                  <a:cubicBezTo>
                    <a:pt x="7272" y="24228"/>
                    <a:pt x="7899" y="24151"/>
                    <a:pt x="8519" y="24017"/>
                  </a:cubicBezTo>
                  <a:cubicBezTo>
                    <a:pt x="10343" y="23619"/>
                    <a:pt x="12084" y="22830"/>
                    <a:pt x="13946" y="22600"/>
                  </a:cubicBezTo>
                  <a:cubicBezTo>
                    <a:pt x="14224" y="22565"/>
                    <a:pt x="14376" y="22546"/>
                    <a:pt x="14541" y="22546"/>
                  </a:cubicBezTo>
                  <a:cubicBezTo>
                    <a:pt x="14671" y="22546"/>
                    <a:pt x="14809" y="22558"/>
                    <a:pt x="15025" y="22582"/>
                  </a:cubicBezTo>
                  <a:cubicBezTo>
                    <a:pt x="15105" y="22592"/>
                    <a:pt x="15184" y="22604"/>
                    <a:pt x="15263" y="22616"/>
                  </a:cubicBezTo>
                  <a:lnTo>
                    <a:pt x="15263" y="22616"/>
                  </a:lnTo>
                  <a:cubicBezTo>
                    <a:pt x="15303" y="22626"/>
                    <a:pt x="15343" y="22635"/>
                    <a:pt x="15382" y="22647"/>
                  </a:cubicBezTo>
                  <a:cubicBezTo>
                    <a:pt x="15457" y="22671"/>
                    <a:pt x="15533" y="22698"/>
                    <a:pt x="15609" y="22723"/>
                  </a:cubicBezTo>
                  <a:lnTo>
                    <a:pt x="15609" y="22723"/>
                  </a:lnTo>
                  <a:cubicBezTo>
                    <a:pt x="15659" y="22749"/>
                    <a:pt x="15712" y="22774"/>
                    <a:pt x="15764" y="22799"/>
                  </a:cubicBezTo>
                  <a:cubicBezTo>
                    <a:pt x="15773" y="22804"/>
                    <a:pt x="15782" y="22809"/>
                    <a:pt x="15790" y="22813"/>
                  </a:cubicBezTo>
                  <a:lnTo>
                    <a:pt x="15790" y="22813"/>
                  </a:lnTo>
                  <a:cubicBezTo>
                    <a:pt x="15786" y="22810"/>
                    <a:pt x="15782" y="22806"/>
                    <a:pt x="15778" y="22803"/>
                  </a:cubicBezTo>
                  <a:lnTo>
                    <a:pt x="15778" y="22803"/>
                  </a:lnTo>
                  <a:cubicBezTo>
                    <a:pt x="15782" y="22806"/>
                    <a:pt x="15786" y="22810"/>
                    <a:pt x="15791" y="22813"/>
                  </a:cubicBezTo>
                  <a:lnTo>
                    <a:pt x="15791" y="22813"/>
                  </a:lnTo>
                  <a:cubicBezTo>
                    <a:pt x="15850" y="22846"/>
                    <a:pt x="15877" y="22870"/>
                    <a:pt x="15871" y="22870"/>
                  </a:cubicBezTo>
                  <a:cubicBezTo>
                    <a:pt x="15867" y="22870"/>
                    <a:pt x="15850" y="22860"/>
                    <a:pt x="15820" y="22837"/>
                  </a:cubicBezTo>
                  <a:lnTo>
                    <a:pt x="15820" y="22837"/>
                  </a:lnTo>
                  <a:cubicBezTo>
                    <a:pt x="15863" y="22870"/>
                    <a:pt x="15908" y="22902"/>
                    <a:pt x="15952" y="22933"/>
                  </a:cubicBezTo>
                  <a:lnTo>
                    <a:pt x="15952" y="22933"/>
                  </a:lnTo>
                  <a:cubicBezTo>
                    <a:pt x="15943" y="22928"/>
                    <a:pt x="15939" y="22925"/>
                    <a:pt x="15938" y="22925"/>
                  </a:cubicBezTo>
                  <a:cubicBezTo>
                    <a:pt x="15932" y="22925"/>
                    <a:pt x="16115" y="23070"/>
                    <a:pt x="16171" y="23120"/>
                  </a:cubicBezTo>
                  <a:cubicBezTo>
                    <a:pt x="16179" y="23127"/>
                    <a:pt x="16186" y="23134"/>
                    <a:pt x="16193" y="23140"/>
                  </a:cubicBezTo>
                  <a:lnTo>
                    <a:pt x="16193" y="23140"/>
                  </a:lnTo>
                  <a:cubicBezTo>
                    <a:pt x="16230" y="23176"/>
                    <a:pt x="16269" y="23210"/>
                    <a:pt x="16305" y="23247"/>
                  </a:cubicBezTo>
                  <a:cubicBezTo>
                    <a:pt x="16361" y="23306"/>
                    <a:pt x="16413" y="23376"/>
                    <a:pt x="16472" y="23428"/>
                  </a:cubicBezTo>
                  <a:lnTo>
                    <a:pt x="16472" y="23428"/>
                  </a:lnTo>
                  <a:cubicBezTo>
                    <a:pt x="16392" y="23356"/>
                    <a:pt x="16363" y="23330"/>
                    <a:pt x="16362" y="23330"/>
                  </a:cubicBezTo>
                  <a:lnTo>
                    <a:pt x="16362" y="23330"/>
                  </a:lnTo>
                  <a:cubicBezTo>
                    <a:pt x="16361" y="23330"/>
                    <a:pt x="16447" y="23411"/>
                    <a:pt x="16489" y="23467"/>
                  </a:cubicBezTo>
                  <a:cubicBezTo>
                    <a:pt x="16498" y="23480"/>
                    <a:pt x="16506" y="23493"/>
                    <a:pt x="16514" y="23507"/>
                  </a:cubicBezTo>
                  <a:lnTo>
                    <a:pt x="16514" y="23507"/>
                  </a:lnTo>
                  <a:cubicBezTo>
                    <a:pt x="16539" y="23572"/>
                    <a:pt x="16567" y="23639"/>
                    <a:pt x="16597" y="23700"/>
                  </a:cubicBezTo>
                  <a:cubicBezTo>
                    <a:pt x="16601" y="23708"/>
                    <a:pt x="16605" y="23715"/>
                    <a:pt x="16608" y="23721"/>
                  </a:cubicBezTo>
                  <a:lnTo>
                    <a:pt x="16608" y="23721"/>
                  </a:lnTo>
                  <a:cubicBezTo>
                    <a:pt x="16608" y="23723"/>
                    <a:pt x="16608" y="23724"/>
                    <a:pt x="16609" y="23726"/>
                  </a:cubicBezTo>
                  <a:cubicBezTo>
                    <a:pt x="16621" y="23802"/>
                    <a:pt x="16639" y="23878"/>
                    <a:pt x="16647" y="23956"/>
                  </a:cubicBezTo>
                  <a:cubicBezTo>
                    <a:pt x="16653" y="24025"/>
                    <a:pt x="16655" y="24092"/>
                    <a:pt x="16658" y="24160"/>
                  </a:cubicBezTo>
                  <a:cubicBezTo>
                    <a:pt x="16658" y="24162"/>
                    <a:pt x="16658" y="24163"/>
                    <a:pt x="16658" y="24164"/>
                  </a:cubicBezTo>
                  <a:lnTo>
                    <a:pt x="16658" y="24164"/>
                  </a:lnTo>
                  <a:cubicBezTo>
                    <a:pt x="16656" y="24191"/>
                    <a:pt x="16654" y="24219"/>
                    <a:pt x="16650" y="24245"/>
                  </a:cubicBezTo>
                  <a:cubicBezTo>
                    <a:pt x="16609" y="24560"/>
                    <a:pt x="16524" y="24868"/>
                    <a:pt x="16401" y="25160"/>
                  </a:cubicBezTo>
                  <a:cubicBezTo>
                    <a:pt x="16400" y="25163"/>
                    <a:pt x="16398" y="25166"/>
                    <a:pt x="16397" y="25169"/>
                  </a:cubicBezTo>
                  <a:lnTo>
                    <a:pt x="16397" y="25169"/>
                  </a:lnTo>
                  <a:cubicBezTo>
                    <a:pt x="16382" y="25201"/>
                    <a:pt x="16367" y="25233"/>
                    <a:pt x="16351" y="25264"/>
                  </a:cubicBezTo>
                  <a:cubicBezTo>
                    <a:pt x="16313" y="25339"/>
                    <a:pt x="16275" y="25413"/>
                    <a:pt x="16235" y="25486"/>
                  </a:cubicBezTo>
                  <a:cubicBezTo>
                    <a:pt x="16137" y="25664"/>
                    <a:pt x="16032" y="25835"/>
                    <a:pt x="15920" y="26001"/>
                  </a:cubicBezTo>
                  <a:cubicBezTo>
                    <a:pt x="15690" y="26344"/>
                    <a:pt x="15442" y="26673"/>
                    <a:pt x="15177" y="26991"/>
                  </a:cubicBezTo>
                  <a:cubicBezTo>
                    <a:pt x="13966" y="28456"/>
                    <a:pt x="12552" y="29742"/>
                    <a:pt x="11243" y="31118"/>
                  </a:cubicBezTo>
                  <a:cubicBezTo>
                    <a:pt x="10048" y="32372"/>
                    <a:pt x="8782" y="33752"/>
                    <a:pt x="8226" y="35431"/>
                  </a:cubicBezTo>
                  <a:cubicBezTo>
                    <a:pt x="7701" y="37022"/>
                    <a:pt x="8263" y="38848"/>
                    <a:pt x="9484" y="39968"/>
                  </a:cubicBezTo>
                  <a:cubicBezTo>
                    <a:pt x="9800" y="40258"/>
                    <a:pt x="10141" y="40502"/>
                    <a:pt x="10499" y="40704"/>
                  </a:cubicBezTo>
                  <a:lnTo>
                    <a:pt x="10499" y="40704"/>
                  </a:lnTo>
                  <a:cubicBezTo>
                    <a:pt x="10290" y="41706"/>
                    <a:pt x="10257" y="42744"/>
                    <a:pt x="10420" y="43759"/>
                  </a:cubicBezTo>
                  <a:cubicBezTo>
                    <a:pt x="10829" y="46302"/>
                    <a:pt x="12410" y="48773"/>
                    <a:pt x="14509" y="50262"/>
                  </a:cubicBezTo>
                  <a:cubicBezTo>
                    <a:pt x="16198" y="51460"/>
                    <a:pt x="18182" y="51989"/>
                    <a:pt x="20141" y="52561"/>
                  </a:cubicBezTo>
                  <a:cubicBezTo>
                    <a:pt x="20575" y="52687"/>
                    <a:pt x="21010" y="52820"/>
                    <a:pt x="21436" y="52973"/>
                  </a:cubicBezTo>
                  <a:cubicBezTo>
                    <a:pt x="21532" y="53007"/>
                    <a:pt x="21628" y="53042"/>
                    <a:pt x="21724" y="53079"/>
                  </a:cubicBezTo>
                  <a:cubicBezTo>
                    <a:pt x="21774" y="53099"/>
                    <a:pt x="21853" y="53132"/>
                    <a:pt x="21887" y="53146"/>
                  </a:cubicBezTo>
                  <a:lnTo>
                    <a:pt x="21887" y="53146"/>
                  </a:lnTo>
                  <a:cubicBezTo>
                    <a:pt x="22068" y="53227"/>
                    <a:pt x="22249" y="53310"/>
                    <a:pt x="22424" y="53403"/>
                  </a:cubicBezTo>
                  <a:cubicBezTo>
                    <a:pt x="22510" y="53448"/>
                    <a:pt x="22593" y="53496"/>
                    <a:pt x="22676" y="53544"/>
                  </a:cubicBezTo>
                  <a:cubicBezTo>
                    <a:pt x="22684" y="53548"/>
                    <a:pt x="22692" y="53552"/>
                    <a:pt x="22699" y="53556"/>
                  </a:cubicBezTo>
                  <a:lnTo>
                    <a:pt x="22699" y="53556"/>
                  </a:lnTo>
                  <a:cubicBezTo>
                    <a:pt x="22704" y="53560"/>
                    <a:pt x="22710" y="53565"/>
                    <a:pt x="22718" y="53571"/>
                  </a:cubicBezTo>
                  <a:cubicBezTo>
                    <a:pt x="22793" y="53628"/>
                    <a:pt x="22873" y="53678"/>
                    <a:pt x="22948" y="53735"/>
                  </a:cubicBezTo>
                  <a:cubicBezTo>
                    <a:pt x="23010" y="53783"/>
                    <a:pt x="23129" y="53916"/>
                    <a:pt x="23133" y="53916"/>
                  </a:cubicBezTo>
                  <a:cubicBezTo>
                    <a:pt x="23135" y="53916"/>
                    <a:pt x="23112" y="53888"/>
                    <a:pt x="23049" y="53811"/>
                  </a:cubicBezTo>
                  <a:lnTo>
                    <a:pt x="23049" y="53811"/>
                  </a:lnTo>
                  <a:cubicBezTo>
                    <a:pt x="23108" y="53882"/>
                    <a:pt x="23183" y="53941"/>
                    <a:pt x="23246" y="54007"/>
                  </a:cubicBezTo>
                  <a:cubicBezTo>
                    <a:pt x="23295" y="54059"/>
                    <a:pt x="23361" y="54139"/>
                    <a:pt x="23363" y="54139"/>
                  </a:cubicBezTo>
                  <a:cubicBezTo>
                    <a:pt x="23363" y="54139"/>
                    <a:pt x="23363" y="54139"/>
                    <a:pt x="23363" y="54139"/>
                  </a:cubicBezTo>
                  <a:lnTo>
                    <a:pt x="23363" y="54139"/>
                  </a:lnTo>
                  <a:cubicBezTo>
                    <a:pt x="23399" y="54187"/>
                    <a:pt x="23434" y="54236"/>
                    <a:pt x="23468" y="54285"/>
                  </a:cubicBezTo>
                  <a:cubicBezTo>
                    <a:pt x="23492" y="54319"/>
                    <a:pt x="23607" y="54516"/>
                    <a:pt x="23612" y="54516"/>
                  </a:cubicBezTo>
                  <a:cubicBezTo>
                    <a:pt x="23613" y="54516"/>
                    <a:pt x="23604" y="54497"/>
                    <a:pt x="23579" y="54448"/>
                  </a:cubicBezTo>
                  <a:lnTo>
                    <a:pt x="23579" y="54448"/>
                  </a:lnTo>
                  <a:cubicBezTo>
                    <a:pt x="24016" y="55277"/>
                    <a:pt x="24114" y="56167"/>
                    <a:pt x="24067" y="57165"/>
                  </a:cubicBezTo>
                  <a:cubicBezTo>
                    <a:pt x="24040" y="57731"/>
                    <a:pt x="24456" y="58196"/>
                    <a:pt x="24941" y="58443"/>
                  </a:cubicBezTo>
                  <a:cubicBezTo>
                    <a:pt x="25080" y="58514"/>
                    <a:pt x="25373" y="58604"/>
                    <a:pt x="25634" y="58604"/>
                  </a:cubicBezTo>
                  <a:cubicBezTo>
                    <a:pt x="25894" y="58604"/>
                    <a:pt x="26124" y="58515"/>
                    <a:pt x="26136" y="58231"/>
                  </a:cubicBezTo>
                  <a:cubicBezTo>
                    <a:pt x="26200" y="56865"/>
                    <a:pt x="26050" y="55539"/>
                    <a:pt x="25369" y="54330"/>
                  </a:cubicBezTo>
                  <a:cubicBezTo>
                    <a:pt x="24801" y="53318"/>
                    <a:pt x="23892" y="52555"/>
                    <a:pt x="22892" y="51992"/>
                  </a:cubicBezTo>
                  <a:cubicBezTo>
                    <a:pt x="20999" y="50926"/>
                    <a:pt x="18775" y="50634"/>
                    <a:pt x="16767" y="49853"/>
                  </a:cubicBezTo>
                  <a:lnTo>
                    <a:pt x="16767" y="49853"/>
                  </a:lnTo>
                  <a:cubicBezTo>
                    <a:pt x="16768" y="49853"/>
                    <a:pt x="16768" y="49853"/>
                    <a:pt x="16768" y="49853"/>
                  </a:cubicBezTo>
                  <a:cubicBezTo>
                    <a:pt x="16768" y="49853"/>
                    <a:pt x="16767" y="49853"/>
                    <a:pt x="16766" y="49852"/>
                  </a:cubicBezTo>
                  <a:lnTo>
                    <a:pt x="16766" y="49852"/>
                  </a:lnTo>
                  <a:cubicBezTo>
                    <a:pt x="16767" y="49853"/>
                    <a:pt x="16767" y="49853"/>
                    <a:pt x="16767" y="49853"/>
                  </a:cubicBezTo>
                  <a:lnTo>
                    <a:pt x="16767" y="49853"/>
                  </a:lnTo>
                  <a:cubicBezTo>
                    <a:pt x="16763" y="49851"/>
                    <a:pt x="16759" y="49849"/>
                    <a:pt x="16753" y="49847"/>
                  </a:cubicBezTo>
                  <a:lnTo>
                    <a:pt x="16753" y="49847"/>
                  </a:lnTo>
                  <a:cubicBezTo>
                    <a:pt x="16758" y="49849"/>
                    <a:pt x="16762" y="49851"/>
                    <a:pt x="16766" y="49852"/>
                  </a:cubicBezTo>
                  <a:lnTo>
                    <a:pt x="16766" y="49852"/>
                  </a:lnTo>
                  <a:cubicBezTo>
                    <a:pt x="16764" y="49852"/>
                    <a:pt x="16762" y="49851"/>
                    <a:pt x="16760" y="49850"/>
                  </a:cubicBezTo>
                  <a:cubicBezTo>
                    <a:pt x="16688" y="49822"/>
                    <a:pt x="16664" y="49812"/>
                    <a:pt x="16665" y="49812"/>
                  </a:cubicBezTo>
                  <a:lnTo>
                    <a:pt x="16665" y="49812"/>
                  </a:lnTo>
                  <a:cubicBezTo>
                    <a:pt x="16666" y="49812"/>
                    <a:pt x="16721" y="49833"/>
                    <a:pt x="16753" y="49847"/>
                  </a:cubicBezTo>
                  <a:lnTo>
                    <a:pt x="16753" y="49847"/>
                  </a:lnTo>
                  <a:cubicBezTo>
                    <a:pt x="16699" y="49823"/>
                    <a:pt x="16647" y="49800"/>
                    <a:pt x="16594" y="49777"/>
                  </a:cubicBezTo>
                  <a:cubicBezTo>
                    <a:pt x="16463" y="49716"/>
                    <a:pt x="16334" y="49658"/>
                    <a:pt x="16206" y="49595"/>
                  </a:cubicBezTo>
                  <a:cubicBezTo>
                    <a:pt x="16093" y="49539"/>
                    <a:pt x="15981" y="49479"/>
                    <a:pt x="15869" y="49419"/>
                  </a:cubicBezTo>
                  <a:cubicBezTo>
                    <a:pt x="15800" y="49380"/>
                    <a:pt x="15732" y="49341"/>
                    <a:pt x="15663" y="49302"/>
                  </a:cubicBezTo>
                  <a:cubicBezTo>
                    <a:pt x="15648" y="49294"/>
                    <a:pt x="15593" y="49260"/>
                    <a:pt x="15552" y="49234"/>
                  </a:cubicBezTo>
                  <a:lnTo>
                    <a:pt x="15552" y="49234"/>
                  </a:lnTo>
                  <a:cubicBezTo>
                    <a:pt x="15489" y="49190"/>
                    <a:pt x="15355" y="49099"/>
                    <a:pt x="15332" y="49082"/>
                  </a:cubicBezTo>
                  <a:cubicBezTo>
                    <a:pt x="15214" y="48997"/>
                    <a:pt x="15104" y="48906"/>
                    <a:pt x="14989" y="48818"/>
                  </a:cubicBezTo>
                  <a:cubicBezTo>
                    <a:pt x="14978" y="48810"/>
                    <a:pt x="14963" y="48798"/>
                    <a:pt x="14949" y="48786"/>
                  </a:cubicBezTo>
                  <a:lnTo>
                    <a:pt x="14949" y="48786"/>
                  </a:lnTo>
                  <a:cubicBezTo>
                    <a:pt x="14920" y="48759"/>
                    <a:pt x="14891" y="48733"/>
                    <a:pt x="14863" y="48706"/>
                  </a:cubicBezTo>
                  <a:cubicBezTo>
                    <a:pt x="14708" y="48559"/>
                    <a:pt x="14561" y="48404"/>
                    <a:pt x="14417" y="48246"/>
                  </a:cubicBezTo>
                  <a:cubicBezTo>
                    <a:pt x="13541" y="47289"/>
                    <a:pt x="12856" y="46101"/>
                    <a:pt x="12578" y="44799"/>
                  </a:cubicBezTo>
                  <a:cubicBezTo>
                    <a:pt x="12337" y="43674"/>
                    <a:pt x="12370" y="42521"/>
                    <a:pt x="12647" y="41430"/>
                  </a:cubicBezTo>
                  <a:lnTo>
                    <a:pt x="12647" y="41430"/>
                  </a:lnTo>
                  <a:cubicBezTo>
                    <a:pt x="13099" y="41503"/>
                    <a:pt x="13561" y="41535"/>
                    <a:pt x="14025" y="41535"/>
                  </a:cubicBezTo>
                  <a:cubicBezTo>
                    <a:pt x="14196" y="41535"/>
                    <a:pt x="14367" y="41531"/>
                    <a:pt x="14538" y="41522"/>
                  </a:cubicBezTo>
                  <a:cubicBezTo>
                    <a:pt x="16157" y="41439"/>
                    <a:pt x="17828" y="40974"/>
                    <a:pt x="19248" y="40191"/>
                  </a:cubicBezTo>
                  <a:cubicBezTo>
                    <a:pt x="20278" y="39623"/>
                    <a:pt x="21519" y="38687"/>
                    <a:pt x="21438" y="37370"/>
                  </a:cubicBezTo>
                  <a:cubicBezTo>
                    <a:pt x="21372" y="36302"/>
                    <a:pt x="20462" y="35607"/>
                    <a:pt x="19582" y="35159"/>
                  </a:cubicBezTo>
                  <a:cubicBezTo>
                    <a:pt x="18782" y="34755"/>
                    <a:pt x="17912" y="34539"/>
                    <a:pt x="17024" y="34539"/>
                  </a:cubicBezTo>
                  <a:cubicBezTo>
                    <a:pt x="16859" y="34539"/>
                    <a:pt x="16694" y="34547"/>
                    <a:pt x="16529" y="34562"/>
                  </a:cubicBezTo>
                  <a:cubicBezTo>
                    <a:pt x="14628" y="34734"/>
                    <a:pt x="12934" y="36006"/>
                    <a:pt x="11867" y="37533"/>
                  </a:cubicBezTo>
                  <a:cubicBezTo>
                    <a:pt x="11486" y="38078"/>
                    <a:pt x="11171" y="38666"/>
                    <a:pt x="10927" y="39283"/>
                  </a:cubicBezTo>
                  <a:lnTo>
                    <a:pt x="10927" y="39283"/>
                  </a:lnTo>
                  <a:cubicBezTo>
                    <a:pt x="10913" y="39274"/>
                    <a:pt x="10898" y="39266"/>
                    <a:pt x="10884" y="39258"/>
                  </a:cubicBezTo>
                  <a:lnTo>
                    <a:pt x="10884" y="39258"/>
                  </a:lnTo>
                  <a:cubicBezTo>
                    <a:pt x="10805" y="39194"/>
                    <a:pt x="10716" y="39124"/>
                    <a:pt x="10632" y="39067"/>
                  </a:cubicBezTo>
                  <a:lnTo>
                    <a:pt x="10632" y="39067"/>
                  </a:lnTo>
                  <a:cubicBezTo>
                    <a:pt x="10730" y="39132"/>
                    <a:pt x="10768" y="39156"/>
                    <a:pt x="10773" y="39156"/>
                  </a:cubicBezTo>
                  <a:cubicBezTo>
                    <a:pt x="10783" y="39156"/>
                    <a:pt x="10623" y="39036"/>
                    <a:pt x="10557" y="38971"/>
                  </a:cubicBezTo>
                  <a:cubicBezTo>
                    <a:pt x="10551" y="38965"/>
                    <a:pt x="10545" y="38959"/>
                    <a:pt x="10540" y="38955"/>
                  </a:cubicBezTo>
                  <a:lnTo>
                    <a:pt x="10540" y="38955"/>
                  </a:lnTo>
                  <a:cubicBezTo>
                    <a:pt x="10533" y="38942"/>
                    <a:pt x="10524" y="38925"/>
                    <a:pt x="10511" y="38904"/>
                  </a:cubicBezTo>
                  <a:cubicBezTo>
                    <a:pt x="10481" y="38856"/>
                    <a:pt x="10390" y="38677"/>
                    <a:pt x="10384" y="38677"/>
                  </a:cubicBezTo>
                  <a:lnTo>
                    <a:pt x="10384" y="38677"/>
                  </a:lnTo>
                  <a:cubicBezTo>
                    <a:pt x="10382" y="38677"/>
                    <a:pt x="10392" y="38704"/>
                    <a:pt x="10425" y="38778"/>
                  </a:cubicBezTo>
                  <a:cubicBezTo>
                    <a:pt x="10375" y="38666"/>
                    <a:pt x="10322" y="38557"/>
                    <a:pt x="10281" y="38444"/>
                  </a:cubicBezTo>
                  <a:cubicBezTo>
                    <a:pt x="10263" y="38396"/>
                    <a:pt x="10247" y="38350"/>
                    <a:pt x="10231" y="38302"/>
                  </a:cubicBezTo>
                  <a:cubicBezTo>
                    <a:pt x="10224" y="38279"/>
                    <a:pt x="10219" y="38265"/>
                    <a:pt x="10216" y="38257"/>
                  </a:cubicBezTo>
                  <a:lnTo>
                    <a:pt x="10216" y="38257"/>
                  </a:lnTo>
                  <a:cubicBezTo>
                    <a:pt x="10213" y="38243"/>
                    <a:pt x="10210" y="38222"/>
                    <a:pt x="10204" y="38191"/>
                  </a:cubicBezTo>
                  <a:cubicBezTo>
                    <a:pt x="10161" y="37963"/>
                    <a:pt x="10131" y="37731"/>
                    <a:pt x="10113" y="37498"/>
                  </a:cubicBezTo>
                  <a:cubicBezTo>
                    <a:pt x="10109" y="37437"/>
                    <a:pt x="10105" y="37412"/>
                    <a:pt x="10102" y="37404"/>
                  </a:cubicBezTo>
                  <a:lnTo>
                    <a:pt x="10102" y="37404"/>
                  </a:lnTo>
                  <a:cubicBezTo>
                    <a:pt x="10105" y="37397"/>
                    <a:pt x="10111" y="37373"/>
                    <a:pt x="10119" y="37308"/>
                  </a:cubicBezTo>
                  <a:cubicBezTo>
                    <a:pt x="10135" y="37183"/>
                    <a:pt x="10151" y="37060"/>
                    <a:pt x="10177" y="36937"/>
                  </a:cubicBezTo>
                  <a:cubicBezTo>
                    <a:pt x="10287" y="36409"/>
                    <a:pt x="10437" y="36087"/>
                    <a:pt x="10667" y="35674"/>
                  </a:cubicBezTo>
                  <a:cubicBezTo>
                    <a:pt x="11890" y="33488"/>
                    <a:pt x="13912" y="31792"/>
                    <a:pt x="15633" y="30014"/>
                  </a:cubicBezTo>
                  <a:cubicBezTo>
                    <a:pt x="16970" y="28632"/>
                    <a:pt x="18959" y="26726"/>
                    <a:pt x="18729" y="24603"/>
                  </a:cubicBezTo>
                  <a:cubicBezTo>
                    <a:pt x="18673" y="24080"/>
                    <a:pt x="18455" y="23566"/>
                    <a:pt x="18158" y="23136"/>
                  </a:cubicBezTo>
                  <a:cubicBezTo>
                    <a:pt x="17990" y="22893"/>
                    <a:pt x="17799" y="22668"/>
                    <a:pt x="17588" y="22461"/>
                  </a:cubicBezTo>
                  <a:cubicBezTo>
                    <a:pt x="17529" y="22403"/>
                    <a:pt x="17338" y="22232"/>
                    <a:pt x="17261" y="22162"/>
                  </a:cubicBezTo>
                  <a:lnTo>
                    <a:pt x="17261" y="22162"/>
                  </a:lnTo>
                  <a:cubicBezTo>
                    <a:pt x="17099" y="22016"/>
                    <a:pt x="16938" y="21868"/>
                    <a:pt x="16764" y="21738"/>
                  </a:cubicBezTo>
                  <a:cubicBezTo>
                    <a:pt x="15822" y="21037"/>
                    <a:pt x="14720" y="20736"/>
                    <a:pt x="13579" y="20736"/>
                  </a:cubicBezTo>
                  <a:cubicBezTo>
                    <a:pt x="13382" y="20736"/>
                    <a:pt x="13184" y="20745"/>
                    <a:pt x="12985" y="20762"/>
                  </a:cubicBezTo>
                  <a:cubicBezTo>
                    <a:pt x="10516" y="20980"/>
                    <a:pt x="8273" y="22299"/>
                    <a:pt x="5785" y="22422"/>
                  </a:cubicBezTo>
                  <a:cubicBezTo>
                    <a:pt x="5771" y="22423"/>
                    <a:pt x="5759" y="22423"/>
                    <a:pt x="5749" y="22424"/>
                  </a:cubicBezTo>
                  <a:lnTo>
                    <a:pt x="5749" y="22424"/>
                  </a:lnTo>
                  <a:cubicBezTo>
                    <a:pt x="5666" y="22424"/>
                    <a:pt x="5584" y="22422"/>
                    <a:pt x="5501" y="22419"/>
                  </a:cubicBezTo>
                  <a:cubicBezTo>
                    <a:pt x="5373" y="22414"/>
                    <a:pt x="5247" y="22405"/>
                    <a:pt x="5119" y="22390"/>
                  </a:cubicBezTo>
                  <a:cubicBezTo>
                    <a:pt x="5049" y="22382"/>
                    <a:pt x="4980" y="22371"/>
                    <a:pt x="4910" y="22362"/>
                  </a:cubicBezTo>
                  <a:cubicBezTo>
                    <a:pt x="4892" y="22359"/>
                    <a:pt x="4878" y="22358"/>
                    <a:pt x="4865" y="22356"/>
                  </a:cubicBezTo>
                  <a:lnTo>
                    <a:pt x="4865" y="22356"/>
                  </a:lnTo>
                  <a:cubicBezTo>
                    <a:pt x="4721" y="22321"/>
                    <a:pt x="4582" y="22268"/>
                    <a:pt x="4437" y="22231"/>
                  </a:cubicBezTo>
                  <a:cubicBezTo>
                    <a:pt x="4429" y="22228"/>
                    <a:pt x="4422" y="22227"/>
                    <a:pt x="4415" y="22225"/>
                  </a:cubicBezTo>
                  <a:lnTo>
                    <a:pt x="4415" y="22225"/>
                  </a:lnTo>
                  <a:cubicBezTo>
                    <a:pt x="4356" y="22197"/>
                    <a:pt x="4298" y="22170"/>
                    <a:pt x="4241" y="22141"/>
                  </a:cubicBezTo>
                  <a:cubicBezTo>
                    <a:pt x="4189" y="22115"/>
                    <a:pt x="4140" y="22084"/>
                    <a:pt x="4087" y="22058"/>
                  </a:cubicBezTo>
                  <a:cubicBezTo>
                    <a:pt x="4082" y="22056"/>
                    <a:pt x="4077" y="22053"/>
                    <a:pt x="4073" y="22051"/>
                  </a:cubicBezTo>
                  <a:lnTo>
                    <a:pt x="4073" y="22051"/>
                  </a:lnTo>
                  <a:cubicBezTo>
                    <a:pt x="4068" y="22047"/>
                    <a:pt x="4064" y="22043"/>
                    <a:pt x="4058" y="22039"/>
                  </a:cubicBezTo>
                  <a:cubicBezTo>
                    <a:pt x="4018" y="22004"/>
                    <a:pt x="3859" y="21880"/>
                    <a:pt x="3808" y="21845"/>
                  </a:cubicBezTo>
                  <a:lnTo>
                    <a:pt x="3808" y="21845"/>
                  </a:lnTo>
                  <a:cubicBezTo>
                    <a:pt x="3771" y="21810"/>
                    <a:pt x="3728" y="21770"/>
                    <a:pt x="3726" y="21767"/>
                  </a:cubicBezTo>
                  <a:cubicBezTo>
                    <a:pt x="3654" y="21697"/>
                    <a:pt x="3589" y="21623"/>
                    <a:pt x="3522" y="21550"/>
                  </a:cubicBezTo>
                  <a:cubicBezTo>
                    <a:pt x="3508" y="21535"/>
                    <a:pt x="3497" y="21523"/>
                    <a:pt x="3487" y="21512"/>
                  </a:cubicBezTo>
                  <a:lnTo>
                    <a:pt x="3487" y="21512"/>
                  </a:lnTo>
                  <a:cubicBezTo>
                    <a:pt x="3484" y="21507"/>
                    <a:pt x="3479" y="21501"/>
                    <a:pt x="3474" y="21494"/>
                  </a:cubicBezTo>
                  <a:cubicBezTo>
                    <a:pt x="3419" y="21422"/>
                    <a:pt x="3365" y="21349"/>
                    <a:pt x="3314" y="21275"/>
                  </a:cubicBezTo>
                  <a:cubicBezTo>
                    <a:pt x="3205" y="21117"/>
                    <a:pt x="3102" y="20952"/>
                    <a:pt x="3007" y="20785"/>
                  </a:cubicBezTo>
                  <a:cubicBezTo>
                    <a:pt x="2931" y="20649"/>
                    <a:pt x="2868" y="20515"/>
                    <a:pt x="2779" y="20344"/>
                  </a:cubicBezTo>
                  <a:cubicBezTo>
                    <a:pt x="2748" y="20284"/>
                    <a:pt x="2728" y="20247"/>
                    <a:pt x="2717" y="20227"/>
                  </a:cubicBezTo>
                  <a:lnTo>
                    <a:pt x="2717" y="20227"/>
                  </a:lnTo>
                  <a:cubicBezTo>
                    <a:pt x="2679" y="20148"/>
                    <a:pt x="2641" y="20070"/>
                    <a:pt x="2605" y="19989"/>
                  </a:cubicBezTo>
                  <a:cubicBezTo>
                    <a:pt x="2351" y="19411"/>
                    <a:pt x="2266" y="19037"/>
                    <a:pt x="2194" y="18361"/>
                  </a:cubicBezTo>
                  <a:cubicBezTo>
                    <a:pt x="1887" y="15500"/>
                    <a:pt x="3049" y="12454"/>
                    <a:pt x="4320" y="9923"/>
                  </a:cubicBezTo>
                  <a:cubicBezTo>
                    <a:pt x="5638" y="7298"/>
                    <a:pt x="7329" y="4706"/>
                    <a:pt x="9493" y="2696"/>
                  </a:cubicBezTo>
                  <a:cubicBezTo>
                    <a:pt x="9857" y="2356"/>
                    <a:pt x="10252" y="2047"/>
                    <a:pt x="10671" y="1776"/>
                  </a:cubicBezTo>
                  <a:cubicBezTo>
                    <a:pt x="11456" y="1270"/>
                    <a:pt x="10251" y="1"/>
                    <a:pt x="9409" y="1"/>
                  </a:cubicBezTo>
                  <a:close/>
                </a:path>
              </a:pathLst>
            </a:custGeom>
            <a:solidFill>
              <a:srgbClr val="DE80D7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4" name="Google Shape;574;p16"/>
            <p:cNvSpPr/>
            <p:nvPr/>
          </p:nvSpPr>
          <p:spPr>
            <a:xfrm>
              <a:off x="715099" y="-749742"/>
              <a:ext cx="748453" cy="1751944"/>
            </a:xfrm>
            <a:custGeom>
              <a:avLst/>
              <a:gdLst/>
              <a:ahLst/>
              <a:cxnLst/>
              <a:rect l="l" t="t" r="r" b="b"/>
              <a:pathLst>
                <a:path w="25831" h="60464" extrusionOk="0">
                  <a:moveTo>
                    <a:pt x="14353" y="21284"/>
                  </a:moveTo>
                  <a:cubicBezTo>
                    <a:pt x="14354" y="21284"/>
                    <a:pt x="14354" y="21284"/>
                    <a:pt x="14354" y="21284"/>
                  </a:cubicBezTo>
                  <a:cubicBezTo>
                    <a:pt x="14354" y="21284"/>
                    <a:pt x="14354" y="21284"/>
                    <a:pt x="14353" y="21284"/>
                  </a:cubicBezTo>
                  <a:close/>
                  <a:moveTo>
                    <a:pt x="14972" y="22124"/>
                  </a:moveTo>
                  <a:cubicBezTo>
                    <a:pt x="14973" y="22126"/>
                    <a:pt x="14974" y="22128"/>
                    <a:pt x="14974" y="22130"/>
                  </a:cubicBezTo>
                  <a:lnTo>
                    <a:pt x="14974" y="22130"/>
                  </a:lnTo>
                  <a:cubicBezTo>
                    <a:pt x="14974" y="22128"/>
                    <a:pt x="14973" y="22126"/>
                    <a:pt x="14972" y="22124"/>
                  </a:cubicBezTo>
                  <a:close/>
                  <a:moveTo>
                    <a:pt x="14144" y="21194"/>
                  </a:moveTo>
                  <a:cubicBezTo>
                    <a:pt x="14170" y="21203"/>
                    <a:pt x="14227" y="21221"/>
                    <a:pt x="14276" y="21236"/>
                  </a:cubicBezTo>
                  <a:lnTo>
                    <a:pt x="14276" y="21236"/>
                  </a:lnTo>
                  <a:cubicBezTo>
                    <a:pt x="14312" y="21272"/>
                    <a:pt x="14362" y="21305"/>
                    <a:pt x="14404" y="21335"/>
                  </a:cubicBezTo>
                  <a:cubicBezTo>
                    <a:pt x="14411" y="21341"/>
                    <a:pt x="14417" y="21345"/>
                    <a:pt x="14421" y="21347"/>
                  </a:cubicBezTo>
                  <a:lnTo>
                    <a:pt x="14421" y="21347"/>
                  </a:lnTo>
                  <a:cubicBezTo>
                    <a:pt x="14423" y="21349"/>
                    <a:pt x="14425" y="21352"/>
                    <a:pt x="14428" y="21354"/>
                  </a:cubicBezTo>
                  <a:cubicBezTo>
                    <a:pt x="14614" y="21565"/>
                    <a:pt x="14726" y="21709"/>
                    <a:pt x="14822" y="21872"/>
                  </a:cubicBezTo>
                  <a:cubicBezTo>
                    <a:pt x="14873" y="21958"/>
                    <a:pt x="14921" y="22046"/>
                    <a:pt x="14971" y="22134"/>
                  </a:cubicBezTo>
                  <a:cubicBezTo>
                    <a:pt x="14977" y="22145"/>
                    <a:pt x="14986" y="22167"/>
                    <a:pt x="14994" y="22184"/>
                  </a:cubicBezTo>
                  <a:lnTo>
                    <a:pt x="14994" y="22184"/>
                  </a:lnTo>
                  <a:cubicBezTo>
                    <a:pt x="15007" y="22225"/>
                    <a:pt x="15019" y="22267"/>
                    <a:pt x="15030" y="22308"/>
                  </a:cubicBezTo>
                  <a:cubicBezTo>
                    <a:pt x="15054" y="22396"/>
                    <a:pt x="15071" y="22485"/>
                    <a:pt x="15086" y="22573"/>
                  </a:cubicBezTo>
                  <a:cubicBezTo>
                    <a:pt x="15088" y="22587"/>
                    <a:pt x="15091" y="22624"/>
                    <a:pt x="15093" y="22643"/>
                  </a:cubicBezTo>
                  <a:lnTo>
                    <a:pt x="15093" y="22643"/>
                  </a:lnTo>
                  <a:cubicBezTo>
                    <a:pt x="15094" y="22677"/>
                    <a:pt x="15095" y="22713"/>
                    <a:pt x="15094" y="22746"/>
                  </a:cubicBezTo>
                  <a:cubicBezTo>
                    <a:pt x="15087" y="22963"/>
                    <a:pt x="15062" y="23180"/>
                    <a:pt x="15017" y="23393"/>
                  </a:cubicBezTo>
                  <a:cubicBezTo>
                    <a:pt x="14942" y="23741"/>
                    <a:pt x="14761" y="24150"/>
                    <a:pt x="14549" y="24538"/>
                  </a:cubicBezTo>
                  <a:cubicBezTo>
                    <a:pt x="13546" y="26367"/>
                    <a:pt x="11836" y="27877"/>
                    <a:pt x="10089" y="28978"/>
                  </a:cubicBezTo>
                  <a:cubicBezTo>
                    <a:pt x="9781" y="29172"/>
                    <a:pt x="9606" y="29280"/>
                    <a:pt x="9368" y="29395"/>
                  </a:cubicBezTo>
                  <a:lnTo>
                    <a:pt x="9368" y="29395"/>
                  </a:lnTo>
                  <a:cubicBezTo>
                    <a:pt x="9239" y="28649"/>
                    <a:pt x="9206" y="27758"/>
                    <a:pt x="9386" y="26920"/>
                  </a:cubicBezTo>
                  <a:cubicBezTo>
                    <a:pt x="9414" y="26780"/>
                    <a:pt x="9453" y="26641"/>
                    <a:pt x="9499" y="26505"/>
                  </a:cubicBezTo>
                  <a:cubicBezTo>
                    <a:pt x="9574" y="26289"/>
                    <a:pt x="9657" y="26075"/>
                    <a:pt x="9748" y="25864"/>
                  </a:cubicBezTo>
                  <a:cubicBezTo>
                    <a:pt x="9946" y="25406"/>
                    <a:pt x="10175" y="24960"/>
                    <a:pt x="10431" y="24529"/>
                  </a:cubicBezTo>
                  <a:cubicBezTo>
                    <a:pt x="10950" y="23648"/>
                    <a:pt x="11550" y="22826"/>
                    <a:pt x="12309" y="22147"/>
                  </a:cubicBezTo>
                  <a:cubicBezTo>
                    <a:pt x="12471" y="22001"/>
                    <a:pt x="12640" y="21864"/>
                    <a:pt x="12817" y="21735"/>
                  </a:cubicBezTo>
                  <a:cubicBezTo>
                    <a:pt x="12913" y="21666"/>
                    <a:pt x="13012" y="21600"/>
                    <a:pt x="13113" y="21537"/>
                  </a:cubicBezTo>
                  <a:cubicBezTo>
                    <a:pt x="13258" y="21444"/>
                    <a:pt x="13201" y="21477"/>
                    <a:pt x="13292" y="21434"/>
                  </a:cubicBezTo>
                  <a:cubicBezTo>
                    <a:pt x="13474" y="21350"/>
                    <a:pt x="13662" y="21279"/>
                    <a:pt x="13857" y="21227"/>
                  </a:cubicBezTo>
                  <a:cubicBezTo>
                    <a:pt x="13862" y="21225"/>
                    <a:pt x="13866" y="21224"/>
                    <a:pt x="13869" y="21223"/>
                  </a:cubicBezTo>
                  <a:lnTo>
                    <a:pt x="13869" y="21223"/>
                  </a:lnTo>
                  <a:cubicBezTo>
                    <a:pt x="13898" y="21219"/>
                    <a:pt x="13928" y="21214"/>
                    <a:pt x="13956" y="21212"/>
                  </a:cubicBezTo>
                  <a:cubicBezTo>
                    <a:pt x="14002" y="21209"/>
                    <a:pt x="14060" y="21209"/>
                    <a:pt x="14106" y="21201"/>
                  </a:cubicBezTo>
                  <a:lnTo>
                    <a:pt x="14106" y="21201"/>
                  </a:lnTo>
                  <a:cubicBezTo>
                    <a:pt x="14186" y="21216"/>
                    <a:pt x="14246" y="21232"/>
                    <a:pt x="14250" y="21232"/>
                  </a:cubicBezTo>
                  <a:cubicBezTo>
                    <a:pt x="14254" y="21232"/>
                    <a:pt x="14224" y="21222"/>
                    <a:pt x="14144" y="21194"/>
                  </a:cubicBezTo>
                  <a:lnTo>
                    <a:pt x="14144" y="21194"/>
                  </a:lnTo>
                  <a:cubicBezTo>
                    <a:pt x="14144" y="21194"/>
                    <a:pt x="14144" y="21194"/>
                    <a:pt x="14144" y="21194"/>
                  </a:cubicBezTo>
                  <a:close/>
                  <a:moveTo>
                    <a:pt x="4782" y="29721"/>
                  </a:moveTo>
                  <a:cubicBezTo>
                    <a:pt x="4783" y="29721"/>
                    <a:pt x="4784" y="29721"/>
                    <a:pt x="4786" y="29722"/>
                  </a:cubicBezTo>
                  <a:lnTo>
                    <a:pt x="4786" y="29722"/>
                  </a:lnTo>
                  <a:cubicBezTo>
                    <a:pt x="4784" y="29721"/>
                    <a:pt x="4783" y="29721"/>
                    <a:pt x="4782" y="29721"/>
                  </a:cubicBezTo>
                  <a:close/>
                  <a:moveTo>
                    <a:pt x="4807" y="29729"/>
                  </a:moveTo>
                  <a:cubicBezTo>
                    <a:pt x="4858" y="29748"/>
                    <a:pt x="4915" y="29780"/>
                    <a:pt x="4910" y="29780"/>
                  </a:cubicBezTo>
                  <a:cubicBezTo>
                    <a:pt x="4907" y="29780"/>
                    <a:pt x="4879" y="29767"/>
                    <a:pt x="4807" y="29729"/>
                  </a:cubicBezTo>
                  <a:close/>
                  <a:moveTo>
                    <a:pt x="17346" y="35867"/>
                  </a:moveTo>
                  <a:cubicBezTo>
                    <a:pt x="17350" y="35867"/>
                    <a:pt x="17373" y="35889"/>
                    <a:pt x="17429" y="35954"/>
                  </a:cubicBezTo>
                  <a:lnTo>
                    <a:pt x="17429" y="35954"/>
                  </a:lnTo>
                  <a:cubicBezTo>
                    <a:pt x="17385" y="35925"/>
                    <a:pt x="17339" y="35867"/>
                    <a:pt x="17346" y="35867"/>
                  </a:cubicBezTo>
                  <a:close/>
                  <a:moveTo>
                    <a:pt x="17569" y="36120"/>
                  </a:moveTo>
                  <a:cubicBezTo>
                    <a:pt x="17608" y="36168"/>
                    <a:pt x="17629" y="36219"/>
                    <a:pt x="17630" y="36232"/>
                  </a:cubicBezTo>
                  <a:lnTo>
                    <a:pt x="17630" y="36232"/>
                  </a:lnTo>
                  <a:cubicBezTo>
                    <a:pt x="17607" y="36195"/>
                    <a:pt x="17586" y="36158"/>
                    <a:pt x="17569" y="36120"/>
                  </a:cubicBezTo>
                  <a:close/>
                  <a:moveTo>
                    <a:pt x="17781" y="36484"/>
                  </a:moveTo>
                  <a:lnTo>
                    <a:pt x="17781" y="36484"/>
                  </a:lnTo>
                  <a:cubicBezTo>
                    <a:pt x="17785" y="36496"/>
                    <a:pt x="17789" y="36508"/>
                    <a:pt x="17793" y="36519"/>
                  </a:cubicBezTo>
                  <a:lnTo>
                    <a:pt x="17793" y="36519"/>
                  </a:lnTo>
                  <a:cubicBezTo>
                    <a:pt x="17789" y="36509"/>
                    <a:pt x="17785" y="36497"/>
                    <a:pt x="17781" y="36484"/>
                  </a:cubicBezTo>
                  <a:close/>
                  <a:moveTo>
                    <a:pt x="17796" y="36527"/>
                  </a:moveTo>
                  <a:cubicBezTo>
                    <a:pt x="17809" y="36560"/>
                    <a:pt x="17817" y="36584"/>
                    <a:pt x="17817" y="36584"/>
                  </a:cubicBezTo>
                  <a:cubicBezTo>
                    <a:pt x="17816" y="36584"/>
                    <a:pt x="17810" y="36567"/>
                    <a:pt x="17796" y="36527"/>
                  </a:cubicBezTo>
                  <a:close/>
                  <a:moveTo>
                    <a:pt x="17985" y="37409"/>
                  </a:moveTo>
                  <a:cubicBezTo>
                    <a:pt x="17985" y="37411"/>
                    <a:pt x="17985" y="37413"/>
                    <a:pt x="17985" y="37414"/>
                  </a:cubicBezTo>
                  <a:cubicBezTo>
                    <a:pt x="17985" y="37413"/>
                    <a:pt x="17985" y="37411"/>
                    <a:pt x="17985" y="37409"/>
                  </a:cubicBezTo>
                  <a:close/>
                  <a:moveTo>
                    <a:pt x="9734" y="1"/>
                  </a:moveTo>
                  <a:cubicBezTo>
                    <a:pt x="9543" y="1"/>
                    <a:pt x="9367" y="52"/>
                    <a:pt x="9231" y="170"/>
                  </a:cubicBezTo>
                  <a:lnTo>
                    <a:pt x="9231" y="173"/>
                  </a:lnTo>
                  <a:cubicBezTo>
                    <a:pt x="8296" y="981"/>
                    <a:pt x="7563" y="2042"/>
                    <a:pt x="6908" y="3084"/>
                  </a:cubicBezTo>
                  <a:cubicBezTo>
                    <a:pt x="6018" y="4499"/>
                    <a:pt x="5258" y="5999"/>
                    <a:pt x="4569" y="7521"/>
                  </a:cubicBezTo>
                  <a:cubicBezTo>
                    <a:pt x="2968" y="11066"/>
                    <a:pt x="1706" y="14822"/>
                    <a:pt x="986" y="18648"/>
                  </a:cubicBezTo>
                  <a:cubicBezTo>
                    <a:pt x="401" y="21749"/>
                    <a:pt x="0" y="25390"/>
                    <a:pt x="1411" y="28336"/>
                  </a:cubicBezTo>
                  <a:cubicBezTo>
                    <a:pt x="2074" y="29719"/>
                    <a:pt x="3230" y="30775"/>
                    <a:pt x="4652" y="31339"/>
                  </a:cubicBezTo>
                  <a:cubicBezTo>
                    <a:pt x="5448" y="31655"/>
                    <a:pt x="6286" y="31781"/>
                    <a:pt x="7129" y="31781"/>
                  </a:cubicBezTo>
                  <a:cubicBezTo>
                    <a:pt x="7534" y="31781"/>
                    <a:pt x="7940" y="31752"/>
                    <a:pt x="8343" y="31701"/>
                  </a:cubicBezTo>
                  <a:lnTo>
                    <a:pt x="8343" y="31701"/>
                  </a:lnTo>
                  <a:cubicBezTo>
                    <a:pt x="8977" y="32515"/>
                    <a:pt x="9817" y="33157"/>
                    <a:pt x="10776" y="33606"/>
                  </a:cubicBezTo>
                  <a:cubicBezTo>
                    <a:pt x="12086" y="34221"/>
                    <a:pt x="13477" y="34524"/>
                    <a:pt x="14870" y="34884"/>
                  </a:cubicBezTo>
                  <a:cubicBezTo>
                    <a:pt x="15477" y="35042"/>
                    <a:pt x="16061" y="35238"/>
                    <a:pt x="16650" y="35451"/>
                  </a:cubicBezTo>
                  <a:lnTo>
                    <a:pt x="16650" y="35451"/>
                  </a:lnTo>
                  <a:cubicBezTo>
                    <a:pt x="16700" y="35476"/>
                    <a:pt x="16752" y="35500"/>
                    <a:pt x="16803" y="35526"/>
                  </a:cubicBezTo>
                  <a:cubicBezTo>
                    <a:pt x="16925" y="35588"/>
                    <a:pt x="17039" y="35663"/>
                    <a:pt x="17158" y="35729"/>
                  </a:cubicBezTo>
                  <a:lnTo>
                    <a:pt x="17158" y="35729"/>
                  </a:lnTo>
                  <a:cubicBezTo>
                    <a:pt x="17208" y="35769"/>
                    <a:pt x="17259" y="35806"/>
                    <a:pt x="17308" y="35846"/>
                  </a:cubicBezTo>
                  <a:cubicBezTo>
                    <a:pt x="17345" y="35876"/>
                    <a:pt x="17387" y="35928"/>
                    <a:pt x="17430" y="35955"/>
                  </a:cubicBezTo>
                  <a:lnTo>
                    <a:pt x="17430" y="35955"/>
                  </a:lnTo>
                  <a:cubicBezTo>
                    <a:pt x="17473" y="36007"/>
                    <a:pt x="17517" y="36058"/>
                    <a:pt x="17560" y="36109"/>
                  </a:cubicBezTo>
                  <a:cubicBezTo>
                    <a:pt x="17563" y="36112"/>
                    <a:pt x="17566" y="36116"/>
                    <a:pt x="17569" y="36119"/>
                  </a:cubicBezTo>
                  <a:lnTo>
                    <a:pt x="17569" y="36119"/>
                  </a:lnTo>
                  <a:cubicBezTo>
                    <a:pt x="17565" y="36111"/>
                    <a:pt x="17562" y="36103"/>
                    <a:pt x="17559" y="36095"/>
                  </a:cubicBezTo>
                  <a:lnTo>
                    <a:pt x="17559" y="36095"/>
                  </a:lnTo>
                  <a:cubicBezTo>
                    <a:pt x="17562" y="36103"/>
                    <a:pt x="17566" y="36112"/>
                    <a:pt x="17569" y="36120"/>
                  </a:cubicBezTo>
                  <a:lnTo>
                    <a:pt x="17569" y="36120"/>
                  </a:lnTo>
                  <a:cubicBezTo>
                    <a:pt x="17569" y="36120"/>
                    <a:pt x="17569" y="36119"/>
                    <a:pt x="17569" y="36119"/>
                  </a:cubicBezTo>
                  <a:lnTo>
                    <a:pt x="17569" y="36119"/>
                  </a:lnTo>
                  <a:cubicBezTo>
                    <a:pt x="17604" y="36204"/>
                    <a:pt x="17623" y="36235"/>
                    <a:pt x="17628" y="36235"/>
                  </a:cubicBezTo>
                  <a:cubicBezTo>
                    <a:pt x="17629" y="36235"/>
                    <a:pt x="17630" y="36234"/>
                    <a:pt x="17630" y="36232"/>
                  </a:cubicBezTo>
                  <a:lnTo>
                    <a:pt x="17630" y="36232"/>
                  </a:lnTo>
                  <a:cubicBezTo>
                    <a:pt x="17675" y="36308"/>
                    <a:pt x="17727" y="36383"/>
                    <a:pt x="17765" y="36459"/>
                  </a:cubicBezTo>
                  <a:cubicBezTo>
                    <a:pt x="17777" y="36483"/>
                    <a:pt x="17787" y="36507"/>
                    <a:pt x="17796" y="36527"/>
                  </a:cubicBezTo>
                  <a:lnTo>
                    <a:pt x="17796" y="36527"/>
                  </a:lnTo>
                  <a:cubicBezTo>
                    <a:pt x="17815" y="36584"/>
                    <a:pt x="17835" y="36640"/>
                    <a:pt x="17851" y="36697"/>
                  </a:cubicBezTo>
                  <a:cubicBezTo>
                    <a:pt x="17896" y="36849"/>
                    <a:pt x="17931" y="37004"/>
                    <a:pt x="17955" y="37162"/>
                  </a:cubicBezTo>
                  <a:cubicBezTo>
                    <a:pt x="17965" y="37227"/>
                    <a:pt x="17973" y="37294"/>
                    <a:pt x="17980" y="37360"/>
                  </a:cubicBezTo>
                  <a:lnTo>
                    <a:pt x="17980" y="37360"/>
                  </a:lnTo>
                  <a:cubicBezTo>
                    <a:pt x="17978" y="37345"/>
                    <a:pt x="17977" y="37339"/>
                    <a:pt x="17977" y="37339"/>
                  </a:cubicBezTo>
                  <a:lnTo>
                    <a:pt x="17977" y="37339"/>
                  </a:lnTo>
                  <a:cubicBezTo>
                    <a:pt x="17975" y="37339"/>
                    <a:pt x="17986" y="37489"/>
                    <a:pt x="17988" y="37531"/>
                  </a:cubicBezTo>
                  <a:cubicBezTo>
                    <a:pt x="17992" y="37739"/>
                    <a:pt x="17985" y="37945"/>
                    <a:pt x="17968" y="38152"/>
                  </a:cubicBezTo>
                  <a:cubicBezTo>
                    <a:pt x="17926" y="38613"/>
                    <a:pt x="17849" y="39068"/>
                    <a:pt x="17738" y="39517"/>
                  </a:cubicBezTo>
                  <a:cubicBezTo>
                    <a:pt x="17100" y="42140"/>
                    <a:pt x="15452" y="44289"/>
                    <a:pt x="14164" y="46616"/>
                  </a:cubicBezTo>
                  <a:cubicBezTo>
                    <a:pt x="12796" y="49087"/>
                    <a:pt x="11733" y="51966"/>
                    <a:pt x="13044" y="54692"/>
                  </a:cubicBezTo>
                  <a:cubicBezTo>
                    <a:pt x="13768" y="56195"/>
                    <a:pt x="15054" y="57465"/>
                    <a:pt x="16581" y="58131"/>
                  </a:cubicBezTo>
                  <a:cubicBezTo>
                    <a:pt x="17907" y="58709"/>
                    <a:pt x="19330" y="58799"/>
                    <a:pt x="20752" y="58927"/>
                  </a:cubicBezTo>
                  <a:cubicBezTo>
                    <a:pt x="21083" y="58957"/>
                    <a:pt x="21414" y="58992"/>
                    <a:pt x="21743" y="59042"/>
                  </a:cubicBezTo>
                  <a:cubicBezTo>
                    <a:pt x="22019" y="59083"/>
                    <a:pt x="22345" y="59149"/>
                    <a:pt x="22477" y="59189"/>
                  </a:cubicBezTo>
                  <a:cubicBezTo>
                    <a:pt x="22634" y="59235"/>
                    <a:pt x="22787" y="59288"/>
                    <a:pt x="22941" y="59344"/>
                  </a:cubicBezTo>
                  <a:cubicBezTo>
                    <a:pt x="22960" y="59350"/>
                    <a:pt x="23053" y="59392"/>
                    <a:pt x="23056" y="59392"/>
                  </a:cubicBezTo>
                  <a:cubicBezTo>
                    <a:pt x="23056" y="59392"/>
                    <a:pt x="23056" y="59392"/>
                    <a:pt x="23056" y="59392"/>
                  </a:cubicBezTo>
                  <a:lnTo>
                    <a:pt x="23056" y="59392"/>
                  </a:lnTo>
                  <a:cubicBezTo>
                    <a:pt x="23108" y="59417"/>
                    <a:pt x="23159" y="59443"/>
                    <a:pt x="23209" y="59471"/>
                  </a:cubicBezTo>
                  <a:cubicBezTo>
                    <a:pt x="23396" y="59570"/>
                    <a:pt x="23589" y="59687"/>
                    <a:pt x="23771" y="59864"/>
                  </a:cubicBezTo>
                  <a:cubicBezTo>
                    <a:pt x="24085" y="60168"/>
                    <a:pt x="24534" y="60464"/>
                    <a:pt x="24991" y="60464"/>
                  </a:cubicBezTo>
                  <a:cubicBezTo>
                    <a:pt x="25105" y="60464"/>
                    <a:pt x="25219" y="60445"/>
                    <a:pt x="25332" y="60404"/>
                  </a:cubicBezTo>
                  <a:cubicBezTo>
                    <a:pt x="25831" y="60222"/>
                    <a:pt x="25805" y="59609"/>
                    <a:pt x="25462" y="59276"/>
                  </a:cubicBezTo>
                  <a:cubicBezTo>
                    <a:pt x="24319" y="58168"/>
                    <a:pt x="22955" y="57554"/>
                    <a:pt x="21386" y="57310"/>
                  </a:cubicBezTo>
                  <a:cubicBezTo>
                    <a:pt x="20177" y="57120"/>
                    <a:pt x="18802" y="57152"/>
                    <a:pt x="17685" y="56867"/>
                  </a:cubicBezTo>
                  <a:cubicBezTo>
                    <a:pt x="17163" y="56735"/>
                    <a:pt x="16720" y="56542"/>
                    <a:pt x="16335" y="56232"/>
                  </a:cubicBezTo>
                  <a:cubicBezTo>
                    <a:pt x="15864" y="55850"/>
                    <a:pt x="15431" y="55292"/>
                    <a:pt x="15132" y="54724"/>
                  </a:cubicBezTo>
                  <a:cubicBezTo>
                    <a:pt x="14560" y="53634"/>
                    <a:pt x="14539" y="52407"/>
                    <a:pt x="14801" y="51227"/>
                  </a:cubicBezTo>
                  <a:cubicBezTo>
                    <a:pt x="15392" y="48554"/>
                    <a:pt x="17202" y="46265"/>
                    <a:pt x="18517" y="43918"/>
                  </a:cubicBezTo>
                  <a:cubicBezTo>
                    <a:pt x="19477" y="42204"/>
                    <a:pt x="20305" y="40076"/>
                    <a:pt x="20188" y="38069"/>
                  </a:cubicBezTo>
                  <a:cubicBezTo>
                    <a:pt x="20097" y="36493"/>
                    <a:pt x="19294" y="35274"/>
                    <a:pt x="17977" y="34429"/>
                  </a:cubicBezTo>
                  <a:cubicBezTo>
                    <a:pt x="16899" y="33737"/>
                    <a:pt x="15619" y="33424"/>
                    <a:pt x="14391" y="33120"/>
                  </a:cubicBezTo>
                  <a:cubicBezTo>
                    <a:pt x="13766" y="32965"/>
                    <a:pt x="13142" y="32815"/>
                    <a:pt x="12528" y="32623"/>
                  </a:cubicBezTo>
                  <a:cubicBezTo>
                    <a:pt x="12220" y="32528"/>
                    <a:pt x="11915" y="32422"/>
                    <a:pt x="11616" y="32301"/>
                  </a:cubicBezTo>
                  <a:cubicBezTo>
                    <a:pt x="11582" y="32287"/>
                    <a:pt x="11538" y="32274"/>
                    <a:pt x="11497" y="32258"/>
                  </a:cubicBezTo>
                  <a:lnTo>
                    <a:pt x="11497" y="32258"/>
                  </a:lnTo>
                  <a:cubicBezTo>
                    <a:pt x="11475" y="32243"/>
                    <a:pt x="11451" y="32229"/>
                    <a:pt x="11429" y="32218"/>
                  </a:cubicBezTo>
                  <a:cubicBezTo>
                    <a:pt x="11285" y="32144"/>
                    <a:pt x="11140" y="32072"/>
                    <a:pt x="11001" y="31991"/>
                  </a:cubicBezTo>
                  <a:cubicBezTo>
                    <a:pt x="10944" y="31958"/>
                    <a:pt x="10888" y="31922"/>
                    <a:pt x="10831" y="31890"/>
                  </a:cubicBezTo>
                  <a:lnTo>
                    <a:pt x="10831" y="31890"/>
                  </a:lnTo>
                  <a:cubicBezTo>
                    <a:pt x="10713" y="31800"/>
                    <a:pt x="10593" y="31716"/>
                    <a:pt x="10480" y="31620"/>
                  </a:cubicBezTo>
                  <a:cubicBezTo>
                    <a:pt x="10448" y="31593"/>
                    <a:pt x="10416" y="31564"/>
                    <a:pt x="10384" y="31535"/>
                  </a:cubicBezTo>
                  <a:lnTo>
                    <a:pt x="10384" y="31535"/>
                  </a:lnTo>
                  <a:cubicBezTo>
                    <a:pt x="10399" y="31550"/>
                    <a:pt x="10405" y="31557"/>
                    <a:pt x="10404" y="31557"/>
                  </a:cubicBezTo>
                  <a:cubicBezTo>
                    <a:pt x="10401" y="31557"/>
                    <a:pt x="10378" y="31537"/>
                    <a:pt x="10337" y="31493"/>
                  </a:cubicBezTo>
                  <a:lnTo>
                    <a:pt x="10337" y="31493"/>
                  </a:lnTo>
                  <a:cubicBezTo>
                    <a:pt x="10353" y="31507"/>
                    <a:pt x="10368" y="31521"/>
                    <a:pt x="10384" y="31535"/>
                  </a:cubicBezTo>
                  <a:lnTo>
                    <a:pt x="10384" y="31535"/>
                  </a:lnTo>
                  <a:cubicBezTo>
                    <a:pt x="10372" y="31524"/>
                    <a:pt x="10356" y="31508"/>
                    <a:pt x="10333" y="31489"/>
                  </a:cubicBezTo>
                  <a:lnTo>
                    <a:pt x="10333" y="31489"/>
                  </a:lnTo>
                  <a:cubicBezTo>
                    <a:pt x="10335" y="31490"/>
                    <a:pt x="10336" y="31491"/>
                    <a:pt x="10337" y="31493"/>
                  </a:cubicBezTo>
                  <a:lnTo>
                    <a:pt x="10337" y="31493"/>
                  </a:lnTo>
                  <a:cubicBezTo>
                    <a:pt x="10324" y="31482"/>
                    <a:pt x="10312" y="31471"/>
                    <a:pt x="10300" y="31460"/>
                  </a:cubicBezTo>
                  <a:lnTo>
                    <a:pt x="10300" y="31460"/>
                  </a:lnTo>
                  <a:cubicBezTo>
                    <a:pt x="10312" y="31471"/>
                    <a:pt x="10323" y="31480"/>
                    <a:pt x="10333" y="31489"/>
                  </a:cubicBezTo>
                  <a:lnTo>
                    <a:pt x="10333" y="31489"/>
                  </a:lnTo>
                  <a:cubicBezTo>
                    <a:pt x="10329" y="31485"/>
                    <a:pt x="10325" y="31480"/>
                    <a:pt x="10320" y="31475"/>
                  </a:cubicBezTo>
                  <a:cubicBezTo>
                    <a:pt x="10275" y="31425"/>
                    <a:pt x="10232" y="31374"/>
                    <a:pt x="10190" y="31324"/>
                  </a:cubicBezTo>
                  <a:lnTo>
                    <a:pt x="10190" y="31324"/>
                  </a:lnTo>
                  <a:cubicBezTo>
                    <a:pt x="10339" y="31271"/>
                    <a:pt x="10485" y="31210"/>
                    <a:pt x="10629" y="31144"/>
                  </a:cubicBezTo>
                  <a:cubicBezTo>
                    <a:pt x="11084" y="30932"/>
                    <a:pt x="11526" y="30690"/>
                    <a:pt x="11948" y="30417"/>
                  </a:cubicBezTo>
                  <a:cubicBezTo>
                    <a:pt x="12907" y="29809"/>
                    <a:pt x="13797" y="29083"/>
                    <a:pt x="14600" y="28281"/>
                  </a:cubicBezTo>
                  <a:cubicBezTo>
                    <a:pt x="15988" y="26898"/>
                    <a:pt x="17752" y="24786"/>
                    <a:pt x="17218" y="22656"/>
                  </a:cubicBezTo>
                  <a:cubicBezTo>
                    <a:pt x="16773" y="20878"/>
                    <a:pt x="15040" y="19461"/>
                    <a:pt x="13254" y="19461"/>
                  </a:cubicBezTo>
                  <a:cubicBezTo>
                    <a:pt x="12761" y="19461"/>
                    <a:pt x="12264" y="19568"/>
                    <a:pt x="11788" y="19806"/>
                  </a:cubicBezTo>
                  <a:cubicBezTo>
                    <a:pt x="9881" y="20762"/>
                    <a:pt x="8485" y="22808"/>
                    <a:pt x="7660" y="24724"/>
                  </a:cubicBezTo>
                  <a:cubicBezTo>
                    <a:pt x="6966" y="26337"/>
                    <a:pt x="6845" y="28259"/>
                    <a:pt x="7404" y="29942"/>
                  </a:cubicBezTo>
                  <a:lnTo>
                    <a:pt x="7404" y="29942"/>
                  </a:lnTo>
                  <a:cubicBezTo>
                    <a:pt x="7265" y="29960"/>
                    <a:pt x="7126" y="29976"/>
                    <a:pt x="6988" y="29987"/>
                  </a:cubicBezTo>
                  <a:cubicBezTo>
                    <a:pt x="6817" y="30002"/>
                    <a:pt x="6646" y="30011"/>
                    <a:pt x="6475" y="30016"/>
                  </a:cubicBezTo>
                  <a:cubicBezTo>
                    <a:pt x="6454" y="30017"/>
                    <a:pt x="6432" y="30017"/>
                    <a:pt x="6411" y="30017"/>
                  </a:cubicBezTo>
                  <a:cubicBezTo>
                    <a:pt x="6373" y="30017"/>
                    <a:pt x="6336" y="30016"/>
                    <a:pt x="6298" y="30016"/>
                  </a:cubicBezTo>
                  <a:cubicBezTo>
                    <a:pt x="6263" y="30016"/>
                    <a:pt x="6229" y="30017"/>
                    <a:pt x="6194" y="30018"/>
                  </a:cubicBezTo>
                  <a:cubicBezTo>
                    <a:pt x="6185" y="30018"/>
                    <a:pt x="6178" y="30018"/>
                    <a:pt x="6172" y="30019"/>
                  </a:cubicBezTo>
                  <a:lnTo>
                    <a:pt x="6172" y="30019"/>
                  </a:lnTo>
                  <a:cubicBezTo>
                    <a:pt x="6159" y="30018"/>
                    <a:pt x="6143" y="30016"/>
                    <a:pt x="6124" y="30015"/>
                  </a:cubicBezTo>
                  <a:cubicBezTo>
                    <a:pt x="5962" y="30000"/>
                    <a:pt x="5801" y="29986"/>
                    <a:pt x="5641" y="29962"/>
                  </a:cubicBezTo>
                  <a:cubicBezTo>
                    <a:pt x="5569" y="29952"/>
                    <a:pt x="5497" y="29938"/>
                    <a:pt x="5425" y="29927"/>
                  </a:cubicBezTo>
                  <a:cubicBezTo>
                    <a:pt x="5404" y="29922"/>
                    <a:pt x="5383" y="29917"/>
                    <a:pt x="5361" y="29912"/>
                  </a:cubicBezTo>
                  <a:lnTo>
                    <a:pt x="5361" y="29912"/>
                  </a:lnTo>
                  <a:cubicBezTo>
                    <a:pt x="5235" y="29864"/>
                    <a:pt x="5095" y="29839"/>
                    <a:pt x="4967" y="29793"/>
                  </a:cubicBezTo>
                  <a:cubicBezTo>
                    <a:pt x="4912" y="29773"/>
                    <a:pt x="4859" y="29746"/>
                    <a:pt x="4805" y="29728"/>
                  </a:cubicBezTo>
                  <a:lnTo>
                    <a:pt x="4805" y="29728"/>
                  </a:lnTo>
                  <a:cubicBezTo>
                    <a:pt x="4801" y="29726"/>
                    <a:pt x="4796" y="29723"/>
                    <a:pt x="4791" y="29721"/>
                  </a:cubicBezTo>
                  <a:cubicBezTo>
                    <a:pt x="4681" y="29662"/>
                    <a:pt x="4573" y="29589"/>
                    <a:pt x="4462" y="29533"/>
                  </a:cubicBezTo>
                  <a:lnTo>
                    <a:pt x="4462" y="29533"/>
                  </a:lnTo>
                  <a:cubicBezTo>
                    <a:pt x="4409" y="29493"/>
                    <a:pt x="4355" y="29453"/>
                    <a:pt x="4304" y="29411"/>
                  </a:cubicBezTo>
                  <a:cubicBezTo>
                    <a:pt x="4255" y="29371"/>
                    <a:pt x="4209" y="29330"/>
                    <a:pt x="4161" y="29290"/>
                  </a:cubicBezTo>
                  <a:lnTo>
                    <a:pt x="4161" y="29290"/>
                  </a:lnTo>
                  <a:cubicBezTo>
                    <a:pt x="4074" y="29187"/>
                    <a:pt x="3976" y="29092"/>
                    <a:pt x="3890" y="28986"/>
                  </a:cubicBezTo>
                  <a:cubicBezTo>
                    <a:pt x="3852" y="28938"/>
                    <a:pt x="3816" y="28888"/>
                    <a:pt x="3776" y="28840"/>
                  </a:cubicBezTo>
                  <a:lnTo>
                    <a:pt x="3776" y="28840"/>
                  </a:lnTo>
                  <a:cubicBezTo>
                    <a:pt x="3704" y="28714"/>
                    <a:pt x="3621" y="28596"/>
                    <a:pt x="3552" y="28468"/>
                  </a:cubicBezTo>
                  <a:cubicBezTo>
                    <a:pt x="3483" y="28342"/>
                    <a:pt x="3417" y="28214"/>
                    <a:pt x="3358" y="28082"/>
                  </a:cubicBezTo>
                  <a:cubicBezTo>
                    <a:pt x="3330" y="28019"/>
                    <a:pt x="3304" y="27955"/>
                    <a:pt x="3277" y="27893"/>
                  </a:cubicBezTo>
                  <a:cubicBezTo>
                    <a:pt x="3275" y="27890"/>
                    <a:pt x="3274" y="27887"/>
                    <a:pt x="3272" y="27884"/>
                  </a:cubicBezTo>
                  <a:lnTo>
                    <a:pt x="3272" y="27884"/>
                  </a:lnTo>
                  <a:cubicBezTo>
                    <a:pt x="3263" y="27860"/>
                    <a:pt x="3255" y="27837"/>
                    <a:pt x="3246" y="27813"/>
                  </a:cubicBezTo>
                  <a:cubicBezTo>
                    <a:pt x="3031" y="27192"/>
                    <a:pt x="2881" y="26553"/>
                    <a:pt x="2798" y="25901"/>
                  </a:cubicBezTo>
                  <a:cubicBezTo>
                    <a:pt x="2774" y="25728"/>
                    <a:pt x="2756" y="25556"/>
                    <a:pt x="2738" y="25382"/>
                  </a:cubicBezTo>
                  <a:cubicBezTo>
                    <a:pt x="2736" y="25356"/>
                    <a:pt x="2734" y="25339"/>
                    <a:pt x="2733" y="25326"/>
                  </a:cubicBezTo>
                  <a:lnTo>
                    <a:pt x="2733" y="25326"/>
                  </a:lnTo>
                  <a:cubicBezTo>
                    <a:pt x="2733" y="25320"/>
                    <a:pt x="2732" y="25299"/>
                    <a:pt x="2729" y="25246"/>
                  </a:cubicBezTo>
                  <a:cubicBezTo>
                    <a:pt x="2722" y="25149"/>
                    <a:pt x="2716" y="25053"/>
                    <a:pt x="2713" y="24955"/>
                  </a:cubicBezTo>
                  <a:cubicBezTo>
                    <a:pt x="2694" y="24567"/>
                    <a:pt x="2690" y="24179"/>
                    <a:pt x="2698" y="23791"/>
                  </a:cubicBezTo>
                  <a:cubicBezTo>
                    <a:pt x="2719" y="22957"/>
                    <a:pt x="2783" y="22126"/>
                    <a:pt x="2890" y="21299"/>
                  </a:cubicBezTo>
                  <a:cubicBezTo>
                    <a:pt x="3357" y="17632"/>
                    <a:pt x="4406" y="14162"/>
                    <a:pt x="5766" y="10761"/>
                  </a:cubicBezTo>
                  <a:cubicBezTo>
                    <a:pt x="6900" y="7918"/>
                    <a:pt x="8229" y="4980"/>
                    <a:pt x="10153" y="2571"/>
                  </a:cubicBezTo>
                  <a:cubicBezTo>
                    <a:pt x="10192" y="2521"/>
                    <a:pt x="10232" y="2472"/>
                    <a:pt x="10272" y="2422"/>
                  </a:cubicBezTo>
                  <a:cubicBezTo>
                    <a:pt x="10293" y="2397"/>
                    <a:pt x="10316" y="2371"/>
                    <a:pt x="10337" y="2345"/>
                  </a:cubicBezTo>
                  <a:lnTo>
                    <a:pt x="10337" y="2345"/>
                  </a:lnTo>
                  <a:cubicBezTo>
                    <a:pt x="10410" y="2262"/>
                    <a:pt x="10484" y="2180"/>
                    <a:pt x="10560" y="2099"/>
                  </a:cubicBezTo>
                  <a:cubicBezTo>
                    <a:pt x="10715" y="1935"/>
                    <a:pt x="10876" y="1778"/>
                    <a:pt x="11047" y="1630"/>
                  </a:cubicBezTo>
                  <a:cubicBezTo>
                    <a:pt x="11750" y="1024"/>
                    <a:pt x="10588" y="1"/>
                    <a:pt x="973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5" name="Google Shape;575;p16"/>
            <p:cNvSpPr/>
            <p:nvPr/>
          </p:nvSpPr>
          <p:spPr>
            <a:xfrm rot="-2225305">
              <a:off x="8513182" y="3745809"/>
              <a:ext cx="435765" cy="1423073"/>
            </a:xfrm>
            <a:custGeom>
              <a:avLst/>
              <a:gdLst/>
              <a:ahLst/>
              <a:cxnLst/>
              <a:rect l="l" t="t" r="r" b="b"/>
              <a:pathLst>
                <a:path w="15040" h="49116" extrusionOk="0">
                  <a:moveTo>
                    <a:pt x="2622" y="0"/>
                  </a:moveTo>
                  <a:cubicBezTo>
                    <a:pt x="2279" y="0"/>
                    <a:pt x="1966" y="93"/>
                    <a:pt x="1911" y="396"/>
                  </a:cubicBezTo>
                  <a:lnTo>
                    <a:pt x="1909" y="396"/>
                  </a:lnTo>
                  <a:cubicBezTo>
                    <a:pt x="1170" y="4445"/>
                    <a:pt x="0" y="8600"/>
                    <a:pt x="387" y="12750"/>
                  </a:cubicBezTo>
                  <a:cubicBezTo>
                    <a:pt x="561" y="14618"/>
                    <a:pt x="1107" y="16551"/>
                    <a:pt x="2154" y="18121"/>
                  </a:cubicBezTo>
                  <a:cubicBezTo>
                    <a:pt x="2937" y="19295"/>
                    <a:pt x="4098" y="20091"/>
                    <a:pt x="5333" y="20727"/>
                  </a:cubicBezTo>
                  <a:cubicBezTo>
                    <a:pt x="5897" y="21017"/>
                    <a:pt x="6464" y="21298"/>
                    <a:pt x="7006" y="21629"/>
                  </a:cubicBezTo>
                  <a:cubicBezTo>
                    <a:pt x="7157" y="21722"/>
                    <a:pt x="7306" y="21818"/>
                    <a:pt x="7453" y="21917"/>
                  </a:cubicBezTo>
                  <a:cubicBezTo>
                    <a:pt x="7485" y="21938"/>
                    <a:pt x="7517" y="21961"/>
                    <a:pt x="7548" y="21983"/>
                  </a:cubicBezTo>
                  <a:lnTo>
                    <a:pt x="7548" y="21983"/>
                  </a:lnTo>
                  <a:cubicBezTo>
                    <a:pt x="7581" y="22006"/>
                    <a:pt x="7646" y="22053"/>
                    <a:pt x="7673" y="22075"/>
                  </a:cubicBezTo>
                  <a:cubicBezTo>
                    <a:pt x="8022" y="22350"/>
                    <a:pt x="8354" y="22636"/>
                    <a:pt x="8675" y="22942"/>
                  </a:cubicBezTo>
                  <a:cubicBezTo>
                    <a:pt x="9261" y="23505"/>
                    <a:pt x="9958" y="24216"/>
                    <a:pt x="10290" y="24815"/>
                  </a:cubicBezTo>
                  <a:cubicBezTo>
                    <a:pt x="10641" y="25447"/>
                    <a:pt x="10772" y="25871"/>
                    <a:pt x="10764" y="26580"/>
                  </a:cubicBezTo>
                  <a:cubicBezTo>
                    <a:pt x="10758" y="27147"/>
                    <a:pt x="10613" y="27661"/>
                    <a:pt x="10386" y="28272"/>
                  </a:cubicBezTo>
                  <a:cubicBezTo>
                    <a:pt x="10124" y="28975"/>
                    <a:pt x="9796" y="29652"/>
                    <a:pt x="9488" y="30336"/>
                  </a:cubicBezTo>
                  <a:cubicBezTo>
                    <a:pt x="8680" y="32128"/>
                    <a:pt x="8081" y="33925"/>
                    <a:pt x="7886" y="35895"/>
                  </a:cubicBezTo>
                  <a:cubicBezTo>
                    <a:pt x="7421" y="40569"/>
                    <a:pt x="9649" y="44705"/>
                    <a:pt x="12362" y="48335"/>
                  </a:cubicBezTo>
                  <a:cubicBezTo>
                    <a:pt x="12712" y="48804"/>
                    <a:pt x="13393" y="49116"/>
                    <a:pt x="13996" y="49116"/>
                  </a:cubicBezTo>
                  <a:cubicBezTo>
                    <a:pt x="14077" y="49116"/>
                    <a:pt x="14156" y="49110"/>
                    <a:pt x="14233" y="49099"/>
                  </a:cubicBezTo>
                  <a:cubicBezTo>
                    <a:pt x="14838" y="49007"/>
                    <a:pt x="15039" y="48506"/>
                    <a:pt x="14674" y="48017"/>
                  </a:cubicBezTo>
                  <a:cubicBezTo>
                    <a:pt x="12375" y="44940"/>
                    <a:pt x="10450" y="41528"/>
                    <a:pt x="10539" y="37574"/>
                  </a:cubicBezTo>
                  <a:cubicBezTo>
                    <a:pt x="10582" y="35627"/>
                    <a:pt x="11092" y="33807"/>
                    <a:pt x="11860" y="32032"/>
                  </a:cubicBezTo>
                  <a:cubicBezTo>
                    <a:pt x="12415" y="30756"/>
                    <a:pt x="13130" y="29495"/>
                    <a:pt x="13381" y="28113"/>
                  </a:cubicBezTo>
                  <a:cubicBezTo>
                    <a:pt x="13662" y="26562"/>
                    <a:pt x="13156" y="25164"/>
                    <a:pt x="12210" y="23930"/>
                  </a:cubicBezTo>
                  <a:cubicBezTo>
                    <a:pt x="11103" y="22484"/>
                    <a:pt x="9622" y="21198"/>
                    <a:pt x="8047" y="20286"/>
                  </a:cubicBezTo>
                  <a:cubicBezTo>
                    <a:pt x="7510" y="19976"/>
                    <a:pt x="6951" y="19707"/>
                    <a:pt x="6403" y="19418"/>
                  </a:cubicBezTo>
                  <a:cubicBezTo>
                    <a:pt x="6175" y="19298"/>
                    <a:pt x="5948" y="19174"/>
                    <a:pt x="5729" y="19040"/>
                  </a:cubicBezTo>
                  <a:cubicBezTo>
                    <a:pt x="5620" y="18972"/>
                    <a:pt x="5515" y="18900"/>
                    <a:pt x="5408" y="18830"/>
                  </a:cubicBezTo>
                  <a:lnTo>
                    <a:pt x="5408" y="18830"/>
                  </a:lnTo>
                  <a:cubicBezTo>
                    <a:pt x="5469" y="18869"/>
                    <a:pt x="5496" y="18885"/>
                    <a:pt x="5499" y="18885"/>
                  </a:cubicBezTo>
                  <a:cubicBezTo>
                    <a:pt x="5510" y="18885"/>
                    <a:pt x="5241" y="18695"/>
                    <a:pt x="5178" y="18640"/>
                  </a:cubicBezTo>
                  <a:cubicBezTo>
                    <a:pt x="5143" y="18610"/>
                    <a:pt x="5024" y="18496"/>
                    <a:pt x="4968" y="18445"/>
                  </a:cubicBezTo>
                  <a:lnTo>
                    <a:pt x="4968" y="18445"/>
                  </a:lnTo>
                  <a:cubicBezTo>
                    <a:pt x="4920" y="18388"/>
                    <a:pt x="4796" y="18249"/>
                    <a:pt x="4763" y="18207"/>
                  </a:cubicBezTo>
                  <a:cubicBezTo>
                    <a:pt x="4657" y="18078"/>
                    <a:pt x="4558" y="17942"/>
                    <a:pt x="4465" y="17803"/>
                  </a:cubicBezTo>
                  <a:cubicBezTo>
                    <a:pt x="4323" y="17589"/>
                    <a:pt x="4379" y="17678"/>
                    <a:pt x="4247" y="17421"/>
                  </a:cubicBezTo>
                  <a:cubicBezTo>
                    <a:pt x="3831" y="16626"/>
                    <a:pt x="3531" y="15749"/>
                    <a:pt x="3333" y="14875"/>
                  </a:cubicBezTo>
                  <a:cubicBezTo>
                    <a:pt x="2838" y="12678"/>
                    <a:pt x="3021" y="10352"/>
                    <a:pt x="3328" y="8143"/>
                  </a:cubicBezTo>
                  <a:cubicBezTo>
                    <a:pt x="3640" y="5903"/>
                    <a:pt x="4151" y="3699"/>
                    <a:pt x="4556" y="1476"/>
                  </a:cubicBezTo>
                  <a:cubicBezTo>
                    <a:pt x="4673" y="841"/>
                    <a:pt x="4080" y="390"/>
                    <a:pt x="3545" y="171"/>
                  </a:cubicBezTo>
                  <a:cubicBezTo>
                    <a:pt x="3375" y="102"/>
                    <a:pt x="2981" y="0"/>
                    <a:pt x="2622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6" name="Google Shape;576;p16"/>
            <p:cNvSpPr/>
            <p:nvPr/>
          </p:nvSpPr>
          <p:spPr>
            <a:xfrm>
              <a:off x="8054827" y="-79728"/>
              <a:ext cx="1054835" cy="1431162"/>
            </a:xfrm>
            <a:custGeom>
              <a:avLst/>
              <a:gdLst/>
              <a:ahLst/>
              <a:cxnLst/>
              <a:rect l="l" t="t" r="r" b="b"/>
              <a:pathLst>
                <a:path w="36405" h="49393" extrusionOk="0">
                  <a:moveTo>
                    <a:pt x="14570" y="18820"/>
                  </a:moveTo>
                  <a:cubicBezTo>
                    <a:pt x="14571" y="18820"/>
                    <a:pt x="14584" y="18822"/>
                    <a:pt x="14618" y="18826"/>
                  </a:cubicBezTo>
                  <a:lnTo>
                    <a:pt x="14618" y="18826"/>
                  </a:lnTo>
                  <a:cubicBezTo>
                    <a:pt x="14592" y="18823"/>
                    <a:pt x="14569" y="18820"/>
                    <a:pt x="14570" y="18820"/>
                  </a:cubicBezTo>
                  <a:close/>
                  <a:moveTo>
                    <a:pt x="14649" y="18829"/>
                  </a:moveTo>
                  <a:cubicBezTo>
                    <a:pt x="14656" y="18830"/>
                    <a:pt x="14663" y="18831"/>
                    <a:pt x="14671" y="18831"/>
                  </a:cubicBezTo>
                  <a:cubicBezTo>
                    <a:pt x="14664" y="18831"/>
                    <a:pt x="14656" y="18830"/>
                    <a:pt x="14649" y="18829"/>
                  </a:cubicBezTo>
                  <a:close/>
                  <a:moveTo>
                    <a:pt x="4756" y="1"/>
                  </a:moveTo>
                  <a:cubicBezTo>
                    <a:pt x="4233" y="1"/>
                    <a:pt x="3605" y="121"/>
                    <a:pt x="3325" y="476"/>
                  </a:cubicBezTo>
                  <a:lnTo>
                    <a:pt x="3326" y="476"/>
                  </a:lnTo>
                  <a:cubicBezTo>
                    <a:pt x="2008" y="2142"/>
                    <a:pt x="1178" y="4142"/>
                    <a:pt x="699" y="6201"/>
                  </a:cubicBezTo>
                  <a:cubicBezTo>
                    <a:pt x="189" y="8379"/>
                    <a:pt x="0" y="10711"/>
                    <a:pt x="513" y="12908"/>
                  </a:cubicBezTo>
                  <a:cubicBezTo>
                    <a:pt x="1037" y="15152"/>
                    <a:pt x="2290" y="16981"/>
                    <a:pt x="4410" y="17964"/>
                  </a:cubicBezTo>
                  <a:cubicBezTo>
                    <a:pt x="5998" y="18700"/>
                    <a:pt x="7727" y="18857"/>
                    <a:pt x="9460" y="18857"/>
                  </a:cubicBezTo>
                  <a:cubicBezTo>
                    <a:pt x="10349" y="18857"/>
                    <a:pt x="11239" y="18815"/>
                    <a:pt x="12111" y="18790"/>
                  </a:cubicBezTo>
                  <a:cubicBezTo>
                    <a:pt x="12453" y="18779"/>
                    <a:pt x="12794" y="18772"/>
                    <a:pt x="13136" y="18772"/>
                  </a:cubicBezTo>
                  <a:cubicBezTo>
                    <a:pt x="13425" y="18772"/>
                    <a:pt x="13714" y="18777"/>
                    <a:pt x="14003" y="18790"/>
                  </a:cubicBezTo>
                  <a:cubicBezTo>
                    <a:pt x="14159" y="18796"/>
                    <a:pt x="14314" y="18804"/>
                    <a:pt x="14471" y="18815"/>
                  </a:cubicBezTo>
                  <a:cubicBezTo>
                    <a:pt x="14524" y="18819"/>
                    <a:pt x="14579" y="18823"/>
                    <a:pt x="14634" y="18828"/>
                  </a:cubicBezTo>
                  <a:lnTo>
                    <a:pt x="14634" y="18828"/>
                  </a:lnTo>
                  <a:cubicBezTo>
                    <a:pt x="14656" y="18831"/>
                    <a:pt x="14684" y="18835"/>
                    <a:pt x="14720" y="18839"/>
                  </a:cubicBezTo>
                  <a:cubicBezTo>
                    <a:pt x="15027" y="18879"/>
                    <a:pt x="15332" y="18924"/>
                    <a:pt x="15635" y="18988"/>
                  </a:cubicBezTo>
                  <a:cubicBezTo>
                    <a:pt x="16640" y="19200"/>
                    <a:pt x="17890" y="19807"/>
                    <a:pt x="18695" y="20664"/>
                  </a:cubicBezTo>
                  <a:cubicBezTo>
                    <a:pt x="19527" y="21549"/>
                    <a:pt x="20224" y="22576"/>
                    <a:pt x="20570" y="23749"/>
                  </a:cubicBezTo>
                  <a:cubicBezTo>
                    <a:pt x="20886" y="24819"/>
                    <a:pt x="20955" y="25940"/>
                    <a:pt x="20971" y="27052"/>
                  </a:cubicBezTo>
                  <a:cubicBezTo>
                    <a:pt x="20990" y="28322"/>
                    <a:pt x="20957" y="29591"/>
                    <a:pt x="21038" y="30859"/>
                  </a:cubicBezTo>
                  <a:cubicBezTo>
                    <a:pt x="21109" y="31947"/>
                    <a:pt x="21323" y="33040"/>
                    <a:pt x="21492" y="34117"/>
                  </a:cubicBezTo>
                  <a:cubicBezTo>
                    <a:pt x="21808" y="36134"/>
                    <a:pt x="22180" y="38161"/>
                    <a:pt x="22863" y="40093"/>
                  </a:cubicBezTo>
                  <a:cubicBezTo>
                    <a:pt x="23527" y="41973"/>
                    <a:pt x="24467" y="43754"/>
                    <a:pt x="25866" y="45194"/>
                  </a:cubicBezTo>
                  <a:cubicBezTo>
                    <a:pt x="27515" y="46892"/>
                    <a:pt x="29609" y="48042"/>
                    <a:pt x="31850" y="48764"/>
                  </a:cubicBezTo>
                  <a:cubicBezTo>
                    <a:pt x="32564" y="48994"/>
                    <a:pt x="33293" y="49180"/>
                    <a:pt x="34025" y="49343"/>
                  </a:cubicBezTo>
                  <a:cubicBezTo>
                    <a:pt x="34171" y="49376"/>
                    <a:pt x="34339" y="49393"/>
                    <a:pt x="34515" y="49393"/>
                  </a:cubicBezTo>
                  <a:cubicBezTo>
                    <a:pt x="35034" y="49393"/>
                    <a:pt x="35624" y="49242"/>
                    <a:pt x="35945" y="48906"/>
                  </a:cubicBezTo>
                  <a:cubicBezTo>
                    <a:pt x="36405" y="48427"/>
                    <a:pt x="35742" y="48132"/>
                    <a:pt x="35343" y="48042"/>
                  </a:cubicBezTo>
                  <a:cubicBezTo>
                    <a:pt x="33117" y="47542"/>
                    <a:pt x="30972" y="46657"/>
                    <a:pt x="29210" y="45162"/>
                  </a:cubicBezTo>
                  <a:cubicBezTo>
                    <a:pt x="27772" y="43941"/>
                    <a:pt x="26721" y="42297"/>
                    <a:pt x="25997" y="40569"/>
                  </a:cubicBezTo>
                  <a:cubicBezTo>
                    <a:pt x="25240" y="38761"/>
                    <a:pt x="24837" y="36808"/>
                    <a:pt x="24506" y="34883"/>
                  </a:cubicBezTo>
                  <a:cubicBezTo>
                    <a:pt x="24332" y="33863"/>
                    <a:pt x="24182" y="32837"/>
                    <a:pt x="24032" y="31813"/>
                  </a:cubicBezTo>
                  <a:cubicBezTo>
                    <a:pt x="23850" y="30583"/>
                    <a:pt x="23821" y="29356"/>
                    <a:pt x="23820" y="28115"/>
                  </a:cubicBezTo>
                  <a:cubicBezTo>
                    <a:pt x="23818" y="25859"/>
                    <a:pt x="23799" y="23608"/>
                    <a:pt x="22609" y="21606"/>
                  </a:cubicBezTo>
                  <a:cubicBezTo>
                    <a:pt x="21187" y="19216"/>
                    <a:pt x="18762" y="17862"/>
                    <a:pt x="16038" y="17537"/>
                  </a:cubicBezTo>
                  <a:cubicBezTo>
                    <a:pt x="15248" y="17443"/>
                    <a:pt x="14457" y="17412"/>
                    <a:pt x="13665" y="17412"/>
                  </a:cubicBezTo>
                  <a:cubicBezTo>
                    <a:pt x="13152" y="17412"/>
                    <a:pt x="12639" y="17425"/>
                    <a:pt x="12124" y="17443"/>
                  </a:cubicBezTo>
                  <a:cubicBezTo>
                    <a:pt x="11515" y="17466"/>
                    <a:pt x="10907" y="17489"/>
                    <a:pt x="10298" y="17494"/>
                  </a:cubicBezTo>
                  <a:cubicBezTo>
                    <a:pt x="10236" y="17495"/>
                    <a:pt x="10174" y="17495"/>
                    <a:pt x="10111" y="17495"/>
                  </a:cubicBezTo>
                  <a:cubicBezTo>
                    <a:pt x="9884" y="17495"/>
                    <a:pt x="9657" y="17492"/>
                    <a:pt x="9429" y="17485"/>
                  </a:cubicBezTo>
                  <a:cubicBezTo>
                    <a:pt x="9274" y="17480"/>
                    <a:pt x="9119" y="17472"/>
                    <a:pt x="8966" y="17464"/>
                  </a:cubicBezTo>
                  <a:cubicBezTo>
                    <a:pt x="8913" y="17460"/>
                    <a:pt x="8629" y="17434"/>
                    <a:pt x="8602" y="17434"/>
                  </a:cubicBezTo>
                  <a:cubicBezTo>
                    <a:pt x="8594" y="17434"/>
                    <a:pt x="8608" y="17436"/>
                    <a:pt x="8656" y="17442"/>
                  </a:cubicBezTo>
                  <a:cubicBezTo>
                    <a:pt x="8063" y="17371"/>
                    <a:pt x="7584" y="17285"/>
                    <a:pt x="7114" y="17128"/>
                  </a:cubicBezTo>
                  <a:cubicBezTo>
                    <a:pt x="6585" y="16956"/>
                    <a:pt x="6084" y="16707"/>
                    <a:pt x="5625" y="16392"/>
                  </a:cubicBezTo>
                  <a:cubicBezTo>
                    <a:pt x="4850" y="15860"/>
                    <a:pt x="4275" y="15020"/>
                    <a:pt x="3874" y="14167"/>
                  </a:cubicBezTo>
                  <a:cubicBezTo>
                    <a:pt x="2983" y="12275"/>
                    <a:pt x="2927" y="10002"/>
                    <a:pt x="3176" y="7962"/>
                  </a:cubicBezTo>
                  <a:cubicBezTo>
                    <a:pt x="3430" y="5869"/>
                    <a:pt x="4087" y="3764"/>
                    <a:pt x="5152" y="1939"/>
                  </a:cubicBezTo>
                  <a:cubicBezTo>
                    <a:pt x="5360" y="1578"/>
                    <a:pt x="5592" y="1233"/>
                    <a:pt x="5847" y="906"/>
                  </a:cubicBezTo>
                  <a:cubicBezTo>
                    <a:pt x="6232" y="418"/>
                    <a:pt x="5708" y="123"/>
                    <a:pt x="5245" y="40"/>
                  </a:cubicBezTo>
                  <a:cubicBezTo>
                    <a:pt x="5108" y="15"/>
                    <a:pt x="4938" y="1"/>
                    <a:pt x="475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7" name="Google Shape;577;p16"/>
            <p:cNvSpPr/>
            <p:nvPr/>
          </p:nvSpPr>
          <p:spPr>
            <a:xfrm>
              <a:off x="8877766" y="3133802"/>
              <a:ext cx="463049" cy="786208"/>
            </a:xfrm>
            <a:custGeom>
              <a:avLst/>
              <a:gdLst/>
              <a:ahLst/>
              <a:cxnLst/>
              <a:rect l="l" t="t" r="r" b="b"/>
              <a:pathLst>
                <a:path w="15981" h="27134" extrusionOk="0">
                  <a:moveTo>
                    <a:pt x="7190" y="14865"/>
                  </a:moveTo>
                  <a:lnTo>
                    <a:pt x="7180" y="14871"/>
                  </a:lnTo>
                  <a:lnTo>
                    <a:pt x="7180" y="14871"/>
                  </a:lnTo>
                  <a:cubicBezTo>
                    <a:pt x="7185" y="14868"/>
                    <a:pt x="7188" y="14866"/>
                    <a:pt x="7190" y="14865"/>
                  </a:cubicBezTo>
                  <a:close/>
                  <a:moveTo>
                    <a:pt x="2881" y="21722"/>
                  </a:moveTo>
                  <a:cubicBezTo>
                    <a:pt x="2871" y="21757"/>
                    <a:pt x="2867" y="21770"/>
                    <a:pt x="2867" y="21770"/>
                  </a:cubicBezTo>
                  <a:cubicBezTo>
                    <a:pt x="2867" y="21770"/>
                    <a:pt x="2874" y="21744"/>
                    <a:pt x="2881" y="21722"/>
                  </a:cubicBezTo>
                  <a:close/>
                  <a:moveTo>
                    <a:pt x="14455" y="0"/>
                  </a:moveTo>
                  <a:cubicBezTo>
                    <a:pt x="14202" y="0"/>
                    <a:pt x="13948" y="49"/>
                    <a:pt x="13799" y="99"/>
                  </a:cubicBezTo>
                  <a:cubicBezTo>
                    <a:pt x="13337" y="254"/>
                    <a:pt x="12754" y="641"/>
                    <a:pt x="12862" y="1200"/>
                  </a:cubicBezTo>
                  <a:lnTo>
                    <a:pt x="12862" y="1198"/>
                  </a:lnTo>
                  <a:cubicBezTo>
                    <a:pt x="13145" y="2655"/>
                    <a:pt x="13322" y="4133"/>
                    <a:pt x="13276" y="5620"/>
                  </a:cubicBezTo>
                  <a:cubicBezTo>
                    <a:pt x="13259" y="6238"/>
                    <a:pt x="13198" y="6853"/>
                    <a:pt x="13094" y="7464"/>
                  </a:cubicBezTo>
                  <a:cubicBezTo>
                    <a:pt x="13001" y="8000"/>
                    <a:pt x="12872" y="8502"/>
                    <a:pt x="12738" y="8889"/>
                  </a:cubicBezTo>
                  <a:cubicBezTo>
                    <a:pt x="12580" y="9350"/>
                    <a:pt x="12383" y="9798"/>
                    <a:pt x="12155" y="10229"/>
                  </a:cubicBezTo>
                  <a:cubicBezTo>
                    <a:pt x="12051" y="10424"/>
                    <a:pt x="11939" y="10612"/>
                    <a:pt x="11822" y="10801"/>
                  </a:cubicBezTo>
                  <a:cubicBezTo>
                    <a:pt x="11798" y="10840"/>
                    <a:pt x="11783" y="10864"/>
                    <a:pt x="11775" y="10878"/>
                  </a:cubicBezTo>
                  <a:lnTo>
                    <a:pt x="11775" y="10878"/>
                  </a:lnTo>
                  <a:cubicBezTo>
                    <a:pt x="11766" y="10890"/>
                    <a:pt x="11749" y="10913"/>
                    <a:pt x="11719" y="10956"/>
                  </a:cubicBezTo>
                  <a:cubicBezTo>
                    <a:pt x="11650" y="11053"/>
                    <a:pt x="11581" y="11151"/>
                    <a:pt x="11509" y="11245"/>
                  </a:cubicBezTo>
                  <a:cubicBezTo>
                    <a:pt x="11239" y="11600"/>
                    <a:pt x="10949" y="11937"/>
                    <a:pt x="10637" y="12255"/>
                  </a:cubicBezTo>
                  <a:cubicBezTo>
                    <a:pt x="10556" y="12338"/>
                    <a:pt x="10472" y="12418"/>
                    <a:pt x="10391" y="12499"/>
                  </a:cubicBezTo>
                  <a:cubicBezTo>
                    <a:pt x="10459" y="12431"/>
                    <a:pt x="10484" y="12406"/>
                    <a:pt x="10483" y="12406"/>
                  </a:cubicBezTo>
                  <a:lnTo>
                    <a:pt x="10483" y="12406"/>
                  </a:lnTo>
                  <a:cubicBezTo>
                    <a:pt x="10482" y="12406"/>
                    <a:pt x="10350" y="12535"/>
                    <a:pt x="10313" y="12569"/>
                  </a:cubicBezTo>
                  <a:cubicBezTo>
                    <a:pt x="10142" y="12724"/>
                    <a:pt x="9966" y="12876"/>
                    <a:pt x="9789" y="13021"/>
                  </a:cubicBezTo>
                  <a:cubicBezTo>
                    <a:pt x="9102" y="13587"/>
                    <a:pt x="8370" y="14092"/>
                    <a:pt x="7629" y="14579"/>
                  </a:cubicBezTo>
                  <a:cubicBezTo>
                    <a:pt x="7455" y="14692"/>
                    <a:pt x="7281" y="14806"/>
                    <a:pt x="7108" y="14919"/>
                  </a:cubicBezTo>
                  <a:cubicBezTo>
                    <a:pt x="7080" y="14937"/>
                    <a:pt x="7064" y="14947"/>
                    <a:pt x="7056" y="14953"/>
                  </a:cubicBezTo>
                  <a:lnTo>
                    <a:pt x="7056" y="14953"/>
                  </a:lnTo>
                  <a:lnTo>
                    <a:pt x="7180" y="14871"/>
                  </a:lnTo>
                  <a:lnTo>
                    <a:pt x="7180" y="14871"/>
                  </a:lnTo>
                  <a:cubicBezTo>
                    <a:pt x="7147" y="14893"/>
                    <a:pt x="7049" y="14957"/>
                    <a:pt x="7049" y="14957"/>
                  </a:cubicBezTo>
                  <a:cubicBezTo>
                    <a:pt x="7049" y="14957"/>
                    <a:pt x="7051" y="14955"/>
                    <a:pt x="7056" y="14953"/>
                  </a:cubicBezTo>
                  <a:lnTo>
                    <a:pt x="7056" y="14953"/>
                  </a:lnTo>
                  <a:lnTo>
                    <a:pt x="7046" y="14959"/>
                  </a:lnTo>
                  <a:lnTo>
                    <a:pt x="6530" y="15291"/>
                  </a:lnTo>
                  <a:cubicBezTo>
                    <a:pt x="6166" y="15526"/>
                    <a:pt x="5803" y="15761"/>
                    <a:pt x="5445" y="16004"/>
                  </a:cubicBezTo>
                  <a:cubicBezTo>
                    <a:pt x="3923" y="17034"/>
                    <a:pt x="2501" y="18220"/>
                    <a:pt x="1502" y="19781"/>
                  </a:cubicBezTo>
                  <a:cubicBezTo>
                    <a:pt x="172" y="21859"/>
                    <a:pt x="1" y="24332"/>
                    <a:pt x="291" y="26723"/>
                  </a:cubicBezTo>
                  <a:cubicBezTo>
                    <a:pt x="330" y="27041"/>
                    <a:pt x="683" y="27133"/>
                    <a:pt x="1039" y="27133"/>
                  </a:cubicBezTo>
                  <a:cubicBezTo>
                    <a:pt x="1300" y="27133"/>
                    <a:pt x="1563" y="27083"/>
                    <a:pt x="1702" y="27036"/>
                  </a:cubicBezTo>
                  <a:cubicBezTo>
                    <a:pt x="2196" y="26870"/>
                    <a:pt x="2707" y="26503"/>
                    <a:pt x="2638" y="25936"/>
                  </a:cubicBezTo>
                  <a:cubicBezTo>
                    <a:pt x="2502" y="24818"/>
                    <a:pt x="2499" y="23669"/>
                    <a:pt x="2692" y="22557"/>
                  </a:cubicBezTo>
                  <a:cubicBezTo>
                    <a:pt x="2734" y="22316"/>
                    <a:pt x="2790" y="22079"/>
                    <a:pt x="2847" y="21841"/>
                  </a:cubicBezTo>
                  <a:cubicBezTo>
                    <a:pt x="2859" y="21799"/>
                    <a:pt x="2871" y="21757"/>
                    <a:pt x="2883" y="21714"/>
                  </a:cubicBezTo>
                  <a:lnTo>
                    <a:pt x="2883" y="21714"/>
                  </a:lnTo>
                  <a:cubicBezTo>
                    <a:pt x="2885" y="21706"/>
                    <a:pt x="2887" y="21699"/>
                    <a:pt x="2889" y="21694"/>
                  </a:cubicBezTo>
                  <a:cubicBezTo>
                    <a:pt x="2934" y="21555"/>
                    <a:pt x="2980" y="21420"/>
                    <a:pt x="3030" y="21284"/>
                  </a:cubicBezTo>
                  <a:cubicBezTo>
                    <a:pt x="3183" y="20873"/>
                    <a:pt x="3371" y="20477"/>
                    <a:pt x="3593" y="20098"/>
                  </a:cubicBezTo>
                  <a:cubicBezTo>
                    <a:pt x="3643" y="20012"/>
                    <a:pt x="3697" y="19928"/>
                    <a:pt x="3750" y="19841"/>
                  </a:cubicBezTo>
                  <a:cubicBezTo>
                    <a:pt x="3751" y="19840"/>
                    <a:pt x="3751" y="19840"/>
                    <a:pt x="3752" y="19839"/>
                  </a:cubicBezTo>
                  <a:lnTo>
                    <a:pt x="3752" y="19839"/>
                  </a:lnTo>
                  <a:cubicBezTo>
                    <a:pt x="3773" y="19806"/>
                    <a:pt x="3796" y="19774"/>
                    <a:pt x="3819" y="19742"/>
                  </a:cubicBezTo>
                  <a:cubicBezTo>
                    <a:pt x="3945" y="19562"/>
                    <a:pt x="4079" y="19388"/>
                    <a:pt x="4220" y="19218"/>
                  </a:cubicBezTo>
                  <a:cubicBezTo>
                    <a:pt x="4346" y="19066"/>
                    <a:pt x="4477" y="18919"/>
                    <a:pt x="4613" y="18776"/>
                  </a:cubicBezTo>
                  <a:cubicBezTo>
                    <a:pt x="4688" y="18696"/>
                    <a:pt x="4763" y="18618"/>
                    <a:pt x="4841" y="18541"/>
                  </a:cubicBezTo>
                  <a:cubicBezTo>
                    <a:pt x="4872" y="18511"/>
                    <a:pt x="4903" y="18480"/>
                    <a:pt x="4935" y="18450"/>
                  </a:cubicBezTo>
                  <a:cubicBezTo>
                    <a:pt x="4936" y="18449"/>
                    <a:pt x="4938" y="18448"/>
                    <a:pt x="4939" y="18447"/>
                  </a:cubicBezTo>
                  <a:lnTo>
                    <a:pt x="4939" y="18447"/>
                  </a:lnTo>
                  <a:cubicBezTo>
                    <a:pt x="5577" y="17885"/>
                    <a:pt x="6250" y="17362"/>
                    <a:pt x="6955" y="16883"/>
                  </a:cubicBezTo>
                  <a:cubicBezTo>
                    <a:pt x="7321" y="16633"/>
                    <a:pt x="7693" y="16392"/>
                    <a:pt x="8065" y="16151"/>
                  </a:cubicBezTo>
                  <a:cubicBezTo>
                    <a:pt x="8070" y="16148"/>
                    <a:pt x="8075" y="16145"/>
                    <a:pt x="8078" y="16142"/>
                  </a:cubicBezTo>
                  <a:lnTo>
                    <a:pt x="8078" y="16142"/>
                  </a:lnTo>
                  <a:cubicBezTo>
                    <a:pt x="8084" y="16138"/>
                    <a:pt x="8090" y="16134"/>
                    <a:pt x="8097" y="16130"/>
                  </a:cubicBezTo>
                  <a:lnTo>
                    <a:pt x="8586" y="15817"/>
                  </a:lnTo>
                  <a:cubicBezTo>
                    <a:pt x="8779" y="15692"/>
                    <a:pt x="8972" y="15566"/>
                    <a:pt x="9164" y="15440"/>
                  </a:cubicBezTo>
                  <a:cubicBezTo>
                    <a:pt x="9897" y="14961"/>
                    <a:pt x="10623" y="14464"/>
                    <a:pt x="11302" y="13911"/>
                  </a:cubicBezTo>
                  <a:cubicBezTo>
                    <a:pt x="12829" y="12670"/>
                    <a:pt x="14140" y="11143"/>
                    <a:pt x="14867" y="9294"/>
                  </a:cubicBezTo>
                  <a:cubicBezTo>
                    <a:pt x="15981" y="6464"/>
                    <a:pt x="15776" y="3342"/>
                    <a:pt x="15211" y="412"/>
                  </a:cubicBezTo>
                  <a:cubicBezTo>
                    <a:pt x="15149" y="94"/>
                    <a:pt x="14803" y="0"/>
                    <a:pt x="14455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78" name="Google Shape;578;p16"/>
          <p:cNvSpPr/>
          <p:nvPr/>
        </p:nvSpPr>
        <p:spPr>
          <a:xfrm>
            <a:off x="490235" y="464946"/>
            <a:ext cx="11211531" cy="5928109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9" name="Google Shape;579;p16"/>
          <p:cNvSpPr txBox="1">
            <a:spLocks noGrp="1"/>
          </p:cNvSpPr>
          <p:nvPr>
            <p:ph type="title"/>
          </p:nvPr>
        </p:nvSpPr>
        <p:spPr>
          <a:xfrm>
            <a:off x="4514767" y="4155467"/>
            <a:ext cx="6107600" cy="7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5333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80" name="Google Shape;580;p16"/>
          <p:cNvSpPr txBox="1">
            <a:spLocks noGrp="1"/>
          </p:cNvSpPr>
          <p:nvPr>
            <p:ph type="title" idx="2" hasCustomPrompt="1"/>
          </p:nvPr>
        </p:nvSpPr>
        <p:spPr>
          <a:xfrm>
            <a:off x="8941133" y="2494967"/>
            <a:ext cx="1376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581" name="Google Shape;581;p16"/>
          <p:cNvSpPr txBox="1">
            <a:spLocks noGrp="1"/>
          </p:cNvSpPr>
          <p:nvPr>
            <p:ph type="subTitle" idx="1"/>
          </p:nvPr>
        </p:nvSpPr>
        <p:spPr>
          <a:xfrm>
            <a:off x="4808800" y="4978400"/>
            <a:ext cx="5813600" cy="5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2" name="Google Shape;582;p16"/>
          <p:cNvSpPr/>
          <p:nvPr/>
        </p:nvSpPr>
        <p:spPr>
          <a:xfrm rot="1788335" flipH="1">
            <a:off x="10710615" y="5462623"/>
            <a:ext cx="725352" cy="1246408"/>
          </a:xfrm>
          <a:custGeom>
            <a:avLst/>
            <a:gdLst/>
            <a:ahLst/>
            <a:cxnLst/>
            <a:rect l="l" t="t" r="r" b="b"/>
            <a:pathLst>
              <a:path w="18775" h="32262" extrusionOk="0">
                <a:moveTo>
                  <a:pt x="11539" y="9839"/>
                </a:moveTo>
                <a:cubicBezTo>
                  <a:pt x="11540" y="9839"/>
                  <a:pt x="11541" y="9839"/>
                  <a:pt x="11542" y="9839"/>
                </a:cubicBezTo>
                <a:lnTo>
                  <a:pt x="11542" y="9839"/>
                </a:lnTo>
                <a:cubicBezTo>
                  <a:pt x="11542" y="9839"/>
                  <a:pt x="11543" y="9840"/>
                  <a:pt x="11543" y="9840"/>
                </a:cubicBezTo>
                <a:lnTo>
                  <a:pt x="11543" y="9840"/>
                </a:lnTo>
                <a:cubicBezTo>
                  <a:pt x="11542" y="9839"/>
                  <a:pt x="11540" y="9839"/>
                  <a:pt x="11539" y="9839"/>
                </a:cubicBezTo>
                <a:close/>
                <a:moveTo>
                  <a:pt x="10445" y="9705"/>
                </a:moveTo>
                <a:cubicBezTo>
                  <a:pt x="10662" y="9705"/>
                  <a:pt x="10879" y="9721"/>
                  <a:pt x="11095" y="9752"/>
                </a:cubicBezTo>
                <a:lnTo>
                  <a:pt x="11095" y="9752"/>
                </a:lnTo>
                <a:cubicBezTo>
                  <a:pt x="11229" y="10795"/>
                  <a:pt x="10928" y="11809"/>
                  <a:pt x="10083" y="12588"/>
                </a:cubicBezTo>
                <a:cubicBezTo>
                  <a:pt x="9204" y="13399"/>
                  <a:pt x="7980" y="13766"/>
                  <a:pt x="6789" y="13766"/>
                </a:cubicBezTo>
                <a:cubicBezTo>
                  <a:pt x="6551" y="13766"/>
                  <a:pt x="6314" y="13751"/>
                  <a:pt x="6081" y="13723"/>
                </a:cubicBezTo>
                <a:cubicBezTo>
                  <a:pt x="5889" y="13699"/>
                  <a:pt x="5740" y="13676"/>
                  <a:pt x="5598" y="13647"/>
                </a:cubicBezTo>
                <a:lnTo>
                  <a:pt x="5598" y="13647"/>
                </a:lnTo>
                <a:cubicBezTo>
                  <a:pt x="6034" y="12537"/>
                  <a:pt x="6747" y="11427"/>
                  <a:pt x="7709" y="10660"/>
                </a:cubicBezTo>
                <a:cubicBezTo>
                  <a:pt x="8507" y="10024"/>
                  <a:pt x="9470" y="9705"/>
                  <a:pt x="10445" y="9705"/>
                </a:cubicBezTo>
                <a:close/>
                <a:moveTo>
                  <a:pt x="14564" y="19435"/>
                </a:moveTo>
                <a:lnTo>
                  <a:pt x="14564" y="19435"/>
                </a:lnTo>
                <a:cubicBezTo>
                  <a:pt x="14564" y="19444"/>
                  <a:pt x="14564" y="19453"/>
                  <a:pt x="14564" y="19461"/>
                </a:cubicBezTo>
                <a:lnTo>
                  <a:pt x="14564" y="19461"/>
                </a:lnTo>
                <a:cubicBezTo>
                  <a:pt x="14564" y="19461"/>
                  <a:pt x="14563" y="19461"/>
                  <a:pt x="14563" y="19461"/>
                </a:cubicBezTo>
                <a:lnTo>
                  <a:pt x="14563" y="19461"/>
                </a:lnTo>
                <a:cubicBezTo>
                  <a:pt x="14563" y="19453"/>
                  <a:pt x="14564" y="19445"/>
                  <a:pt x="14564" y="19435"/>
                </a:cubicBezTo>
                <a:close/>
                <a:moveTo>
                  <a:pt x="14428" y="19664"/>
                </a:moveTo>
                <a:lnTo>
                  <a:pt x="14428" y="19664"/>
                </a:lnTo>
                <a:cubicBezTo>
                  <a:pt x="14436" y="19665"/>
                  <a:pt x="14444" y="19667"/>
                  <a:pt x="14452" y="19669"/>
                </a:cubicBezTo>
                <a:cubicBezTo>
                  <a:pt x="14443" y="19667"/>
                  <a:pt x="14435" y="19665"/>
                  <a:pt x="14428" y="19664"/>
                </a:cubicBezTo>
                <a:close/>
                <a:moveTo>
                  <a:pt x="14531" y="19694"/>
                </a:moveTo>
                <a:lnTo>
                  <a:pt x="14531" y="19694"/>
                </a:lnTo>
                <a:cubicBezTo>
                  <a:pt x="14531" y="19694"/>
                  <a:pt x="14531" y="19694"/>
                  <a:pt x="14531" y="19695"/>
                </a:cubicBezTo>
                <a:lnTo>
                  <a:pt x="14531" y="19695"/>
                </a:lnTo>
                <a:cubicBezTo>
                  <a:pt x="14531" y="19696"/>
                  <a:pt x="14530" y="19697"/>
                  <a:pt x="14530" y="19698"/>
                </a:cubicBezTo>
                <a:lnTo>
                  <a:pt x="14530" y="19698"/>
                </a:lnTo>
                <a:cubicBezTo>
                  <a:pt x="14530" y="19697"/>
                  <a:pt x="14530" y="19696"/>
                  <a:pt x="14531" y="19694"/>
                </a:cubicBezTo>
                <a:close/>
                <a:moveTo>
                  <a:pt x="14779" y="19781"/>
                </a:moveTo>
                <a:cubicBezTo>
                  <a:pt x="14780" y="19781"/>
                  <a:pt x="14781" y="19782"/>
                  <a:pt x="14782" y="19782"/>
                </a:cubicBezTo>
                <a:lnTo>
                  <a:pt x="14782" y="19782"/>
                </a:lnTo>
                <a:cubicBezTo>
                  <a:pt x="14814" y="19800"/>
                  <a:pt x="14847" y="19818"/>
                  <a:pt x="14880" y="19835"/>
                </a:cubicBezTo>
                <a:lnTo>
                  <a:pt x="14880" y="19835"/>
                </a:lnTo>
                <a:cubicBezTo>
                  <a:pt x="14885" y="19839"/>
                  <a:pt x="14888" y="19841"/>
                  <a:pt x="14887" y="19841"/>
                </a:cubicBezTo>
                <a:cubicBezTo>
                  <a:pt x="14883" y="19841"/>
                  <a:pt x="14854" y="19826"/>
                  <a:pt x="14779" y="19781"/>
                </a:cubicBezTo>
                <a:close/>
                <a:moveTo>
                  <a:pt x="5402" y="20224"/>
                </a:moveTo>
                <a:lnTo>
                  <a:pt x="5402" y="20224"/>
                </a:lnTo>
                <a:cubicBezTo>
                  <a:pt x="5403" y="20227"/>
                  <a:pt x="5404" y="20230"/>
                  <a:pt x="5405" y="20233"/>
                </a:cubicBezTo>
                <a:cubicBezTo>
                  <a:pt x="5404" y="20229"/>
                  <a:pt x="5403" y="20227"/>
                  <a:pt x="5402" y="20224"/>
                </a:cubicBezTo>
                <a:close/>
                <a:moveTo>
                  <a:pt x="6201" y="21492"/>
                </a:moveTo>
                <a:cubicBezTo>
                  <a:pt x="6209" y="21500"/>
                  <a:pt x="6216" y="21507"/>
                  <a:pt x="6220" y="21512"/>
                </a:cubicBezTo>
                <a:lnTo>
                  <a:pt x="6220" y="21512"/>
                </a:lnTo>
                <a:cubicBezTo>
                  <a:pt x="6211" y="21507"/>
                  <a:pt x="6204" y="21503"/>
                  <a:pt x="6203" y="21503"/>
                </a:cubicBezTo>
                <a:lnTo>
                  <a:pt x="6203" y="21503"/>
                </a:lnTo>
                <a:cubicBezTo>
                  <a:pt x="6201" y="21503"/>
                  <a:pt x="6207" y="21509"/>
                  <a:pt x="6227" y="21522"/>
                </a:cubicBezTo>
                <a:lnTo>
                  <a:pt x="6227" y="21522"/>
                </a:lnTo>
                <a:cubicBezTo>
                  <a:pt x="6227" y="21521"/>
                  <a:pt x="6224" y="21517"/>
                  <a:pt x="6220" y="21512"/>
                </a:cubicBezTo>
                <a:lnTo>
                  <a:pt x="6220" y="21512"/>
                </a:lnTo>
                <a:cubicBezTo>
                  <a:pt x="6225" y="21514"/>
                  <a:pt x="6229" y="21517"/>
                  <a:pt x="6235" y="21520"/>
                </a:cubicBezTo>
                <a:lnTo>
                  <a:pt x="6235" y="21520"/>
                </a:lnTo>
                <a:cubicBezTo>
                  <a:pt x="6221" y="21509"/>
                  <a:pt x="6209" y="21499"/>
                  <a:pt x="6201" y="21492"/>
                </a:cubicBezTo>
                <a:close/>
                <a:moveTo>
                  <a:pt x="6375" y="21627"/>
                </a:moveTo>
                <a:lnTo>
                  <a:pt x="6375" y="21627"/>
                </a:lnTo>
                <a:cubicBezTo>
                  <a:pt x="6416" y="21647"/>
                  <a:pt x="6467" y="21686"/>
                  <a:pt x="6462" y="21686"/>
                </a:cubicBezTo>
                <a:cubicBezTo>
                  <a:pt x="6459" y="21686"/>
                  <a:pt x="6435" y="21671"/>
                  <a:pt x="6375" y="21627"/>
                </a:cubicBezTo>
                <a:close/>
                <a:moveTo>
                  <a:pt x="13539" y="19563"/>
                </a:moveTo>
                <a:cubicBezTo>
                  <a:pt x="13800" y="19563"/>
                  <a:pt x="14065" y="19593"/>
                  <a:pt x="14362" y="19651"/>
                </a:cubicBezTo>
                <a:lnTo>
                  <a:pt x="14362" y="19651"/>
                </a:lnTo>
                <a:cubicBezTo>
                  <a:pt x="14361" y="19651"/>
                  <a:pt x="14361" y="19650"/>
                  <a:pt x="14360" y="19650"/>
                </a:cubicBezTo>
                <a:lnTo>
                  <a:pt x="14360" y="19650"/>
                </a:lnTo>
                <a:cubicBezTo>
                  <a:pt x="14356" y="19650"/>
                  <a:pt x="14474" y="19677"/>
                  <a:pt x="14524" y="19692"/>
                </a:cubicBezTo>
                <a:lnTo>
                  <a:pt x="14524" y="19692"/>
                </a:lnTo>
                <a:cubicBezTo>
                  <a:pt x="14500" y="19721"/>
                  <a:pt x="14430" y="19855"/>
                  <a:pt x="14394" y="19897"/>
                </a:cubicBezTo>
                <a:cubicBezTo>
                  <a:pt x="14302" y="20001"/>
                  <a:pt x="14196" y="20094"/>
                  <a:pt x="14081" y="20172"/>
                </a:cubicBezTo>
                <a:cubicBezTo>
                  <a:pt x="13177" y="20806"/>
                  <a:pt x="12056" y="21269"/>
                  <a:pt x="11014" y="21622"/>
                </a:cubicBezTo>
                <a:cubicBezTo>
                  <a:pt x="10687" y="21733"/>
                  <a:pt x="10331" y="21835"/>
                  <a:pt x="9972" y="21917"/>
                </a:cubicBezTo>
                <a:lnTo>
                  <a:pt x="9972" y="21917"/>
                </a:lnTo>
                <a:cubicBezTo>
                  <a:pt x="10122" y="21614"/>
                  <a:pt x="10301" y="21325"/>
                  <a:pt x="10516" y="21055"/>
                </a:cubicBezTo>
                <a:cubicBezTo>
                  <a:pt x="11024" y="20420"/>
                  <a:pt x="11687" y="19956"/>
                  <a:pt x="12469" y="19729"/>
                </a:cubicBezTo>
                <a:cubicBezTo>
                  <a:pt x="12861" y="19615"/>
                  <a:pt x="13196" y="19563"/>
                  <a:pt x="13539" y="19563"/>
                </a:cubicBezTo>
                <a:close/>
                <a:moveTo>
                  <a:pt x="11319" y="30029"/>
                </a:moveTo>
                <a:cubicBezTo>
                  <a:pt x="11321" y="30030"/>
                  <a:pt x="11324" y="30031"/>
                  <a:pt x="11326" y="30033"/>
                </a:cubicBezTo>
                <a:lnTo>
                  <a:pt x="11326" y="30033"/>
                </a:lnTo>
                <a:cubicBezTo>
                  <a:pt x="11324" y="30031"/>
                  <a:pt x="11321" y="30030"/>
                  <a:pt x="11319" y="30029"/>
                </a:cubicBezTo>
                <a:close/>
                <a:moveTo>
                  <a:pt x="11354" y="30050"/>
                </a:moveTo>
                <a:cubicBezTo>
                  <a:pt x="11371" y="30061"/>
                  <a:pt x="11384" y="30070"/>
                  <a:pt x="11384" y="30070"/>
                </a:cubicBezTo>
                <a:cubicBezTo>
                  <a:pt x="11384" y="30070"/>
                  <a:pt x="11376" y="30064"/>
                  <a:pt x="11354" y="30050"/>
                </a:cubicBezTo>
                <a:close/>
                <a:moveTo>
                  <a:pt x="7317" y="0"/>
                </a:moveTo>
                <a:cubicBezTo>
                  <a:pt x="7270" y="0"/>
                  <a:pt x="7223" y="6"/>
                  <a:pt x="7178" y="18"/>
                </a:cubicBezTo>
                <a:lnTo>
                  <a:pt x="7180" y="16"/>
                </a:lnTo>
                <a:lnTo>
                  <a:pt x="7180" y="16"/>
                </a:lnTo>
                <a:cubicBezTo>
                  <a:pt x="5272" y="516"/>
                  <a:pt x="3590" y="2046"/>
                  <a:pt x="2379" y="3540"/>
                </a:cubicBezTo>
                <a:cubicBezTo>
                  <a:pt x="1125" y="5085"/>
                  <a:pt x="1" y="7133"/>
                  <a:pt x="354" y="9187"/>
                </a:cubicBezTo>
                <a:cubicBezTo>
                  <a:pt x="528" y="10208"/>
                  <a:pt x="1128" y="11231"/>
                  <a:pt x="1751" y="12044"/>
                </a:cubicBezTo>
                <a:cubicBezTo>
                  <a:pt x="2202" y="12632"/>
                  <a:pt x="2716" y="13169"/>
                  <a:pt x="3288" y="13637"/>
                </a:cubicBezTo>
                <a:lnTo>
                  <a:pt x="3288" y="13637"/>
                </a:lnTo>
                <a:cubicBezTo>
                  <a:pt x="3104" y="14426"/>
                  <a:pt x="3013" y="15234"/>
                  <a:pt x="3009" y="16020"/>
                </a:cubicBezTo>
                <a:cubicBezTo>
                  <a:pt x="2996" y="18411"/>
                  <a:pt x="3836" y="20793"/>
                  <a:pt x="5734" y="22337"/>
                </a:cubicBezTo>
                <a:cubicBezTo>
                  <a:pt x="6244" y="22751"/>
                  <a:pt x="6803" y="23099"/>
                  <a:pt x="7400" y="23354"/>
                </a:cubicBezTo>
                <a:lnTo>
                  <a:pt x="7400" y="23354"/>
                </a:lnTo>
                <a:cubicBezTo>
                  <a:pt x="7276" y="25244"/>
                  <a:pt x="7763" y="27144"/>
                  <a:pt x="8821" y="28743"/>
                </a:cubicBezTo>
                <a:cubicBezTo>
                  <a:pt x="10106" y="30685"/>
                  <a:pt x="12297" y="32262"/>
                  <a:pt x="14686" y="32262"/>
                </a:cubicBezTo>
                <a:cubicBezTo>
                  <a:pt x="14772" y="32262"/>
                  <a:pt x="14859" y="32260"/>
                  <a:pt x="14945" y="32256"/>
                </a:cubicBezTo>
                <a:cubicBezTo>
                  <a:pt x="16208" y="32195"/>
                  <a:pt x="17351" y="31684"/>
                  <a:pt x="18385" y="30981"/>
                </a:cubicBezTo>
                <a:cubicBezTo>
                  <a:pt x="18775" y="30716"/>
                  <a:pt x="17560" y="29348"/>
                  <a:pt x="16835" y="29348"/>
                </a:cubicBezTo>
                <a:cubicBezTo>
                  <a:pt x="16743" y="29348"/>
                  <a:pt x="16660" y="29370"/>
                  <a:pt x="16588" y="29418"/>
                </a:cubicBezTo>
                <a:cubicBezTo>
                  <a:pt x="15622" y="30074"/>
                  <a:pt x="14460" y="30554"/>
                  <a:pt x="13283" y="30554"/>
                </a:cubicBezTo>
                <a:cubicBezTo>
                  <a:pt x="12954" y="30554"/>
                  <a:pt x="12623" y="30517"/>
                  <a:pt x="12295" y="30434"/>
                </a:cubicBezTo>
                <a:cubicBezTo>
                  <a:pt x="12025" y="30369"/>
                  <a:pt x="11765" y="30270"/>
                  <a:pt x="11519" y="30139"/>
                </a:cubicBezTo>
                <a:cubicBezTo>
                  <a:pt x="11459" y="30108"/>
                  <a:pt x="11400" y="30075"/>
                  <a:pt x="11341" y="30042"/>
                </a:cubicBezTo>
                <a:lnTo>
                  <a:pt x="11341" y="30042"/>
                </a:lnTo>
                <a:cubicBezTo>
                  <a:pt x="11325" y="30031"/>
                  <a:pt x="11303" y="30016"/>
                  <a:pt x="11274" y="29997"/>
                </a:cubicBezTo>
                <a:cubicBezTo>
                  <a:pt x="11210" y="29954"/>
                  <a:pt x="11148" y="29909"/>
                  <a:pt x="11086" y="29863"/>
                </a:cubicBezTo>
                <a:lnTo>
                  <a:pt x="11086" y="29863"/>
                </a:lnTo>
                <a:cubicBezTo>
                  <a:pt x="11131" y="29896"/>
                  <a:pt x="11150" y="29909"/>
                  <a:pt x="11151" y="29909"/>
                </a:cubicBezTo>
                <a:cubicBezTo>
                  <a:pt x="11155" y="29909"/>
                  <a:pt x="10984" y="29777"/>
                  <a:pt x="10976" y="29768"/>
                </a:cubicBezTo>
                <a:cubicBezTo>
                  <a:pt x="10678" y="29509"/>
                  <a:pt x="10327" y="29073"/>
                  <a:pt x="10027" y="28493"/>
                </a:cubicBezTo>
                <a:cubicBezTo>
                  <a:pt x="9337" y="27155"/>
                  <a:pt x="9166" y="25627"/>
                  <a:pt x="9349" y="24145"/>
                </a:cubicBezTo>
                <a:cubicBezTo>
                  <a:pt x="9363" y="24036"/>
                  <a:pt x="9378" y="23928"/>
                  <a:pt x="9396" y="23820"/>
                </a:cubicBezTo>
                <a:lnTo>
                  <a:pt x="9396" y="23820"/>
                </a:lnTo>
                <a:cubicBezTo>
                  <a:pt x="9512" y="23826"/>
                  <a:pt x="9629" y="23829"/>
                  <a:pt x="9745" y="23829"/>
                </a:cubicBezTo>
                <a:cubicBezTo>
                  <a:pt x="11066" y="23829"/>
                  <a:pt x="12368" y="23457"/>
                  <a:pt x="13576" y="22940"/>
                </a:cubicBezTo>
                <a:cubicBezTo>
                  <a:pt x="14372" y="22599"/>
                  <a:pt x="15249" y="22217"/>
                  <a:pt x="15944" y="21691"/>
                </a:cubicBezTo>
                <a:cubicBezTo>
                  <a:pt x="16239" y="21468"/>
                  <a:pt x="16470" y="21138"/>
                  <a:pt x="16465" y="20755"/>
                </a:cubicBezTo>
                <a:cubicBezTo>
                  <a:pt x="16457" y="20086"/>
                  <a:pt x="15923" y="19490"/>
                  <a:pt x="15455" y="19074"/>
                </a:cubicBezTo>
                <a:cubicBezTo>
                  <a:pt x="14955" y="18630"/>
                  <a:pt x="14369" y="18295"/>
                  <a:pt x="13731" y="18092"/>
                </a:cubicBezTo>
                <a:cubicBezTo>
                  <a:pt x="13237" y="17937"/>
                  <a:pt x="12713" y="17854"/>
                  <a:pt x="12191" y="17854"/>
                </a:cubicBezTo>
                <a:cubicBezTo>
                  <a:pt x="11512" y="17854"/>
                  <a:pt x="10835" y="17993"/>
                  <a:pt x="10226" y="18295"/>
                </a:cubicBezTo>
                <a:cubicBezTo>
                  <a:pt x="8798" y="19001"/>
                  <a:pt x="7985" y="20364"/>
                  <a:pt x="7622" y="21880"/>
                </a:cubicBezTo>
                <a:cubicBezTo>
                  <a:pt x="7609" y="21936"/>
                  <a:pt x="7596" y="21993"/>
                  <a:pt x="7583" y="22050"/>
                </a:cubicBezTo>
                <a:lnTo>
                  <a:pt x="7583" y="22050"/>
                </a:lnTo>
                <a:cubicBezTo>
                  <a:pt x="7518" y="22040"/>
                  <a:pt x="7454" y="22029"/>
                  <a:pt x="7389" y="22017"/>
                </a:cubicBezTo>
                <a:cubicBezTo>
                  <a:pt x="7357" y="22011"/>
                  <a:pt x="7203" y="21972"/>
                  <a:pt x="7196" y="21972"/>
                </a:cubicBezTo>
                <a:lnTo>
                  <a:pt x="7196" y="21972"/>
                </a:lnTo>
                <a:cubicBezTo>
                  <a:pt x="7194" y="21972"/>
                  <a:pt x="7207" y="21976"/>
                  <a:pt x="7243" y="21987"/>
                </a:cubicBezTo>
                <a:lnTo>
                  <a:pt x="7243" y="21987"/>
                </a:lnTo>
                <a:cubicBezTo>
                  <a:pt x="7181" y="21970"/>
                  <a:pt x="7118" y="21953"/>
                  <a:pt x="7057" y="21932"/>
                </a:cubicBezTo>
                <a:cubicBezTo>
                  <a:pt x="6983" y="21908"/>
                  <a:pt x="6913" y="21886"/>
                  <a:pt x="6843" y="21859"/>
                </a:cubicBezTo>
                <a:cubicBezTo>
                  <a:pt x="6797" y="21842"/>
                  <a:pt x="6737" y="21816"/>
                  <a:pt x="6699" y="21799"/>
                </a:cubicBezTo>
                <a:lnTo>
                  <a:pt x="6699" y="21799"/>
                </a:lnTo>
                <a:cubicBezTo>
                  <a:pt x="6593" y="21738"/>
                  <a:pt x="6481" y="21664"/>
                  <a:pt x="6372" y="21625"/>
                </a:cubicBezTo>
                <a:lnTo>
                  <a:pt x="6372" y="21625"/>
                </a:lnTo>
                <a:cubicBezTo>
                  <a:pt x="6367" y="21622"/>
                  <a:pt x="6362" y="21618"/>
                  <a:pt x="6357" y="21614"/>
                </a:cubicBezTo>
                <a:cubicBezTo>
                  <a:pt x="6355" y="21613"/>
                  <a:pt x="6353" y="21612"/>
                  <a:pt x="6352" y="21610"/>
                </a:cubicBezTo>
                <a:lnTo>
                  <a:pt x="6352" y="21610"/>
                </a:lnTo>
                <a:cubicBezTo>
                  <a:pt x="6354" y="21614"/>
                  <a:pt x="6354" y="21617"/>
                  <a:pt x="6352" y="21619"/>
                </a:cubicBezTo>
                <a:cubicBezTo>
                  <a:pt x="6352" y="21619"/>
                  <a:pt x="6352" y="21619"/>
                  <a:pt x="6352" y="21619"/>
                </a:cubicBezTo>
                <a:cubicBezTo>
                  <a:pt x="6351" y="21619"/>
                  <a:pt x="6313" y="21588"/>
                  <a:pt x="6275" y="21555"/>
                </a:cubicBezTo>
                <a:lnTo>
                  <a:pt x="6275" y="21555"/>
                </a:lnTo>
                <a:cubicBezTo>
                  <a:pt x="6301" y="21572"/>
                  <a:pt x="6327" y="21592"/>
                  <a:pt x="6352" y="21610"/>
                </a:cubicBezTo>
                <a:lnTo>
                  <a:pt x="6352" y="21610"/>
                </a:lnTo>
                <a:cubicBezTo>
                  <a:pt x="6340" y="21589"/>
                  <a:pt x="6275" y="21545"/>
                  <a:pt x="6235" y="21520"/>
                </a:cubicBezTo>
                <a:lnTo>
                  <a:pt x="6235" y="21520"/>
                </a:lnTo>
                <a:cubicBezTo>
                  <a:pt x="6247" y="21531"/>
                  <a:pt x="6261" y="21543"/>
                  <a:pt x="6275" y="21555"/>
                </a:cubicBezTo>
                <a:lnTo>
                  <a:pt x="6275" y="21555"/>
                </a:lnTo>
                <a:cubicBezTo>
                  <a:pt x="6274" y="21554"/>
                  <a:pt x="6272" y="21553"/>
                  <a:pt x="6271" y="21552"/>
                </a:cubicBezTo>
                <a:cubicBezTo>
                  <a:pt x="6252" y="21540"/>
                  <a:pt x="6237" y="21530"/>
                  <a:pt x="6227" y="21522"/>
                </a:cubicBezTo>
                <a:lnTo>
                  <a:pt x="6227" y="21522"/>
                </a:lnTo>
                <a:cubicBezTo>
                  <a:pt x="6227" y="21523"/>
                  <a:pt x="6226" y="21523"/>
                  <a:pt x="6226" y="21523"/>
                </a:cubicBezTo>
                <a:cubicBezTo>
                  <a:pt x="6226" y="21524"/>
                  <a:pt x="6225" y="21524"/>
                  <a:pt x="6224" y="21524"/>
                </a:cubicBezTo>
                <a:cubicBezTo>
                  <a:pt x="6214" y="21524"/>
                  <a:pt x="6180" y="21488"/>
                  <a:pt x="6139" y="21440"/>
                </a:cubicBezTo>
                <a:lnTo>
                  <a:pt x="6139" y="21440"/>
                </a:lnTo>
                <a:cubicBezTo>
                  <a:pt x="6153" y="21451"/>
                  <a:pt x="6170" y="21466"/>
                  <a:pt x="6191" y="21483"/>
                </a:cubicBezTo>
                <a:cubicBezTo>
                  <a:pt x="6193" y="21485"/>
                  <a:pt x="6196" y="21488"/>
                  <a:pt x="6201" y="21492"/>
                </a:cubicBezTo>
                <a:lnTo>
                  <a:pt x="6201" y="21492"/>
                </a:lnTo>
                <a:cubicBezTo>
                  <a:pt x="6181" y="21472"/>
                  <a:pt x="6152" y="21447"/>
                  <a:pt x="6130" y="21428"/>
                </a:cubicBezTo>
                <a:lnTo>
                  <a:pt x="6130" y="21428"/>
                </a:lnTo>
                <a:cubicBezTo>
                  <a:pt x="6133" y="21432"/>
                  <a:pt x="6136" y="21436"/>
                  <a:pt x="6139" y="21440"/>
                </a:cubicBezTo>
                <a:lnTo>
                  <a:pt x="6139" y="21440"/>
                </a:lnTo>
                <a:cubicBezTo>
                  <a:pt x="6107" y="21412"/>
                  <a:pt x="6095" y="21402"/>
                  <a:pt x="6096" y="21402"/>
                </a:cubicBezTo>
                <a:lnTo>
                  <a:pt x="6096" y="21402"/>
                </a:lnTo>
                <a:cubicBezTo>
                  <a:pt x="6097" y="21402"/>
                  <a:pt x="6111" y="21413"/>
                  <a:pt x="6130" y="21428"/>
                </a:cubicBezTo>
                <a:lnTo>
                  <a:pt x="6130" y="21428"/>
                </a:lnTo>
                <a:cubicBezTo>
                  <a:pt x="6052" y="21336"/>
                  <a:pt x="5957" y="21209"/>
                  <a:pt x="5955" y="21209"/>
                </a:cubicBezTo>
                <a:lnTo>
                  <a:pt x="5955" y="21209"/>
                </a:lnTo>
                <a:cubicBezTo>
                  <a:pt x="5954" y="21209"/>
                  <a:pt x="5981" y="21246"/>
                  <a:pt x="6052" y="21346"/>
                </a:cubicBezTo>
                <a:lnTo>
                  <a:pt x="6052" y="21346"/>
                </a:lnTo>
                <a:cubicBezTo>
                  <a:pt x="5961" y="21219"/>
                  <a:pt x="5865" y="21095"/>
                  <a:pt x="5776" y="20966"/>
                </a:cubicBezTo>
                <a:cubicBezTo>
                  <a:pt x="5773" y="20962"/>
                  <a:pt x="5770" y="20958"/>
                  <a:pt x="5767" y="20954"/>
                </a:cubicBezTo>
                <a:lnTo>
                  <a:pt x="5767" y="20954"/>
                </a:lnTo>
                <a:cubicBezTo>
                  <a:pt x="5767" y="20953"/>
                  <a:pt x="5767" y="20952"/>
                  <a:pt x="5766" y="20952"/>
                </a:cubicBezTo>
                <a:cubicBezTo>
                  <a:pt x="5726" y="20872"/>
                  <a:pt x="5677" y="20795"/>
                  <a:pt x="5633" y="20715"/>
                </a:cubicBezTo>
                <a:cubicBezTo>
                  <a:pt x="5566" y="20586"/>
                  <a:pt x="5504" y="20453"/>
                  <a:pt x="5443" y="20320"/>
                </a:cubicBezTo>
                <a:cubicBezTo>
                  <a:pt x="5403" y="20231"/>
                  <a:pt x="5389" y="20194"/>
                  <a:pt x="5389" y="20194"/>
                </a:cubicBezTo>
                <a:lnTo>
                  <a:pt x="5389" y="20194"/>
                </a:lnTo>
                <a:cubicBezTo>
                  <a:pt x="5390" y="20194"/>
                  <a:pt x="5394" y="20204"/>
                  <a:pt x="5402" y="20224"/>
                </a:cubicBezTo>
                <a:lnTo>
                  <a:pt x="5402" y="20224"/>
                </a:lnTo>
                <a:cubicBezTo>
                  <a:pt x="5371" y="20140"/>
                  <a:pt x="5339" y="20055"/>
                  <a:pt x="5311" y="19969"/>
                </a:cubicBezTo>
                <a:cubicBezTo>
                  <a:pt x="5204" y="19653"/>
                  <a:pt x="5119" y="19330"/>
                  <a:pt x="5055" y="19003"/>
                </a:cubicBezTo>
                <a:cubicBezTo>
                  <a:pt x="5023" y="18840"/>
                  <a:pt x="4994" y="18677"/>
                  <a:pt x="4972" y="18512"/>
                </a:cubicBezTo>
                <a:cubicBezTo>
                  <a:pt x="4950" y="18370"/>
                  <a:pt x="4935" y="18228"/>
                  <a:pt x="4927" y="18086"/>
                </a:cubicBezTo>
                <a:cubicBezTo>
                  <a:pt x="4852" y="16991"/>
                  <a:pt x="4951" y="15894"/>
                  <a:pt x="5219" y="14834"/>
                </a:cubicBezTo>
                <a:lnTo>
                  <a:pt x="5219" y="14834"/>
                </a:lnTo>
                <a:cubicBezTo>
                  <a:pt x="6150" y="15248"/>
                  <a:pt x="7154" y="15482"/>
                  <a:pt x="8171" y="15482"/>
                </a:cubicBezTo>
                <a:cubicBezTo>
                  <a:pt x="8537" y="15482"/>
                  <a:pt x="8905" y="15452"/>
                  <a:pt x="9271" y="15389"/>
                </a:cubicBezTo>
                <a:cubicBezTo>
                  <a:pt x="10600" y="15160"/>
                  <a:pt x="11976" y="14429"/>
                  <a:pt x="12623" y="13197"/>
                </a:cubicBezTo>
                <a:cubicBezTo>
                  <a:pt x="12955" y="12569"/>
                  <a:pt x="13097" y="11858"/>
                  <a:pt x="13033" y="11151"/>
                </a:cubicBezTo>
                <a:cubicBezTo>
                  <a:pt x="13000" y="10731"/>
                  <a:pt x="12912" y="10318"/>
                  <a:pt x="12773" y="9921"/>
                </a:cubicBezTo>
                <a:cubicBezTo>
                  <a:pt x="12485" y="9107"/>
                  <a:pt x="11837" y="8590"/>
                  <a:pt x="11032" y="8326"/>
                </a:cubicBezTo>
                <a:cubicBezTo>
                  <a:pt x="10393" y="8117"/>
                  <a:pt x="9751" y="8011"/>
                  <a:pt x="9124" y="8011"/>
                </a:cubicBezTo>
                <a:cubicBezTo>
                  <a:pt x="7607" y="8011"/>
                  <a:pt x="6181" y="8630"/>
                  <a:pt x="5109" y="9884"/>
                </a:cubicBezTo>
                <a:cubicBezTo>
                  <a:pt x="4429" y="10679"/>
                  <a:pt x="3921" y="11627"/>
                  <a:pt x="3574" y="12637"/>
                </a:cubicBezTo>
                <a:lnTo>
                  <a:pt x="3574" y="12637"/>
                </a:lnTo>
                <a:cubicBezTo>
                  <a:pt x="3538" y="12600"/>
                  <a:pt x="3485" y="12547"/>
                  <a:pt x="3474" y="12536"/>
                </a:cubicBezTo>
                <a:cubicBezTo>
                  <a:pt x="3403" y="12462"/>
                  <a:pt x="3336" y="12387"/>
                  <a:pt x="3269" y="12312"/>
                </a:cubicBezTo>
                <a:cubicBezTo>
                  <a:pt x="3213" y="12247"/>
                  <a:pt x="3194" y="12226"/>
                  <a:pt x="3195" y="12226"/>
                </a:cubicBezTo>
                <a:lnTo>
                  <a:pt x="3195" y="12226"/>
                </a:lnTo>
                <a:cubicBezTo>
                  <a:pt x="3196" y="12226"/>
                  <a:pt x="3239" y="12275"/>
                  <a:pt x="3256" y="12296"/>
                </a:cubicBezTo>
                <a:cubicBezTo>
                  <a:pt x="3224" y="12256"/>
                  <a:pt x="3192" y="12215"/>
                  <a:pt x="3161" y="12173"/>
                </a:cubicBezTo>
                <a:cubicBezTo>
                  <a:pt x="2993" y="11945"/>
                  <a:pt x="2900" y="11810"/>
                  <a:pt x="2791" y="11622"/>
                </a:cubicBezTo>
                <a:cubicBezTo>
                  <a:pt x="2309" y="10774"/>
                  <a:pt x="2084" y="9961"/>
                  <a:pt x="2236" y="8984"/>
                </a:cubicBezTo>
                <a:cubicBezTo>
                  <a:pt x="2400" y="7936"/>
                  <a:pt x="2875" y="6967"/>
                  <a:pt x="3451" y="6088"/>
                </a:cubicBezTo>
                <a:cubicBezTo>
                  <a:pt x="4145" y="5039"/>
                  <a:pt x="4988" y="4098"/>
                  <a:pt x="5955" y="3292"/>
                </a:cubicBezTo>
                <a:cubicBezTo>
                  <a:pt x="6776" y="2607"/>
                  <a:pt x="7699" y="1987"/>
                  <a:pt x="8744" y="1716"/>
                </a:cubicBezTo>
                <a:cubicBezTo>
                  <a:pt x="9204" y="1596"/>
                  <a:pt x="8642" y="883"/>
                  <a:pt x="8499" y="728"/>
                </a:cubicBezTo>
                <a:cubicBezTo>
                  <a:pt x="8254" y="463"/>
                  <a:pt x="7751" y="0"/>
                  <a:pt x="7317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3" name="Google Shape;583;p16"/>
          <p:cNvSpPr/>
          <p:nvPr/>
        </p:nvSpPr>
        <p:spPr>
          <a:xfrm>
            <a:off x="259985" y="973817"/>
            <a:ext cx="693468" cy="828067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4" name="Google Shape;584;p16"/>
          <p:cNvSpPr/>
          <p:nvPr/>
        </p:nvSpPr>
        <p:spPr>
          <a:xfrm>
            <a:off x="953477" y="5932584"/>
            <a:ext cx="328307" cy="306363"/>
          </a:xfrm>
          <a:custGeom>
            <a:avLst/>
            <a:gdLst/>
            <a:ahLst/>
            <a:cxnLst/>
            <a:rect l="l" t="t" r="r" b="b"/>
            <a:pathLst>
              <a:path w="8498" h="7930" extrusionOk="0">
                <a:moveTo>
                  <a:pt x="5850" y="1"/>
                </a:moveTo>
                <a:cubicBezTo>
                  <a:pt x="4962" y="1555"/>
                  <a:pt x="3595" y="2685"/>
                  <a:pt x="2149" y="3881"/>
                </a:cubicBezTo>
                <a:cubicBezTo>
                  <a:pt x="1424" y="4482"/>
                  <a:pt x="673" y="5102"/>
                  <a:pt x="0" y="5774"/>
                </a:cubicBezTo>
                <a:lnTo>
                  <a:pt x="2155" y="7929"/>
                </a:lnTo>
                <a:cubicBezTo>
                  <a:pt x="2726" y="7358"/>
                  <a:pt x="3389" y="6811"/>
                  <a:pt x="4092" y="6231"/>
                </a:cubicBezTo>
                <a:cubicBezTo>
                  <a:pt x="5611" y="4974"/>
                  <a:pt x="7333" y="3551"/>
                  <a:pt x="8498" y="1512"/>
                </a:cubicBezTo>
                <a:lnTo>
                  <a:pt x="5850" y="1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62071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6" name="Google Shape;586;p17"/>
          <p:cNvGrpSpPr/>
          <p:nvPr/>
        </p:nvGrpSpPr>
        <p:grpSpPr>
          <a:xfrm>
            <a:off x="14533" y="0"/>
            <a:ext cx="12190400" cy="6858000"/>
            <a:chOff x="10900" y="0"/>
            <a:chExt cx="9142800" cy="5143500"/>
          </a:xfrm>
        </p:grpSpPr>
        <p:cxnSp>
          <p:nvCxnSpPr>
            <p:cNvPr id="587" name="Google Shape;587;p17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8" name="Google Shape;588;p17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9" name="Google Shape;589;p17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0" name="Google Shape;590;p17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1" name="Google Shape;591;p17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2" name="Google Shape;592;p17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3" name="Google Shape;593;p17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7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7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7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7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7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7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7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7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17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17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17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17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17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17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17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17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17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17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17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17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17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615" name="Google Shape;615;p17"/>
          <p:cNvGrpSpPr/>
          <p:nvPr/>
        </p:nvGrpSpPr>
        <p:grpSpPr>
          <a:xfrm>
            <a:off x="-58749" y="-999656"/>
            <a:ext cx="12513169" cy="8025927"/>
            <a:chOff x="-44062" y="-749742"/>
            <a:chExt cx="9384877" cy="6019445"/>
          </a:xfrm>
        </p:grpSpPr>
        <p:sp>
          <p:nvSpPr>
            <p:cNvPr id="616" name="Google Shape;616;p17"/>
            <p:cNvSpPr/>
            <p:nvPr/>
          </p:nvSpPr>
          <p:spPr>
            <a:xfrm>
              <a:off x="165315" y="2970308"/>
              <a:ext cx="340398" cy="375255"/>
            </a:xfrm>
            <a:custGeom>
              <a:avLst/>
              <a:gdLst/>
              <a:ahLst/>
              <a:cxnLst/>
              <a:rect l="l" t="t" r="r" b="b"/>
              <a:pathLst>
                <a:path w="11748" h="12951" extrusionOk="0">
                  <a:moveTo>
                    <a:pt x="2065" y="1"/>
                  </a:moveTo>
                  <a:cubicBezTo>
                    <a:pt x="1319" y="1"/>
                    <a:pt x="488" y="136"/>
                    <a:pt x="417" y="513"/>
                  </a:cubicBezTo>
                  <a:cubicBezTo>
                    <a:pt x="160" y="1879"/>
                    <a:pt x="0" y="3428"/>
                    <a:pt x="608" y="4730"/>
                  </a:cubicBezTo>
                  <a:cubicBezTo>
                    <a:pt x="1026" y="5631"/>
                    <a:pt x="1766" y="6254"/>
                    <a:pt x="2646" y="6678"/>
                  </a:cubicBezTo>
                  <a:cubicBezTo>
                    <a:pt x="3565" y="7119"/>
                    <a:pt x="4547" y="7373"/>
                    <a:pt x="5510" y="7692"/>
                  </a:cubicBezTo>
                  <a:cubicBezTo>
                    <a:pt x="6416" y="7993"/>
                    <a:pt x="7175" y="8275"/>
                    <a:pt x="7867" y="8994"/>
                  </a:cubicBezTo>
                  <a:cubicBezTo>
                    <a:pt x="8808" y="9972"/>
                    <a:pt x="8907" y="11419"/>
                    <a:pt x="8798" y="12704"/>
                  </a:cubicBezTo>
                  <a:cubicBezTo>
                    <a:pt x="8780" y="12905"/>
                    <a:pt x="9222" y="12951"/>
                    <a:pt x="9626" y="12951"/>
                  </a:cubicBezTo>
                  <a:cubicBezTo>
                    <a:pt x="9914" y="12951"/>
                    <a:pt x="10184" y="12928"/>
                    <a:pt x="10255" y="12921"/>
                  </a:cubicBezTo>
                  <a:cubicBezTo>
                    <a:pt x="10520" y="12894"/>
                    <a:pt x="11608" y="12825"/>
                    <a:pt x="11642" y="12424"/>
                  </a:cubicBezTo>
                  <a:cubicBezTo>
                    <a:pt x="11747" y="11189"/>
                    <a:pt x="11640" y="9918"/>
                    <a:pt x="10888" y="8889"/>
                  </a:cubicBezTo>
                  <a:cubicBezTo>
                    <a:pt x="10305" y="8095"/>
                    <a:pt x="9408" y="7638"/>
                    <a:pt x="8507" y="7294"/>
                  </a:cubicBezTo>
                  <a:cubicBezTo>
                    <a:pt x="6779" y="6638"/>
                    <a:pt x="4651" y="6461"/>
                    <a:pt x="3622" y="4774"/>
                  </a:cubicBezTo>
                  <a:cubicBezTo>
                    <a:pt x="2807" y="3438"/>
                    <a:pt x="2986" y="1695"/>
                    <a:pt x="3261" y="233"/>
                  </a:cubicBezTo>
                  <a:cubicBezTo>
                    <a:pt x="3286" y="101"/>
                    <a:pt x="2707" y="1"/>
                    <a:pt x="2065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7" name="Google Shape;617;p17"/>
            <p:cNvSpPr/>
            <p:nvPr/>
          </p:nvSpPr>
          <p:spPr>
            <a:xfrm>
              <a:off x="-44062" y="3571652"/>
              <a:ext cx="759174" cy="1698051"/>
            </a:xfrm>
            <a:custGeom>
              <a:avLst/>
              <a:gdLst/>
              <a:ahLst/>
              <a:cxnLst/>
              <a:rect l="l" t="t" r="r" b="b"/>
              <a:pathLst>
                <a:path w="26201" h="58604" extrusionOk="0">
                  <a:moveTo>
                    <a:pt x="5742" y="22424"/>
                  </a:moveTo>
                  <a:cubicBezTo>
                    <a:pt x="5704" y="22426"/>
                    <a:pt x="5689" y="22426"/>
                    <a:pt x="5687" y="22426"/>
                  </a:cubicBezTo>
                  <a:cubicBezTo>
                    <a:pt x="5683" y="22426"/>
                    <a:pt x="5717" y="22425"/>
                    <a:pt x="5742" y="22424"/>
                  </a:cubicBezTo>
                  <a:close/>
                  <a:moveTo>
                    <a:pt x="15230" y="22608"/>
                  </a:moveTo>
                  <a:lnTo>
                    <a:pt x="15230" y="22608"/>
                  </a:lnTo>
                  <a:cubicBezTo>
                    <a:pt x="15231" y="22608"/>
                    <a:pt x="15232" y="22608"/>
                    <a:pt x="15233" y="22608"/>
                  </a:cubicBezTo>
                  <a:lnTo>
                    <a:pt x="15233" y="22608"/>
                  </a:lnTo>
                  <a:cubicBezTo>
                    <a:pt x="15231" y="22608"/>
                    <a:pt x="15230" y="22608"/>
                    <a:pt x="15230" y="22608"/>
                  </a:cubicBezTo>
                  <a:close/>
                  <a:moveTo>
                    <a:pt x="15790" y="22813"/>
                  </a:moveTo>
                  <a:lnTo>
                    <a:pt x="15790" y="22813"/>
                  </a:lnTo>
                  <a:cubicBezTo>
                    <a:pt x="15802" y="22823"/>
                    <a:pt x="15812" y="22831"/>
                    <a:pt x="15820" y="22837"/>
                  </a:cubicBezTo>
                  <a:lnTo>
                    <a:pt x="15820" y="22837"/>
                  </a:lnTo>
                  <a:cubicBezTo>
                    <a:pt x="15810" y="22829"/>
                    <a:pt x="15800" y="22822"/>
                    <a:pt x="15791" y="22813"/>
                  </a:cubicBezTo>
                  <a:lnTo>
                    <a:pt x="15791" y="22813"/>
                  </a:lnTo>
                  <a:cubicBezTo>
                    <a:pt x="15791" y="22813"/>
                    <a:pt x="15791" y="22813"/>
                    <a:pt x="15790" y="22813"/>
                  </a:cubicBezTo>
                  <a:close/>
                  <a:moveTo>
                    <a:pt x="15987" y="22959"/>
                  </a:moveTo>
                  <a:cubicBezTo>
                    <a:pt x="16003" y="22971"/>
                    <a:pt x="16020" y="22982"/>
                    <a:pt x="16035" y="22994"/>
                  </a:cubicBezTo>
                  <a:cubicBezTo>
                    <a:pt x="16016" y="22980"/>
                    <a:pt x="16000" y="22968"/>
                    <a:pt x="15987" y="22959"/>
                  </a:cubicBezTo>
                  <a:close/>
                  <a:moveTo>
                    <a:pt x="16201" y="23148"/>
                  </a:moveTo>
                  <a:cubicBezTo>
                    <a:pt x="16275" y="23214"/>
                    <a:pt x="16300" y="23237"/>
                    <a:pt x="16300" y="23237"/>
                  </a:cubicBezTo>
                  <a:cubicBezTo>
                    <a:pt x="16300" y="23237"/>
                    <a:pt x="16243" y="23186"/>
                    <a:pt x="16201" y="23148"/>
                  </a:cubicBezTo>
                  <a:close/>
                  <a:moveTo>
                    <a:pt x="16412" y="25138"/>
                  </a:moveTo>
                  <a:lnTo>
                    <a:pt x="16412" y="25138"/>
                  </a:lnTo>
                  <a:cubicBezTo>
                    <a:pt x="16412" y="25139"/>
                    <a:pt x="16411" y="25140"/>
                    <a:pt x="16411" y="25141"/>
                  </a:cubicBezTo>
                  <a:lnTo>
                    <a:pt x="16411" y="25141"/>
                  </a:lnTo>
                  <a:cubicBezTo>
                    <a:pt x="16411" y="25140"/>
                    <a:pt x="16412" y="25139"/>
                    <a:pt x="16412" y="25138"/>
                  </a:cubicBezTo>
                  <a:close/>
                  <a:moveTo>
                    <a:pt x="19352" y="36701"/>
                  </a:moveTo>
                  <a:cubicBezTo>
                    <a:pt x="19353" y="36701"/>
                    <a:pt x="19353" y="36701"/>
                    <a:pt x="19354" y="36701"/>
                  </a:cubicBezTo>
                  <a:lnTo>
                    <a:pt x="19354" y="36701"/>
                  </a:lnTo>
                  <a:cubicBezTo>
                    <a:pt x="19354" y="36705"/>
                    <a:pt x="19353" y="36710"/>
                    <a:pt x="19353" y="36714"/>
                  </a:cubicBezTo>
                  <a:lnTo>
                    <a:pt x="19353" y="36714"/>
                  </a:lnTo>
                  <a:cubicBezTo>
                    <a:pt x="19353" y="36709"/>
                    <a:pt x="19353" y="36705"/>
                    <a:pt x="19352" y="36701"/>
                  </a:cubicBezTo>
                  <a:close/>
                  <a:moveTo>
                    <a:pt x="17957" y="36354"/>
                  </a:moveTo>
                  <a:cubicBezTo>
                    <a:pt x="18149" y="36354"/>
                    <a:pt x="18350" y="36377"/>
                    <a:pt x="18618" y="36421"/>
                  </a:cubicBezTo>
                  <a:cubicBezTo>
                    <a:pt x="18581" y="36415"/>
                    <a:pt x="18561" y="36413"/>
                    <a:pt x="18556" y="36413"/>
                  </a:cubicBezTo>
                  <a:cubicBezTo>
                    <a:pt x="18528" y="36413"/>
                    <a:pt x="18808" y="36472"/>
                    <a:pt x="18866" y="36490"/>
                  </a:cubicBezTo>
                  <a:cubicBezTo>
                    <a:pt x="18922" y="36508"/>
                    <a:pt x="18978" y="36530"/>
                    <a:pt x="19034" y="36546"/>
                  </a:cubicBezTo>
                  <a:cubicBezTo>
                    <a:pt x="19046" y="36549"/>
                    <a:pt x="19057" y="36552"/>
                    <a:pt x="19067" y="36555"/>
                  </a:cubicBezTo>
                  <a:lnTo>
                    <a:pt x="19067" y="36555"/>
                  </a:lnTo>
                  <a:cubicBezTo>
                    <a:pt x="19075" y="36559"/>
                    <a:pt x="19085" y="36564"/>
                    <a:pt x="19096" y="36570"/>
                  </a:cubicBezTo>
                  <a:cubicBezTo>
                    <a:pt x="19181" y="36613"/>
                    <a:pt x="19265" y="36655"/>
                    <a:pt x="19348" y="36698"/>
                  </a:cubicBezTo>
                  <a:lnTo>
                    <a:pt x="19348" y="36698"/>
                  </a:lnTo>
                  <a:cubicBezTo>
                    <a:pt x="19350" y="36708"/>
                    <a:pt x="19351" y="36718"/>
                    <a:pt x="19353" y="36728"/>
                  </a:cubicBezTo>
                  <a:lnTo>
                    <a:pt x="19353" y="36728"/>
                  </a:lnTo>
                  <a:cubicBezTo>
                    <a:pt x="19352" y="36754"/>
                    <a:pt x="19348" y="36785"/>
                    <a:pt x="19340" y="36816"/>
                  </a:cubicBezTo>
                  <a:cubicBezTo>
                    <a:pt x="19323" y="36888"/>
                    <a:pt x="19299" y="36960"/>
                    <a:pt x="19280" y="37032"/>
                  </a:cubicBezTo>
                  <a:cubicBezTo>
                    <a:pt x="19276" y="37048"/>
                    <a:pt x="19273" y="37061"/>
                    <a:pt x="19271" y="37070"/>
                  </a:cubicBezTo>
                  <a:lnTo>
                    <a:pt x="19271" y="37070"/>
                  </a:lnTo>
                  <a:cubicBezTo>
                    <a:pt x="19264" y="37079"/>
                    <a:pt x="19254" y="37092"/>
                    <a:pt x="19241" y="37111"/>
                  </a:cubicBezTo>
                  <a:cubicBezTo>
                    <a:pt x="19142" y="37257"/>
                    <a:pt x="19054" y="37402"/>
                    <a:pt x="18938" y="37535"/>
                  </a:cubicBezTo>
                  <a:cubicBezTo>
                    <a:pt x="18876" y="37607"/>
                    <a:pt x="18808" y="37674"/>
                    <a:pt x="18743" y="37742"/>
                  </a:cubicBezTo>
                  <a:cubicBezTo>
                    <a:pt x="18708" y="37778"/>
                    <a:pt x="18671" y="37810"/>
                    <a:pt x="18634" y="37843"/>
                  </a:cubicBezTo>
                  <a:cubicBezTo>
                    <a:pt x="18631" y="37846"/>
                    <a:pt x="18628" y="37849"/>
                    <a:pt x="18625" y="37852"/>
                  </a:cubicBezTo>
                  <a:lnTo>
                    <a:pt x="18625" y="37852"/>
                  </a:lnTo>
                  <a:cubicBezTo>
                    <a:pt x="18623" y="37853"/>
                    <a:pt x="18622" y="37854"/>
                    <a:pt x="18620" y="37856"/>
                  </a:cubicBezTo>
                  <a:cubicBezTo>
                    <a:pt x="18451" y="37993"/>
                    <a:pt x="18273" y="38123"/>
                    <a:pt x="18091" y="38243"/>
                  </a:cubicBezTo>
                  <a:cubicBezTo>
                    <a:pt x="17679" y="38506"/>
                    <a:pt x="17243" y="38733"/>
                    <a:pt x="16791" y="38921"/>
                  </a:cubicBezTo>
                  <a:cubicBezTo>
                    <a:pt x="16233" y="39158"/>
                    <a:pt x="15938" y="39255"/>
                    <a:pt x="15351" y="39401"/>
                  </a:cubicBezTo>
                  <a:cubicBezTo>
                    <a:pt x="14819" y="39535"/>
                    <a:pt x="14276" y="39629"/>
                    <a:pt x="13730" y="39680"/>
                  </a:cubicBezTo>
                  <a:cubicBezTo>
                    <a:pt x="13608" y="39691"/>
                    <a:pt x="13487" y="39701"/>
                    <a:pt x="13364" y="39707"/>
                  </a:cubicBezTo>
                  <a:cubicBezTo>
                    <a:pt x="13348" y="39708"/>
                    <a:pt x="13332" y="39709"/>
                    <a:pt x="13315" y="39710"/>
                  </a:cubicBezTo>
                  <a:lnTo>
                    <a:pt x="13315" y="39710"/>
                  </a:lnTo>
                  <a:cubicBezTo>
                    <a:pt x="13600" y="39178"/>
                    <a:pt x="13950" y="38677"/>
                    <a:pt x="14359" y="38222"/>
                  </a:cubicBezTo>
                  <a:cubicBezTo>
                    <a:pt x="15102" y="37394"/>
                    <a:pt x="16144" y="36693"/>
                    <a:pt x="17152" y="36466"/>
                  </a:cubicBezTo>
                  <a:cubicBezTo>
                    <a:pt x="17487" y="36390"/>
                    <a:pt x="17715" y="36354"/>
                    <a:pt x="17957" y="36354"/>
                  </a:cubicBezTo>
                  <a:close/>
                  <a:moveTo>
                    <a:pt x="9409" y="1"/>
                  </a:moveTo>
                  <a:cubicBezTo>
                    <a:pt x="9281" y="1"/>
                    <a:pt x="9160" y="30"/>
                    <a:pt x="9057" y="97"/>
                  </a:cubicBezTo>
                  <a:lnTo>
                    <a:pt x="9057" y="94"/>
                  </a:lnTo>
                  <a:cubicBezTo>
                    <a:pt x="7445" y="1132"/>
                    <a:pt x="6145" y="2683"/>
                    <a:pt x="5023" y="4215"/>
                  </a:cubicBezTo>
                  <a:cubicBezTo>
                    <a:pt x="3600" y="6163"/>
                    <a:pt x="2415" y="8275"/>
                    <a:pt x="1491" y="10505"/>
                  </a:cubicBezTo>
                  <a:cubicBezTo>
                    <a:pt x="633" y="12581"/>
                    <a:pt x="1" y="14816"/>
                    <a:pt x="69" y="17082"/>
                  </a:cubicBezTo>
                  <a:cubicBezTo>
                    <a:pt x="98" y="18048"/>
                    <a:pt x="288" y="19039"/>
                    <a:pt x="702" y="19917"/>
                  </a:cubicBezTo>
                  <a:cubicBezTo>
                    <a:pt x="1183" y="20938"/>
                    <a:pt x="1863" y="22077"/>
                    <a:pt x="2838" y="22906"/>
                  </a:cubicBezTo>
                  <a:cubicBezTo>
                    <a:pt x="3949" y="23851"/>
                    <a:pt x="5280" y="24228"/>
                    <a:pt x="6653" y="24228"/>
                  </a:cubicBezTo>
                  <a:cubicBezTo>
                    <a:pt x="7272" y="24228"/>
                    <a:pt x="7899" y="24151"/>
                    <a:pt x="8519" y="24017"/>
                  </a:cubicBezTo>
                  <a:cubicBezTo>
                    <a:pt x="10343" y="23619"/>
                    <a:pt x="12084" y="22830"/>
                    <a:pt x="13946" y="22600"/>
                  </a:cubicBezTo>
                  <a:cubicBezTo>
                    <a:pt x="14224" y="22565"/>
                    <a:pt x="14376" y="22546"/>
                    <a:pt x="14541" y="22546"/>
                  </a:cubicBezTo>
                  <a:cubicBezTo>
                    <a:pt x="14671" y="22546"/>
                    <a:pt x="14809" y="22558"/>
                    <a:pt x="15025" y="22582"/>
                  </a:cubicBezTo>
                  <a:cubicBezTo>
                    <a:pt x="15105" y="22592"/>
                    <a:pt x="15184" y="22604"/>
                    <a:pt x="15263" y="22616"/>
                  </a:cubicBezTo>
                  <a:lnTo>
                    <a:pt x="15263" y="22616"/>
                  </a:lnTo>
                  <a:cubicBezTo>
                    <a:pt x="15303" y="22626"/>
                    <a:pt x="15343" y="22635"/>
                    <a:pt x="15382" y="22647"/>
                  </a:cubicBezTo>
                  <a:cubicBezTo>
                    <a:pt x="15457" y="22671"/>
                    <a:pt x="15533" y="22698"/>
                    <a:pt x="15609" y="22723"/>
                  </a:cubicBezTo>
                  <a:lnTo>
                    <a:pt x="15609" y="22723"/>
                  </a:lnTo>
                  <a:cubicBezTo>
                    <a:pt x="15659" y="22749"/>
                    <a:pt x="15712" y="22774"/>
                    <a:pt x="15764" y="22799"/>
                  </a:cubicBezTo>
                  <a:cubicBezTo>
                    <a:pt x="15773" y="22804"/>
                    <a:pt x="15782" y="22809"/>
                    <a:pt x="15790" y="22813"/>
                  </a:cubicBezTo>
                  <a:lnTo>
                    <a:pt x="15790" y="22813"/>
                  </a:lnTo>
                  <a:cubicBezTo>
                    <a:pt x="15786" y="22810"/>
                    <a:pt x="15782" y="22806"/>
                    <a:pt x="15778" y="22803"/>
                  </a:cubicBezTo>
                  <a:lnTo>
                    <a:pt x="15778" y="22803"/>
                  </a:lnTo>
                  <a:cubicBezTo>
                    <a:pt x="15782" y="22806"/>
                    <a:pt x="15786" y="22810"/>
                    <a:pt x="15791" y="22813"/>
                  </a:cubicBezTo>
                  <a:lnTo>
                    <a:pt x="15791" y="22813"/>
                  </a:lnTo>
                  <a:cubicBezTo>
                    <a:pt x="15850" y="22846"/>
                    <a:pt x="15877" y="22870"/>
                    <a:pt x="15871" y="22870"/>
                  </a:cubicBezTo>
                  <a:cubicBezTo>
                    <a:pt x="15867" y="22870"/>
                    <a:pt x="15850" y="22860"/>
                    <a:pt x="15820" y="22837"/>
                  </a:cubicBezTo>
                  <a:lnTo>
                    <a:pt x="15820" y="22837"/>
                  </a:lnTo>
                  <a:cubicBezTo>
                    <a:pt x="15863" y="22870"/>
                    <a:pt x="15908" y="22902"/>
                    <a:pt x="15952" y="22933"/>
                  </a:cubicBezTo>
                  <a:lnTo>
                    <a:pt x="15952" y="22933"/>
                  </a:lnTo>
                  <a:cubicBezTo>
                    <a:pt x="15943" y="22928"/>
                    <a:pt x="15939" y="22925"/>
                    <a:pt x="15938" y="22925"/>
                  </a:cubicBezTo>
                  <a:cubicBezTo>
                    <a:pt x="15932" y="22925"/>
                    <a:pt x="16115" y="23070"/>
                    <a:pt x="16171" y="23120"/>
                  </a:cubicBezTo>
                  <a:cubicBezTo>
                    <a:pt x="16179" y="23127"/>
                    <a:pt x="16186" y="23134"/>
                    <a:pt x="16193" y="23140"/>
                  </a:cubicBezTo>
                  <a:lnTo>
                    <a:pt x="16193" y="23140"/>
                  </a:lnTo>
                  <a:cubicBezTo>
                    <a:pt x="16230" y="23176"/>
                    <a:pt x="16269" y="23210"/>
                    <a:pt x="16305" y="23247"/>
                  </a:cubicBezTo>
                  <a:cubicBezTo>
                    <a:pt x="16361" y="23306"/>
                    <a:pt x="16413" y="23376"/>
                    <a:pt x="16472" y="23428"/>
                  </a:cubicBezTo>
                  <a:lnTo>
                    <a:pt x="16472" y="23428"/>
                  </a:lnTo>
                  <a:cubicBezTo>
                    <a:pt x="16392" y="23356"/>
                    <a:pt x="16363" y="23330"/>
                    <a:pt x="16362" y="23330"/>
                  </a:cubicBezTo>
                  <a:lnTo>
                    <a:pt x="16362" y="23330"/>
                  </a:lnTo>
                  <a:cubicBezTo>
                    <a:pt x="16361" y="23330"/>
                    <a:pt x="16447" y="23411"/>
                    <a:pt x="16489" y="23467"/>
                  </a:cubicBezTo>
                  <a:cubicBezTo>
                    <a:pt x="16498" y="23480"/>
                    <a:pt x="16506" y="23493"/>
                    <a:pt x="16514" y="23507"/>
                  </a:cubicBezTo>
                  <a:lnTo>
                    <a:pt x="16514" y="23507"/>
                  </a:lnTo>
                  <a:cubicBezTo>
                    <a:pt x="16539" y="23572"/>
                    <a:pt x="16567" y="23639"/>
                    <a:pt x="16597" y="23700"/>
                  </a:cubicBezTo>
                  <a:cubicBezTo>
                    <a:pt x="16601" y="23708"/>
                    <a:pt x="16605" y="23715"/>
                    <a:pt x="16608" y="23721"/>
                  </a:cubicBezTo>
                  <a:lnTo>
                    <a:pt x="16608" y="23721"/>
                  </a:lnTo>
                  <a:cubicBezTo>
                    <a:pt x="16608" y="23723"/>
                    <a:pt x="16608" y="23724"/>
                    <a:pt x="16609" y="23726"/>
                  </a:cubicBezTo>
                  <a:cubicBezTo>
                    <a:pt x="16621" y="23802"/>
                    <a:pt x="16639" y="23878"/>
                    <a:pt x="16647" y="23956"/>
                  </a:cubicBezTo>
                  <a:cubicBezTo>
                    <a:pt x="16653" y="24025"/>
                    <a:pt x="16655" y="24092"/>
                    <a:pt x="16658" y="24160"/>
                  </a:cubicBezTo>
                  <a:cubicBezTo>
                    <a:pt x="16658" y="24162"/>
                    <a:pt x="16658" y="24163"/>
                    <a:pt x="16658" y="24164"/>
                  </a:cubicBezTo>
                  <a:lnTo>
                    <a:pt x="16658" y="24164"/>
                  </a:lnTo>
                  <a:cubicBezTo>
                    <a:pt x="16656" y="24191"/>
                    <a:pt x="16654" y="24219"/>
                    <a:pt x="16650" y="24245"/>
                  </a:cubicBezTo>
                  <a:cubicBezTo>
                    <a:pt x="16609" y="24560"/>
                    <a:pt x="16524" y="24868"/>
                    <a:pt x="16401" y="25160"/>
                  </a:cubicBezTo>
                  <a:cubicBezTo>
                    <a:pt x="16400" y="25163"/>
                    <a:pt x="16398" y="25166"/>
                    <a:pt x="16397" y="25169"/>
                  </a:cubicBezTo>
                  <a:lnTo>
                    <a:pt x="16397" y="25169"/>
                  </a:lnTo>
                  <a:cubicBezTo>
                    <a:pt x="16382" y="25201"/>
                    <a:pt x="16367" y="25233"/>
                    <a:pt x="16351" y="25264"/>
                  </a:cubicBezTo>
                  <a:cubicBezTo>
                    <a:pt x="16313" y="25339"/>
                    <a:pt x="16275" y="25413"/>
                    <a:pt x="16235" y="25486"/>
                  </a:cubicBezTo>
                  <a:cubicBezTo>
                    <a:pt x="16137" y="25664"/>
                    <a:pt x="16032" y="25835"/>
                    <a:pt x="15920" y="26001"/>
                  </a:cubicBezTo>
                  <a:cubicBezTo>
                    <a:pt x="15690" y="26344"/>
                    <a:pt x="15442" y="26673"/>
                    <a:pt x="15177" y="26991"/>
                  </a:cubicBezTo>
                  <a:cubicBezTo>
                    <a:pt x="13966" y="28456"/>
                    <a:pt x="12552" y="29742"/>
                    <a:pt x="11243" y="31118"/>
                  </a:cubicBezTo>
                  <a:cubicBezTo>
                    <a:pt x="10048" y="32372"/>
                    <a:pt x="8782" y="33752"/>
                    <a:pt x="8226" y="35431"/>
                  </a:cubicBezTo>
                  <a:cubicBezTo>
                    <a:pt x="7701" y="37022"/>
                    <a:pt x="8263" y="38848"/>
                    <a:pt x="9484" y="39968"/>
                  </a:cubicBezTo>
                  <a:cubicBezTo>
                    <a:pt x="9800" y="40258"/>
                    <a:pt x="10141" y="40502"/>
                    <a:pt x="10499" y="40704"/>
                  </a:cubicBezTo>
                  <a:lnTo>
                    <a:pt x="10499" y="40704"/>
                  </a:lnTo>
                  <a:cubicBezTo>
                    <a:pt x="10290" y="41706"/>
                    <a:pt x="10257" y="42744"/>
                    <a:pt x="10420" y="43759"/>
                  </a:cubicBezTo>
                  <a:cubicBezTo>
                    <a:pt x="10829" y="46302"/>
                    <a:pt x="12410" y="48773"/>
                    <a:pt x="14509" y="50262"/>
                  </a:cubicBezTo>
                  <a:cubicBezTo>
                    <a:pt x="16198" y="51460"/>
                    <a:pt x="18182" y="51989"/>
                    <a:pt x="20141" y="52561"/>
                  </a:cubicBezTo>
                  <a:cubicBezTo>
                    <a:pt x="20575" y="52687"/>
                    <a:pt x="21010" y="52820"/>
                    <a:pt x="21436" y="52973"/>
                  </a:cubicBezTo>
                  <a:cubicBezTo>
                    <a:pt x="21532" y="53007"/>
                    <a:pt x="21628" y="53042"/>
                    <a:pt x="21724" y="53079"/>
                  </a:cubicBezTo>
                  <a:cubicBezTo>
                    <a:pt x="21774" y="53099"/>
                    <a:pt x="21853" y="53132"/>
                    <a:pt x="21887" y="53146"/>
                  </a:cubicBezTo>
                  <a:lnTo>
                    <a:pt x="21887" y="53146"/>
                  </a:lnTo>
                  <a:cubicBezTo>
                    <a:pt x="22068" y="53227"/>
                    <a:pt x="22249" y="53310"/>
                    <a:pt x="22424" y="53403"/>
                  </a:cubicBezTo>
                  <a:cubicBezTo>
                    <a:pt x="22510" y="53448"/>
                    <a:pt x="22593" y="53496"/>
                    <a:pt x="22676" y="53544"/>
                  </a:cubicBezTo>
                  <a:cubicBezTo>
                    <a:pt x="22684" y="53548"/>
                    <a:pt x="22692" y="53552"/>
                    <a:pt x="22699" y="53556"/>
                  </a:cubicBezTo>
                  <a:lnTo>
                    <a:pt x="22699" y="53556"/>
                  </a:lnTo>
                  <a:cubicBezTo>
                    <a:pt x="22704" y="53560"/>
                    <a:pt x="22710" y="53565"/>
                    <a:pt x="22718" y="53571"/>
                  </a:cubicBezTo>
                  <a:cubicBezTo>
                    <a:pt x="22793" y="53628"/>
                    <a:pt x="22873" y="53678"/>
                    <a:pt x="22948" y="53735"/>
                  </a:cubicBezTo>
                  <a:cubicBezTo>
                    <a:pt x="23010" y="53783"/>
                    <a:pt x="23129" y="53916"/>
                    <a:pt x="23133" y="53916"/>
                  </a:cubicBezTo>
                  <a:cubicBezTo>
                    <a:pt x="23135" y="53916"/>
                    <a:pt x="23112" y="53888"/>
                    <a:pt x="23049" y="53811"/>
                  </a:cubicBezTo>
                  <a:lnTo>
                    <a:pt x="23049" y="53811"/>
                  </a:lnTo>
                  <a:cubicBezTo>
                    <a:pt x="23108" y="53882"/>
                    <a:pt x="23183" y="53941"/>
                    <a:pt x="23246" y="54007"/>
                  </a:cubicBezTo>
                  <a:cubicBezTo>
                    <a:pt x="23295" y="54059"/>
                    <a:pt x="23361" y="54139"/>
                    <a:pt x="23363" y="54139"/>
                  </a:cubicBezTo>
                  <a:cubicBezTo>
                    <a:pt x="23363" y="54139"/>
                    <a:pt x="23363" y="54139"/>
                    <a:pt x="23363" y="54139"/>
                  </a:cubicBezTo>
                  <a:lnTo>
                    <a:pt x="23363" y="54139"/>
                  </a:lnTo>
                  <a:cubicBezTo>
                    <a:pt x="23399" y="54187"/>
                    <a:pt x="23434" y="54236"/>
                    <a:pt x="23468" y="54285"/>
                  </a:cubicBezTo>
                  <a:cubicBezTo>
                    <a:pt x="23492" y="54319"/>
                    <a:pt x="23607" y="54516"/>
                    <a:pt x="23612" y="54516"/>
                  </a:cubicBezTo>
                  <a:cubicBezTo>
                    <a:pt x="23613" y="54516"/>
                    <a:pt x="23604" y="54497"/>
                    <a:pt x="23579" y="54448"/>
                  </a:cubicBezTo>
                  <a:lnTo>
                    <a:pt x="23579" y="54448"/>
                  </a:lnTo>
                  <a:cubicBezTo>
                    <a:pt x="24016" y="55277"/>
                    <a:pt x="24114" y="56167"/>
                    <a:pt x="24067" y="57165"/>
                  </a:cubicBezTo>
                  <a:cubicBezTo>
                    <a:pt x="24040" y="57731"/>
                    <a:pt x="24456" y="58196"/>
                    <a:pt x="24941" y="58443"/>
                  </a:cubicBezTo>
                  <a:cubicBezTo>
                    <a:pt x="25080" y="58514"/>
                    <a:pt x="25373" y="58604"/>
                    <a:pt x="25634" y="58604"/>
                  </a:cubicBezTo>
                  <a:cubicBezTo>
                    <a:pt x="25894" y="58604"/>
                    <a:pt x="26124" y="58515"/>
                    <a:pt x="26136" y="58231"/>
                  </a:cubicBezTo>
                  <a:cubicBezTo>
                    <a:pt x="26200" y="56865"/>
                    <a:pt x="26050" y="55539"/>
                    <a:pt x="25369" y="54330"/>
                  </a:cubicBezTo>
                  <a:cubicBezTo>
                    <a:pt x="24801" y="53318"/>
                    <a:pt x="23892" y="52555"/>
                    <a:pt x="22892" y="51992"/>
                  </a:cubicBezTo>
                  <a:cubicBezTo>
                    <a:pt x="20999" y="50926"/>
                    <a:pt x="18775" y="50634"/>
                    <a:pt x="16767" y="49853"/>
                  </a:cubicBezTo>
                  <a:lnTo>
                    <a:pt x="16767" y="49853"/>
                  </a:lnTo>
                  <a:cubicBezTo>
                    <a:pt x="16768" y="49853"/>
                    <a:pt x="16768" y="49853"/>
                    <a:pt x="16768" y="49853"/>
                  </a:cubicBezTo>
                  <a:cubicBezTo>
                    <a:pt x="16768" y="49853"/>
                    <a:pt x="16767" y="49853"/>
                    <a:pt x="16766" y="49852"/>
                  </a:cubicBezTo>
                  <a:lnTo>
                    <a:pt x="16766" y="49852"/>
                  </a:lnTo>
                  <a:cubicBezTo>
                    <a:pt x="16767" y="49853"/>
                    <a:pt x="16767" y="49853"/>
                    <a:pt x="16767" y="49853"/>
                  </a:cubicBezTo>
                  <a:lnTo>
                    <a:pt x="16767" y="49853"/>
                  </a:lnTo>
                  <a:cubicBezTo>
                    <a:pt x="16763" y="49851"/>
                    <a:pt x="16759" y="49849"/>
                    <a:pt x="16753" y="49847"/>
                  </a:cubicBezTo>
                  <a:lnTo>
                    <a:pt x="16753" y="49847"/>
                  </a:lnTo>
                  <a:cubicBezTo>
                    <a:pt x="16758" y="49849"/>
                    <a:pt x="16762" y="49851"/>
                    <a:pt x="16766" y="49852"/>
                  </a:cubicBezTo>
                  <a:lnTo>
                    <a:pt x="16766" y="49852"/>
                  </a:lnTo>
                  <a:cubicBezTo>
                    <a:pt x="16764" y="49852"/>
                    <a:pt x="16762" y="49851"/>
                    <a:pt x="16760" y="49850"/>
                  </a:cubicBezTo>
                  <a:cubicBezTo>
                    <a:pt x="16688" y="49822"/>
                    <a:pt x="16664" y="49812"/>
                    <a:pt x="16665" y="49812"/>
                  </a:cubicBezTo>
                  <a:lnTo>
                    <a:pt x="16665" y="49812"/>
                  </a:lnTo>
                  <a:cubicBezTo>
                    <a:pt x="16666" y="49812"/>
                    <a:pt x="16721" y="49833"/>
                    <a:pt x="16753" y="49847"/>
                  </a:cubicBezTo>
                  <a:lnTo>
                    <a:pt x="16753" y="49847"/>
                  </a:lnTo>
                  <a:cubicBezTo>
                    <a:pt x="16699" y="49823"/>
                    <a:pt x="16647" y="49800"/>
                    <a:pt x="16594" y="49777"/>
                  </a:cubicBezTo>
                  <a:cubicBezTo>
                    <a:pt x="16463" y="49716"/>
                    <a:pt x="16334" y="49658"/>
                    <a:pt x="16206" y="49595"/>
                  </a:cubicBezTo>
                  <a:cubicBezTo>
                    <a:pt x="16093" y="49539"/>
                    <a:pt x="15981" y="49479"/>
                    <a:pt x="15869" y="49419"/>
                  </a:cubicBezTo>
                  <a:cubicBezTo>
                    <a:pt x="15800" y="49380"/>
                    <a:pt x="15732" y="49341"/>
                    <a:pt x="15663" y="49302"/>
                  </a:cubicBezTo>
                  <a:cubicBezTo>
                    <a:pt x="15648" y="49294"/>
                    <a:pt x="15593" y="49260"/>
                    <a:pt x="15552" y="49234"/>
                  </a:cubicBezTo>
                  <a:lnTo>
                    <a:pt x="15552" y="49234"/>
                  </a:lnTo>
                  <a:cubicBezTo>
                    <a:pt x="15489" y="49190"/>
                    <a:pt x="15355" y="49099"/>
                    <a:pt x="15332" y="49082"/>
                  </a:cubicBezTo>
                  <a:cubicBezTo>
                    <a:pt x="15214" y="48997"/>
                    <a:pt x="15104" y="48906"/>
                    <a:pt x="14989" y="48818"/>
                  </a:cubicBezTo>
                  <a:cubicBezTo>
                    <a:pt x="14978" y="48810"/>
                    <a:pt x="14963" y="48798"/>
                    <a:pt x="14949" y="48786"/>
                  </a:cubicBezTo>
                  <a:lnTo>
                    <a:pt x="14949" y="48786"/>
                  </a:lnTo>
                  <a:cubicBezTo>
                    <a:pt x="14920" y="48759"/>
                    <a:pt x="14891" y="48733"/>
                    <a:pt x="14863" y="48706"/>
                  </a:cubicBezTo>
                  <a:cubicBezTo>
                    <a:pt x="14708" y="48559"/>
                    <a:pt x="14561" y="48404"/>
                    <a:pt x="14417" y="48246"/>
                  </a:cubicBezTo>
                  <a:cubicBezTo>
                    <a:pt x="13541" y="47289"/>
                    <a:pt x="12856" y="46101"/>
                    <a:pt x="12578" y="44799"/>
                  </a:cubicBezTo>
                  <a:cubicBezTo>
                    <a:pt x="12337" y="43674"/>
                    <a:pt x="12370" y="42521"/>
                    <a:pt x="12647" y="41430"/>
                  </a:cubicBezTo>
                  <a:lnTo>
                    <a:pt x="12647" y="41430"/>
                  </a:lnTo>
                  <a:cubicBezTo>
                    <a:pt x="13099" y="41503"/>
                    <a:pt x="13561" y="41535"/>
                    <a:pt x="14025" y="41535"/>
                  </a:cubicBezTo>
                  <a:cubicBezTo>
                    <a:pt x="14196" y="41535"/>
                    <a:pt x="14367" y="41531"/>
                    <a:pt x="14538" y="41522"/>
                  </a:cubicBezTo>
                  <a:cubicBezTo>
                    <a:pt x="16157" y="41439"/>
                    <a:pt x="17828" y="40974"/>
                    <a:pt x="19248" y="40191"/>
                  </a:cubicBezTo>
                  <a:cubicBezTo>
                    <a:pt x="20278" y="39623"/>
                    <a:pt x="21519" y="38687"/>
                    <a:pt x="21438" y="37370"/>
                  </a:cubicBezTo>
                  <a:cubicBezTo>
                    <a:pt x="21372" y="36302"/>
                    <a:pt x="20462" y="35607"/>
                    <a:pt x="19582" y="35159"/>
                  </a:cubicBezTo>
                  <a:cubicBezTo>
                    <a:pt x="18782" y="34755"/>
                    <a:pt x="17912" y="34539"/>
                    <a:pt x="17024" y="34539"/>
                  </a:cubicBezTo>
                  <a:cubicBezTo>
                    <a:pt x="16859" y="34539"/>
                    <a:pt x="16694" y="34547"/>
                    <a:pt x="16529" y="34562"/>
                  </a:cubicBezTo>
                  <a:cubicBezTo>
                    <a:pt x="14628" y="34734"/>
                    <a:pt x="12934" y="36006"/>
                    <a:pt x="11867" y="37533"/>
                  </a:cubicBezTo>
                  <a:cubicBezTo>
                    <a:pt x="11486" y="38078"/>
                    <a:pt x="11171" y="38666"/>
                    <a:pt x="10927" y="39283"/>
                  </a:cubicBezTo>
                  <a:lnTo>
                    <a:pt x="10927" y="39283"/>
                  </a:lnTo>
                  <a:cubicBezTo>
                    <a:pt x="10913" y="39274"/>
                    <a:pt x="10898" y="39266"/>
                    <a:pt x="10884" y="39258"/>
                  </a:cubicBezTo>
                  <a:lnTo>
                    <a:pt x="10884" y="39258"/>
                  </a:lnTo>
                  <a:cubicBezTo>
                    <a:pt x="10805" y="39194"/>
                    <a:pt x="10716" y="39124"/>
                    <a:pt x="10632" y="39067"/>
                  </a:cubicBezTo>
                  <a:lnTo>
                    <a:pt x="10632" y="39067"/>
                  </a:lnTo>
                  <a:cubicBezTo>
                    <a:pt x="10730" y="39132"/>
                    <a:pt x="10768" y="39156"/>
                    <a:pt x="10773" y="39156"/>
                  </a:cubicBezTo>
                  <a:cubicBezTo>
                    <a:pt x="10783" y="39156"/>
                    <a:pt x="10623" y="39036"/>
                    <a:pt x="10557" y="38971"/>
                  </a:cubicBezTo>
                  <a:cubicBezTo>
                    <a:pt x="10551" y="38965"/>
                    <a:pt x="10545" y="38959"/>
                    <a:pt x="10540" y="38955"/>
                  </a:cubicBezTo>
                  <a:lnTo>
                    <a:pt x="10540" y="38955"/>
                  </a:lnTo>
                  <a:cubicBezTo>
                    <a:pt x="10533" y="38942"/>
                    <a:pt x="10524" y="38925"/>
                    <a:pt x="10511" y="38904"/>
                  </a:cubicBezTo>
                  <a:cubicBezTo>
                    <a:pt x="10481" y="38856"/>
                    <a:pt x="10390" y="38677"/>
                    <a:pt x="10384" y="38677"/>
                  </a:cubicBezTo>
                  <a:lnTo>
                    <a:pt x="10384" y="38677"/>
                  </a:lnTo>
                  <a:cubicBezTo>
                    <a:pt x="10382" y="38677"/>
                    <a:pt x="10392" y="38704"/>
                    <a:pt x="10425" y="38778"/>
                  </a:cubicBezTo>
                  <a:cubicBezTo>
                    <a:pt x="10375" y="38666"/>
                    <a:pt x="10322" y="38557"/>
                    <a:pt x="10281" y="38444"/>
                  </a:cubicBezTo>
                  <a:cubicBezTo>
                    <a:pt x="10263" y="38396"/>
                    <a:pt x="10247" y="38350"/>
                    <a:pt x="10231" y="38302"/>
                  </a:cubicBezTo>
                  <a:cubicBezTo>
                    <a:pt x="10224" y="38279"/>
                    <a:pt x="10219" y="38265"/>
                    <a:pt x="10216" y="38257"/>
                  </a:cubicBezTo>
                  <a:lnTo>
                    <a:pt x="10216" y="38257"/>
                  </a:lnTo>
                  <a:cubicBezTo>
                    <a:pt x="10213" y="38243"/>
                    <a:pt x="10210" y="38222"/>
                    <a:pt x="10204" y="38191"/>
                  </a:cubicBezTo>
                  <a:cubicBezTo>
                    <a:pt x="10161" y="37963"/>
                    <a:pt x="10131" y="37731"/>
                    <a:pt x="10113" y="37498"/>
                  </a:cubicBezTo>
                  <a:cubicBezTo>
                    <a:pt x="10109" y="37437"/>
                    <a:pt x="10105" y="37412"/>
                    <a:pt x="10102" y="37404"/>
                  </a:cubicBezTo>
                  <a:lnTo>
                    <a:pt x="10102" y="37404"/>
                  </a:lnTo>
                  <a:cubicBezTo>
                    <a:pt x="10105" y="37397"/>
                    <a:pt x="10111" y="37373"/>
                    <a:pt x="10119" y="37308"/>
                  </a:cubicBezTo>
                  <a:cubicBezTo>
                    <a:pt x="10135" y="37183"/>
                    <a:pt x="10151" y="37060"/>
                    <a:pt x="10177" y="36937"/>
                  </a:cubicBezTo>
                  <a:cubicBezTo>
                    <a:pt x="10287" y="36409"/>
                    <a:pt x="10437" y="36087"/>
                    <a:pt x="10667" y="35674"/>
                  </a:cubicBezTo>
                  <a:cubicBezTo>
                    <a:pt x="11890" y="33488"/>
                    <a:pt x="13912" y="31792"/>
                    <a:pt x="15633" y="30014"/>
                  </a:cubicBezTo>
                  <a:cubicBezTo>
                    <a:pt x="16970" y="28632"/>
                    <a:pt x="18959" y="26726"/>
                    <a:pt x="18729" y="24603"/>
                  </a:cubicBezTo>
                  <a:cubicBezTo>
                    <a:pt x="18673" y="24080"/>
                    <a:pt x="18455" y="23566"/>
                    <a:pt x="18158" y="23136"/>
                  </a:cubicBezTo>
                  <a:cubicBezTo>
                    <a:pt x="17990" y="22893"/>
                    <a:pt x="17799" y="22668"/>
                    <a:pt x="17588" y="22461"/>
                  </a:cubicBezTo>
                  <a:cubicBezTo>
                    <a:pt x="17529" y="22403"/>
                    <a:pt x="17338" y="22232"/>
                    <a:pt x="17261" y="22162"/>
                  </a:cubicBezTo>
                  <a:lnTo>
                    <a:pt x="17261" y="22162"/>
                  </a:lnTo>
                  <a:cubicBezTo>
                    <a:pt x="17099" y="22016"/>
                    <a:pt x="16938" y="21868"/>
                    <a:pt x="16764" y="21738"/>
                  </a:cubicBezTo>
                  <a:cubicBezTo>
                    <a:pt x="15822" y="21037"/>
                    <a:pt x="14720" y="20736"/>
                    <a:pt x="13579" y="20736"/>
                  </a:cubicBezTo>
                  <a:cubicBezTo>
                    <a:pt x="13382" y="20736"/>
                    <a:pt x="13184" y="20745"/>
                    <a:pt x="12985" y="20762"/>
                  </a:cubicBezTo>
                  <a:cubicBezTo>
                    <a:pt x="10516" y="20980"/>
                    <a:pt x="8273" y="22299"/>
                    <a:pt x="5785" y="22422"/>
                  </a:cubicBezTo>
                  <a:cubicBezTo>
                    <a:pt x="5771" y="22423"/>
                    <a:pt x="5759" y="22423"/>
                    <a:pt x="5749" y="22424"/>
                  </a:cubicBezTo>
                  <a:lnTo>
                    <a:pt x="5749" y="22424"/>
                  </a:lnTo>
                  <a:cubicBezTo>
                    <a:pt x="5666" y="22424"/>
                    <a:pt x="5584" y="22422"/>
                    <a:pt x="5501" y="22419"/>
                  </a:cubicBezTo>
                  <a:cubicBezTo>
                    <a:pt x="5373" y="22414"/>
                    <a:pt x="5247" y="22405"/>
                    <a:pt x="5119" y="22390"/>
                  </a:cubicBezTo>
                  <a:cubicBezTo>
                    <a:pt x="5049" y="22382"/>
                    <a:pt x="4980" y="22371"/>
                    <a:pt x="4910" y="22362"/>
                  </a:cubicBezTo>
                  <a:cubicBezTo>
                    <a:pt x="4892" y="22359"/>
                    <a:pt x="4878" y="22358"/>
                    <a:pt x="4865" y="22356"/>
                  </a:cubicBezTo>
                  <a:lnTo>
                    <a:pt x="4865" y="22356"/>
                  </a:lnTo>
                  <a:cubicBezTo>
                    <a:pt x="4721" y="22321"/>
                    <a:pt x="4582" y="22268"/>
                    <a:pt x="4437" y="22231"/>
                  </a:cubicBezTo>
                  <a:cubicBezTo>
                    <a:pt x="4429" y="22228"/>
                    <a:pt x="4422" y="22227"/>
                    <a:pt x="4415" y="22225"/>
                  </a:cubicBezTo>
                  <a:lnTo>
                    <a:pt x="4415" y="22225"/>
                  </a:lnTo>
                  <a:cubicBezTo>
                    <a:pt x="4356" y="22197"/>
                    <a:pt x="4298" y="22170"/>
                    <a:pt x="4241" y="22141"/>
                  </a:cubicBezTo>
                  <a:cubicBezTo>
                    <a:pt x="4189" y="22115"/>
                    <a:pt x="4140" y="22084"/>
                    <a:pt x="4087" y="22058"/>
                  </a:cubicBezTo>
                  <a:cubicBezTo>
                    <a:pt x="4082" y="22056"/>
                    <a:pt x="4077" y="22053"/>
                    <a:pt x="4073" y="22051"/>
                  </a:cubicBezTo>
                  <a:lnTo>
                    <a:pt x="4073" y="22051"/>
                  </a:lnTo>
                  <a:cubicBezTo>
                    <a:pt x="4068" y="22047"/>
                    <a:pt x="4064" y="22043"/>
                    <a:pt x="4058" y="22039"/>
                  </a:cubicBezTo>
                  <a:cubicBezTo>
                    <a:pt x="4018" y="22004"/>
                    <a:pt x="3859" y="21880"/>
                    <a:pt x="3808" y="21845"/>
                  </a:cubicBezTo>
                  <a:lnTo>
                    <a:pt x="3808" y="21845"/>
                  </a:lnTo>
                  <a:cubicBezTo>
                    <a:pt x="3771" y="21810"/>
                    <a:pt x="3728" y="21770"/>
                    <a:pt x="3726" y="21767"/>
                  </a:cubicBezTo>
                  <a:cubicBezTo>
                    <a:pt x="3654" y="21697"/>
                    <a:pt x="3589" y="21623"/>
                    <a:pt x="3522" y="21550"/>
                  </a:cubicBezTo>
                  <a:cubicBezTo>
                    <a:pt x="3508" y="21535"/>
                    <a:pt x="3497" y="21523"/>
                    <a:pt x="3487" y="21512"/>
                  </a:cubicBezTo>
                  <a:lnTo>
                    <a:pt x="3487" y="21512"/>
                  </a:lnTo>
                  <a:cubicBezTo>
                    <a:pt x="3484" y="21507"/>
                    <a:pt x="3479" y="21501"/>
                    <a:pt x="3474" y="21494"/>
                  </a:cubicBezTo>
                  <a:cubicBezTo>
                    <a:pt x="3419" y="21422"/>
                    <a:pt x="3365" y="21349"/>
                    <a:pt x="3314" y="21275"/>
                  </a:cubicBezTo>
                  <a:cubicBezTo>
                    <a:pt x="3205" y="21117"/>
                    <a:pt x="3102" y="20952"/>
                    <a:pt x="3007" y="20785"/>
                  </a:cubicBezTo>
                  <a:cubicBezTo>
                    <a:pt x="2931" y="20649"/>
                    <a:pt x="2868" y="20515"/>
                    <a:pt x="2779" y="20344"/>
                  </a:cubicBezTo>
                  <a:cubicBezTo>
                    <a:pt x="2748" y="20284"/>
                    <a:pt x="2728" y="20247"/>
                    <a:pt x="2717" y="20227"/>
                  </a:cubicBezTo>
                  <a:lnTo>
                    <a:pt x="2717" y="20227"/>
                  </a:lnTo>
                  <a:cubicBezTo>
                    <a:pt x="2679" y="20148"/>
                    <a:pt x="2641" y="20070"/>
                    <a:pt x="2605" y="19989"/>
                  </a:cubicBezTo>
                  <a:cubicBezTo>
                    <a:pt x="2351" y="19411"/>
                    <a:pt x="2266" y="19037"/>
                    <a:pt x="2194" y="18361"/>
                  </a:cubicBezTo>
                  <a:cubicBezTo>
                    <a:pt x="1887" y="15500"/>
                    <a:pt x="3049" y="12454"/>
                    <a:pt x="4320" y="9923"/>
                  </a:cubicBezTo>
                  <a:cubicBezTo>
                    <a:pt x="5638" y="7298"/>
                    <a:pt x="7329" y="4706"/>
                    <a:pt x="9493" y="2696"/>
                  </a:cubicBezTo>
                  <a:cubicBezTo>
                    <a:pt x="9857" y="2356"/>
                    <a:pt x="10252" y="2047"/>
                    <a:pt x="10671" y="1776"/>
                  </a:cubicBezTo>
                  <a:cubicBezTo>
                    <a:pt x="11456" y="1270"/>
                    <a:pt x="10251" y="1"/>
                    <a:pt x="9409" y="1"/>
                  </a:cubicBezTo>
                  <a:close/>
                </a:path>
              </a:pathLst>
            </a:custGeom>
            <a:solidFill>
              <a:srgbClr val="DE80D7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8" name="Google Shape;618;p17"/>
            <p:cNvSpPr/>
            <p:nvPr/>
          </p:nvSpPr>
          <p:spPr>
            <a:xfrm>
              <a:off x="715099" y="-749742"/>
              <a:ext cx="748453" cy="1751944"/>
            </a:xfrm>
            <a:custGeom>
              <a:avLst/>
              <a:gdLst/>
              <a:ahLst/>
              <a:cxnLst/>
              <a:rect l="l" t="t" r="r" b="b"/>
              <a:pathLst>
                <a:path w="25831" h="60464" extrusionOk="0">
                  <a:moveTo>
                    <a:pt x="14353" y="21284"/>
                  </a:moveTo>
                  <a:cubicBezTo>
                    <a:pt x="14354" y="21284"/>
                    <a:pt x="14354" y="21284"/>
                    <a:pt x="14354" y="21284"/>
                  </a:cubicBezTo>
                  <a:cubicBezTo>
                    <a:pt x="14354" y="21284"/>
                    <a:pt x="14354" y="21284"/>
                    <a:pt x="14353" y="21284"/>
                  </a:cubicBezTo>
                  <a:close/>
                  <a:moveTo>
                    <a:pt x="14972" y="22124"/>
                  </a:moveTo>
                  <a:cubicBezTo>
                    <a:pt x="14973" y="22126"/>
                    <a:pt x="14974" y="22128"/>
                    <a:pt x="14974" y="22130"/>
                  </a:cubicBezTo>
                  <a:lnTo>
                    <a:pt x="14974" y="22130"/>
                  </a:lnTo>
                  <a:cubicBezTo>
                    <a:pt x="14974" y="22128"/>
                    <a:pt x="14973" y="22126"/>
                    <a:pt x="14972" y="22124"/>
                  </a:cubicBezTo>
                  <a:close/>
                  <a:moveTo>
                    <a:pt x="14144" y="21194"/>
                  </a:moveTo>
                  <a:cubicBezTo>
                    <a:pt x="14170" y="21203"/>
                    <a:pt x="14227" y="21221"/>
                    <a:pt x="14276" y="21236"/>
                  </a:cubicBezTo>
                  <a:lnTo>
                    <a:pt x="14276" y="21236"/>
                  </a:lnTo>
                  <a:cubicBezTo>
                    <a:pt x="14312" y="21272"/>
                    <a:pt x="14362" y="21305"/>
                    <a:pt x="14404" y="21335"/>
                  </a:cubicBezTo>
                  <a:cubicBezTo>
                    <a:pt x="14411" y="21341"/>
                    <a:pt x="14417" y="21345"/>
                    <a:pt x="14421" y="21347"/>
                  </a:cubicBezTo>
                  <a:lnTo>
                    <a:pt x="14421" y="21347"/>
                  </a:lnTo>
                  <a:cubicBezTo>
                    <a:pt x="14423" y="21349"/>
                    <a:pt x="14425" y="21352"/>
                    <a:pt x="14428" y="21354"/>
                  </a:cubicBezTo>
                  <a:cubicBezTo>
                    <a:pt x="14614" y="21565"/>
                    <a:pt x="14726" y="21709"/>
                    <a:pt x="14822" y="21872"/>
                  </a:cubicBezTo>
                  <a:cubicBezTo>
                    <a:pt x="14873" y="21958"/>
                    <a:pt x="14921" y="22046"/>
                    <a:pt x="14971" y="22134"/>
                  </a:cubicBezTo>
                  <a:cubicBezTo>
                    <a:pt x="14977" y="22145"/>
                    <a:pt x="14986" y="22167"/>
                    <a:pt x="14994" y="22184"/>
                  </a:cubicBezTo>
                  <a:lnTo>
                    <a:pt x="14994" y="22184"/>
                  </a:lnTo>
                  <a:cubicBezTo>
                    <a:pt x="15007" y="22225"/>
                    <a:pt x="15019" y="22267"/>
                    <a:pt x="15030" y="22308"/>
                  </a:cubicBezTo>
                  <a:cubicBezTo>
                    <a:pt x="15054" y="22396"/>
                    <a:pt x="15071" y="22485"/>
                    <a:pt x="15086" y="22573"/>
                  </a:cubicBezTo>
                  <a:cubicBezTo>
                    <a:pt x="15088" y="22587"/>
                    <a:pt x="15091" y="22624"/>
                    <a:pt x="15093" y="22643"/>
                  </a:cubicBezTo>
                  <a:lnTo>
                    <a:pt x="15093" y="22643"/>
                  </a:lnTo>
                  <a:cubicBezTo>
                    <a:pt x="15094" y="22677"/>
                    <a:pt x="15095" y="22713"/>
                    <a:pt x="15094" y="22746"/>
                  </a:cubicBezTo>
                  <a:cubicBezTo>
                    <a:pt x="15087" y="22963"/>
                    <a:pt x="15062" y="23180"/>
                    <a:pt x="15017" y="23393"/>
                  </a:cubicBezTo>
                  <a:cubicBezTo>
                    <a:pt x="14942" y="23741"/>
                    <a:pt x="14761" y="24150"/>
                    <a:pt x="14549" y="24538"/>
                  </a:cubicBezTo>
                  <a:cubicBezTo>
                    <a:pt x="13546" y="26367"/>
                    <a:pt x="11836" y="27877"/>
                    <a:pt x="10089" y="28978"/>
                  </a:cubicBezTo>
                  <a:cubicBezTo>
                    <a:pt x="9781" y="29172"/>
                    <a:pt x="9606" y="29280"/>
                    <a:pt x="9368" y="29395"/>
                  </a:cubicBezTo>
                  <a:lnTo>
                    <a:pt x="9368" y="29395"/>
                  </a:lnTo>
                  <a:cubicBezTo>
                    <a:pt x="9239" y="28649"/>
                    <a:pt x="9206" y="27758"/>
                    <a:pt x="9386" y="26920"/>
                  </a:cubicBezTo>
                  <a:cubicBezTo>
                    <a:pt x="9414" y="26780"/>
                    <a:pt x="9453" y="26641"/>
                    <a:pt x="9499" y="26505"/>
                  </a:cubicBezTo>
                  <a:cubicBezTo>
                    <a:pt x="9574" y="26289"/>
                    <a:pt x="9657" y="26075"/>
                    <a:pt x="9748" y="25864"/>
                  </a:cubicBezTo>
                  <a:cubicBezTo>
                    <a:pt x="9946" y="25406"/>
                    <a:pt x="10175" y="24960"/>
                    <a:pt x="10431" y="24529"/>
                  </a:cubicBezTo>
                  <a:cubicBezTo>
                    <a:pt x="10950" y="23648"/>
                    <a:pt x="11550" y="22826"/>
                    <a:pt x="12309" y="22147"/>
                  </a:cubicBezTo>
                  <a:cubicBezTo>
                    <a:pt x="12471" y="22001"/>
                    <a:pt x="12640" y="21864"/>
                    <a:pt x="12817" y="21735"/>
                  </a:cubicBezTo>
                  <a:cubicBezTo>
                    <a:pt x="12913" y="21666"/>
                    <a:pt x="13012" y="21600"/>
                    <a:pt x="13113" y="21537"/>
                  </a:cubicBezTo>
                  <a:cubicBezTo>
                    <a:pt x="13258" y="21444"/>
                    <a:pt x="13201" y="21477"/>
                    <a:pt x="13292" y="21434"/>
                  </a:cubicBezTo>
                  <a:cubicBezTo>
                    <a:pt x="13474" y="21350"/>
                    <a:pt x="13662" y="21279"/>
                    <a:pt x="13857" y="21227"/>
                  </a:cubicBezTo>
                  <a:cubicBezTo>
                    <a:pt x="13862" y="21225"/>
                    <a:pt x="13866" y="21224"/>
                    <a:pt x="13869" y="21223"/>
                  </a:cubicBezTo>
                  <a:lnTo>
                    <a:pt x="13869" y="21223"/>
                  </a:lnTo>
                  <a:cubicBezTo>
                    <a:pt x="13898" y="21219"/>
                    <a:pt x="13928" y="21214"/>
                    <a:pt x="13956" y="21212"/>
                  </a:cubicBezTo>
                  <a:cubicBezTo>
                    <a:pt x="14002" y="21209"/>
                    <a:pt x="14060" y="21209"/>
                    <a:pt x="14106" y="21201"/>
                  </a:cubicBezTo>
                  <a:lnTo>
                    <a:pt x="14106" y="21201"/>
                  </a:lnTo>
                  <a:cubicBezTo>
                    <a:pt x="14186" y="21216"/>
                    <a:pt x="14246" y="21232"/>
                    <a:pt x="14250" y="21232"/>
                  </a:cubicBezTo>
                  <a:cubicBezTo>
                    <a:pt x="14254" y="21232"/>
                    <a:pt x="14224" y="21222"/>
                    <a:pt x="14144" y="21194"/>
                  </a:cubicBezTo>
                  <a:lnTo>
                    <a:pt x="14144" y="21194"/>
                  </a:lnTo>
                  <a:cubicBezTo>
                    <a:pt x="14144" y="21194"/>
                    <a:pt x="14144" y="21194"/>
                    <a:pt x="14144" y="21194"/>
                  </a:cubicBezTo>
                  <a:close/>
                  <a:moveTo>
                    <a:pt x="4782" y="29721"/>
                  </a:moveTo>
                  <a:cubicBezTo>
                    <a:pt x="4783" y="29721"/>
                    <a:pt x="4784" y="29721"/>
                    <a:pt x="4786" y="29722"/>
                  </a:cubicBezTo>
                  <a:lnTo>
                    <a:pt x="4786" y="29722"/>
                  </a:lnTo>
                  <a:cubicBezTo>
                    <a:pt x="4784" y="29721"/>
                    <a:pt x="4783" y="29721"/>
                    <a:pt x="4782" y="29721"/>
                  </a:cubicBezTo>
                  <a:close/>
                  <a:moveTo>
                    <a:pt x="4807" y="29729"/>
                  </a:moveTo>
                  <a:cubicBezTo>
                    <a:pt x="4858" y="29748"/>
                    <a:pt x="4915" y="29780"/>
                    <a:pt x="4910" y="29780"/>
                  </a:cubicBezTo>
                  <a:cubicBezTo>
                    <a:pt x="4907" y="29780"/>
                    <a:pt x="4879" y="29767"/>
                    <a:pt x="4807" y="29729"/>
                  </a:cubicBezTo>
                  <a:close/>
                  <a:moveTo>
                    <a:pt x="17346" y="35867"/>
                  </a:moveTo>
                  <a:cubicBezTo>
                    <a:pt x="17350" y="35867"/>
                    <a:pt x="17373" y="35889"/>
                    <a:pt x="17429" y="35954"/>
                  </a:cubicBezTo>
                  <a:lnTo>
                    <a:pt x="17429" y="35954"/>
                  </a:lnTo>
                  <a:cubicBezTo>
                    <a:pt x="17385" y="35925"/>
                    <a:pt x="17339" y="35867"/>
                    <a:pt x="17346" y="35867"/>
                  </a:cubicBezTo>
                  <a:close/>
                  <a:moveTo>
                    <a:pt x="17569" y="36120"/>
                  </a:moveTo>
                  <a:cubicBezTo>
                    <a:pt x="17608" y="36168"/>
                    <a:pt x="17629" y="36219"/>
                    <a:pt x="17630" y="36232"/>
                  </a:cubicBezTo>
                  <a:lnTo>
                    <a:pt x="17630" y="36232"/>
                  </a:lnTo>
                  <a:cubicBezTo>
                    <a:pt x="17607" y="36195"/>
                    <a:pt x="17586" y="36158"/>
                    <a:pt x="17569" y="36120"/>
                  </a:cubicBezTo>
                  <a:close/>
                  <a:moveTo>
                    <a:pt x="17781" y="36484"/>
                  </a:moveTo>
                  <a:lnTo>
                    <a:pt x="17781" y="36484"/>
                  </a:lnTo>
                  <a:cubicBezTo>
                    <a:pt x="17785" y="36496"/>
                    <a:pt x="17789" y="36508"/>
                    <a:pt x="17793" y="36519"/>
                  </a:cubicBezTo>
                  <a:lnTo>
                    <a:pt x="17793" y="36519"/>
                  </a:lnTo>
                  <a:cubicBezTo>
                    <a:pt x="17789" y="36509"/>
                    <a:pt x="17785" y="36497"/>
                    <a:pt x="17781" y="36484"/>
                  </a:cubicBezTo>
                  <a:close/>
                  <a:moveTo>
                    <a:pt x="17796" y="36527"/>
                  </a:moveTo>
                  <a:cubicBezTo>
                    <a:pt x="17809" y="36560"/>
                    <a:pt x="17817" y="36584"/>
                    <a:pt x="17817" y="36584"/>
                  </a:cubicBezTo>
                  <a:cubicBezTo>
                    <a:pt x="17816" y="36584"/>
                    <a:pt x="17810" y="36567"/>
                    <a:pt x="17796" y="36527"/>
                  </a:cubicBezTo>
                  <a:close/>
                  <a:moveTo>
                    <a:pt x="17985" y="37409"/>
                  </a:moveTo>
                  <a:cubicBezTo>
                    <a:pt x="17985" y="37411"/>
                    <a:pt x="17985" y="37413"/>
                    <a:pt x="17985" y="37414"/>
                  </a:cubicBezTo>
                  <a:cubicBezTo>
                    <a:pt x="17985" y="37413"/>
                    <a:pt x="17985" y="37411"/>
                    <a:pt x="17985" y="37409"/>
                  </a:cubicBezTo>
                  <a:close/>
                  <a:moveTo>
                    <a:pt x="9734" y="1"/>
                  </a:moveTo>
                  <a:cubicBezTo>
                    <a:pt x="9543" y="1"/>
                    <a:pt x="9367" y="52"/>
                    <a:pt x="9231" y="170"/>
                  </a:cubicBezTo>
                  <a:lnTo>
                    <a:pt x="9231" y="173"/>
                  </a:lnTo>
                  <a:cubicBezTo>
                    <a:pt x="8296" y="981"/>
                    <a:pt x="7563" y="2042"/>
                    <a:pt x="6908" y="3084"/>
                  </a:cubicBezTo>
                  <a:cubicBezTo>
                    <a:pt x="6018" y="4499"/>
                    <a:pt x="5258" y="5999"/>
                    <a:pt x="4569" y="7521"/>
                  </a:cubicBezTo>
                  <a:cubicBezTo>
                    <a:pt x="2968" y="11066"/>
                    <a:pt x="1706" y="14822"/>
                    <a:pt x="986" y="18648"/>
                  </a:cubicBezTo>
                  <a:cubicBezTo>
                    <a:pt x="401" y="21749"/>
                    <a:pt x="0" y="25390"/>
                    <a:pt x="1411" y="28336"/>
                  </a:cubicBezTo>
                  <a:cubicBezTo>
                    <a:pt x="2074" y="29719"/>
                    <a:pt x="3230" y="30775"/>
                    <a:pt x="4652" y="31339"/>
                  </a:cubicBezTo>
                  <a:cubicBezTo>
                    <a:pt x="5448" y="31655"/>
                    <a:pt x="6286" y="31781"/>
                    <a:pt x="7129" y="31781"/>
                  </a:cubicBezTo>
                  <a:cubicBezTo>
                    <a:pt x="7534" y="31781"/>
                    <a:pt x="7940" y="31752"/>
                    <a:pt x="8343" y="31701"/>
                  </a:cubicBezTo>
                  <a:lnTo>
                    <a:pt x="8343" y="31701"/>
                  </a:lnTo>
                  <a:cubicBezTo>
                    <a:pt x="8977" y="32515"/>
                    <a:pt x="9817" y="33157"/>
                    <a:pt x="10776" y="33606"/>
                  </a:cubicBezTo>
                  <a:cubicBezTo>
                    <a:pt x="12086" y="34221"/>
                    <a:pt x="13477" y="34524"/>
                    <a:pt x="14870" y="34884"/>
                  </a:cubicBezTo>
                  <a:cubicBezTo>
                    <a:pt x="15477" y="35042"/>
                    <a:pt x="16061" y="35238"/>
                    <a:pt x="16650" y="35451"/>
                  </a:cubicBezTo>
                  <a:lnTo>
                    <a:pt x="16650" y="35451"/>
                  </a:lnTo>
                  <a:cubicBezTo>
                    <a:pt x="16700" y="35476"/>
                    <a:pt x="16752" y="35500"/>
                    <a:pt x="16803" y="35526"/>
                  </a:cubicBezTo>
                  <a:cubicBezTo>
                    <a:pt x="16925" y="35588"/>
                    <a:pt x="17039" y="35663"/>
                    <a:pt x="17158" y="35729"/>
                  </a:cubicBezTo>
                  <a:lnTo>
                    <a:pt x="17158" y="35729"/>
                  </a:lnTo>
                  <a:cubicBezTo>
                    <a:pt x="17208" y="35769"/>
                    <a:pt x="17259" y="35806"/>
                    <a:pt x="17308" y="35846"/>
                  </a:cubicBezTo>
                  <a:cubicBezTo>
                    <a:pt x="17345" y="35876"/>
                    <a:pt x="17387" y="35928"/>
                    <a:pt x="17430" y="35955"/>
                  </a:cubicBezTo>
                  <a:lnTo>
                    <a:pt x="17430" y="35955"/>
                  </a:lnTo>
                  <a:cubicBezTo>
                    <a:pt x="17473" y="36007"/>
                    <a:pt x="17517" y="36058"/>
                    <a:pt x="17560" y="36109"/>
                  </a:cubicBezTo>
                  <a:cubicBezTo>
                    <a:pt x="17563" y="36112"/>
                    <a:pt x="17566" y="36116"/>
                    <a:pt x="17569" y="36119"/>
                  </a:cubicBezTo>
                  <a:lnTo>
                    <a:pt x="17569" y="36119"/>
                  </a:lnTo>
                  <a:cubicBezTo>
                    <a:pt x="17565" y="36111"/>
                    <a:pt x="17562" y="36103"/>
                    <a:pt x="17559" y="36095"/>
                  </a:cubicBezTo>
                  <a:lnTo>
                    <a:pt x="17559" y="36095"/>
                  </a:lnTo>
                  <a:cubicBezTo>
                    <a:pt x="17562" y="36103"/>
                    <a:pt x="17566" y="36112"/>
                    <a:pt x="17569" y="36120"/>
                  </a:cubicBezTo>
                  <a:lnTo>
                    <a:pt x="17569" y="36120"/>
                  </a:lnTo>
                  <a:cubicBezTo>
                    <a:pt x="17569" y="36120"/>
                    <a:pt x="17569" y="36119"/>
                    <a:pt x="17569" y="36119"/>
                  </a:cubicBezTo>
                  <a:lnTo>
                    <a:pt x="17569" y="36119"/>
                  </a:lnTo>
                  <a:cubicBezTo>
                    <a:pt x="17604" y="36204"/>
                    <a:pt x="17623" y="36235"/>
                    <a:pt x="17628" y="36235"/>
                  </a:cubicBezTo>
                  <a:cubicBezTo>
                    <a:pt x="17629" y="36235"/>
                    <a:pt x="17630" y="36234"/>
                    <a:pt x="17630" y="36232"/>
                  </a:cubicBezTo>
                  <a:lnTo>
                    <a:pt x="17630" y="36232"/>
                  </a:lnTo>
                  <a:cubicBezTo>
                    <a:pt x="17675" y="36308"/>
                    <a:pt x="17727" y="36383"/>
                    <a:pt x="17765" y="36459"/>
                  </a:cubicBezTo>
                  <a:cubicBezTo>
                    <a:pt x="17777" y="36483"/>
                    <a:pt x="17787" y="36507"/>
                    <a:pt x="17796" y="36527"/>
                  </a:cubicBezTo>
                  <a:lnTo>
                    <a:pt x="17796" y="36527"/>
                  </a:lnTo>
                  <a:cubicBezTo>
                    <a:pt x="17815" y="36584"/>
                    <a:pt x="17835" y="36640"/>
                    <a:pt x="17851" y="36697"/>
                  </a:cubicBezTo>
                  <a:cubicBezTo>
                    <a:pt x="17896" y="36849"/>
                    <a:pt x="17931" y="37004"/>
                    <a:pt x="17955" y="37162"/>
                  </a:cubicBezTo>
                  <a:cubicBezTo>
                    <a:pt x="17965" y="37227"/>
                    <a:pt x="17973" y="37294"/>
                    <a:pt x="17980" y="37360"/>
                  </a:cubicBezTo>
                  <a:lnTo>
                    <a:pt x="17980" y="37360"/>
                  </a:lnTo>
                  <a:cubicBezTo>
                    <a:pt x="17978" y="37345"/>
                    <a:pt x="17977" y="37339"/>
                    <a:pt x="17977" y="37339"/>
                  </a:cubicBezTo>
                  <a:lnTo>
                    <a:pt x="17977" y="37339"/>
                  </a:lnTo>
                  <a:cubicBezTo>
                    <a:pt x="17975" y="37339"/>
                    <a:pt x="17986" y="37489"/>
                    <a:pt x="17988" y="37531"/>
                  </a:cubicBezTo>
                  <a:cubicBezTo>
                    <a:pt x="17992" y="37739"/>
                    <a:pt x="17985" y="37945"/>
                    <a:pt x="17968" y="38152"/>
                  </a:cubicBezTo>
                  <a:cubicBezTo>
                    <a:pt x="17926" y="38613"/>
                    <a:pt x="17849" y="39068"/>
                    <a:pt x="17738" y="39517"/>
                  </a:cubicBezTo>
                  <a:cubicBezTo>
                    <a:pt x="17100" y="42140"/>
                    <a:pt x="15452" y="44289"/>
                    <a:pt x="14164" y="46616"/>
                  </a:cubicBezTo>
                  <a:cubicBezTo>
                    <a:pt x="12796" y="49087"/>
                    <a:pt x="11733" y="51966"/>
                    <a:pt x="13044" y="54692"/>
                  </a:cubicBezTo>
                  <a:cubicBezTo>
                    <a:pt x="13768" y="56195"/>
                    <a:pt x="15054" y="57465"/>
                    <a:pt x="16581" y="58131"/>
                  </a:cubicBezTo>
                  <a:cubicBezTo>
                    <a:pt x="17907" y="58709"/>
                    <a:pt x="19330" y="58799"/>
                    <a:pt x="20752" y="58927"/>
                  </a:cubicBezTo>
                  <a:cubicBezTo>
                    <a:pt x="21083" y="58957"/>
                    <a:pt x="21414" y="58992"/>
                    <a:pt x="21743" y="59042"/>
                  </a:cubicBezTo>
                  <a:cubicBezTo>
                    <a:pt x="22019" y="59083"/>
                    <a:pt x="22345" y="59149"/>
                    <a:pt x="22477" y="59189"/>
                  </a:cubicBezTo>
                  <a:cubicBezTo>
                    <a:pt x="22634" y="59235"/>
                    <a:pt x="22787" y="59288"/>
                    <a:pt x="22941" y="59344"/>
                  </a:cubicBezTo>
                  <a:cubicBezTo>
                    <a:pt x="22960" y="59350"/>
                    <a:pt x="23053" y="59392"/>
                    <a:pt x="23056" y="59392"/>
                  </a:cubicBezTo>
                  <a:cubicBezTo>
                    <a:pt x="23056" y="59392"/>
                    <a:pt x="23056" y="59392"/>
                    <a:pt x="23056" y="59392"/>
                  </a:cubicBezTo>
                  <a:lnTo>
                    <a:pt x="23056" y="59392"/>
                  </a:lnTo>
                  <a:cubicBezTo>
                    <a:pt x="23108" y="59417"/>
                    <a:pt x="23159" y="59443"/>
                    <a:pt x="23209" y="59471"/>
                  </a:cubicBezTo>
                  <a:cubicBezTo>
                    <a:pt x="23396" y="59570"/>
                    <a:pt x="23589" y="59687"/>
                    <a:pt x="23771" y="59864"/>
                  </a:cubicBezTo>
                  <a:cubicBezTo>
                    <a:pt x="24085" y="60168"/>
                    <a:pt x="24534" y="60464"/>
                    <a:pt x="24991" y="60464"/>
                  </a:cubicBezTo>
                  <a:cubicBezTo>
                    <a:pt x="25105" y="60464"/>
                    <a:pt x="25219" y="60445"/>
                    <a:pt x="25332" y="60404"/>
                  </a:cubicBezTo>
                  <a:cubicBezTo>
                    <a:pt x="25831" y="60222"/>
                    <a:pt x="25805" y="59609"/>
                    <a:pt x="25462" y="59276"/>
                  </a:cubicBezTo>
                  <a:cubicBezTo>
                    <a:pt x="24319" y="58168"/>
                    <a:pt x="22955" y="57554"/>
                    <a:pt x="21386" y="57310"/>
                  </a:cubicBezTo>
                  <a:cubicBezTo>
                    <a:pt x="20177" y="57120"/>
                    <a:pt x="18802" y="57152"/>
                    <a:pt x="17685" y="56867"/>
                  </a:cubicBezTo>
                  <a:cubicBezTo>
                    <a:pt x="17163" y="56735"/>
                    <a:pt x="16720" y="56542"/>
                    <a:pt x="16335" y="56232"/>
                  </a:cubicBezTo>
                  <a:cubicBezTo>
                    <a:pt x="15864" y="55850"/>
                    <a:pt x="15431" y="55292"/>
                    <a:pt x="15132" y="54724"/>
                  </a:cubicBezTo>
                  <a:cubicBezTo>
                    <a:pt x="14560" y="53634"/>
                    <a:pt x="14539" y="52407"/>
                    <a:pt x="14801" y="51227"/>
                  </a:cubicBezTo>
                  <a:cubicBezTo>
                    <a:pt x="15392" y="48554"/>
                    <a:pt x="17202" y="46265"/>
                    <a:pt x="18517" y="43918"/>
                  </a:cubicBezTo>
                  <a:cubicBezTo>
                    <a:pt x="19477" y="42204"/>
                    <a:pt x="20305" y="40076"/>
                    <a:pt x="20188" y="38069"/>
                  </a:cubicBezTo>
                  <a:cubicBezTo>
                    <a:pt x="20097" y="36493"/>
                    <a:pt x="19294" y="35274"/>
                    <a:pt x="17977" y="34429"/>
                  </a:cubicBezTo>
                  <a:cubicBezTo>
                    <a:pt x="16899" y="33737"/>
                    <a:pt x="15619" y="33424"/>
                    <a:pt x="14391" y="33120"/>
                  </a:cubicBezTo>
                  <a:cubicBezTo>
                    <a:pt x="13766" y="32965"/>
                    <a:pt x="13142" y="32815"/>
                    <a:pt x="12528" y="32623"/>
                  </a:cubicBezTo>
                  <a:cubicBezTo>
                    <a:pt x="12220" y="32528"/>
                    <a:pt x="11915" y="32422"/>
                    <a:pt x="11616" y="32301"/>
                  </a:cubicBezTo>
                  <a:cubicBezTo>
                    <a:pt x="11582" y="32287"/>
                    <a:pt x="11538" y="32274"/>
                    <a:pt x="11497" y="32258"/>
                  </a:cubicBezTo>
                  <a:lnTo>
                    <a:pt x="11497" y="32258"/>
                  </a:lnTo>
                  <a:cubicBezTo>
                    <a:pt x="11475" y="32243"/>
                    <a:pt x="11451" y="32229"/>
                    <a:pt x="11429" y="32218"/>
                  </a:cubicBezTo>
                  <a:cubicBezTo>
                    <a:pt x="11285" y="32144"/>
                    <a:pt x="11140" y="32072"/>
                    <a:pt x="11001" y="31991"/>
                  </a:cubicBezTo>
                  <a:cubicBezTo>
                    <a:pt x="10944" y="31958"/>
                    <a:pt x="10888" y="31922"/>
                    <a:pt x="10831" y="31890"/>
                  </a:cubicBezTo>
                  <a:lnTo>
                    <a:pt x="10831" y="31890"/>
                  </a:lnTo>
                  <a:cubicBezTo>
                    <a:pt x="10713" y="31800"/>
                    <a:pt x="10593" y="31716"/>
                    <a:pt x="10480" y="31620"/>
                  </a:cubicBezTo>
                  <a:cubicBezTo>
                    <a:pt x="10448" y="31593"/>
                    <a:pt x="10416" y="31564"/>
                    <a:pt x="10384" y="31535"/>
                  </a:cubicBezTo>
                  <a:lnTo>
                    <a:pt x="10384" y="31535"/>
                  </a:lnTo>
                  <a:cubicBezTo>
                    <a:pt x="10399" y="31550"/>
                    <a:pt x="10405" y="31557"/>
                    <a:pt x="10404" y="31557"/>
                  </a:cubicBezTo>
                  <a:cubicBezTo>
                    <a:pt x="10401" y="31557"/>
                    <a:pt x="10378" y="31537"/>
                    <a:pt x="10337" y="31493"/>
                  </a:cubicBezTo>
                  <a:lnTo>
                    <a:pt x="10337" y="31493"/>
                  </a:lnTo>
                  <a:cubicBezTo>
                    <a:pt x="10353" y="31507"/>
                    <a:pt x="10368" y="31521"/>
                    <a:pt x="10384" y="31535"/>
                  </a:cubicBezTo>
                  <a:lnTo>
                    <a:pt x="10384" y="31535"/>
                  </a:lnTo>
                  <a:cubicBezTo>
                    <a:pt x="10372" y="31524"/>
                    <a:pt x="10356" y="31508"/>
                    <a:pt x="10333" y="31489"/>
                  </a:cubicBezTo>
                  <a:lnTo>
                    <a:pt x="10333" y="31489"/>
                  </a:lnTo>
                  <a:cubicBezTo>
                    <a:pt x="10335" y="31490"/>
                    <a:pt x="10336" y="31491"/>
                    <a:pt x="10337" y="31493"/>
                  </a:cubicBezTo>
                  <a:lnTo>
                    <a:pt x="10337" y="31493"/>
                  </a:lnTo>
                  <a:cubicBezTo>
                    <a:pt x="10324" y="31482"/>
                    <a:pt x="10312" y="31471"/>
                    <a:pt x="10300" y="31460"/>
                  </a:cubicBezTo>
                  <a:lnTo>
                    <a:pt x="10300" y="31460"/>
                  </a:lnTo>
                  <a:cubicBezTo>
                    <a:pt x="10312" y="31471"/>
                    <a:pt x="10323" y="31480"/>
                    <a:pt x="10333" y="31489"/>
                  </a:cubicBezTo>
                  <a:lnTo>
                    <a:pt x="10333" y="31489"/>
                  </a:lnTo>
                  <a:cubicBezTo>
                    <a:pt x="10329" y="31485"/>
                    <a:pt x="10325" y="31480"/>
                    <a:pt x="10320" y="31475"/>
                  </a:cubicBezTo>
                  <a:cubicBezTo>
                    <a:pt x="10275" y="31425"/>
                    <a:pt x="10232" y="31374"/>
                    <a:pt x="10190" y="31324"/>
                  </a:cubicBezTo>
                  <a:lnTo>
                    <a:pt x="10190" y="31324"/>
                  </a:lnTo>
                  <a:cubicBezTo>
                    <a:pt x="10339" y="31271"/>
                    <a:pt x="10485" y="31210"/>
                    <a:pt x="10629" y="31144"/>
                  </a:cubicBezTo>
                  <a:cubicBezTo>
                    <a:pt x="11084" y="30932"/>
                    <a:pt x="11526" y="30690"/>
                    <a:pt x="11948" y="30417"/>
                  </a:cubicBezTo>
                  <a:cubicBezTo>
                    <a:pt x="12907" y="29809"/>
                    <a:pt x="13797" y="29083"/>
                    <a:pt x="14600" y="28281"/>
                  </a:cubicBezTo>
                  <a:cubicBezTo>
                    <a:pt x="15988" y="26898"/>
                    <a:pt x="17752" y="24786"/>
                    <a:pt x="17218" y="22656"/>
                  </a:cubicBezTo>
                  <a:cubicBezTo>
                    <a:pt x="16773" y="20878"/>
                    <a:pt x="15040" y="19461"/>
                    <a:pt x="13254" y="19461"/>
                  </a:cubicBezTo>
                  <a:cubicBezTo>
                    <a:pt x="12761" y="19461"/>
                    <a:pt x="12264" y="19568"/>
                    <a:pt x="11788" y="19806"/>
                  </a:cubicBezTo>
                  <a:cubicBezTo>
                    <a:pt x="9881" y="20762"/>
                    <a:pt x="8485" y="22808"/>
                    <a:pt x="7660" y="24724"/>
                  </a:cubicBezTo>
                  <a:cubicBezTo>
                    <a:pt x="6966" y="26337"/>
                    <a:pt x="6845" y="28259"/>
                    <a:pt x="7404" y="29942"/>
                  </a:cubicBezTo>
                  <a:lnTo>
                    <a:pt x="7404" y="29942"/>
                  </a:lnTo>
                  <a:cubicBezTo>
                    <a:pt x="7265" y="29960"/>
                    <a:pt x="7126" y="29976"/>
                    <a:pt x="6988" y="29987"/>
                  </a:cubicBezTo>
                  <a:cubicBezTo>
                    <a:pt x="6817" y="30002"/>
                    <a:pt x="6646" y="30011"/>
                    <a:pt x="6475" y="30016"/>
                  </a:cubicBezTo>
                  <a:cubicBezTo>
                    <a:pt x="6454" y="30017"/>
                    <a:pt x="6432" y="30017"/>
                    <a:pt x="6411" y="30017"/>
                  </a:cubicBezTo>
                  <a:cubicBezTo>
                    <a:pt x="6373" y="30017"/>
                    <a:pt x="6336" y="30016"/>
                    <a:pt x="6298" y="30016"/>
                  </a:cubicBezTo>
                  <a:cubicBezTo>
                    <a:pt x="6263" y="30016"/>
                    <a:pt x="6229" y="30017"/>
                    <a:pt x="6194" y="30018"/>
                  </a:cubicBezTo>
                  <a:cubicBezTo>
                    <a:pt x="6185" y="30018"/>
                    <a:pt x="6178" y="30018"/>
                    <a:pt x="6172" y="30019"/>
                  </a:cubicBezTo>
                  <a:lnTo>
                    <a:pt x="6172" y="30019"/>
                  </a:lnTo>
                  <a:cubicBezTo>
                    <a:pt x="6159" y="30018"/>
                    <a:pt x="6143" y="30016"/>
                    <a:pt x="6124" y="30015"/>
                  </a:cubicBezTo>
                  <a:cubicBezTo>
                    <a:pt x="5962" y="30000"/>
                    <a:pt x="5801" y="29986"/>
                    <a:pt x="5641" y="29962"/>
                  </a:cubicBezTo>
                  <a:cubicBezTo>
                    <a:pt x="5569" y="29952"/>
                    <a:pt x="5497" y="29938"/>
                    <a:pt x="5425" y="29927"/>
                  </a:cubicBezTo>
                  <a:cubicBezTo>
                    <a:pt x="5404" y="29922"/>
                    <a:pt x="5383" y="29917"/>
                    <a:pt x="5361" y="29912"/>
                  </a:cubicBezTo>
                  <a:lnTo>
                    <a:pt x="5361" y="29912"/>
                  </a:lnTo>
                  <a:cubicBezTo>
                    <a:pt x="5235" y="29864"/>
                    <a:pt x="5095" y="29839"/>
                    <a:pt x="4967" y="29793"/>
                  </a:cubicBezTo>
                  <a:cubicBezTo>
                    <a:pt x="4912" y="29773"/>
                    <a:pt x="4859" y="29746"/>
                    <a:pt x="4805" y="29728"/>
                  </a:cubicBezTo>
                  <a:lnTo>
                    <a:pt x="4805" y="29728"/>
                  </a:lnTo>
                  <a:cubicBezTo>
                    <a:pt x="4801" y="29726"/>
                    <a:pt x="4796" y="29723"/>
                    <a:pt x="4791" y="29721"/>
                  </a:cubicBezTo>
                  <a:cubicBezTo>
                    <a:pt x="4681" y="29662"/>
                    <a:pt x="4573" y="29589"/>
                    <a:pt x="4462" y="29533"/>
                  </a:cubicBezTo>
                  <a:lnTo>
                    <a:pt x="4462" y="29533"/>
                  </a:lnTo>
                  <a:cubicBezTo>
                    <a:pt x="4409" y="29493"/>
                    <a:pt x="4355" y="29453"/>
                    <a:pt x="4304" y="29411"/>
                  </a:cubicBezTo>
                  <a:cubicBezTo>
                    <a:pt x="4255" y="29371"/>
                    <a:pt x="4209" y="29330"/>
                    <a:pt x="4161" y="29290"/>
                  </a:cubicBezTo>
                  <a:lnTo>
                    <a:pt x="4161" y="29290"/>
                  </a:lnTo>
                  <a:cubicBezTo>
                    <a:pt x="4074" y="29187"/>
                    <a:pt x="3976" y="29092"/>
                    <a:pt x="3890" y="28986"/>
                  </a:cubicBezTo>
                  <a:cubicBezTo>
                    <a:pt x="3852" y="28938"/>
                    <a:pt x="3816" y="28888"/>
                    <a:pt x="3776" y="28840"/>
                  </a:cubicBezTo>
                  <a:lnTo>
                    <a:pt x="3776" y="28840"/>
                  </a:lnTo>
                  <a:cubicBezTo>
                    <a:pt x="3704" y="28714"/>
                    <a:pt x="3621" y="28596"/>
                    <a:pt x="3552" y="28468"/>
                  </a:cubicBezTo>
                  <a:cubicBezTo>
                    <a:pt x="3483" y="28342"/>
                    <a:pt x="3417" y="28214"/>
                    <a:pt x="3358" y="28082"/>
                  </a:cubicBezTo>
                  <a:cubicBezTo>
                    <a:pt x="3330" y="28019"/>
                    <a:pt x="3304" y="27955"/>
                    <a:pt x="3277" y="27893"/>
                  </a:cubicBezTo>
                  <a:cubicBezTo>
                    <a:pt x="3275" y="27890"/>
                    <a:pt x="3274" y="27887"/>
                    <a:pt x="3272" y="27884"/>
                  </a:cubicBezTo>
                  <a:lnTo>
                    <a:pt x="3272" y="27884"/>
                  </a:lnTo>
                  <a:cubicBezTo>
                    <a:pt x="3263" y="27860"/>
                    <a:pt x="3255" y="27837"/>
                    <a:pt x="3246" y="27813"/>
                  </a:cubicBezTo>
                  <a:cubicBezTo>
                    <a:pt x="3031" y="27192"/>
                    <a:pt x="2881" y="26553"/>
                    <a:pt x="2798" y="25901"/>
                  </a:cubicBezTo>
                  <a:cubicBezTo>
                    <a:pt x="2774" y="25728"/>
                    <a:pt x="2756" y="25556"/>
                    <a:pt x="2738" y="25382"/>
                  </a:cubicBezTo>
                  <a:cubicBezTo>
                    <a:pt x="2736" y="25356"/>
                    <a:pt x="2734" y="25339"/>
                    <a:pt x="2733" y="25326"/>
                  </a:cubicBezTo>
                  <a:lnTo>
                    <a:pt x="2733" y="25326"/>
                  </a:lnTo>
                  <a:cubicBezTo>
                    <a:pt x="2733" y="25320"/>
                    <a:pt x="2732" y="25299"/>
                    <a:pt x="2729" y="25246"/>
                  </a:cubicBezTo>
                  <a:cubicBezTo>
                    <a:pt x="2722" y="25149"/>
                    <a:pt x="2716" y="25053"/>
                    <a:pt x="2713" y="24955"/>
                  </a:cubicBezTo>
                  <a:cubicBezTo>
                    <a:pt x="2694" y="24567"/>
                    <a:pt x="2690" y="24179"/>
                    <a:pt x="2698" y="23791"/>
                  </a:cubicBezTo>
                  <a:cubicBezTo>
                    <a:pt x="2719" y="22957"/>
                    <a:pt x="2783" y="22126"/>
                    <a:pt x="2890" y="21299"/>
                  </a:cubicBezTo>
                  <a:cubicBezTo>
                    <a:pt x="3357" y="17632"/>
                    <a:pt x="4406" y="14162"/>
                    <a:pt x="5766" y="10761"/>
                  </a:cubicBezTo>
                  <a:cubicBezTo>
                    <a:pt x="6900" y="7918"/>
                    <a:pt x="8229" y="4980"/>
                    <a:pt x="10153" y="2571"/>
                  </a:cubicBezTo>
                  <a:cubicBezTo>
                    <a:pt x="10192" y="2521"/>
                    <a:pt x="10232" y="2472"/>
                    <a:pt x="10272" y="2422"/>
                  </a:cubicBezTo>
                  <a:cubicBezTo>
                    <a:pt x="10293" y="2397"/>
                    <a:pt x="10316" y="2371"/>
                    <a:pt x="10337" y="2345"/>
                  </a:cubicBezTo>
                  <a:lnTo>
                    <a:pt x="10337" y="2345"/>
                  </a:lnTo>
                  <a:cubicBezTo>
                    <a:pt x="10410" y="2262"/>
                    <a:pt x="10484" y="2180"/>
                    <a:pt x="10560" y="2099"/>
                  </a:cubicBezTo>
                  <a:cubicBezTo>
                    <a:pt x="10715" y="1935"/>
                    <a:pt x="10876" y="1778"/>
                    <a:pt x="11047" y="1630"/>
                  </a:cubicBezTo>
                  <a:cubicBezTo>
                    <a:pt x="11750" y="1024"/>
                    <a:pt x="10588" y="1"/>
                    <a:pt x="973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9" name="Google Shape;619;p17"/>
            <p:cNvSpPr/>
            <p:nvPr/>
          </p:nvSpPr>
          <p:spPr>
            <a:xfrm rot="-2225305">
              <a:off x="8513182" y="3745809"/>
              <a:ext cx="435765" cy="1423073"/>
            </a:xfrm>
            <a:custGeom>
              <a:avLst/>
              <a:gdLst/>
              <a:ahLst/>
              <a:cxnLst/>
              <a:rect l="l" t="t" r="r" b="b"/>
              <a:pathLst>
                <a:path w="15040" h="49116" extrusionOk="0">
                  <a:moveTo>
                    <a:pt x="2622" y="0"/>
                  </a:moveTo>
                  <a:cubicBezTo>
                    <a:pt x="2279" y="0"/>
                    <a:pt x="1966" y="93"/>
                    <a:pt x="1911" y="396"/>
                  </a:cubicBezTo>
                  <a:lnTo>
                    <a:pt x="1909" y="396"/>
                  </a:lnTo>
                  <a:cubicBezTo>
                    <a:pt x="1170" y="4445"/>
                    <a:pt x="0" y="8600"/>
                    <a:pt x="387" y="12750"/>
                  </a:cubicBezTo>
                  <a:cubicBezTo>
                    <a:pt x="561" y="14618"/>
                    <a:pt x="1107" y="16551"/>
                    <a:pt x="2154" y="18121"/>
                  </a:cubicBezTo>
                  <a:cubicBezTo>
                    <a:pt x="2937" y="19295"/>
                    <a:pt x="4098" y="20091"/>
                    <a:pt x="5333" y="20727"/>
                  </a:cubicBezTo>
                  <a:cubicBezTo>
                    <a:pt x="5897" y="21017"/>
                    <a:pt x="6464" y="21298"/>
                    <a:pt x="7006" y="21629"/>
                  </a:cubicBezTo>
                  <a:cubicBezTo>
                    <a:pt x="7157" y="21722"/>
                    <a:pt x="7306" y="21818"/>
                    <a:pt x="7453" y="21917"/>
                  </a:cubicBezTo>
                  <a:cubicBezTo>
                    <a:pt x="7485" y="21938"/>
                    <a:pt x="7517" y="21961"/>
                    <a:pt x="7548" y="21983"/>
                  </a:cubicBezTo>
                  <a:lnTo>
                    <a:pt x="7548" y="21983"/>
                  </a:lnTo>
                  <a:cubicBezTo>
                    <a:pt x="7581" y="22006"/>
                    <a:pt x="7646" y="22053"/>
                    <a:pt x="7673" y="22075"/>
                  </a:cubicBezTo>
                  <a:cubicBezTo>
                    <a:pt x="8022" y="22350"/>
                    <a:pt x="8354" y="22636"/>
                    <a:pt x="8675" y="22942"/>
                  </a:cubicBezTo>
                  <a:cubicBezTo>
                    <a:pt x="9261" y="23505"/>
                    <a:pt x="9958" y="24216"/>
                    <a:pt x="10290" y="24815"/>
                  </a:cubicBezTo>
                  <a:cubicBezTo>
                    <a:pt x="10641" y="25447"/>
                    <a:pt x="10772" y="25871"/>
                    <a:pt x="10764" y="26580"/>
                  </a:cubicBezTo>
                  <a:cubicBezTo>
                    <a:pt x="10758" y="27147"/>
                    <a:pt x="10613" y="27661"/>
                    <a:pt x="10386" y="28272"/>
                  </a:cubicBezTo>
                  <a:cubicBezTo>
                    <a:pt x="10124" y="28975"/>
                    <a:pt x="9796" y="29652"/>
                    <a:pt x="9488" y="30336"/>
                  </a:cubicBezTo>
                  <a:cubicBezTo>
                    <a:pt x="8680" y="32128"/>
                    <a:pt x="8081" y="33925"/>
                    <a:pt x="7886" y="35895"/>
                  </a:cubicBezTo>
                  <a:cubicBezTo>
                    <a:pt x="7421" y="40569"/>
                    <a:pt x="9649" y="44705"/>
                    <a:pt x="12362" y="48335"/>
                  </a:cubicBezTo>
                  <a:cubicBezTo>
                    <a:pt x="12712" y="48804"/>
                    <a:pt x="13393" y="49116"/>
                    <a:pt x="13996" y="49116"/>
                  </a:cubicBezTo>
                  <a:cubicBezTo>
                    <a:pt x="14077" y="49116"/>
                    <a:pt x="14156" y="49110"/>
                    <a:pt x="14233" y="49099"/>
                  </a:cubicBezTo>
                  <a:cubicBezTo>
                    <a:pt x="14838" y="49007"/>
                    <a:pt x="15039" y="48506"/>
                    <a:pt x="14674" y="48017"/>
                  </a:cubicBezTo>
                  <a:cubicBezTo>
                    <a:pt x="12375" y="44940"/>
                    <a:pt x="10450" y="41528"/>
                    <a:pt x="10539" y="37574"/>
                  </a:cubicBezTo>
                  <a:cubicBezTo>
                    <a:pt x="10582" y="35627"/>
                    <a:pt x="11092" y="33807"/>
                    <a:pt x="11860" y="32032"/>
                  </a:cubicBezTo>
                  <a:cubicBezTo>
                    <a:pt x="12415" y="30756"/>
                    <a:pt x="13130" y="29495"/>
                    <a:pt x="13381" y="28113"/>
                  </a:cubicBezTo>
                  <a:cubicBezTo>
                    <a:pt x="13662" y="26562"/>
                    <a:pt x="13156" y="25164"/>
                    <a:pt x="12210" y="23930"/>
                  </a:cubicBezTo>
                  <a:cubicBezTo>
                    <a:pt x="11103" y="22484"/>
                    <a:pt x="9622" y="21198"/>
                    <a:pt x="8047" y="20286"/>
                  </a:cubicBezTo>
                  <a:cubicBezTo>
                    <a:pt x="7510" y="19976"/>
                    <a:pt x="6951" y="19707"/>
                    <a:pt x="6403" y="19418"/>
                  </a:cubicBezTo>
                  <a:cubicBezTo>
                    <a:pt x="6175" y="19298"/>
                    <a:pt x="5948" y="19174"/>
                    <a:pt x="5729" y="19040"/>
                  </a:cubicBezTo>
                  <a:cubicBezTo>
                    <a:pt x="5620" y="18972"/>
                    <a:pt x="5515" y="18900"/>
                    <a:pt x="5408" y="18830"/>
                  </a:cubicBezTo>
                  <a:lnTo>
                    <a:pt x="5408" y="18830"/>
                  </a:lnTo>
                  <a:cubicBezTo>
                    <a:pt x="5469" y="18869"/>
                    <a:pt x="5496" y="18885"/>
                    <a:pt x="5499" y="18885"/>
                  </a:cubicBezTo>
                  <a:cubicBezTo>
                    <a:pt x="5510" y="18885"/>
                    <a:pt x="5241" y="18695"/>
                    <a:pt x="5178" y="18640"/>
                  </a:cubicBezTo>
                  <a:cubicBezTo>
                    <a:pt x="5143" y="18610"/>
                    <a:pt x="5024" y="18496"/>
                    <a:pt x="4968" y="18445"/>
                  </a:cubicBezTo>
                  <a:lnTo>
                    <a:pt x="4968" y="18445"/>
                  </a:lnTo>
                  <a:cubicBezTo>
                    <a:pt x="4920" y="18388"/>
                    <a:pt x="4796" y="18249"/>
                    <a:pt x="4763" y="18207"/>
                  </a:cubicBezTo>
                  <a:cubicBezTo>
                    <a:pt x="4657" y="18078"/>
                    <a:pt x="4558" y="17942"/>
                    <a:pt x="4465" y="17803"/>
                  </a:cubicBezTo>
                  <a:cubicBezTo>
                    <a:pt x="4323" y="17589"/>
                    <a:pt x="4379" y="17678"/>
                    <a:pt x="4247" y="17421"/>
                  </a:cubicBezTo>
                  <a:cubicBezTo>
                    <a:pt x="3831" y="16626"/>
                    <a:pt x="3531" y="15749"/>
                    <a:pt x="3333" y="14875"/>
                  </a:cubicBezTo>
                  <a:cubicBezTo>
                    <a:pt x="2838" y="12678"/>
                    <a:pt x="3021" y="10352"/>
                    <a:pt x="3328" y="8143"/>
                  </a:cubicBezTo>
                  <a:cubicBezTo>
                    <a:pt x="3640" y="5903"/>
                    <a:pt x="4151" y="3699"/>
                    <a:pt x="4556" y="1476"/>
                  </a:cubicBezTo>
                  <a:cubicBezTo>
                    <a:pt x="4673" y="841"/>
                    <a:pt x="4080" y="390"/>
                    <a:pt x="3545" y="171"/>
                  </a:cubicBezTo>
                  <a:cubicBezTo>
                    <a:pt x="3375" y="102"/>
                    <a:pt x="2981" y="0"/>
                    <a:pt x="2622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0" name="Google Shape;620;p17"/>
            <p:cNvSpPr/>
            <p:nvPr/>
          </p:nvSpPr>
          <p:spPr>
            <a:xfrm>
              <a:off x="8054827" y="-79728"/>
              <a:ext cx="1054835" cy="1431162"/>
            </a:xfrm>
            <a:custGeom>
              <a:avLst/>
              <a:gdLst/>
              <a:ahLst/>
              <a:cxnLst/>
              <a:rect l="l" t="t" r="r" b="b"/>
              <a:pathLst>
                <a:path w="36405" h="49393" extrusionOk="0">
                  <a:moveTo>
                    <a:pt x="14570" y="18820"/>
                  </a:moveTo>
                  <a:cubicBezTo>
                    <a:pt x="14571" y="18820"/>
                    <a:pt x="14584" y="18822"/>
                    <a:pt x="14618" y="18826"/>
                  </a:cubicBezTo>
                  <a:lnTo>
                    <a:pt x="14618" y="18826"/>
                  </a:lnTo>
                  <a:cubicBezTo>
                    <a:pt x="14592" y="18823"/>
                    <a:pt x="14569" y="18820"/>
                    <a:pt x="14570" y="18820"/>
                  </a:cubicBezTo>
                  <a:close/>
                  <a:moveTo>
                    <a:pt x="14649" y="18829"/>
                  </a:moveTo>
                  <a:cubicBezTo>
                    <a:pt x="14656" y="18830"/>
                    <a:pt x="14663" y="18831"/>
                    <a:pt x="14671" y="18831"/>
                  </a:cubicBezTo>
                  <a:cubicBezTo>
                    <a:pt x="14664" y="18831"/>
                    <a:pt x="14656" y="18830"/>
                    <a:pt x="14649" y="18829"/>
                  </a:cubicBezTo>
                  <a:close/>
                  <a:moveTo>
                    <a:pt x="4756" y="1"/>
                  </a:moveTo>
                  <a:cubicBezTo>
                    <a:pt x="4233" y="1"/>
                    <a:pt x="3605" y="121"/>
                    <a:pt x="3325" y="476"/>
                  </a:cubicBezTo>
                  <a:lnTo>
                    <a:pt x="3326" y="476"/>
                  </a:lnTo>
                  <a:cubicBezTo>
                    <a:pt x="2008" y="2142"/>
                    <a:pt x="1178" y="4142"/>
                    <a:pt x="699" y="6201"/>
                  </a:cubicBezTo>
                  <a:cubicBezTo>
                    <a:pt x="189" y="8379"/>
                    <a:pt x="0" y="10711"/>
                    <a:pt x="513" y="12908"/>
                  </a:cubicBezTo>
                  <a:cubicBezTo>
                    <a:pt x="1037" y="15152"/>
                    <a:pt x="2290" y="16981"/>
                    <a:pt x="4410" y="17964"/>
                  </a:cubicBezTo>
                  <a:cubicBezTo>
                    <a:pt x="5998" y="18700"/>
                    <a:pt x="7727" y="18857"/>
                    <a:pt x="9460" y="18857"/>
                  </a:cubicBezTo>
                  <a:cubicBezTo>
                    <a:pt x="10349" y="18857"/>
                    <a:pt x="11239" y="18815"/>
                    <a:pt x="12111" y="18790"/>
                  </a:cubicBezTo>
                  <a:cubicBezTo>
                    <a:pt x="12453" y="18779"/>
                    <a:pt x="12794" y="18772"/>
                    <a:pt x="13136" y="18772"/>
                  </a:cubicBezTo>
                  <a:cubicBezTo>
                    <a:pt x="13425" y="18772"/>
                    <a:pt x="13714" y="18777"/>
                    <a:pt x="14003" y="18790"/>
                  </a:cubicBezTo>
                  <a:cubicBezTo>
                    <a:pt x="14159" y="18796"/>
                    <a:pt x="14314" y="18804"/>
                    <a:pt x="14471" y="18815"/>
                  </a:cubicBezTo>
                  <a:cubicBezTo>
                    <a:pt x="14524" y="18819"/>
                    <a:pt x="14579" y="18823"/>
                    <a:pt x="14634" y="18828"/>
                  </a:cubicBezTo>
                  <a:lnTo>
                    <a:pt x="14634" y="18828"/>
                  </a:lnTo>
                  <a:cubicBezTo>
                    <a:pt x="14656" y="18831"/>
                    <a:pt x="14684" y="18835"/>
                    <a:pt x="14720" y="18839"/>
                  </a:cubicBezTo>
                  <a:cubicBezTo>
                    <a:pt x="15027" y="18879"/>
                    <a:pt x="15332" y="18924"/>
                    <a:pt x="15635" y="18988"/>
                  </a:cubicBezTo>
                  <a:cubicBezTo>
                    <a:pt x="16640" y="19200"/>
                    <a:pt x="17890" y="19807"/>
                    <a:pt x="18695" y="20664"/>
                  </a:cubicBezTo>
                  <a:cubicBezTo>
                    <a:pt x="19527" y="21549"/>
                    <a:pt x="20224" y="22576"/>
                    <a:pt x="20570" y="23749"/>
                  </a:cubicBezTo>
                  <a:cubicBezTo>
                    <a:pt x="20886" y="24819"/>
                    <a:pt x="20955" y="25940"/>
                    <a:pt x="20971" y="27052"/>
                  </a:cubicBezTo>
                  <a:cubicBezTo>
                    <a:pt x="20990" y="28322"/>
                    <a:pt x="20957" y="29591"/>
                    <a:pt x="21038" y="30859"/>
                  </a:cubicBezTo>
                  <a:cubicBezTo>
                    <a:pt x="21109" y="31947"/>
                    <a:pt x="21323" y="33040"/>
                    <a:pt x="21492" y="34117"/>
                  </a:cubicBezTo>
                  <a:cubicBezTo>
                    <a:pt x="21808" y="36134"/>
                    <a:pt x="22180" y="38161"/>
                    <a:pt x="22863" y="40093"/>
                  </a:cubicBezTo>
                  <a:cubicBezTo>
                    <a:pt x="23527" y="41973"/>
                    <a:pt x="24467" y="43754"/>
                    <a:pt x="25866" y="45194"/>
                  </a:cubicBezTo>
                  <a:cubicBezTo>
                    <a:pt x="27515" y="46892"/>
                    <a:pt x="29609" y="48042"/>
                    <a:pt x="31850" y="48764"/>
                  </a:cubicBezTo>
                  <a:cubicBezTo>
                    <a:pt x="32564" y="48994"/>
                    <a:pt x="33293" y="49180"/>
                    <a:pt x="34025" y="49343"/>
                  </a:cubicBezTo>
                  <a:cubicBezTo>
                    <a:pt x="34171" y="49376"/>
                    <a:pt x="34339" y="49393"/>
                    <a:pt x="34515" y="49393"/>
                  </a:cubicBezTo>
                  <a:cubicBezTo>
                    <a:pt x="35034" y="49393"/>
                    <a:pt x="35624" y="49242"/>
                    <a:pt x="35945" y="48906"/>
                  </a:cubicBezTo>
                  <a:cubicBezTo>
                    <a:pt x="36405" y="48427"/>
                    <a:pt x="35742" y="48132"/>
                    <a:pt x="35343" y="48042"/>
                  </a:cubicBezTo>
                  <a:cubicBezTo>
                    <a:pt x="33117" y="47542"/>
                    <a:pt x="30972" y="46657"/>
                    <a:pt x="29210" y="45162"/>
                  </a:cubicBezTo>
                  <a:cubicBezTo>
                    <a:pt x="27772" y="43941"/>
                    <a:pt x="26721" y="42297"/>
                    <a:pt x="25997" y="40569"/>
                  </a:cubicBezTo>
                  <a:cubicBezTo>
                    <a:pt x="25240" y="38761"/>
                    <a:pt x="24837" y="36808"/>
                    <a:pt x="24506" y="34883"/>
                  </a:cubicBezTo>
                  <a:cubicBezTo>
                    <a:pt x="24332" y="33863"/>
                    <a:pt x="24182" y="32837"/>
                    <a:pt x="24032" y="31813"/>
                  </a:cubicBezTo>
                  <a:cubicBezTo>
                    <a:pt x="23850" y="30583"/>
                    <a:pt x="23821" y="29356"/>
                    <a:pt x="23820" y="28115"/>
                  </a:cubicBezTo>
                  <a:cubicBezTo>
                    <a:pt x="23818" y="25859"/>
                    <a:pt x="23799" y="23608"/>
                    <a:pt x="22609" y="21606"/>
                  </a:cubicBezTo>
                  <a:cubicBezTo>
                    <a:pt x="21187" y="19216"/>
                    <a:pt x="18762" y="17862"/>
                    <a:pt x="16038" y="17537"/>
                  </a:cubicBezTo>
                  <a:cubicBezTo>
                    <a:pt x="15248" y="17443"/>
                    <a:pt x="14457" y="17412"/>
                    <a:pt x="13665" y="17412"/>
                  </a:cubicBezTo>
                  <a:cubicBezTo>
                    <a:pt x="13152" y="17412"/>
                    <a:pt x="12639" y="17425"/>
                    <a:pt x="12124" y="17443"/>
                  </a:cubicBezTo>
                  <a:cubicBezTo>
                    <a:pt x="11515" y="17466"/>
                    <a:pt x="10907" y="17489"/>
                    <a:pt x="10298" y="17494"/>
                  </a:cubicBezTo>
                  <a:cubicBezTo>
                    <a:pt x="10236" y="17495"/>
                    <a:pt x="10174" y="17495"/>
                    <a:pt x="10111" y="17495"/>
                  </a:cubicBezTo>
                  <a:cubicBezTo>
                    <a:pt x="9884" y="17495"/>
                    <a:pt x="9657" y="17492"/>
                    <a:pt x="9429" y="17485"/>
                  </a:cubicBezTo>
                  <a:cubicBezTo>
                    <a:pt x="9274" y="17480"/>
                    <a:pt x="9119" y="17472"/>
                    <a:pt x="8966" y="17464"/>
                  </a:cubicBezTo>
                  <a:cubicBezTo>
                    <a:pt x="8913" y="17460"/>
                    <a:pt x="8629" y="17434"/>
                    <a:pt x="8602" y="17434"/>
                  </a:cubicBezTo>
                  <a:cubicBezTo>
                    <a:pt x="8594" y="17434"/>
                    <a:pt x="8608" y="17436"/>
                    <a:pt x="8656" y="17442"/>
                  </a:cubicBezTo>
                  <a:cubicBezTo>
                    <a:pt x="8063" y="17371"/>
                    <a:pt x="7584" y="17285"/>
                    <a:pt x="7114" y="17128"/>
                  </a:cubicBezTo>
                  <a:cubicBezTo>
                    <a:pt x="6585" y="16956"/>
                    <a:pt x="6084" y="16707"/>
                    <a:pt x="5625" y="16392"/>
                  </a:cubicBezTo>
                  <a:cubicBezTo>
                    <a:pt x="4850" y="15860"/>
                    <a:pt x="4275" y="15020"/>
                    <a:pt x="3874" y="14167"/>
                  </a:cubicBezTo>
                  <a:cubicBezTo>
                    <a:pt x="2983" y="12275"/>
                    <a:pt x="2927" y="10002"/>
                    <a:pt x="3176" y="7962"/>
                  </a:cubicBezTo>
                  <a:cubicBezTo>
                    <a:pt x="3430" y="5869"/>
                    <a:pt x="4087" y="3764"/>
                    <a:pt x="5152" y="1939"/>
                  </a:cubicBezTo>
                  <a:cubicBezTo>
                    <a:pt x="5360" y="1578"/>
                    <a:pt x="5592" y="1233"/>
                    <a:pt x="5847" y="906"/>
                  </a:cubicBezTo>
                  <a:cubicBezTo>
                    <a:pt x="6232" y="418"/>
                    <a:pt x="5708" y="123"/>
                    <a:pt x="5245" y="40"/>
                  </a:cubicBezTo>
                  <a:cubicBezTo>
                    <a:pt x="5108" y="15"/>
                    <a:pt x="4938" y="1"/>
                    <a:pt x="475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1" name="Google Shape;621;p17"/>
            <p:cNvSpPr/>
            <p:nvPr/>
          </p:nvSpPr>
          <p:spPr>
            <a:xfrm>
              <a:off x="8877766" y="3133802"/>
              <a:ext cx="463049" cy="786208"/>
            </a:xfrm>
            <a:custGeom>
              <a:avLst/>
              <a:gdLst/>
              <a:ahLst/>
              <a:cxnLst/>
              <a:rect l="l" t="t" r="r" b="b"/>
              <a:pathLst>
                <a:path w="15981" h="27134" extrusionOk="0">
                  <a:moveTo>
                    <a:pt x="7190" y="14865"/>
                  </a:moveTo>
                  <a:lnTo>
                    <a:pt x="7180" y="14871"/>
                  </a:lnTo>
                  <a:lnTo>
                    <a:pt x="7180" y="14871"/>
                  </a:lnTo>
                  <a:cubicBezTo>
                    <a:pt x="7185" y="14868"/>
                    <a:pt x="7188" y="14866"/>
                    <a:pt x="7190" y="14865"/>
                  </a:cubicBezTo>
                  <a:close/>
                  <a:moveTo>
                    <a:pt x="2881" y="21722"/>
                  </a:moveTo>
                  <a:cubicBezTo>
                    <a:pt x="2871" y="21757"/>
                    <a:pt x="2867" y="21770"/>
                    <a:pt x="2867" y="21770"/>
                  </a:cubicBezTo>
                  <a:cubicBezTo>
                    <a:pt x="2867" y="21770"/>
                    <a:pt x="2874" y="21744"/>
                    <a:pt x="2881" y="21722"/>
                  </a:cubicBezTo>
                  <a:close/>
                  <a:moveTo>
                    <a:pt x="14455" y="0"/>
                  </a:moveTo>
                  <a:cubicBezTo>
                    <a:pt x="14202" y="0"/>
                    <a:pt x="13948" y="49"/>
                    <a:pt x="13799" y="99"/>
                  </a:cubicBezTo>
                  <a:cubicBezTo>
                    <a:pt x="13337" y="254"/>
                    <a:pt x="12754" y="641"/>
                    <a:pt x="12862" y="1200"/>
                  </a:cubicBezTo>
                  <a:lnTo>
                    <a:pt x="12862" y="1198"/>
                  </a:lnTo>
                  <a:cubicBezTo>
                    <a:pt x="13145" y="2655"/>
                    <a:pt x="13322" y="4133"/>
                    <a:pt x="13276" y="5620"/>
                  </a:cubicBezTo>
                  <a:cubicBezTo>
                    <a:pt x="13259" y="6238"/>
                    <a:pt x="13198" y="6853"/>
                    <a:pt x="13094" y="7464"/>
                  </a:cubicBezTo>
                  <a:cubicBezTo>
                    <a:pt x="13001" y="8000"/>
                    <a:pt x="12872" y="8502"/>
                    <a:pt x="12738" y="8889"/>
                  </a:cubicBezTo>
                  <a:cubicBezTo>
                    <a:pt x="12580" y="9350"/>
                    <a:pt x="12383" y="9798"/>
                    <a:pt x="12155" y="10229"/>
                  </a:cubicBezTo>
                  <a:cubicBezTo>
                    <a:pt x="12051" y="10424"/>
                    <a:pt x="11939" y="10612"/>
                    <a:pt x="11822" y="10801"/>
                  </a:cubicBezTo>
                  <a:cubicBezTo>
                    <a:pt x="11798" y="10840"/>
                    <a:pt x="11783" y="10864"/>
                    <a:pt x="11775" y="10878"/>
                  </a:cubicBezTo>
                  <a:lnTo>
                    <a:pt x="11775" y="10878"/>
                  </a:lnTo>
                  <a:cubicBezTo>
                    <a:pt x="11766" y="10890"/>
                    <a:pt x="11749" y="10913"/>
                    <a:pt x="11719" y="10956"/>
                  </a:cubicBezTo>
                  <a:cubicBezTo>
                    <a:pt x="11650" y="11053"/>
                    <a:pt x="11581" y="11151"/>
                    <a:pt x="11509" y="11245"/>
                  </a:cubicBezTo>
                  <a:cubicBezTo>
                    <a:pt x="11239" y="11600"/>
                    <a:pt x="10949" y="11937"/>
                    <a:pt x="10637" y="12255"/>
                  </a:cubicBezTo>
                  <a:cubicBezTo>
                    <a:pt x="10556" y="12338"/>
                    <a:pt x="10472" y="12418"/>
                    <a:pt x="10391" y="12499"/>
                  </a:cubicBezTo>
                  <a:cubicBezTo>
                    <a:pt x="10459" y="12431"/>
                    <a:pt x="10484" y="12406"/>
                    <a:pt x="10483" y="12406"/>
                  </a:cubicBezTo>
                  <a:lnTo>
                    <a:pt x="10483" y="12406"/>
                  </a:lnTo>
                  <a:cubicBezTo>
                    <a:pt x="10482" y="12406"/>
                    <a:pt x="10350" y="12535"/>
                    <a:pt x="10313" y="12569"/>
                  </a:cubicBezTo>
                  <a:cubicBezTo>
                    <a:pt x="10142" y="12724"/>
                    <a:pt x="9966" y="12876"/>
                    <a:pt x="9789" y="13021"/>
                  </a:cubicBezTo>
                  <a:cubicBezTo>
                    <a:pt x="9102" y="13587"/>
                    <a:pt x="8370" y="14092"/>
                    <a:pt x="7629" y="14579"/>
                  </a:cubicBezTo>
                  <a:cubicBezTo>
                    <a:pt x="7455" y="14692"/>
                    <a:pt x="7281" y="14806"/>
                    <a:pt x="7108" y="14919"/>
                  </a:cubicBezTo>
                  <a:cubicBezTo>
                    <a:pt x="7080" y="14937"/>
                    <a:pt x="7064" y="14947"/>
                    <a:pt x="7056" y="14953"/>
                  </a:cubicBezTo>
                  <a:lnTo>
                    <a:pt x="7056" y="14953"/>
                  </a:lnTo>
                  <a:lnTo>
                    <a:pt x="7180" y="14871"/>
                  </a:lnTo>
                  <a:lnTo>
                    <a:pt x="7180" y="14871"/>
                  </a:lnTo>
                  <a:cubicBezTo>
                    <a:pt x="7147" y="14893"/>
                    <a:pt x="7049" y="14957"/>
                    <a:pt x="7049" y="14957"/>
                  </a:cubicBezTo>
                  <a:cubicBezTo>
                    <a:pt x="7049" y="14957"/>
                    <a:pt x="7051" y="14955"/>
                    <a:pt x="7056" y="14953"/>
                  </a:cubicBezTo>
                  <a:lnTo>
                    <a:pt x="7056" y="14953"/>
                  </a:lnTo>
                  <a:lnTo>
                    <a:pt x="7046" y="14959"/>
                  </a:lnTo>
                  <a:lnTo>
                    <a:pt x="6530" y="15291"/>
                  </a:lnTo>
                  <a:cubicBezTo>
                    <a:pt x="6166" y="15526"/>
                    <a:pt x="5803" y="15761"/>
                    <a:pt x="5445" y="16004"/>
                  </a:cubicBezTo>
                  <a:cubicBezTo>
                    <a:pt x="3923" y="17034"/>
                    <a:pt x="2501" y="18220"/>
                    <a:pt x="1502" y="19781"/>
                  </a:cubicBezTo>
                  <a:cubicBezTo>
                    <a:pt x="172" y="21859"/>
                    <a:pt x="1" y="24332"/>
                    <a:pt x="291" y="26723"/>
                  </a:cubicBezTo>
                  <a:cubicBezTo>
                    <a:pt x="330" y="27041"/>
                    <a:pt x="683" y="27133"/>
                    <a:pt x="1039" y="27133"/>
                  </a:cubicBezTo>
                  <a:cubicBezTo>
                    <a:pt x="1300" y="27133"/>
                    <a:pt x="1563" y="27083"/>
                    <a:pt x="1702" y="27036"/>
                  </a:cubicBezTo>
                  <a:cubicBezTo>
                    <a:pt x="2196" y="26870"/>
                    <a:pt x="2707" y="26503"/>
                    <a:pt x="2638" y="25936"/>
                  </a:cubicBezTo>
                  <a:cubicBezTo>
                    <a:pt x="2502" y="24818"/>
                    <a:pt x="2499" y="23669"/>
                    <a:pt x="2692" y="22557"/>
                  </a:cubicBezTo>
                  <a:cubicBezTo>
                    <a:pt x="2734" y="22316"/>
                    <a:pt x="2790" y="22079"/>
                    <a:pt x="2847" y="21841"/>
                  </a:cubicBezTo>
                  <a:cubicBezTo>
                    <a:pt x="2859" y="21799"/>
                    <a:pt x="2871" y="21757"/>
                    <a:pt x="2883" y="21714"/>
                  </a:cubicBezTo>
                  <a:lnTo>
                    <a:pt x="2883" y="21714"/>
                  </a:lnTo>
                  <a:cubicBezTo>
                    <a:pt x="2885" y="21706"/>
                    <a:pt x="2887" y="21699"/>
                    <a:pt x="2889" y="21694"/>
                  </a:cubicBezTo>
                  <a:cubicBezTo>
                    <a:pt x="2934" y="21555"/>
                    <a:pt x="2980" y="21420"/>
                    <a:pt x="3030" y="21284"/>
                  </a:cubicBezTo>
                  <a:cubicBezTo>
                    <a:pt x="3183" y="20873"/>
                    <a:pt x="3371" y="20477"/>
                    <a:pt x="3593" y="20098"/>
                  </a:cubicBezTo>
                  <a:cubicBezTo>
                    <a:pt x="3643" y="20012"/>
                    <a:pt x="3697" y="19928"/>
                    <a:pt x="3750" y="19841"/>
                  </a:cubicBezTo>
                  <a:cubicBezTo>
                    <a:pt x="3751" y="19840"/>
                    <a:pt x="3751" y="19840"/>
                    <a:pt x="3752" y="19839"/>
                  </a:cubicBezTo>
                  <a:lnTo>
                    <a:pt x="3752" y="19839"/>
                  </a:lnTo>
                  <a:cubicBezTo>
                    <a:pt x="3773" y="19806"/>
                    <a:pt x="3796" y="19774"/>
                    <a:pt x="3819" y="19742"/>
                  </a:cubicBezTo>
                  <a:cubicBezTo>
                    <a:pt x="3945" y="19562"/>
                    <a:pt x="4079" y="19388"/>
                    <a:pt x="4220" y="19218"/>
                  </a:cubicBezTo>
                  <a:cubicBezTo>
                    <a:pt x="4346" y="19066"/>
                    <a:pt x="4477" y="18919"/>
                    <a:pt x="4613" y="18776"/>
                  </a:cubicBezTo>
                  <a:cubicBezTo>
                    <a:pt x="4688" y="18696"/>
                    <a:pt x="4763" y="18618"/>
                    <a:pt x="4841" y="18541"/>
                  </a:cubicBezTo>
                  <a:cubicBezTo>
                    <a:pt x="4872" y="18511"/>
                    <a:pt x="4903" y="18480"/>
                    <a:pt x="4935" y="18450"/>
                  </a:cubicBezTo>
                  <a:cubicBezTo>
                    <a:pt x="4936" y="18449"/>
                    <a:pt x="4938" y="18448"/>
                    <a:pt x="4939" y="18447"/>
                  </a:cubicBezTo>
                  <a:lnTo>
                    <a:pt x="4939" y="18447"/>
                  </a:lnTo>
                  <a:cubicBezTo>
                    <a:pt x="5577" y="17885"/>
                    <a:pt x="6250" y="17362"/>
                    <a:pt x="6955" y="16883"/>
                  </a:cubicBezTo>
                  <a:cubicBezTo>
                    <a:pt x="7321" y="16633"/>
                    <a:pt x="7693" y="16392"/>
                    <a:pt x="8065" y="16151"/>
                  </a:cubicBezTo>
                  <a:cubicBezTo>
                    <a:pt x="8070" y="16148"/>
                    <a:pt x="8075" y="16145"/>
                    <a:pt x="8078" y="16142"/>
                  </a:cubicBezTo>
                  <a:lnTo>
                    <a:pt x="8078" y="16142"/>
                  </a:lnTo>
                  <a:cubicBezTo>
                    <a:pt x="8084" y="16138"/>
                    <a:pt x="8090" y="16134"/>
                    <a:pt x="8097" y="16130"/>
                  </a:cubicBezTo>
                  <a:lnTo>
                    <a:pt x="8586" y="15817"/>
                  </a:lnTo>
                  <a:cubicBezTo>
                    <a:pt x="8779" y="15692"/>
                    <a:pt x="8972" y="15566"/>
                    <a:pt x="9164" y="15440"/>
                  </a:cubicBezTo>
                  <a:cubicBezTo>
                    <a:pt x="9897" y="14961"/>
                    <a:pt x="10623" y="14464"/>
                    <a:pt x="11302" y="13911"/>
                  </a:cubicBezTo>
                  <a:cubicBezTo>
                    <a:pt x="12829" y="12670"/>
                    <a:pt x="14140" y="11143"/>
                    <a:pt x="14867" y="9294"/>
                  </a:cubicBezTo>
                  <a:cubicBezTo>
                    <a:pt x="15981" y="6464"/>
                    <a:pt x="15776" y="3342"/>
                    <a:pt x="15211" y="412"/>
                  </a:cubicBezTo>
                  <a:cubicBezTo>
                    <a:pt x="15149" y="94"/>
                    <a:pt x="14803" y="0"/>
                    <a:pt x="14455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22" name="Google Shape;622;p17"/>
          <p:cNvSpPr/>
          <p:nvPr/>
        </p:nvSpPr>
        <p:spPr>
          <a:xfrm>
            <a:off x="490235" y="464946"/>
            <a:ext cx="11211531" cy="5928109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3" name="Google Shape;623;p17"/>
          <p:cNvSpPr txBox="1">
            <a:spLocks noGrp="1"/>
          </p:cNvSpPr>
          <p:nvPr>
            <p:ph type="title"/>
          </p:nvPr>
        </p:nvSpPr>
        <p:spPr>
          <a:xfrm>
            <a:off x="5172667" y="4849500"/>
            <a:ext cx="57612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2933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624" name="Google Shape;624;p17"/>
          <p:cNvSpPr txBox="1">
            <a:spLocks noGrp="1"/>
          </p:cNvSpPr>
          <p:nvPr>
            <p:ph type="subTitle" idx="1"/>
          </p:nvPr>
        </p:nvSpPr>
        <p:spPr>
          <a:xfrm>
            <a:off x="5172667" y="2529100"/>
            <a:ext cx="5761200" cy="2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467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25" name="Google Shape;625;p17"/>
          <p:cNvSpPr/>
          <p:nvPr/>
        </p:nvSpPr>
        <p:spPr>
          <a:xfrm rot="7974970">
            <a:off x="7469972" y="713077"/>
            <a:ext cx="725345" cy="1246396"/>
          </a:xfrm>
          <a:custGeom>
            <a:avLst/>
            <a:gdLst/>
            <a:ahLst/>
            <a:cxnLst/>
            <a:rect l="l" t="t" r="r" b="b"/>
            <a:pathLst>
              <a:path w="18775" h="32262" extrusionOk="0">
                <a:moveTo>
                  <a:pt x="11539" y="9839"/>
                </a:moveTo>
                <a:cubicBezTo>
                  <a:pt x="11540" y="9839"/>
                  <a:pt x="11541" y="9839"/>
                  <a:pt x="11542" y="9839"/>
                </a:cubicBezTo>
                <a:lnTo>
                  <a:pt x="11542" y="9839"/>
                </a:lnTo>
                <a:cubicBezTo>
                  <a:pt x="11542" y="9839"/>
                  <a:pt x="11543" y="9840"/>
                  <a:pt x="11543" y="9840"/>
                </a:cubicBezTo>
                <a:lnTo>
                  <a:pt x="11543" y="9840"/>
                </a:lnTo>
                <a:cubicBezTo>
                  <a:pt x="11542" y="9839"/>
                  <a:pt x="11540" y="9839"/>
                  <a:pt x="11539" y="9839"/>
                </a:cubicBezTo>
                <a:close/>
                <a:moveTo>
                  <a:pt x="10445" y="9705"/>
                </a:moveTo>
                <a:cubicBezTo>
                  <a:pt x="10662" y="9705"/>
                  <a:pt x="10879" y="9721"/>
                  <a:pt x="11095" y="9752"/>
                </a:cubicBezTo>
                <a:lnTo>
                  <a:pt x="11095" y="9752"/>
                </a:lnTo>
                <a:cubicBezTo>
                  <a:pt x="11229" y="10795"/>
                  <a:pt x="10928" y="11809"/>
                  <a:pt x="10083" y="12588"/>
                </a:cubicBezTo>
                <a:cubicBezTo>
                  <a:pt x="9204" y="13399"/>
                  <a:pt x="7980" y="13766"/>
                  <a:pt x="6789" y="13766"/>
                </a:cubicBezTo>
                <a:cubicBezTo>
                  <a:pt x="6551" y="13766"/>
                  <a:pt x="6314" y="13751"/>
                  <a:pt x="6081" y="13723"/>
                </a:cubicBezTo>
                <a:cubicBezTo>
                  <a:pt x="5889" y="13699"/>
                  <a:pt x="5740" y="13676"/>
                  <a:pt x="5598" y="13647"/>
                </a:cubicBezTo>
                <a:lnTo>
                  <a:pt x="5598" y="13647"/>
                </a:lnTo>
                <a:cubicBezTo>
                  <a:pt x="6034" y="12537"/>
                  <a:pt x="6747" y="11427"/>
                  <a:pt x="7709" y="10660"/>
                </a:cubicBezTo>
                <a:cubicBezTo>
                  <a:pt x="8507" y="10024"/>
                  <a:pt x="9470" y="9705"/>
                  <a:pt x="10445" y="9705"/>
                </a:cubicBezTo>
                <a:close/>
                <a:moveTo>
                  <a:pt x="14564" y="19435"/>
                </a:moveTo>
                <a:lnTo>
                  <a:pt x="14564" y="19435"/>
                </a:lnTo>
                <a:cubicBezTo>
                  <a:pt x="14564" y="19444"/>
                  <a:pt x="14564" y="19453"/>
                  <a:pt x="14564" y="19461"/>
                </a:cubicBezTo>
                <a:lnTo>
                  <a:pt x="14564" y="19461"/>
                </a:lnTo>
                <a:cubicBezTo>
                  <a:pt x="14564" y="19461"/>
                  <a:pt x="14563" y="19461"/>
                  <a:pt x="14563" y="19461"/>
                </a:cubicBezTo>
                <a:lnTo>
                  <a:pt x="14563" y="19461"/>
                </a:lnTo>
                <a:cubicBezTo>
                  <a:pt x="14563" y="19453"/>
                  <a:pt x="14564" y="19445"/>
                  <a:pt x="14564" y="19435"/>
                </a:cubicBezTo>
                <a:close/>
                <a:moveTo>
                  <a:pt x="14428" y="19664"/>
                </a:moveTo>
                <a:lnTo>
                  <a:pt x="14428" y="19664"/>
                </a:lnTo>
                <a:cubicBezTo>
                  <a:pt x="14436" y="19665"/>
                  <a:pt x="14444" y="19667"/>
                  <a:pt x="14452" y="19669"/>
                </a:cubicBezTo>
                <a:cubicBezTo>
                  <a:pt x="14443" y="19667"/>
                  <a:pt x="14435" y="19665"/>
                  <a:pt x="14428" y="19664"/>
                </a:cubicBezTo>
                <a:close/>
                <a:moveTo>
                  <a:pt x="14531" y="19694"/>
                </a:moveTo>
                <a:lnTo>
                  <a:pt x="14531" y="19694"/>
                </a:lnTo>
                <a:cubicBezTo>
                  <a:pt x="14531" y="19694"/>
                  <a:pt x="14531" y="19694"/>
                  <a:pt x="14531" y="19695"/>
                </a:cubicBezTo>
                <a:lnTo>
                  <a:pt x="14531" y="19695"/>
                </a:lnTo>
                <a:cubicBezTo>
                  <a:pt x="14531" y="19696"/>
                  <a:pt x="14530" y="19697"/>
                  <a:pt x="14530" y="19698"/>
                </a:cubicBezTo>
                <a:lnTo>
                  <a:pt x="14530" y="19698"/>
                </a:lnTo>
                <a:cubicBezTo>
                  <a:pt x="14530" y="19697"/>
                  <a:pt x="14530" y="19696"/>
                  <a:pt x="14531" y="19694"/>
                </a:cubicBezTo>
                <a:close/>
                <a:moveTo>
                  <a:pt x="14779" y="19781"/>
                </a:moveTo>
                <a:cubicBezTo>
                  <a:pt x="14780" y="19781"/>
                  <a:pt x="14781" y="19782"/>
                  <a:pt x="14782" y="19782"/>
                </a:cubicBezTo>
                <a:lnTo>
                  <a:pt x="14782" y="19782"/>
                </a:lnTo>
                <a:cubicBezTo>
                  <a:pt x="14814" y="19800"/>
                  <a:pt x="14847" y="19818"/>
                  <a:pt x="14880" y="19835"/>
                </a:cubicBezTo>
                <a:lnTo>
                  <a:pt x="14880" y="19835"/>
                </a:lnTo>
                <a:cubicBezTo>
                  <a:pt x="14885" y="19839"/>
                  <a:pt x="14888" y="19841"/>
                  <a:pt x="14887" y="19841"/>
                </a:cubicBezTo>
                <a:cubicBezTo>
                  <a:pt x="14883" y="19841"/>
                  <a:pt x="14854" y="19826"/>
                  <a:pt x="14779" y="19781"/>
                </a:cubicBezTo>
                <a:close/>
                <a:moveTo>
                  <a:pt x="5402" y="20224"/>
                </a:moveTo>
                <a:lnTo>
                  <a:pt x="5402" y="20224"/>
                </a:lnTo>
                <a:cubicBezTo>
                  <a:pt x="5403" y="20227"/>
                  <a:pt x="5404" y="20230"/>
                  <a:pt x="5405" y="20233"/>
                </a:cubicBezTo>
                <a:cubicBezTo>
                  <a:pt x="5404" y="20229"/>
                  <a:pt x="5403" y="20227"/>
                  <a:pt x="5402" y="20224"/>
                </a:cubicBezTo>
                <a:close/>
                <a:moveTo>
                  <a:pt x="6201" y="21492"/>
                </a:moveTo>
                <a:cubicBezTo>
                  <a:pt x="6209" y="21500"/>
                  <a:pt x="6216" y="21507"/>
                  <a:pt x="6220" y="21512"/>
                </a:cubicBezTo>
                <a:lnTo>
                  <a:pt x="6220" y="21512"/>
                </a:lnTo>
                <a:cubicBezTo>
                  <a:pt x="6211" y="21507"/>
                  <a:pt x="6204" y="21503"/>
                  <a:pt x="6203" y="21503"/>
                </a:cubicBezTo>
                <a:lnTo>
                  <a:pt x="6203" y="21503"/>
                </a:lnTo>
                <a:cubicBezTo>
                  <a:pt x="6201" y="21503"/>
                  <a:pt x="6207" y="21509"/>
                  <a:pt x="6227" y="21522"/>
                </a:cubicBezTo>
                <a:lnTo>
                  <a:pt x="6227" y="21522"/>
                </a:lnTo>
                <a:cubicBezTo>
                  <a:pt x="6227" y="21521"/>
                  <a:pt x="6224" y="21517"/>
                  <a:pt x="6220" y="21512"/>
                </a:cubicBezTo>
                <a:lnTo>
                  <a:pt x="6220" y="21512"/>
                </a:lnTo>
                <a:cubicBezTo>
                  <a:pt x="6225" y="21514"/>
                  <a:pt x="6229" y="21517"/>
                  <a:pt x="6235" y="21520"/>
                </a:cubicBezTo>
                <a:lnTo>
                  <a:pt x="6235" y="21520"/>
                </a:lnTo>
                <a:cubicBezTo>
                  <a:pt x="6221" y="21509"/>
                  <a:pt x="6209" y="21499"/>
                  <a:pt x="6201" y="21492"/>
                </a:cubicBezTo>
                <a:close/>
                <a:moveTo>
                  <a:pt x="6375" y="21627"/>
                </a:moveTo>
                <a:lnTo>
                  <a:pt x="6375" y="21627"/>
                </a:lnTo>
                <a:cubicBezTo>
                  <a:pt x="6416" y="21647"/>
                  <a:pt x="6467" y="21686"/>
                  <a:pt x="6462" y="21686"/>
                </a:cubicBezTo>
                <a:cubicBezTo>
                  <a:pt x="6459" y="21686"/>
                  <a:pt x="6435" y="21671"/>
                  <a:pt x="6375" y="21627"/>
                </a:cubicBezTo>
                <a:close/>
                <a:moveTo>
                  <a:pt x="13539" y="19563"/>
                </a:moveTo>
                <a:cubicBezTo>
                  <a:pt x="13800" y="19563"/>
                  <a:pt x="14065" y="19593"/>
                  <a:pt x="14362" y="19651"/>
                </a:cubicBezTo>
                <a:lnTo>
                  <a:pt x="14362" y="19651"/>
                </a:lnTo>
                <a:cubicBezTo>
                  <a:pt x="14361" y="19651"/>
                  <a:pt x="14361" y="19650"/>
                  <a:pt x="14360" y="19650"/>
                </a:cubicBezTo>
                <a:lnTo>
                  <a:pt x="14360" y="19650"/>
                </a:lnTo>
                <a:cubicBezTo>
                  <a:pt x="14356" y="19650"/>
                  <a:pt x="14474" y="19677"/>
                  <a:pt x="14524" y="19692"/>
                </a:cubicBezTo>
                <a:lnTo>
                  <a:pt x="14524" y="19692"/>
                </a:lnTo>
                <a:cubicBezTo>
                  <a:pt x="14500" y="19721"/>
                  <a:pt x="14430" y="19855"/>
                  <a:pt x="14394" y="19897"/>
                </a:cubicBezTo>
                <a:cubicBezTo>
                  <a:pt x="14302" y="20001"/>
                  <a:pt x="14196" y="20094"/>
                  <a:pt x="14081" y="20172"/>
                </a:cubicBezTo>
                <a:cubicBezTo>
                  <a:pt x="13177" y="20806"/>
                  <a:pt x="12056" y="21269"/>
                  <a:pt x="11014" y="21622"/>
                </a:cubicBezTo>
                <a:cubicBezTo>
                  <a:pt x="10687" y="21733"/>
                  <a:pt x="10331" y="21835"/>
                  <a:pt x="9972" y="21917"/>
                </a:cubicBezTo>
                <a:lnTo>
                  <a:pt x="9972" y="21917"/>
                </a:lnTo>
                <a:cubicBezTo>
                  <a:pt x="10122" y="21614"/>
                  <a:pt x="10301" y="21325"/>
                  <a:pt x="10516" y="21055"/>
                </a:cubicBezTo>
                <a:cubicBezTo>
                  <a:pt x="11024" y="20420"/>
                  <a:pt x="11687" y="19956"/>
                  <a:pt x="12469" y="19729"/>
                </a:cubicBezTo>
                <a:cubicBezTo>
                  <a:pt x="12861" y="19615"/>
                  <a:pt x="13196" y="19563"/>
                  <a:pt x="13539" y="19563"/>
                </a:cubicBezTo>
                <a:close/>
                <a:moveTo>
                  <a:pt x="11319" y="30029"/>
                </a:moveTo>
                <a:cubicBezTo>
                  <a:pt x="11321" y="30030"/>
                  <a:pt x="11324" y="30031"/>
                  <a:pt x="11326" y="30033"/>
                </a:cubicBezTo>
                <a:lnTo>
                  <a:pt x="11326" y="30033"/>
                </a:lnTo>
                <a:cubicBezTo>
                  <a:pt x="11324" y="30031"/>
                  <a:pt x="11321" y="30030"/>
                  <a:pt x="11319" y="30029"/>
                </a:cubicBezTo>
                <a:close/>
                <a:moveTo>
                  <a:pt x="11354" y="30050"/>
                </a:moveTo>
                <a:cubicBezTo>
                  <a:pt x="11371" y="30061"/>
                  <a:pt x="11384" y="30070"/>
                  <a:pt x="11384" y="30070"/>
                </a:cubicBezTo>
                <a:cubicBezTo>
                  <a:pt x="11384" y="30070"/>
                  <a:pt x="11376" y="30064"/>
                  <a:pt x="11354" y="30050"/>
                </a:cubicBezTo>
                <a:close/>
                <a:moveTo>
                  <a:pt x="7317" y="0"/>
                </a:moveTo>
                <a:cubicBezTo>
                  <a:pt x="7270" y="0"/>
                  <a:pt x="7223" y="6"/>
                  <a:pt x="7178" y="18"/>
                </a:cubicBezTo>
                <a:lnTo>
                  <a:pt x="7180" y="16"/>
                </a:lnTo>
                <a:lnTo>
                  <a:pt x="7180" y="16"/>
                </a:lnTo>
                <a:cubicBezTo>
                  <a:pt x="5272" y="516"/>
                  <a:pt x="3590" y="2046"/>
                  <a:pt x="2379" y="3540"/>
                </a:cubicBezTo>
                <a:cubicBezTo>
                  <a:pt x="1125" y="5085"/>
                  <a:pt x="1" y="7133"/>
                  <a:pt x="354" y="9187"/>
                </a:cubicBezTo>
                <a:cubicBezTo>
                  <a:pt x="528" y="10208"/>
                  <a:pt x="1128" y="11231"/>
                  <a:pt x="1751" y="12044"/>
                </a:cubicBezTo>
                <a:cubicBezTo>
                  <a:pt x="2202" y="12632"/>
                  <a:pt x="2716" y="13169"/>
                  <a:pt x="3288" y="13637"/>
                </a:cubicBezTo>
                <a:lnTo>
                  <a:pt x="3288" y="13637"/>
                </a:lnTo>
                <a:cubicBezTo>
                  <a:pt x="3104" y="14426"/>
                  <a:pt x="3013" y="15234"/>
                  <a:pt x="3009" y="16020"/>
                </a:cubicBezTo>
                <a:cubicBezTo>
                  <a:pt x="2996" y="18411"/>
                  <a:pt x="3836" y="20793"/>
                  <a:pt x="5734" y="22337"/>
                </a:cubicBezTo>
                <a:cubicBezTo>
                  <a:pt x="6244" y="22751"/>
                  <a:pt x="6803" y="23099"/>
                  <a:pt x="7400" y="23354"/>
                </a:cubicBezTo>
                <a:lnTo>
                  <a:pt x="7400" y="23354"/>
                </a:lnTo>
                <a:cubicBezTo>
                  <a:pt x="7276" y="25244"/>
                  <a:pt x="7763" y="27144"/>
                  <a:pt x="8821" y="28743"/>
                </a:cubicBezTo>
                <a:cubicBezTo>
                  <a:pt x="10106" y="30685"/>
                  <a:pt x="12297" y="32262"/>
                  <a:pt x="14686" y="32262"/>
                </a:cubicBezTo>
                <a:cubicBezTo>
                  <a:pt x="14772" y="32262"/>
                  <a:pt x="14859" y="32260"/>
                  <a:pt x="14945" y="32256"/>
                </a:cubicBezTo>
                <a:cubicBezTo>
                  <a:pt x="16208" y="32195"/>
                  <a:pt x="17351" y="31684"/>
                  <a:pt x="18385" y="30981"/>
                </a:cubicBezTo>
                <a:cubicBezTo>
                  <a:pt x="18775" y="30716"/>
                  <a:pt x="17560" y="29348"/>
                  <a:pt x="16835" y="29348"/>
                </a:cubicBezTo>
                <a:cubicBezTo>
                  <a:pt x="16743" y="29348"/>
                  <a:pt x="16660" y="29370"/>
                  <a:pt x="16588" y="29418"/>
                </a:cubicBezTo>
                <a:cubicBezTo>
                  <a:pt x="15622" y="30074"/>
                  <a:pt x="14460" y="30554"/>
                  <a:pt x="13283" y="30554"/>
                </a:cubicBezTo>
                <a:cubicBezTo>
                  <a:pt x="12954" y="30554"/>
                  <a:pt x="12623" y="30517"/>
                  <a:pt x="12295" y="30434"/>
                </a:cubicBezTo>
                <a:cubicBezTo>
                  <a:pt x="12025" y="30369"/>
                  <a:pt x="11765" y="30270"/>
                  <a:pt x="11519" y="30139"/>
                </a:cubicBezTo>
                <a:cubicBezTo>
                  <a:pt x="11459" y="30108"/>
                  <a:pt x="11400" y="30075"/>
                  <a:pt x="11341" y="30042"/>
                </a:cubicBezTo>
                <a:lnTo>
                  <a:pt x="11341" y="30042"/>
                </a:lnTo>
                <a:cubicBezTo>
                  <a:pt x="11325" y="30031"/>
                  <a:pt x="11303" y="30016"/>
                  <a:pt x="11274" y="29997"/>
                </a:cubicBezTo>
                <a:cubicBezTo>
                  <a:pt x="11210" y="29954"/>
                  <a:pt x="11148" y="29909"/>
                  <a:pt x="11086" y="29863"/>
                </a:cubicBezTo>
                <a:lnTo>
                  <a:pt x="11086" y="29863"/>
                </a:lnTo>
                <a:cubicBezTo>
                  <a:pt x="11131" y="29896"/>
                  <a:pt x="11150" y="29909"/>
                  <a:pt x="11151" y="29909"/>
                </a:cubicBezTo>
                <a:cubicBezTo>
                  <a:pt x="11155" y="29909"/>
                  <a:pt x="10984" y="29777"/>
                  <a:pt x="10976" y="29768"/>
                </a:cubicBezTo>
                <a:cubicBezTo>
                  <a:pt x="10678" y="29509"/>
                  <a:pt x="10327" y="29073"/>
                  <a:pt x="10027" y="28493"/>
                </a:cubicBezTo>
                <a:cubicBezTo>
                  <a:pt x="9337" y="27155"/>
                  <a:pt x="9166" y="25627"/>
                  <a:pt x="9349" y="24145"/>
                </a:cubicBezTo>
                <a:cubicBezTo>
                  <a:pt x="9363" y="24036"/>
                  <a:pt x="9378" y="23928"/>
                  <a:pt x="9396" y="23820"/>
                </a:cubicBezTo>
                <a:lnTo>
                  <a:pt x="9396" y="23820"/>
                </a:lnTo>
                <a:cubicBezTo>
                  <a:pt x="9512" y="23826"/>
                  <a:pt x="9629" y="23829"/>
                  <a:pt x="9745" y="23829"/>
                </a:cubicBezTo>
                <a:cubicBezTo>
                  <a:pt x="11066" y="23829"/>
                  <a:pt x="12368" y="23457"/>
                  <a:pt x="13576" y="22940"/>
                </a:cubicBezTo>
                <a:cubicBezTo>
                  <a:pt x="14372" y="22599"/>
                  <a:pt x="15249" y="22217"/>
                  <a:pt x="15944" y="21691"/>
                </a:cubicBezTo>
                <a:cubicBezTo>
                  <a:pt x="16239" y="21468"/>
                  <a:pt x="16470" y="21138"/>
                  <a:pt x="16465" y="20755"/>
                </a:cubicBezTo>
                <a:cubicBezTo>
                  <a:pt x="16457" y="20086"/>
                  <a:pt x="15923" y="19490"/>
                  <a:pt x="15455" y="19074"/>
                </a:cubicBezTo>
                <a:cubicBezTo>
                  <a:pt x="14955" y="18630"/>
                  <a:pt x="14369" y="18295"/>
                  <a:pt x="13731" y="18092"/>
                </a:cubicBezTo>
                <a:cubicBezTo>
                  <a:pt x="13237" y="17937"/>
                  <a:pt x="12713" y="17854"/>
                  <a:pt x="12191" y="17854"/>
                </a:cubicBezTo>
                <a:cubicBezTo>
                  <a:pt x="11512" y="17854"/>
                  <a:pt x="10835" y="17993"/>
                  <a:pt x="10226" y="18295"/>
                </a:cubicBezTo>
                <a:cubicBezTo>
                  <a:pt x="8798" y="19001"/>
                  <a:pt x="7985" y="20364"/>
                  <a:pt x="7622" y="21880"/>
                </a:cubicBezTo>
                <a:cubicBezTo>
                  <a:pt x="7609" y="21936"/>
                  <a:pt x="7596" y="21993"/>
                  <a:pt x="7583" y="22050"/>
                </a:cubicBezTo>
                <a:lnTo>
                  <a:pt x="7583" y="22050"/>
                </a:lnTo>
                <a:cubicBezTo>
                  <a:pt x="7518" y="22040"/>
                  <a:pt x="7454" y="22029"/>
                  <a:pt x="7389" y="22017"/>
                </a:cubicBezTo>
                <a:cubicBezTo>
                  <a:pt x="7357" y="22011"/>
                  <a:pt x="7203" y="21972"/>
                  <a:pt x="7196" y="21972"/>
                </a:cubicBezTo>
                <a:lnTo>
                  <a:pt x="7196" y="21972"/>
                </a:lnTo>
                <a:cubicBezTo>
                  <a:pt x="7194" y="21972"/>
                  <a:pt x="7207" y="21976"/>
                  <a:pt x="7243" y="21987"/>
                </a:cubicBezTo>
                <a:lnTo>
                  <a:pt x="7243" y="21987"/>
                </a:lnTo>
                <a:cubicBezTo>
                  <a:pt x="7181" y="21970"/>
                  <a:pt x="7118" y="21953"/>
                  <a:pt x="7057" y="21932"/>
                </a:cubicBezTo>
                <a:cubicBezTo>
                  <a:pt x="6983" y="21908"/>
                  <a:pt x="6913" y="21886"/>
                  <a:pt x="6843" y="21859"/>
                </a:cubicBezTo>
                <a:cubicBezTo>
                  <a:pt x="6797" y="21842"/>
                  <a:pt x="6737" y="21816"/>
                  <a:pt x="6699" y="21799"/>
                </a:cubicBezTo>
                <a:lnTo>
                  <a:pt x="6699" y="21799"/>
                </a:lnTo>
                <a:cubicBezTo>
                  <a:pt x="6593" y="21738"/>
                  <a:pt x="6481" y="21664"/>
                  <a:pt x="6372" y="21625"/>
                </a:cubicBezTo>
                <a:lnTo>
                  <a:pt x="6372" y="21625"/>
                </a:lnTo>
                <a:cubicBezTo>
                  <a:pt x="6367" y="21622"/>
                  <a:pt x="6362" y="21618"/>
                  <a:pt x="6357" y="21614"/>
                </a:cubicBezTo>
                <a:cubicBezTo>
                  <a:pt x="6355" y="21613"/>
                  <a:pt x="6353" y="21612"/>
                  <a:pt x="6352" y="21610"/>
                </a:cubicBezTo>
                <a:lnTo>
                  <a:pt x="6352" y="21610"/>
                </a:lnTo>
                <a:cubicBezTo>
                  <a:pt x="6354" y="21614"/>
                  <a:pt x="6354" y="21617"/>
                  <a:pt x="6352" y="21619"/>
                </a:cubicBezTo>
                <a:cubicBezTo>
                  <a:pt x="6352" y="21619"/>
                  <a:pt x="6352" y="21619"/>
                  <a:pt x="6352" y="21619"/>
                </a:cubicBezTo>
                <a:cubicBezTo>
                  <a:pt x="6351" y="21619"/>
                  <a:pt x="6313" y="21588"/>
                  <a:pt x="6275" y="21555"/>
                </a:cubicBezTo>
                <a:lnTo>
                  <a:pt x="6275" y="21555"/>
                </a:lnTo>
                <a:cubicBezTo>
                  <a:pt x="6301" y="21572"/>
                  <a:pt x="6327" y="21592"/>
                  <a:pt x="6352" y="21610"/>
                </a:cubicBezTo>
                <a:lnTo>
                  <a:pt x="6352" y="21610"/>
                </a:lnTo>
                <a:cubicBezTo>
                  <a:pt x="6340" y="21589"/>
                  <a:pt x="6275" y="21545"/>
                  <a:pt x="6235" y="21520"/>
                </a:cubicBezTo>
                <a:lnTo>
                  <a:pt x="6235" y="21520"/>
                </a:lnTo>
                <a:cubicBezTo>
                  <a:pt x="6247" y="21531"/>
                  <a:pt x="6261" y="21543"/>
                  <a:pt x="6275" y="21555"/>
                </a:cubicBezTo>
                <a:lnTo>
                  <a:pt x="6275" y="21555"/>
                </a:lnTo>
                <a:cubicBezTo>
                  <a:pt x="6274" y="21554"/>
                  <a:pt x="6272" y="21553"/>
                  <a:pt x="6271" y="21552"/>
                </a:cubicBezTo>
                <a:cubicBezTo>
                  <a:pt x="6252" y="21540"/>
                  <a:pt x="6237" y="21530"/>
                  <a:pt x="6227" y="21522"/>
                </a:cubicBezTo>
                <a:lnTo>
                  <a:pt x="6227" y="21522"/>
                </a:lnTo>
                <a:cubicBezTo>
                  <a:pt x="6227" y="21523"/>
                  <a:pt x="6226" y="21523"/>
                  <a:pt x="6226" y="21523"/>
                </a:cubicBezTo>
                <a:cubicBezTo>
                  <a:pt x="6226" y="21524"/>
                  <a:pt x="6225" y="21524"/>
                  <a:pt x="6224" y="21524"/>
                </a:cubicBezTo>
                <a:cubicBezTo>
                  <a:pt x="6214" y="21524"/>
                  <a:pt x="6180" y="21488"/>
                  <a:pt x="6139" y="21440"/>
                </a:cubicBezTo>
                <a:lnTo>
                  <a:pt x="6139" y="21440"/>
                </a:lnTo>
                <a:cubicBezTo>
                  <a:pt x="6153" y="21451"/>
                  <a:pt x="6170" y="21466"/>
                  <a:pt x="6191" y="21483"/>
                </a:cubicBezTo>
                <a:cubicBezTo>
                  <a:pt x="6193" y="21485"/>
                  <a:pt x="6196" y="21488"/>
                  <a:pt x="6201" y="21492"/>
                </a:cubicBezTo>
                <a:lnTo>
                  <a:pt x="6201" y="21492"/>
                </a:lnTo>
                <a:cubicBezTo>
                  <a:pt x="6181" y="21472"/>
                  <a:pt x="6152" y="21447"/>
                  <a:pt x="6130" y="21428"/>
                </a:cubicBezTo>
                <a:lnTo>
                  <a:pt x="6130" y="21428"/>
                </a:lnTo>
                <a:cubicBezTo>
                  <a:pt x="6133" y="21432"/>
                  <a:pt x="6136" y="21436"/>
                  <a:pt x="6139" y="21440"/>
                </a:cubicBezTo>
                <a:lnTo>
                  <a:pt x="6139" y="21440"/>
                </a:lnTo>
                <a:cubicBezTo>
                  <a:pt x="6107" y="21412"/>
                  <a:pt x="6095" y="21402"/>
                  <a:pt x="6096" y="21402"/>
                </a:cubicBezTo>
                <a:lnTo>
                  <a:pt x="6096" y="21402"/>
                </a:lnTo>
                <a:cubicBezTo>
                  <a:pt x="6097" y="21402"/>
                  <a:pt x="6111" y="21413"/>
                  <a:pt x="6130" y="21428"/>
                </a:cubicBezTo>
                <a:lnTo>
                  <a:pt x="6130" y="21428"/>
                </a:lnTo>
                <a:cubicBezTo>
                  <a:pt x="6052" y="21336"/>
                  <a:pt x="5957" y="21209"/>
                  <a:pt x="5955" y="21209"/>
                </a:cubicBezTo>
                <a:lnTo>
                  <a:pt x="5955" y="21209"/>
                </a:lnTo>
                <a:cubicBezTo>
                  <a:pt x="5954" y="21209"/>
                  <a:pt x="5981" y="21246"/>
                  <a:pt x="6052" y="21346"/>
                </a:cubicBezTo>
                <a:lnTo>
                  <a:pt x="6052" y="21346"/>
                </a:lnTo>
                <a:cubicBezTo>
                  <a:pt x="5961" y="21219"/>
                  <a:pt x="5865" y="21095"/>
                  <a:pt x="5776" y="20966"/>
                </a:cubicBezTo>
                <a:cubicBezTo>
                  <a:pt x="5773" y="20962"/>
                  <a:pt x="5770" y="20958"/>
                  <a:pt x="5767" y="20954"/>
                </a:cubicBezTo>
                <a:lnTo>
                  <a:pt x="5767" y="20954"/>
                </a:lnTo>
                <a:cubicBezTo>
                  <a:pt x="5767" y="20953"/>
                  <a:pt x="5767" y="20952"/>
                  <a:pt x="5766" y="20952"/>
                </a:cubicBezTo>
                <a:cubicBezTo>
                  <a:pt x="5726" y="20872"/>
                  <a:pt x="5677" y="20795"/>
                  <a:pt x="5633" y="20715"/>
                </a:cubicBezTo>
                <a:cubicBezTo>
                  <a:pt x="5566" y="20586"/>
                  <a:pt x="5504" y="20453"/>
                  <a:pt x="5443" y="20320"/>
                </a:cubicBezTo>
                <a:cubicBezTo>
                  <a:pt x="5403" y="20231"/>
                  <a:pt x="5389" y="20194"/>
                  <a:pt x="5389" y="20194"/>
                </a:cubicBezTo>
                <a:lnTo>
                  <a:pt x="5389" y="20194"/>
                </a:lnTo>
                <a:cubicBezTo>
                  <a:pt x="5390" y="20194"/>
                  <a:pt x="5394" y="20204"/>
                  <a:pt x="5402" y="20224"/>
                </a:cubicBezTo>
                <a:lnTo>
                  <a:pt x="5402" y="20224"/>
                </a:lnTo>
                <a:cubicBezTo>
                  <a:pt x="5371" y="20140"/>
                  <a:pt x="5339" y="20055"/>
                  <a:pt x="5311" y="19969"/>
                </a:cubicBezTo>
                <a:cubicBezTo>
                  <a:pt x="5204" y="19653"/>
                  <a:pt x="5119" y="19330"/>
                  <a:pt x="5055" y="19003"/>
                </a:cubicBezTo>
                <a:cubicBezTo>
                  <a:pt x="5023" y="18840"/>
                  <a:pt x="4994" y="18677"/>
                  <a:pt x="4972" y="18512"/>
                </a:cubicBezTo>
                <a:cubicBezTo>
                  <a:pt x="4950" y="18370"/>
                  <a:pt x="4935" y="18228"/>
                  <a:pt x="4927" y="18086"/>
                </a:cubicBezTo>
                <a:cubicBezTo>
                  <a:pt x="4852" y="16991"/>
                  <a:pt x="4951" y="15894"/>
                  <a:pt x="5219" y="14834"/>
                </a:cubicBezTo>
                <a:lnTo>
                  <a:pt x="5219" y="14834"/>
                </a:lnTo>
                <a:cubicBezTo>
                  <a:pt x="6150" y="15248"/>
                  <a:pt x="7154" y="15482"/>
                  <a:pt x="8171" y="15482"/>
                </a:cubicBezTo>
                <a:cubicBezTo>
                  <a:pt x="8537" y="15482"/>
                  <a:pt x="8905" y="15452"/>
                  <a:pt x="9271" y="15389"/>
                </a:cubicBezTo>
                <a:cubicBezTo>
                  <a:pt x="10600" y="15160"/>
                  <a:pt x="11976" y="14429"/>
                  <a:pt x="12623" y="13197"/>
                </a:cubicBezTo>
                <a:cubicBezTo>
                  <a:pt x="12955" y="12569"/>
                  <a:pt x="13097" y="11858"/>
                  <a:pt x="13033" y="11151"/>
                </a:cubicBezTo>
                <a:cubicBezTo>
                  <a:pt x="13000" y="10731"/>
                  <a:pt x="12912" y="10318"/>
                  <a:pt x="12773" y="9921"/>
                </a:cubicBezTo>
                <a:cubicBezTo>
                  <a:pt x="12485" y="9107"/>
                  <a:pt x="11837" y="8590"/>
                  <a:pt x="11032" y="8326"/>
                </a:cubicBezTo>
                <a:cubicBezTo>
                  <a:pt x="10393" y="8117"/>
                  <a:pt x="9751" y="8011"/>
                  <a:pt x="9124" y="8011"/>
                </a:cubicBezTo>
                <a:cubicBezTo>
                  <a:pt x="7607" y="8011"/>
                  <a:pt x="6181" y="8630"/>
                  <a:pt x="5109" y="9884"/>
                </a:cubicBezTo>
                <a:cubicBezTo>
                  <a:pt x="4429" y="10679"/>
                  <a:pt x="3921" y="11627"/>
                  <a:pt x="3574" y="12637"/>
                </a:cubicBezTo>
                <a:lnTo>
                  <a:pt x="3574" y="12637"/>
                </a:lnTo>
                <a:cubicBezTo>
                  <a:pt x="3538" y="12600"/>
                  <a:pt x="3485" y="12547"/>
                  <a:pt x="3474" y="12536"/>
                </a:cubicBezTo>
                <a:cubicBezTo>
                  <a:pt x="3403" y="12462"/>
                  <a:pt x="3336" y="12387"/>
                  <a:pt x="3269" y="12312"/>
                </a:cubicBezTo>
                <a:cubicBezTo>
                  <a:pt x="3213" y="12247"/>
                  <a:pt x="3194" y="12226"/>
                  <a:pt x="3195" y="12226"/>
                </a:cubicBezTo>
                <a:lnTo>
                  <a:pt x="3195" y="12226"/>
                </a:lnTo>
                <a:cubicBezTo>
                  <a:pt x="3196" y="12226"/>
                  <a:pt x="3239" y="12275"/>
                  <a:pt x="3256" y="12296"/>
                </a:cubicBezTo>
                <a:cubicBezTo>
                  <a:pt x="3224" y="12256"/>
                  <a:pt x="3192" y="12215"/>
                  <a:pt x="3161" y="12173"/>
                </a:cubicBezTo>
                <a:cubicBezTo>
                  <a:pt x="2993" y="11945"/>
                  <a:pt x="2900" y="11810"/>
                  <a:pt x="2791" y="11622"/>
                </a:cubicBezTo>
                <a:cubicBezTo>
                  <a:pt x="2309" y="10774"/>
                  <a:pt x="2084" y="9961"/>
                  <a:pt x="2236" y="8984"/>
                </a:cubicBezTo>
                <a:cubicBezTo>
                  <a:pt x="2400" y="7936"/>
                  <a:pt x="2875" y="6967"/>
                  <a:pt x="3451" y="6088"/>
                </a:cubicBezTo>
                <a:cubicBezTo>
                  <a:pt x="4145" y="5039"/>
                  <a:pt x="4988" y="4098"/>
                  <a:pt x="5955" y="3292"/>
                </a:cubicBezTo>
                <a:cubicBezTo>
                  <a:pt x="6776" y="2607"/>
                  <a:pt x="7699" y="1987"/>
                  <a:pt x="8744" y="1716"/>
                </a:cubicBezTo>
                <a:cubicBezTo>
                  <a:pt x="9204" y="1596"/>
                  <a:pt x="8642" y="883"/>
                  <a:pt x="8499" y="728"/>
                </a:cubicBezTo>
                <a:cubicBezTo>
                  <a:pt x="8254" y="463"/>
                  <a:pt x="7751" y="0"/>
                  <a:pt x="7317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6" name="Google Shape;626;p17"/>
          <p:cNvSpPr/>
          <p:nvPr/>
        </p:nvSpPr>
        <p:spPr>
          <a:xfrm rot="10800000">
            <a:off x="103485" y="1513182"/>
            <a:ext cx="693468" cy="828067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7" name="Google Shape;627;p17"/>
          <p:cNvSpPr/>
          <p:nvPr/>
        </p:nvSpPr>
        <p:spPr>
          <a:xfrm rot="10800000">
            <a:off x="10414153" y="1443853"/>
            <a:ext cx="328307" cy="306363"/>
          </a:xfrm>
          <a:custGeom>
            <a:avLst/>
            <a:gdLst/>
            <a:ahLst/>
            <a:cxnLst/>
            <a:rect l="l" t="t" r="r" b="b"/>
            <a:pathLst>
              <a:path w="8498" h="7930" extrusionOk="0">
                <a:moveTo>
                  <a:pt x="5850" y="1"/>
                </a:moveTo>
                <a:cubicBezTo>
                  <a:pt x="4962" y="1555"/>
                  <a:pt x="3595" y="2685"/>
                  <a:pt x="2149" y="3881"/>
                </a:cubicBezTo>
                <a:cubicBezTo>
                  <a:pt x="1424" y="4482"/>
                  <a:pt x="673" y="5102"/>
                  <a:pt x="0" y="5774"/>
                </a:cubicBezTo>
                <a:lnTo>
                  <a:pt x="2155" y="7929"/>
                </a:lnTo>
                <a:cubicBezTo>
                  <a:pt x="2726" y="7358"/>
                  <a:pt x="3389" y="6811"/>
                  <a:pt x="4092" y="6231"/>
                </a:cubicBezTo>
                <a:cubicBezTo>
                  <a:pt x="5611" y="4974"/>
                  <a:pt x="7333" y="3551"/>
                  <a:pt x="8498" y="1512"/>
                </a:cubicBezTo>
                <a:lnTo>
                  <a:pt x="5850" y="1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8" name="Google Shape;628;p17"/>
          <p:cNvSpPr/>
          <p:nvPr/>
        </p:nvSpPr>
        <p:spPr>
          <a:xfrm rot="10800000">
            <a:off x="9138551" y="5851883"/>
            <a:ext cx="693468" cy="828067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99374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0" name="Google Shape;630;p18"/>
          <p:cNvGrpSpPr/>
          <p:nvPr/>
        </p:nvGrpSpPr>
        <p:grpSpPr>
          <a:xfrm>
            <a:off x="14533" y="0"/>
            <a:ext cx="12190400" cy="6858000"/>
            <a:chOff x="10900" y="0"/>
            <a:chExt cx="9142800" cy="5143500"/>
          </a:xfrm>
        </p:grpSpPr>
        <p:cxnSp>
          <p:nvCxnSpPr>
            <p:cNvPr id="631" name="Google Shape;631;p18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8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8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8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8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8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7" name="Google Shape;637;p18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8" name="Google Shape;638;p18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9" name="Google Shape;639;p18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0" name="Google Shape;640;p18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1" name="Google Shape;641;p18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2" name="Google Shape;642;p18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3" name="Google Shape;643;p18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4" name="Google Shape;644;p18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5" name="Google Shape;645;p18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6" name="Google Shape;646;p18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7" name="Google Shape;647;p18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8" name="Google Shape;648;p18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9" name="Google Shape;649;p18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0" name="Google Shape;650;p18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1" name="Google Shape;651;p18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2" name="Google Shape;652;p18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3" name="Google Shape;653;p18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4" name="Google Shape;654;p18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5" name="Google Shape;655;p18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6" name="Google Shape;656;p18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7" name="Google Shape;657;p18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8" name="Google Shape;658;p18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659" name="Google Shape;659;p18"/>
          <p:cNvGrpSpPr/>
          <p:nvPr/>
        </p:nvGrpSpPr>
        <p:grpSpPr>
          <a:xfrm>
            <a:off x="-58749" y="-999656"/>
            <a:ext cx="12513169" cy="8025927"/>
            <a:chOff x="-44062" y="-749742"/>
            <a:chExt cx="9384877" cy="6019445"/>
          </a:xfrm>
        </p:grpSpPr>
        <p:sp>
          <p:nvSpPr>
            <p:cNvPr id="660" name="Google Shape;660;p18"/>
            <p:cNvSpPr/>
            <p:nvPr/>
          </p:nvSpPr>
          <p:spPr>
            <a:xfrm>
              <a:off x="165315" y="2970308"/>
              <a:ext cx="340398" cy="375255"/>
            </a:xfrm>
            <a:custGeom>
              <a:avLst/>
              <a:gdLst/>
              <a:ahLst/>
              <a:cxnLst/>
              <a:rect l="l" t="t" r="r" b="b"/>
              <a:pathLst>
                <a:path w="11748" h="12951" extrusionOk="0">
                  <a:moveTo>
                    <a:pt x="2065" y="1"/>
                  </a:moveTo>
                  <a:cubicBezTo>
                    <a:pt x="1319" y="1"/>
                    <a:pt x="488" y="136"/>
                    <a:pt x="417" y="513"/>
                  </a:cubicBezTo>
                  <a:cubicBezTo>
                    <a:pt x="160" y="1879"/>
                    <a:pt x="0" y="3428"/>
                    <a:pt x="608" y="4730"/>
                  </a:cubicBezTo>
                  <a:cubicBezTo>
                    <a:pt x="1026" y="5631"/>
                    <a:pt x="1766" y="6254"/>
                    <a:pt x="2646" y="6678"/>
                  </a:cubicBezTo>
                  <a:cubicBezTo>
                    <a:pt x="3565" y="7119"/>
                    <a:pt x="4547" y="7373"/>
                    <a:pt x="5510" y="7692"/>
                  </a:cubicBezTo>
                  <a:cubicBezTo>
                    <a:pt x="6416" y="7993"/>
                    <a:pt x="7175" y="8275"/>
                    <a:pt x="7867" y="8994"/>
                  </a:cubicBezTo>
                  <a:cubicBezTo>
                    <a:pt x="8808" y="9972"/>
                    <a:pt x="8907" y="11419"/>
                    <a:pt x="8798" y="12704"/>
                  </a:cubicBezTo>
                  <a:cubicBezTo>
                    <a:pt x="8780" y="12905"/>
                    <a:pt x="9222" y="12951"/>
                    <a:pt x="9626" y="12951"/>
                  </a:cubicBezTo>
                  <a:cubicBezTo>
                    <a:pt x="9914" y="12951"/>
                    <a:pt x="10184" y="12928"/>
                    <a:pt x="10255" y="12921"/>
                  </a:cubicBezTo>
                  <a:cubicBezTo>
                    <a:pt x="10520" y="12894"/>
                    <a:pt x="11608" y="12825"/>
                    <a:pt x="11642" y="12424"/>
                  </a:cubicBezTo>
                  <a:cubicBezTo>
                    <a:pt x="11747" y="11189"/>
                    <a:pt x="11640" y="9918"/>
                    <a:pt x="10888" y="8889"/>
                  </a:cubicBezTo>
                  <a:cubicBezTo>
                    <a:pt x="10305" y="8095"/>
                    <a:pt x="9408" y="7638"/>
                    <a:pt x="8507" y="7294"/>
                  </a:cubicBezTo>
                  <a:cubicBezTo>
                    <a:pt x="6779" y="6638"/>
                    <a:pt x="4651" y="6461"/>
                    <a:pt x="3622" y="4774"/>
                  </a:cubicBezTo>
                  <a:cubicBezTo>
                    <a:pt x="2807" y="3438"/>
                    <a:pt x="2986" y="1695"/>
                    <a:pt x="3261" y="233"/>
                  </a:cubicBezTo>
                  <a:cubicBezTo>
                    <a:pt x="3286" y="101"/>
                    <a:pt x="2707" y="1"/>
                    <a:pt x="2065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1" name="Google Shape;661;p18"/>
            <p:cNvSpPr/>
            <p:nvPr/>
          </p:nvSpPr>
          <p:spPr>
            <a:xfrm>
              <a:off x="-44062" y="3571652"/>
              <a:ext cx="759174" cy="1698051"/>
            </a:xfrm>
            <a:custGeom>
              <a:avLst/>
              <a:gdLst/>
              <a:ahLst/>
              <a:cxnLst/>
              <a:rect l="l" t="t" r="r" b="b"/>
              <a:pathLst>
                <a:path w="26201" h="58604" extrusionOk="0">
                  <a:moveTo>
                    <a:pt x="5742" y="22424"/>
                  </a:moveTo>
                  <a:cubicBezTo>
                    <a:pt x="5704" y="22426"/>
                    <a:pt x="5689" y="22426"/>
                    <a:pt x="5687" y="22426"/>
                  </a:cubicBezTo>
                  <a:cubicBezTo>
                    <a:pt x="5683" y="22426"/>
                    <a:pt x="5717" y="22425"/>
                    <a:pt x="5742" y="22424"/>
                  </a:cubicBezTo>
                  <a:close/>
                  <a:moveTo>
                    <a:pt x="15230" y="22608"/>
                  </a:moveTo>
                  <a:lnTo>
                    <a:pt x="15230" y="22608"/>
                  </a:lnTo>
                  <a:cubicBezTo>
                    <a:pt x="15231" y="22608"/>
                    <a:pt x="15232" y="22608"/>
                    <a:pt x="15233" y="22608"/>
                  </a:cubicBezTo>
                  <a:lnTo>
                    <a:pt x="15233" y="22608"/>
                  </a:lnTo>
                  <a:cubicBezTo>
                    <a:pt x="15231" y="22608"/>
                    <a:pt x="15230" y="22608"/>
                    <a:pt x="15230" y="22608"/>
                  </a:cubicBezTo>
                  <a:close/>
                  <a:moveTo>
                    <a:pt x="15790" y="22813"/>
                  </a:moveTo>
                  <a:lnTo>
                    <a:pt x="15790" y="22813"/>
                  </a:lnTo>
                  <a:cubicBezTo>
                    <a:pt x="15802" y="22823"/>
                    <a:pt x="15812" y="22831"/>
                    <a:pt x="15820" y="22837"/>
                  </a:cubicBezTo>
                  <a:lnTo>
                    <a:pt x="15820" y="22837"/>
                  </a:lnTo>
                  <a:cubicBezTo>
                    <a:pt x="15810" y="22829"/>
                    <a:pt x="15800" y="22822"/>
                    <a:pt x="15791" y="22813"/>
                  </a:cubicBezTo>
                  <a:lnTo>
                    <a:pt x="15791" y="22813"/>
                  </a:lnTo>
                  <a:cubicBezTo>
                    <a:pt x="15791" y="22813"/>
                    <a:pt x="15791" y="22813"/>
                    <a:pt x="15790" y="22813"/>
                  </a:cubicBezTo>
                  <a:close/>
                  <a:moveTo>
                    <a:pt x="15987" y="22959"/>
                  </a:moveTo>
                  <a:cubicBezTo>
                    <a:pt x="16003" y="22971"/>
                    <a:pt x="16020" y="22982"/>
                    <a:pt x="16035" y="22994"/>
                  </a:cubicBezTo>
                  <a:cubicBezTo>
                    <a:pt x="16016" y="22980"/>
                    <a:pt x="16000" y="22968"/>
                    <a:pt x="15987" y="22959"/>
                  </a:cubicBezTo>
                  <a:close/>
                  <a:moveTo>
                    <a:pt x="16201" y="23148"/>
                  </a:moveTo>
                  <a:cubicBezTo>
                    <a:pt x="16275" y="23214"/>
                    <a:pt x="16300" y="23237"/>
                    <a:pt x="16300" y="23237"/>
                  </a:cubicBezTo>
                  <a:cubicBezTo>
                    <a:pt x="16300" y="23237"/>
                    <a:pt x="16243" y="23186"/>
                    <a:pt x="16201" y="23148"/>
                  </a:cubicBezTo>
                  <a:close/>
                  <a:moveTo>
                    <a:pt x="16412" y="25138"/>
                  </a:moveTo>
                  <a:lnTo>
                    <a:pt x="16412" y="25138"/>
                  </a:lnTo>
                  <a:cubicBezTo>
                    <a:pt x="16412" y="25139"/>
                    <a:pt x="16411" y="25140"/>
                    <a:pt x="16411" y="25141"/>
                  </a:cubicBezTo>
                  <a:lnTo>
                    <a:pt x="16411" y="25141"/>
                  </a:lnTo>
                  <a:cubicBezTo>
                    <a:pt x="16411" y="25140"/>
                    <a:pt x="16412" y="25139"/>
                    <a:pt x="16412" y="25138"/>
                  </a:cubicBezTo>
                  <a:close/>
                  <a:moveTo>
                    <a:pt x="19352" y="36701"/>
                  </a:moveTo>
                  <a:cubicBezTo>
                    <a:pt x="19353" y="36701"/>
                    <a:pt x="19353" y="36701"/>
                    <a:pt x="19354" y="36701"/>
                  </a:cubicBezTo>
                  <a:lnTo>
                    <a:pt x="19354" y="36701"/>
                  </a:lnTo>
                  <a:cubicBezTo>
                    <a:pt x="19354" y="36705"/>
                    <a:pt x="19353" y="36710"/>
                    <a:pt x="19353" y="36714"/>
                  </a:cubicBezTo>
                  <a:lnTo>
                    <a:pt x="19353" y="36714"/>
                  </a:lnTo>
                  <a:cubicBezTo>
                    <a:pt x="19353" y="36709"/>
                    <a:pt x="19353" y="36705"/>
                    <a:pt x="19352" y="36701"/>
                  </a:cubicBezTo>
                  <a:close/>
                  <a:moveTo>
                    <a:pt x="17957" y="36354"/>
                  </a:moveTo>
                  <a:cubicBezTo>
                    <a:pt x="18149" y="36354"/>
                    <a:pt x="18350" y="36377"/>
                    <a:pt x="18618" y="36421"/>
                  </a:cubicBezTo>
                  <a:cubicBezTo>
                    <a:pt x="18581" y="36415"/>
                    <a:pt x="18561" y="36413"/>
                    <a:pt x="18556" y="36413"/>
                  </a:cubicBezTo>
                  <a:cubicBezTo>
                    <a:pt x="18528" y="36413"/>
                    <a:pt x="18808" y="36472"/>
                    <a:pt x="18866" y="36490"/>
                  </a:cubicBezTo>
                  <a:cubicBezTo>
                    <a:pt x="18922" y="36508"/>
                    <a:pt x="18978" y="36530"/>
                    <a:pt x="19034" y="36546"/>
                  </a:cubicBezTo>
                  <a:cubicBezTo>
                    <a:pt x="19046" y="36549"/>
                    <a:pt x="19057" y="36552"/>
                    <a:pt x="19067" y="36555"/>
                  </a:cubicBezTo>
                  <a:lnTo>
                    <a:pt x="19067" y="36555"/>
                  </a:lnTo>
                  <a:cubicBezTo>
                    <a:pt x="19075" y="36559"/>
                    <a:pt x="19085" y="36564"/>
                    <a:pt x="19096" y="36570"/>
                  </a:cubicBezTo>
                  <a:cubicBezTo>
                    <a:pt x="19181" y="36613"/>
                    <a:pt x="19265" y="36655"/>
                    <a:pt x="19348" y="36698"/>
                  </a:cubicBezTo>
                  <a:lnTo>
                    <a:pt x="19348" y="36698"/>
                  </a:lnTo>
                  <a:cubicBezTo>
                    <a:pt x="19350" y="36708"/>
                    <a:pt x="19351" y="36718"/>
                    <a:pt x="19353" y="36728"/>
                  </a:cubicBezTo>
                  <a:lnTo>
                    <a:pt x="19353" y="36728"/>
                  </a:lnTo>
                  <a:cubicBezTo>
                    <a:pt x="19352" y="36754"/>
                    <a:pt x="19348" y="36785"/>
                    <a:pt x="19340" y="36816"/>
                  </a:cubicBezTo>
                  <a:cubicBezTo>
                    <a:pt x="19323" y="36888"/>
                    <a:pt x="19299" y="36960"/>
                    <a:pt x="19280" y="37032"/>
                  </a:cubicBezTo>
                  <a:cubicBezTo>
                    <a:pt x="19276" y="37048"/>
                    <a:pt x="19273" y="37061"/>
                    <a:pt x="19271" y="37070"/>
                  </a:cubicBezTo>
                  <a:lnTo>
                    <a:pt x="19271" y="37070"/>
                  </a:lnTo>
                  <a:cubicBezTo>
                    <a:pt x="19264" y="37079"/>
                    <a:pt x="19254" y="37092"/>
                    <a:pt x="19241" y="37111"/>
                  </a:cubicBezTo>
                  <a:cubicBezTo>
                    <a:pt x="19142" y="37257"/>
                    <a:pt x="19054" y="37402"/>
                    <a:pt x="18938" y="37535"/>
                  </a:cubicBezTo>
                  <a:cubicBezTo>
                    <a:pt x="18876" y="37607"/>
                    <a:pt x="18808" y="37674"/>
                    <a:pt x="18743" y="37742"/>
                  </a:cubicBezTo>
                  <a:cubicBezTo>
                    <a:pt x="18708" y="37778"/>
                    <a:pt x="18671" y="37810"/>
                    <a:pt x="18634" y="37843"/>
                  </a:cubicBezTo>
                  <a:cubicBezTo>
                    <a:pt x="18631" y="37846"/>
                    <a:pt x="18628" y="37849"/>
                    <a:pt x="18625" y="37852"/>
                  </a:cubicBezTo>
                  <a:lnTo>
                    <a:pt x="18625" y="37852"/>
                  </a:lnTo>
                  <a:cubicBezTo>
                    <a:pt x="18623" y="37853"/>
                    <a:pt x="18622" y="37854"/>
                    <a:pt x="18620" y="37856"/>
                  </a:cubicBezTo>
                  <a:cubicBezTo>
                    <a:pt x="18451" y="37993"/>
                    <a:pt x="18273" y="38123"/>
                    <a:pt x="18091" y="38243"/>
                  </a:cubicBezTo>
                  <a:cubicBezTo>
                    <a:pt x="17679" y="38506"/>
                    <a:pt x="17243" y="38733"/>
                    <a:pt x="16791" y="38921"/>
                  </a:cubicBezTo>
                  <a:cubicBezTo>
                    <a:pt x="16233" y="39158"/>
                    <a:pt x="15938" y="39255"/>
                    <a:pt x="15351" y="39401"/>
                  </a:cubicBezTo>
                  <a:cubicBezTo>
                    <a:pt x="14819" y="39535"/>
                    <a:pt x="14276" y="39629"/>
                    <a:pt x="13730" y="39680"/>
                  </a:cubicBezTo>
                  <a:cubicBezTo>
                    <a:pt x="13608" y="39691"/>
                    <a:pt x="13487" y="39701"/>
                    <a:pt x="13364" y="39707"/>
                  </a:cubicBezTo>
                  <a:cubicBezTo>
                    <a:pt x="13348" y="39708"/>
                    <a:pt x="13332" y="39709"/>
                    <a:pt x="13315" y="39710"/>
                  </a:cubicBezTo>
                  <a:lnTo>
                    <a:pt x="13315" y="39710"/>
                  </a:lnTo>
                  <a:cubicBezTo>
                    <a:pt x="13600" y="39178"/>
                    <a:pt x="13950" y="38677"/>
                    <a:pt x="14359" y="38222"/>
                  </a:cubicBezTo>
                  <a:cubicBezTo>
                    <a:pt x="15102" y="37394"/>
                    <a:pt x="16144" y="36693"/>
                    <a:pt x="17152" y="36466"/>
                  </a:cubicBezTo>
                  <a:cubicBezTo>
                    <a:pt x="17487" y="36390"/>
                    <a:pt x="17715" y="36354"/>
                    <a:pt x="17957" y="36354"/>
                  </a:cubicBezTo>
                  <a:close/>
                  <a:moveTo>
                    <a:pt x="9409" y="1"/>
                  </a:moveTo>
                  <a:cubicBezTo>
                    <a:pt x="9281" y="1"/>
                    <a:pt x="9160" y="30"/>
                    <a:pt x="9057" y="97"/>
                  </a:cubicBezTo>
                  <a:lnTo>
                    <a:pt x="9057" y="94"/>
                  </a:lnTo>
                  <a:cubicBezTo>
                    <a:pt x="7445" y="1132"/>
                    <a:pt x="6145" y="2683"/>
                    <a:pt x="5023" y="4215"/>
                  </a:cubicBezTo>
                  <a:cubicBezTo>
                    <a:pt x="3600" y="6163"/>
                    <a:pt x="2415" y="8275"/>
                    <a:pt x="1491" y="10505"/>
                  </a:cubicBezTo>
                  <a:cubicBezTo>
                    <a:pt x="633" y="12581"/>
                    <a:pt x="1" y="14816"/>
                    <a:pt x="69" y="17082"/>
                  </a:cubicBezTo>
                  <a:cubicBezTo>
                    <a:pt x="98" y="18048"/>
                    <a:pt x="288" y="19039"/>
                    <a:pt x="702" y="19917"/>
                  </a:cubicBezTo>
                  <a:cubicBezTo>
                    <a:pt x="1183" y="20938"/>
                    <a:pt x="1863" y="22077"/>
                    <a:pt x="2838" y="22906"/>
                  </a:cubicBezTo>
                  <a:cubicBezTo>
                    <a:pt x="3949" y="23851"/>
                    <a:pt x="5280" y="24228"/>
                    <a:pt x="6653" y="24228"/>
                  </a:cubicBezTo>
                  <a:cubicBezTo>
                    <a:pt x="7272" y="24228"/>
                    <a:pt x="7899" y="24151"/>
                    <a:pt x="8519" y="24017"/>
                  </a:cubicBezTo>
                  <a:cubicBezTo>
                    <a:pt x="10343" y="23619"/>
                    <a:pt x="12084" y="22830"/>
                    <a:pt x="13946" y="22600"/>
                  </a:cubicBezTo>
                  <a:cubicBezTo>
                    <a:pt x="14224" y="22565"/>
                    <a:pt x="14376" y="22546"/>
                    <a:pt x="14541" y="22546"/>
                  </a:cubicBezTo>
                  <a:cubicBezTo>
                    <a:pt x="14671" y="22546"/>
                    <a:pt x="14809" y="22558"/>
                    <a:pt x="15025" y="22582"/>
                  </a:cubicBezTo>
                  <a:cubicBezTo>
                    <a:pt x="15105" y="22592"/>
                    <a:pt x="15184" y="22604"/>
                    <a:pt x="15263" y="22616"/>
                  </a:cubicBezTo>
                  <a:lnTo>
                    <a:pt x="15263" y="22616"/>
                  </a:lnTo>
                  <a:cubicBezTo>
                    <a:pt x="15303" y="22626"/>
                    <a:pt x="15343" y="22635"/>
                    <a:pt x="15382" y="22647"/>
                  </a:cubicBezTo>
                  <a:cubicBezTo>
                    <a:pt x="15457" y="22671"/>
                    <a:pt x="15533" y="22698"/>
                    <a:pt x="15609" y="22723"/>
                  </a:cubicBezTo>
                  <a:lnTo>
                    <a:pt x="15609" y="22723"/>
                  </a:lnTo>
                  <a:cubicBezTo>
                    <a:pt x="15659" y="22749"/>
                    <a:pt x="15712" y="22774"/>
                    <a:pt x="15764" y="22799"/>
                  </a:cubicBezTo>
                  <a:cubicBezTo>
                    <a:pt x="15773" y="22804"/>
                    <a:pt x="15782" y="22809"/>
                    <a:pt x="15790" y="22813"/>
                  </a:cubicBezTo>
                  <a:lnTo>
                    <a:pt x="15790" y="22813"/>
                  </a:lnTo>
                  <a:cubicBezTo>
                    <a:pt x="15786" y="22810"/>
                    <a:pt x="15782" y="22806"/>
                    <a:pt x="15778" y="22803"/>
                  </a:cubicBezTo>
                  <a:lnTo>
                    <a:pt x="15778" y="22803"/>
                  </a:lnTo>
                  <a:cubicBezTo>
                    <a:pt x="15782" y="22806"/>
                    <a:pt x="15786" y="22810"/>
                    <a:pt x="15791" y="22813"/>
                  </a:cubicBezTo>
                  <a:lnTo>
                    <a:pt x="15791" y="22813"/>
                  </a:lnTo>
                  <a:cubicBezTo>
                    <a:pt x="15850" y="22846"/>
                    <a:pt x="15877" y="22870"/>
                    <a:pt x="15871" y="22870"/>
                  </a:cubicBezTo>
                  <a:cubicBezTo>
                    <a:pt x="15867" y="22870"/>
                    <a:pt x="15850" y="22860"/>
                    <a:pt x="15820" y="22837"/>
                  </a:cubicBezTo>
                  <a:lnTo>
                    <a:pt x="15820" y="22837"/>
                  </a:lnTo>
                  <a:cubicBezTo>
                    <a:pt x="15863" y="22870"/>
                    <a:pt x="15908" y="22902"/>
                    <a:pt x="15952" y="22933"/>
                  </a:cubicBezTo>
                  <a:lnTo>
                    <a:pt x="15952" y="22933"/>
                  </a:lnTo>
                  <a:cubicBezTo>
                    <a:pt x="15943" y="22928"/>
                    <a:pt x="15939" y="22925"/>
                    <a:pt x="15938" y="22925"/>
                  </a:cubicBezTo>
                  <a:cubicBezTo>
                    <a:pt x="15932" y="22925"/>
                    <a:pt x="16115" y="23070"/>
                    <a:pt x="16171" y="23120"/>
                  </a:cubicBezTo>
                  <a:cubicBezTo>
                    <a:pt x="16179" y="23127"/>
                    <a:pt x="16186" y="23134"/>
                    <a:pt x="16193" y="23140"/>
                  </a:cubicBezTo>
                  <a:lnTo>
                    <a:pt x="16193" y="23140"/>
                  </a:lnTo>
                  <a:cubicBezTo>
                    <a:pt x="16230" y="23176"/>
                    <a:pt x="16269" y="23210"/>
                    <a:pt x="16305" y="23247"/>
                  </a:cubicBezTo>
                  <a:cubicBezTo>
                    <a:pt x="16361" y="23306"/>
                    <a:pt x="16413" y="23376"/>
                    <a:pt x="16472" y="23428"/>
                  </a:cubicBezTo>
                  <a:lnTo>
                    <a:pt x="16472" y="23428"/>
                  </a:lnTo>
                  <a:cubicBezTo>
                    <a:pt x="16392" y="23356"/>
                    <a:pt x="16363" y="23330"/>
                    <a:pt x="16362" y="23330"/>
                  </a:cubicBezTo>
                  <a:lnTo>
                    <a:pt x="16362" y="23330"/>
                  </a:lnTo>
                  <a:cubicBezTo>
                    <a:pt x="16361" y="23330"/>
                    <a:pt x="16447" y="23411"/>
                    <a:pt x="16489" y="23467"/>
                  </a:cubicBezTo>
                  <a:cubicBezTo>
                    <a:pt x="16498" y="23480"/>
                    <a:pt x="16506" y="23493"/>
                    <a:pt x="16514" y="23507"/>
                  </a:cubicBezTo>
                  <a:lnTo>
                    <a:pt x="16514" y="23507"/>
                  </a:lnTo>
                  <a:cubicBezTo>
                    <a:pt x="16539" y="23572"/>
                    <a:pt x="16567" y="23639"/>
                    <a:pt x="16597" y="23700"/>
                  </a:cubicBezTo>
                  <a:cubicBezTo>
                    <a:pt x="16601" y="23708"/>
                    <a:pt x="16605" y="23715"/>
                    <a:pt x="16608" y="23721"/>
                  </a:cubicBezTo>
                  <a:lnTo>
                    <a:pt x="16608" y="23721"/>
                  </a:lnTo>
                  <a:cubicBezTo>
                    <a:pt x="16608" y="23723"/>
                    <a:pt x="16608" y="23724"/>
                    <a:pt x="16609" y="23726"/>
                  </a:cubicBezTo>
                  <a:cubicBezTo>
                    <a:pt x="16621" y="23802"/>
                    <a:pt x="16639" y="23878"/>
                    <a:pt x="16647" y="23956"/>
                  </a:cubicBezTo>
                  <a:cubicBezTo>
                    <a:pt x="16653" y="24025"/>
                    <a:pt x="16655" y="24092"/>
                    <a:pt x="16658" y="24160"/>
                  </a:cubicBezTo>
                  <a:cubicBezTo>
                    <a:pt x="16658" y="24162"/>
                    <a:pt x="16658" y="24163"/>
                    <a:pt x="16658" y="24164"/>
                  </a:cubicBezTo>
                  <a:lnTo>
                    <a:pt x="16658" y="24164"/>
                  </a:lnTo>
                  <a:cubicBezTo>
                    <a:pt x="16656" y="24191"/>
                    <a:pt x="16654" y="24219"/>
                    <a:pt x="16650" y="24245"/>
                  </a:cubicBezTo>
                  <a:cubicBezTo>
                    <a:pt x="16609" y="24560"/>
                    <a:pt x="16524" y="24868"/>
                    <a:pt x="16401" y="25160"/>
                  </a:cubicBezTo>
                  <a:cubicBezTo>
                    <a:pt x="16400" y="25163"/>
                    <a:pt x="16398" y="25166"/>
                    <a:pt x="16397" y="25169"/>
                  </a:cubicBezTo>
                  <a:lnTo>
                    <a:pt x="16397" y="25169"/>
                  </a:lnTo>
                  <a:cubicBezTo>
                    <a:pt x="16382" y="25201"/>
                    <a:pt x="16367" y="25233"/>
                    <a:pt x="16351" y="25264"/>
                  </a:cubicBezTo>
                  <a:cubicBezTo>
                    <a:pt x="16313" y="25339"/>
                    <a:pt x="16275" y="25413"/>
                    <a:pt x="16235" y="25486"/>
                  </a:cubicBezTo>
                  <a:cubicBezTo>
                    <a:pt x="16137" y="25664"/>
                    <a:pt x="16032" y="25835"/>
                    <a:pt x="15920" y="26001"/>
                  </a:cubicBezTo>
                  <a:cubicBezTo>
                    <a:pt x="15690" y="26344"/>
                    <a:pt x="15442" y="26673"/>
                    <a:pt x="15177" y="26991"/>
                  </a:cubicBezTo>
                  <a:cubicBezTo>
                    <a:pt x="13966" y="28456"/>
                    <a:pt x="12552" y="29742"/>
                    <a:pt x="11243" y="31118"/>
                  </a:cubicBezTo>
                  <a:cubicBezTo>
                    <a:pt x="10048" y="32372"/>
                    <a:pt x="8782" y="33752"/>
                    <a:pt x="8226" y="35431"/>
                  </a:cubicBezTo>
                  <a:cubicBezTo>
                    <a:pt x="7701" y="37022"/>
                    <a:pt x="8263" y="38848"/>
                    <a:pt x="9484" y="39968"/>
                  </a:cubicBezTo>
                  <a:cubicBezTo>
                    <a:pt x="9800" y="40258"/>
                    <a:pt x="10141" y="40502"/>
                    <a:pt x="10499" y="40704"/>
                  </a:cubicBezTo>
                  <a:lnTo>
                    <a:pt x="10499" y="40704"/>
                  </a:lnTo>
                  <a:cubicBezTo>
                    <a:pt x="10290" y="41706"/>
                    <a:pt x="10257" y="42744"/>
                    <a:pt x="10420" y="43759"/>
                  </a:cubicBezTo>
                  <a:cubicBezTo>
                    <a:pt x="10829" y="46302"/>
                    <a:pt x="12410" y="48773"/>
                    <a:pt x="14509" y="50262"/>
                  </a:cubicBezTo>
                  <a:cubicBezTo>
                    <a:pt x="16198" y="51460"/>
                    <a:pt x="18182" y="51989"/>
                    <a:pt x="20141" y="52561"/>
                  </a:cubicBezTo>
                  <a:cubicBezTo>
                    <a:pt x="20575" y="52687"/>
                    <a:pt x="21010" y="52820"/>
                    <a:pt x="21436" y="52973"/>
                  </a:cubicBezTo>
                  <a:cubicBezTo>
                    <a:pt x="21532" y="53007"/>
                    <a:pt x="21628" y="53042"/>
                    <a:pt x="21724" y="53079"/>
                  </a:cubicBezTo>
                  <a:cubicBezTo>
                    <a:pt x="21774" y="53099"/>
                    <a:pt x="21853" y="53132"/>
                    <a:pt x="21887" y="53146"/>
                  </a:cubicBezTo>
                  <a:lnTo>
                    <a:pt x="21887" y="53146"/>
                  </a:lnTo>
                  <a:cubicBezTo>
                    <a:pt x="22068" y="53227"/>
                    <a:pt x="22249" y="53310"/>
                    <a:pt x="22424" y="53403"/>
                  </a:cubicBezTo>
                  <a:cubicBezTo>
                    <a:pt x="22510" y="53448"/>
                    <a:pt x="22593" y="53496"/>
                    <a:pt x="22676" y="53544"/>
                  </a:cubicBezTo>
                  <a:cubicBezTo>
                    <a:pt x="22684" y="53548"/>
                    <a:pt x="22692" y="53552"/>
                    <a:pt x="22699" y="53556"/>
                  </a:cubicBezTo>
                  <a:lnTo>
                    <a:pt x="22699" y="53556"/>
                  </a:lnTo>
                  <a:cubicBezTo>
                    <a:pt x="22704" y="53560"/>
                    <a:pt x="22710" y="53565"/>
                    <a:pt x="22718" y="53571"/>
                  </a:cubicBezTo>
                  <a:cubicBezTo>
                    <a:pt x="22793" y="53628"/>
                    <a:pt x="22873" y="53678"/>
                    <a:pt x="22948" y="53735"/>
                  </a:cubicBezTo>
                  <a:cubicBezTo>
                    <a:pt x="23010" y="53783"/>
                    <a:pt x="23129" y="53916"/>
                    <a:pt x="23133" y="53916"/>
                  </a:cubicBezTo>
                  <a:cubicBezTo>
                    <a:pt x="23135" y="53916"/>
                    <a:pt x="23112" y="53888"/>
                    <a:pt x="23049" y="53811"/>
                  </a:cubicBezTo>
                  <a:lnTo>
                    <a:pt x="23049" y="53811"/>
                  </a:lnTo>
                  <a:cubicBezTo>
                    <a:pt x="23108" y="53882"/>
                    <a:pt x="23183" y="53941"/>
                    <a:pt x="23246" y="54007"/>
                  </a:cubicBezTo>
                  <a:cubicBezTo>
                    <a:pt x="23295" y="54059"/>
                    <a:pt x="23361" y="54139"/>
                    <a:pt x="23363" y="54139"/>
                  </a:cubicBezTo>
                  <a:cubicBezTo>
                    <a:pt x="23363" y="54139"/>
                    <a:pt x="23363" y="54139"/>
                    <a:pt x="23363" y="54139"/>
                  </a:cubicBezTo>
                  <a:lnTo>
                    <a:pt x="23363" y="54139"/>
                  </a:lnTo>
                  <a:cubicBezTo>
                    <a:pt x="23399" y="54187"/>
                    <a:pt x="23434" y="54236"/>
                    <a:pt x="23468" y="54285"/>
                  </a:cubicBezTo>
                  <a:cubicBezTo>
                    <a:pt x="23492" y="54319"/>
                    <a:pt x="23607" y="54516"/>
                    <a:pt x="23612" y="54516"/>
                  </a:cubicBezTo>
                  <a:cubicBezTo>
                    <a:pt x="23613" y="54516"/>
                    <a:pt x="23604" y="54497"/>
                    <a:pt x="23579" y="54448"/>
                  </a:cubicBezTo>
                  <a:lnTo>
                    <a:pt x="23579" y="54448"/>
                  </a:lnTo>
                  <a:cubicBezTo>
                    <a:pt x="24016" y="55277"/>
                    <a:pt x="24114" y="56167"/>
                    <a:pt x="24067" y="57165"/>
                  </a:cubicBezTo>
                  <a:cubicBezTo>
                    <a:pt x="24040" y="57731"/>
                    <a:pt x="24456" y="58196"/>
                    <a:pt x="24941" y="58443"/>
                  </a:cubicBezTo>
                  <a:cubicBezTo>
                    <a:pt x="25080" y="58514"/>
                    <a:pt x="25373" y="58604"/>
                    <a:pt x="25634" y="58604"/>
                  </a:cubicBezTo>
                  <a:cubicBezTo>
                    <a:pt x="25894" y="58604"/>
                    <a:pt x="26124" y="58515"/>
                    <a:pt x="26136" y="58231"/>
                  </a:cubicBezTo>
                  <a:cubicBezTo>
                    <a:pt x="26200" y="56865"/>
                    <a:pt x="26050" y="55539"/>
                    <a:pt x="25369" y="54330"/>
                  </a:cubicBezTo>
                  <a:cubicBezTo>
                    <a:pt x="24801" y="53318"/>
                    <a:pt x="23892" y="52555"/>
                    <a:pt x="22892" y="51992"/>
                  </a:cubicBezTo>
                  <a:cubicBezTo>
                    <a:pt x="20999" y="50926"/>
                    <a:pt x="18775" y="50634"/>
                    <a:pt x="16767" y="49853"/>
                  </a:cubicBezTo>
                  <a:lnTo>
                    <a:pt x="16767" y="49853"/>
                  </a:lnTo>
                  <a:cubicBezTo>
                    <a:pt x="16768" y="49853"/>
                    <a:pt x="16768" y="49853"/>
                    <a:pt x="16768" y="49853"/>
                  </a:cubicBezTo>
                  <a:cubicBezTo>
                    <a:pt x="16768" y="49853"/>
                    <a:pt x="16767" y="49853"/>
                    <a:pt x="16766" y="49852"/>
                  </a:cubicBezTo>
                  <a:lnTo>
                    <a:pt x="16766" y="49852"/>
                  </a:lnTo>
                  <a:cubicBezTo>
                    <a:pt x="16767" y="49853"/>
                    <a:pt x="16767" y="49853"/>
                    <a:pt x="16767" y="49853"/>
                  </a:cubicBezTo>
                  <a:lnTo>
                    <a:pt x="16767" y="49853"/>
                  </a:lnTo>
                  <a:cubicBezTo>
                    <a:pt x="16763" y="49851"/>
                    <a:pt x="16759" y="49849"/>
                    <a:pt x="16753" y="49847"/>
                  </a:cubicBezTo>
                  <a:lnTo>
                    <a:pt x="16753" y="49847"/>
                  </a:lnTo>
                  <a:cubicBezTo>
                    <a:pt x="16758" y="49849"/>
                    <a:pt x="16762" y="49851"/>
                    <a:pt x="16766" y="49852"/>
                  </a:cubicBezTo>
                  <a:lnTo>
                    <a:pt x="16766" y="49852"/>
                  </a:lnTo>
                  <a:cubicBezTo>
                    <a:pt x="16764" y="49852"/>
                    <a:pt x="16762" y="49851"/>
                    <a:pt x="16760" y="49850"/>
                  </a:cubicBezTo>
                  <a:cubicBezTo>
                    <a:pt x="16688" y="49822"/>
                    <a:pt x="16664" y="49812"/>
                    <a:pt x="16665" y="49812"/>
                  </a:cubicBezTo>
                  <a:lnTo>
                    <a:pt x="16665" y="49812"/>
                  </a:lnTo>
                  <a:cubicBezTo>
                    <a:pt x="16666" y="49812"/>
                    <a:pt x="16721" y="49833"/>
                    <a:pt x="16753" y="49847"/>
                  </a:cubicBezTo>
                  <a:lnTo>
                    <a:pt x="16753" y="49847"/>
                  </a:lnTo>
                  <a:cubicBezTo>
                    <a:pt x="16699" y="49823"/>
                    <a:pt x="16647" y="49800"/>
                    <a:pt x="16594" y="49777"/>
                  </a:cubicBezTo>
                  <a:cubicBezTo>
                    <a:pt x="16463" y="49716"/>
                    <a:pt x="16334" y="49658"/>
                    <a:pt x="16206" y="49595"/>
                  </a:cubicBezTo>
                  <a:cubicBezTo>
                    <a:pt x="16093" y="49539"/>
                    <a:pt x="15981" y="49479"/>
                    <a:pt x="15869" y="49419"/>
                  </a:cubicBezTo>
                  <a:cubicBezTo>
                    <a:pt x="15800" y="49380"/>
                    <a:pt x="15732" y="49341"/>
                    <a:pt x="15663" y="49302"/>
                  </a:cubicBezTo>
                  <a:cubicBezTo>
                    <a:pt x="15648" y="49294"/>
                    <a:pt x="15593" y="49260"/>
                    <a:pt x="15552" y="49234"/>
                  </a:cubicBezTo>
                  <a:lnTo>
                    <a:pt x="15552" y="49234"/>
                  </a:lnTo>
                  <a:cubicBezTo>
                    <a:pt x="15489" y="49190"/>
                    <a:pt x="15355" y="49099"/>
                    <a:pt x="15332" y="49082"/>
                  </a:cubicBezTo>
                  <a:cubicBezTo>
                    <a:pt x="15214" y="48997"/>
                    <a:pt x="15104" y="48906"/>
                    <a:pt x="14989" y="48818"/>
                  </a:cubicBezTo>
                  <a:cubicBezTo>
                    <a:pt x="14978" y="48810"/>
                    <a:pt x="14963" y="48798"/>
                    <a:pt x="14949" y="48786"/>
                  </a:cubicBezTo>
                  <a:lnTo>
                    <a:pt x="14949" y="48786"/>
                  </a:lnTo>
                  <a:cubicBezTo>
                    <a:pt x="14920" y="48759"/>
                    <a:pt x="14891" y="48733"/>
                    <a:pt x="14863" y="48706"/>
                  </a:cubicBezTo>
                  <a:cubicBezTo>
                    <a:pt x="14708" y="48559"/>
                    <a:pt x="14561" y="48404"/>
                    <a:pt x="14417" y="48246"/>
                  </a:cubicBezTo>
                  <a:cubicBezTo>
                    <a:pt x="13541" y="47289"/>
                    <a:pt x="12856" y="46101"/>
                    <a:pt x="12578" y="44799"/>
                  </a:cubicBezTo>
                  <a:cubicBezTo>
                    <a:pt x="12337" y="43674"/>
                    <a:pt x="12370" y="42521"/>
                    <a:pt x="12647" y="41430"/>
                  </a:cubicBezTo>
                  <a:lnTo>
                    <a:pt x="12647" y="41430"/>
                  </a:lnTo>
                  <a:cubicBezTo>
                    <a:pt x="13099" y="41503"/>
                    <a:pt x="13561" y="41535"/>
                    <a:pt x="14025" y="41535"/>
                  </a:cubicBezTo>
                  <a:cubicBezTo>
                    <a:pt x="14196" y="41535"/>
                    <a:pt x="14367" y="41531"/>
                    <a:pt x="14538" y="41522"/>
                  </a:cubicBezTo>
                  <a:cubicBezTo>
                    <a:pt x="16157" y="41439"/>
                    <a:pt x="17828" y="40974"/>
                    <a:pt x="19248" y="40191"/>
                  </a:cubicBezTo>
                  <a:cubicBezTo>
                    <a:pt x="20278" y="39623"/>
                    <a:pt x="21519" y="38687"/>
                    <a:pt x="21438" y="37370"/>
                  </a:cubicBezTo>
                  <a:cubicBezTo>
                    <a:pt x="21372" y="36302"/>
                    <a:pt x="20462" y="35607"/>
                    <a:pt x="19582" y="35159"/>
                  </a:cubicBezTo>
                  <a:cubicBezTo>
                    <a:pt x="18782" y="34755"/>
                    <a:pt x="17912" y="34539"/>
                    <a:pt x="17024" y="34539"/>
                  </a:cubicBezTo>
                  <a:cubicBezTo>
                    <a:pt x="16859" y="34539"/>
                    <a:pt x="16694" y="34547"/>
                    <a:pt x="16529" y="34562"/>
                  </a:cubicBezTo>
                  <a:cubicBezTo>
                    <a:pt x="14628" y="34734"/>
                    <a:pt x="12934" y="36006"/>
                    <a:pt x="11867" y="37533"/>
                  </a:cubicBezTo>
                  <a:cubicBezTo>
                    <a:pt x="11486" y="38078"/>
                    <a:pt x="11171" y="38666"/>
                    <a:pt x="10927" y="39283"/>
                  </a:cubicBezTo>
                  <a:lnTo>
                    <a:pt x="10927" y="39283"/>
                  </a:lnTo>
                  <a:cubicBezTo>
                    <a:pt x="10913" y="39274"/>
                    <a:pt x="10898" y="39266"/>
                    <a:pt x="10884" y="39258"/>
                  </a:cubicBezTo>
                  <a:lnTo>
                    <a:pt x="10884" y="39258"/>
                  </a:lnTo>
                  <a:cubicBezTo>
                    <a:pt x="10805" y="39194"/>
                    <a:pt x="10716" y="39124"/>
                    <a:pt x="10632" y="39067"/>
                  </a:cubicBezTo>
                  <a:lnTo>
                    <a:pt x="10632" y="39067"/>
                  </a:lnTo>
                  <a:cubicBezTo>
                    <a:pt x="10730" y="39132"/>
                    <a:pt x="10768" y="39156"/>
                    <a:pt x="10773" y="39156"/>
                  </a:cubicBezTo>
                  <a:cubicBezTo>
                    <a:pt x="10783" y="39156"/>
                    <a:pt x="10623" y="39036"/>
                    <a:pt x="10557" y="38971"/>
                  </a:cubicBezTo>
                  <a:cubicBezTo>
                    <a:pt x="10551" y="38965"/>
                    <a:pt x="10545" y="38959"/>
                    <a:pt x="10540" y="38955"/>
                  </a:cubicBezTo>
                  <a:lnTo>
                    <a:pt x="10540" y="38955"/>
                  </a:lnTo>
                  <a:cubicBezTo>
                    <a:pt x="10533" y="38942"/>
                    <a:pt x="10524" y="38925"/>
                    <a:pt x="10511" y="38904"/>
                  </a:cubicBezTo>
                  <a:cubicBezTo>
                    <a:pt x="10481" y="38856"/>
                    <a:pt x="10390" y="38677"/>
                    <a:pt x="10384" y="38677"/>
                  </a:cubicBezTo>
                  <a:lnTo>
                    <a:pt x="10384" y="38677"/>
                  </a:lnTo>
                  <a:cubicBezTo>
                    <a:pt x="10382" y="38677"/>
                    <a:pt x="10392" y="38704"/>
                    <a:pt x="10425" y="38778"/>
                  </a:cubicBezTo>
                  <a:cubicBezTo>
                    <a:pt x="10375" y="38666"/>
                    <a:pt x="10322" y="38557"/>
                    <a:pt x="10281" y="38444"/>
                  </a:cubicBezTo>
                  <a:cubicBezTo>
                    <a:pt x="10263" y="38396"/>
                    <a:pt x="10247" y="38350"/>
                    <a:pt x="10231" y="38302"/>
                  </a:cubicBezTo>
                  <a:cubicBezTo>
                    <a:pt x="10224" y="38279"/>
                    <a:pt x="10219" y="38265"/>
                    <a:pt x="10216" y="38257"/>
                  </a:cubicBezTo>
                  <a:lnTo>
                    <a:pt x="10216" y="38257"/>
                  </a:lnTo>
                  <a:cubicBezTo>
                    <a:pt x="10213" y="38243"/>
                    <a:pt x="10210" y="38222"/>
                    <a:pt x="10204" y="38191"/>
                  </a:cubicBezTo>
                  <a:cubicBezTo>
                    <a:pt x="10161" y="37963"/>
                    <a:pt x="10131" y="37731"/>
                    <a:pt x="10113" y="37498"/>
                  </a:cubicBezTo>
                  <a:cubicBezTo>
                    <a:pt x="10109" y="37437"/>
                    <a:pt x="10105" y="37412"/>
                    <a:pt x="10102" y="37404"/>
                  </a:cubicBezTo>
                  <a:lnTo>
                    <a:pt x="10102" y="37404"/>
                  </a:lnTo>
                  <a:cubicBezTo>
                    <a:pt x="10105" y="37397"/>
                    <a:pt x="10111" y="37373"/>
                    <a:pt x="10119" y="37308"/>
                  </a:cubicBezTo>
                  <a:cubicBezTo>
                    <a:pt x="10135" y="37183"/>
                    <a:pt x="10151" y="37060"/>
                    <a:pt x="10177" y="36937"/>
                  </a:cubicBezTo>
                  <a:cubicBezTo>
                    <a:pt x="10287" y="36409"/>
                    <a:pt x="10437" y="36087"/>
                    <a:pt x="10667" y="35674"/>
                  </a:cubicBezTo>
                  <a:cubicBezTo>
                    <a:pt x="11890" y="33488"/>
                    <a:pt x="13912" y="31792"/>
                    <a:pt x="15633" y="30014"/>
                  </a:cubicBezTo>
                  <a:cubicBezTo>
                    <a:pt x="16970" y="28632"/>
                    <a:pt x="18959" y="26726"/>
                    <a:pt x="18729" y="24603"/>
                  </a:cubicBezTo>
                  <a:cubicBezTo>
                    <a:pt x="18673" y="24080"/>
                    <a:pt x="18455" y="23566"/>
                    <a:pt x="18158" y="23136"/>
                  </a:cubicBezTo>
                  <a:cubicBezTo>
                    <a:pt x="17990" y="22893"/>
                    <a:pt x="17799" y="22668"/>
                    <a:pt x="17588" y="22461"/>
                  </a:cubicBezTo>
                  <a:cubicBezTo>
                    <a:pt x="17529" y="22403"/>
                    <a:pt x="17338" y="22232"/>
                    <a:pt x="17261" y="22162"/>
                  </a:cubicBezTo>
                  <a:lnTo>
                    <a:pt x="17261" y="22162"/>
                  </a:lnTo>
                  <a:cubicBezTo>
                    <a:pt x="17099" y="22016"/>
                    <a:pt x="16938" y="21868"/>
                    <a:pt x="16764" y="21738"/>
                  </a:cubicBezTo>
                  <a:cubicBezTo>
                    <a:pt x="15822" y="21037"/>
                    <a:pt x="14720" y="20736"/>
                    <a:pt x="13579" y="20736"/>
                  </a:cubicBezTo>
                  <a:cubicBezTo>
                    <a:pt x="13382" y="20736"/>
                    <a:pt x="13184" y="20745"/>
                    <a:pt x="12985" y="20762"/>
                  </a:cubicBezTo>
                  <a:cubicBezTo>
                    <a:pt x="10516" y="20980"/>
                    <a:pt x="8273" y="22299"/>
                    <a:pt x="5785" y="22422"/>
                  </a:cubicBezTo>
                  <a:cubicBezTo>
                    <a:pt x="5771" y="22423"/>
                    <a:pt x="5759" y="22423"/>
                    <a:pt x="5749" y="22424"/>
                  </a:cubicBezTo>
                  <a:lnTo>
                    <a:pt x="5749" y="22424"/>
                  </a:lnTo>
                  <a:cubicBezTo>
                    <a:pt x="5666" y="22424"/>
                    <a:pt x="5584" y="22422"/>
                    <a:pt x="5501" y="22419"/>
                  </a:cubicBezTo>
                  <a:cubicBezTo>
                    <a:pt x="5373" y="22414"/>
                    <a:pt x="5247" y="22405"/>
                    <a:pt x="5119" y="22390"/>
                  </a:cubicBezTo>
                  <a:cubicBezTo>
                    <a:pt x="5049" y="22382"/>
                    <a:pt x="4980" y="22371"/>
                    <a:pt x="4910" y="22362"/>
                  </a:cubicBezTo>
                  <a:cubicBezTo>
                    <a:pt x="4892" y="22359"/>
                    <a:pt x="4878" y="22358"/>
                    <a:pt x="4865" y="22356"/>
                  </a:cubicBezTo>
                  <a:lnTo>
                    <a:pt x="4865" y="22356"/>
                  </a:lnTo>
                  <a:cubicBezTo>
                    <a:pt x="4721" y="22321"/>
                    <a:pt x="4582" y="22268"/>
                    <a:pt x="4437" y="22231"/>
                  </a:cubicBezTo>
                  <a:cubicBezTo>
                    <a:pt x="4429" y="22228"/>
                    <a:pt x="4422" y="22227"/>
                    <a:pt x="4415" y="22225"/>
                  </a:cubicBezTo>
                  <a:lnTo>
                    <a:pt x="4415" y="22225"/>
                  </a:lnTo>
                  <a:cubicBezTo>
                    <a:pt x="4356" y="22197"/>
                    <a:pt x="4298" y="22170"/>
                    <a:pt x="4241" y="22141"/>
                  </a:cubicBezTo>
                  <a:cubicBezTo>
                    <a:pt x="4189" y="22115"/>
                    <a:pt x="4140" y="22084"/>
                    <a:pt x="4087" y="22058"/>
                  </a:cubicBezTo>
                  <a:cubicBezTo>
                    <a:pt x="4082" y="22056"/>
                    <a:pt x="4077" y="22053"/>
                    <a:pt x="4073" y="22051"/>
                  </a:cubicBezTo>
                  <a:lnTo>
                    <a:pt x="4073" y="22051"/>
                  </a:lnTo>
                  <a:cubicBezTo>
                    <a:pt x="4068" y="22047"/>
                    <a:pt x="4064" y="22043"/>
                    <a:pt x="4058" y="22039"/>
                  </a:cubicBezTo>
                  <a:cubicBezTo>
                    <a:pt x="4018" y="22004"/>
                    <a:pt x="3859" y="21880"/>
                    <a:pt x="3808" y="21845"/>
                  </a:cubicBezTo>
                  <a:lnTo>
                    <a:pt x="3808" y="21845"/>
                  </a:lnTo>
                  <a:cubicBezTo>
                    <a:pt x="3771" y="21810"/>
                    <a:pt x="3728" y="21770"/>
                    <a:pt x="3726" y="21767"/>
                  </a:cubicBezTo>
                  <a:cubicBezTo>
                    <a:pt x="3654" y="21697"/>
                    <a:pt x="3589" y="21623"/>
                    <a:pt x="3522" y="21550"/>
                  </a:cubicBezTo>
                  <a:cubicBezTo>
                    <a:pt x="3508" y="21535"/>
                    <a:pt x="3497" y="21523"/>
                    <a:pt x="3487" y="21512"/>
                  </a:cubicBezTo>
                  <a:lnTo>
                    <a:pt x="3487" y="21512"/>
                  </a:lnTo>
                  <a:cubicBezTo>
                    <a:pt x="3484" y="21507"/>
                    <a:pt x="3479" y="21501"/>
                    <a:pt x="3474" y="21494"/>
                  </a:cubicBezTo>
                  <a:cubicBezTo>
                    <a:pt x="3419" y="21422"/>
                    <a:pt x="3365" y="21349"/>
                    <a:pt x="3314" y="21275"/>
                  </a:cubicBezTo>
                  <a:cubicBezTo>
                    <a:pt x="3205" y="21117"/>
                    <a:pt x="3102" y="20952"/>
                    <a:pt x="3007" y="20785"/>
                  </a:cubicBezTo>
                  <a:cubicBezTo>
                    <a:pt x="2931" y="20649"/>
                    <a:pt x="2868" y="20515"/>
                    <a:pt x="2779" y="20344"/>
                  </a:cubicBezTo>
                  <a:cubicBezTo>
                    <a:pt x="2748" y="20284"/>
                    <a:pt x="2728" y="20247"/>
                    <a:pt x="2717" y="20227"/>
                  </a:cubicBezTo>
                  <a:lnTo>
                    <a:pt x="2717" y="20227"/>
                  </a:lnTo>
                  <a:cubicBezTo>
                    <a:pt x="2679" y="20148"/>
                    <a:pt x="2641" y="20070"/>
                    <a:pt x="2605" y="19989"/>
                  </a:cubicBezTo>
                  <a:cubicBezTo>
                    <a:pt x="2351" y="19411"/>
                    <a:pt x="2266" y="19037"/>
                    <a:pt x="2194" y="18361"/>
                  </a:cubicBezTo>
                  <a:cubicBezTo>
                    <a:pt x="1887" y="15500"/>
                    <a:pt x="3049" y="12454"/>
                    <a:pt x="4320" y="9923"/>
                  </a:cubicBezTo>
                  <a:cubicBezTo>
                    <a:pt x="5638" y="7298"/>
                    <a:pt x="7329" y="4706"/>
                    <a:pt x="9493" y="2696"/>
                  </a:cubicBezTo>
                  <a:cubicBezTo>
                    <a:pt x="9857" y="2356"/>
                    <a:pt x="10252" y="2047"/>
                    <a:pt x="10671" y="1776"/>
                  </a:cubicBezTo>
                  <a:cubicBezTo>
                    <a:pt x="11456" y="1270"/>
                    <a:pt x="10251" y="1"/>
                    <a:pt x="9409" y="1"/>
                  </a:cubicBezTo>
                  <a:close/>
                </a:path>
              </a:pathLst>
            </a:custGeom>
            <a:solidFill>
              <a:srgbClr val="DE80D7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2" name="Google Shape;662;p18"/>
            <p:cNvSpPr/>
            <p:nvPr/>
          </p:nvSpPr>
          <p:spPr>
            <a:xfrm>
              <a:off x="715099" y="-749742"/>
              <a:ext cx="748453" cy="1751944"/>
            </a:xfrm>
            <a:custGeom>
              <a:avLst/>
              <a:gdLst/>
              <a:ahLst/>
              <a:cxnLst/>
              <a:rect l="l" t="t" r="r" b="b"/>
              <a:pathLst>
                <a:path w="25831" h="60464" extrusionOk="0">
                  <a:moveTo>
                    <a:pt x="14353" y="21284"/>
                  </a:moveTo>
                  <a:cubicBezTo>
                    <a:pt x="14354" y="21284"/>
                    <a:pt x="14354" y="21284"/>
                    <a:pt x="14354" y="21284"/>
                  </a:cubicBezTo>
                  <a:cubicBezTo>
                    <a:pt x="14354" y="21284"/>
                    <a:pt x="14354" y="21284"/>
                    <a:pt x="14353" y="21284"/>
                  </a:cubicBezTo>
                  <a:close/>
                  <a:moveTo>
                    <a:pt x="14972" y="22124"/>
                  </a:moveTo>
                  <a:cubicBezTo>
                    <a:pt x="14973" y="22126"/>
                    <a:pt x="14974" y="22128"/>
                    <a:pt x="14974" y="22130"/>
                  </a:cubicBezTo>
                  <a:lnTo>
                    <a:pt x="14974" y="22130"/>
                  </a:lnTo>
                  <a:cubicBezTo>
                    <a:pt x="14974" y="22128"/>
                    <a:pt x="14973" y="22126"/>
                    <a:pt x="14972" y="22124"/>
                  </a:cubicBezTo>
                  <a:close/>
                  <a:moveTo>
                    <a:pt x="14144" y="21194"/>
                  </a:moveTo>
                  <a:cubicBezTo>
                    <a:pt x="14170" y="21203"/>
                    <a:pt x="14227" y="21221"/>
                    <a:pt x="14276" y="21236"/>
                  </a:cubicBezTo>
                  <a:lnTo>
                    <a:pt x="14276" y="21236"/>
                  </a:lnTo>
                  <a:cubicBezTo>
                    <a:pt x="14312" y="21272"/>
                    <a:pt x="14362" y="21305"/>
                    <a:pt x="14404" y="21335"/>
                  </a:cubicBezTo>
                  <a:cubicBezTo>
                    <a:pt x="14411" y="21341"/>
                    <a:pt x="14417" y="21345"/>
                    <a:pt x="14421" y="21347"/>
                  </a:cubicBezTo>
                  <a:lnTo>
                    <a:pt x="14421" y="21347"/>
                  </a:lnTo>
                  <a:cubicBezTo>
                    <a:pt x="14423" y="21349"/>
                    <a:pt x="14425" y="21352"/>
                    <a:pt x="14428" y="21354"/>
                  </a:cubicBezTo>
                  <a:cubicBezTo>
                    <a:pt x="14614" y="21565"/>
                    <a:pt x="14726" y="21709"/>
                    <a:pt x="14822" y="21872"/>
                  </a:cubicBezTo>
                  <a:cubicBezTo>
                    <a:pt x="14873" y="21958"/>
                    <a:pt x="14921" y="22046"/>
                    <a:pt x="14971" y="22134"/>
                  </a:cubicBezTo>
                  <a:cubicBezTo>
                    <a:pt x="14977" y="22145"/>
                    <a:pt x="14986" y="22167"/>
                    <a:pt x="14994" y="22184"/>
                  </a:cubicBezTo>
                  <a:lnTo>
                    <a:pt x="14994" y="22184"/>
                  </a:lnTo>
                  <a:cubicBezTo>
                    <a:pt x="15007" y="22225"/>
                    <a:pt x="15019" y="22267"/>
                    <a:pt x="15030" y="22308"/>
                  </a:cubicBezTo>
                  <a:cubicBezTo>
                    <a:pt x="15054" y="22396"/>
                    <a:pt x="15071" y="22485"/>
                    <a:pt x="15086" y="22573"/>
                  </a:cubicBezTo>
                  <a:cubicBezTo>
                    <a:pt x="15088" y="22587"/>
                    <a:pt x="15091" y="22624"/>
                    <a:pt x="15093" y="22643"/>
                  </a:cubicBezTo>
                  <a:lnTo>
                    <a:pt x="15093" y="22643"/>
                  </a:lnTo>
                  <a:cubicBezTo>
                    <a:pt x="15094" y="22677"/>
                    <a:pt x="15095" y="22713"/>
                    <a:pt x="15094" y="22746"/>
                  </a:cubicBezTo>
                  <a:cubicBezTo>
                    <a:pt x="15087" y="22963"/>
                    <a:pt x="15062" y="23180"/>
                    <a:pt x="15017" y="23393"/>
                  </a:cubicBezTo>
                  <a:cubicBezTo>
                    <a:pt x="14942" y="23741"/>
                    <a:pt x="14761" y="24150"/>
                    <a:pt x="14549" y="24538"/>
                  </a:cubicBezTo>
                  <a:cubicBezTo>
                    <a:pt x="13546" y="26367"/>
                    <a:pt x="11836" y="27877"/>
                    <a:pt x="10089" y="28978"/>
                  </a:cubicBezTo>
                  <a:cubicBezTo>
                    <a:pt x="9781" y="29172"/>
                    <a:pt x="9606" y="29280"/>
                    <a:pt x="9368" y="29395"/>
                  </a:cubicBezTo>
                  <a:lnTo>
                    <a:pt x="9368" y="29395"/>
                  </a:lnTo>
                  <a:cubicBezTo>
                    <a:pt x="9239" y="28649"/>
                    <a:pt x="9206" y="27758"/>
                    <a:pt x="9386" y="26920"/>
                  </a:cubicBezTo>
                  <a:cubicBezTo>
                    <a:pt x="9414" y="26780"/>
                    <a:pt x="9453" y="26641"/>
                    <a:pt x="9499" y="26505"/>
                  </a:cubicBezTo>
                  <a:cubicBezTo>
                    <a:pt x="9574" y="26289"/>
                    <a:pt x="9657" y="26075"/>
                    <a:pt x="9748" y="25864"/>
                  </a:cubicBezTo>
                  <a:cubicBezTo>
                    <a:pt x="9946" y="25406"/>
                    <a:pt x="10175" y="24960"/>
                    <a:pt x="10431" y="24529"/>
                  </a:cubicBezTo>
                  <a:cubicBezTo>
                    <a:pt x="10950" y="23648"/>
                    <a:pt x="11550" y="22826"/>
                    <a:pt x="12309" y="22147"/>
                  </a:cubicBezTo>
                  <a:cubicBezTo>
                    <a:pt x="12471" y="22001"/>
                    <a:pt x="12640" y="21864"/>
                    <a:pt x="12817" y="21735"/>
                  </a:cubicBezTo>
                  <a:cubicBezTo>
                    <a:pt x="12913" y="21666"/>
                    <a:pt x="13012" y="21600"/>
                    <a:pt x="13113" y="21537"/>
                  </a:cubicBezTo>
                  <a:cubicBezTo>
                    <a:pt x="13258" y="21444"/>
                    <a:pt x="13201" y="21477"/>
                    <a:pt x="13292" y="21434"/>
                  </a:cubicBezTo>
                  <a:cubicBezTo>
                    <a:pt x="13474" y="21350"/>
                    <a:pt x="13662" y="21279"/>
                    <a:pt x="13857" y="21227"/>
                  </a:cubicBezTo>
                  <a:cubicBezTo>
                    <a:pt x="13862" y="21225"/>
                    <a:pt x="13866" y="21224"/>
                    <a:pt x="13869" y="21223"/>
                  </a:cubicBezTo>
                  <a:lnTo>
                    <a:pt x="13869" y="21223"/>
                  </a:lnTo>
                  <a:cubicBezTo>
                    <a:pt x="13898" y="21219"/>
                    <a:pt x="13928" y="21214"/>
                    <a:pt x="13956" y="21212"/>
                  </a:cubicBezTo>
                  <a:cubicBezTo>
                    <a:pt x="14002" y="21209"/>
                    <a:pt x="14060" y="21209"/>
                    <a:pt x="14106" y="21201"/>
                  </a:cubicBezTo>
                  <a:lnTo>
                    <a:pt x="14106" y="21201"/>
                  </a:lnTo>
                  <a:cubicBezTo>
                    <a:pt x="14186" y="21216"/>
                    <a:pt x="14246" y="21232"/>
                    <a:pt x="14250" y="21232"/>
                  </a:cubicBezTo>
                  <a:cubicBezTo>
                    <a:pt x="14254" y="21232"/>
                    <a:pt x="14224" y="21222"/>
                    <a:pt x="14144" y="21194"/>
                  </a:cubicBezTo>
                  <a:lnTo>
                    <a:pt x="14144" y="21194"/>
                  </a:lnTo>
                  <a:cubicBezTo>
                    <a:pt x="14144" y="21194"/>
                    <a:pt x="14144" y="21194"/>
                    <a:pt x="14144" y="21194"/>
                  </a:cubicBezTo>
                  <a:close/>
                  <a:moveTo>
                    <a:pt x="4782" y="29721"/>
                  </a:moveTo>
                  <a:cubicBezTo>
                    <a:pt x="4783" y="29721"/>
                    <a:pt x="4784" y="29721"/>
                    <a:pt x="4786" y="29722"/>
                  </a:cubicBezTo>
                  <a:lnTo>
                    <a:pt x="4786" y="29722"/>
                  </a:lnTo>
                  <a:cubicBezTo>
                    <a:pt x="4784" y="29721"/>
                    <a:pt x="4783" y="29721"/>
                    <a:pt x="4782" y="29721"/>
                  </a:cubicBezTo>
                  <a:close/>
                  <a:moveTo>
                    <a:pt x="4807" y="29729"/>
                  </a:moveTo>
                  <a:cubicBezTo>
                    <a:pt x="4858" y="29748"/>
                    <a:pt x="4915" y="29780"/>
                    <a:pt x="4910" y="29780"/>
                  </a:cubicBezTo>
                  <a:cubicBezTo>
                    <a:pt x="4907" y="29780"/>
                    <a:pt x="4879" y="29767"/>
                    <a:pt x="4807" y="29729"/>
                  </a:cubicBezTo>
                  <a:close/>
                  <a:moveTo>
                    <a:pt x="17346" y="35867"/>
                  </a:moveTo>
                  <a:cubicBezTo>
                    <a:pt x="17350" y="35867"/>
                    <a:pt x="17373" y="35889"/>
                    <a:pt x="17429" y="35954"/>
                  </a:cubicBezTo>
                  <a:lnTo>
                    <a:pt x="17429" y="35954"/>
                  </a:lnTo>
                  <a:cubicBezTo>
                    <a:pt x="17385" y="35925"/>
                    <a:pt x="17339" y="35867"/>
                    <a:pt x="17346" y="35867"/>
                  </a:cubicBezTo>
                  <a:close/>
                  <a:moveTo>
                    <a:pt x="17569" y="36120"/>
                  </a:moveTo>
                  <a:cubicBezTo>
                    <a:pt x="17608" y="36168"/>
                    <a:pt x="17629" y="36219"/>
                    <a:pt x="17630" y="36232"/>
                  </a:cubicBezTo>
                  <a:lnTo>
                    <a:pt x="17630" y="36232"/>
                  </a:lnTo>
                  <a:cubicBezTo>
                    <a:pt x="17607" y="36195"/>
                    <a:pt x="17586" y="36158"/>
                    <a:pt x="17569" y="36120"/>
                  </a:cubicBezTo>
                  <a:close/>
                  <a:moveTo>
                    <a:pt x="17781" y="36484"/>
                  </a:moveTo>
                  <a:lnTo>
                    <a:pt x="17781" y="36484"/>
                  </a:lnTo>
                  <a:cubicBezTo>
                    <a:pt x="17785" y="36496"/>
                    <a:pt x="17789" y="36508"/>
                    <a:pt x="17793" y="36519"/>
                  </a:cubicBezTo>
                  <a:lnTo>
                    <a:pt x="17793" y="36519"/>
                  </a:lnTo>
                  <a:cubicBezTo>
                    <a:pt x="17789" y="36509"/>
                    <a:pt x="17785" y="36497"/>
                    <a:pt x="17781" y="36484"/>
                  </a:cubicBezTo>
                  <a:close/>
                  <a:moveTo>
                    <a:pt x="17796" y="36527"/>
                  </a:moveTo>
                  <a:cubicBezTo>
                    <a:pt x="17809" y="36560"/>
                    <a:pt x="17817" y="36584"/>
                    <a:pt x="17817" y="36584"/>
                  </a:cubicBezTo>
                  <a:cubicBezTo>
                    <a:pt x="17816" y="36584"/>
                    <a:pt x="17810" y="36567"/>
                    <a:pt x="17796" y="36527"/>
                  </a:cubicBezTo>
                  <a:close/>
                  <a:moveTo>
                    <a:pt x="17985" y="37409"/>
                  </a:moveTo>
                  <a:cubicBezTo>
                    <a:pt x="17985" y="37411"/>
                    <a:pt x="17985" y="37413"/>
                    <a:pt x="17985" y="37414"/>
                  </a:cubicBezTo>
                  <a:cubicBezTo>
                    <a:pt x="17985" y="37413"/>
                    <a:pt x="17985" y="37411"/>
                    <a:pt x="17985" y="37409"/>
                  </a:cubicBezTo>
                  <a:close/>
                  <a:moveTo>
                    <a:pt x="9734" y="1"/>
                  </a:moveTo>
                  <a:cubicBezTo>
                    <a:pt x="9543" y="1"/>
                    <a:pt x="9367" y="52"/>
                    <a:pt x="9231" y="170"/>
                  </a:cubicBezTo>
                  <a:lnTo>
                    <a:pt x="9231" y="173"/>
                  </a:lnTo>
                  <a:cubicBezTo>
                    <a:pt x="8296" y="981"/>
                    <a:pt x="7563" y="2042"/>
                    <a:pt x="6908" y="3084"/>
                  </a:cubicBezTo>
                  <a:cubicBezTo>
                    <a:pt x="6018" y="4499"/>
                    <a:pt x="5258" y="5999"/>
                    <a:pt x="4569" y="7521"/>
                  </a:cubicBezTo>
                  <a:cubicBezTo>
                    <a:pt x="2968" y="11066"/>
                    <a:pt x="1706" y="14822"/>
                    <a:pt x="986" y="18648"/>
                  </a:cubicBezTo>
                  <a:cubicBezTo>
                    <a:pt x="401" y="21749"/>
                    <a:pt x="0" y="25390"/>
                    <a:pt x="1411" y="28336"/>
                  </a:cubicBezTo>
                  <a:cubicBezTo>
                    <a:pt x="2074" y="29719"/>
                    <a:pt x="3230" y="30775"/>
                    <a:pt x="4652" y="31339"/>
                  </a:cubicBezTo>
                  <a:cubicBezTo>
                    <a:pt x="5448" y="31655"/>
                    <a:pt x="6286" y="31781"/>
                    <a:pt x="7129" y="31781"/>
                  </a:cubicBezTo>
                  <a:cubicBezTo>
                    <a:pt x="7534" y="31781"/>
                    <a:pt x="7940" y="31752"/>
                    <a:pt x="8343" y="31701"/>
                  </a:cubicBezTo>
                  <a:lnTo>
                    <a:pt x="8343" y="31701"/>
                  </a:lnTo>
                  <a:cubicBezTo>
                    <a:pt x="8977" y="32515"/>
                    <a:pt x="9817" y="33157"/>
                    <a:pt x="10776" y="33606"/>
                  </a:cubicBezTo>
                  <a:cubicBezTo>
                    <a:pt x="12086" y="34221"/>
                    <a:pt x="13477" y="34524"/>
                    <a:pt x="14870" y="34884"/>
                  </a:cubicBezTo>
                  <a:cubicBezTo>
                    <a:pt x="15477" y="35042"/>
                    <a:pt x="16061" y="35238"/>
                    <a:pt x="16650" y="35451"/>
                  </a:cubicBezTo>
                  <a:lnTo>
                    <a:pt x="16650" y="35451"/>
                  </a:lnTo>
                  <a:cubicBezTo>
                    <a:pt x="16700" y="35476"/>
                    <a:pt x="16752" y="35500"/>
                    <a:pt x="16803" y="35526"/>
                  </a:cubicBezTo>
                  <a:cubicBezTo>
                    <a:pt x="16925" y="35588"/>
                    <a:pt x="17039" y="35663"/>
                    <a:pt x="17158" y="35729"/>
                  </a:cubicBezTo>
                  <a:lnTo>
                    <a:pt x="17158" y="35729"/>
                  </a:lnTo>
                  <a:cubicBezTo>
                    <a:pt x="17208" y="35769"/>
                    <a:pt x="17259" y="35806"/>
                    <a:pt x="17308" y="35846"/>
                  </a:cubicBezTo>
                  <a:cubicBezTo>
                    <a:pt x="17345" y="35876"/>
                    <a:pt x="17387" y="35928"/>
                    <a:pt x="17430" y="35955"/>
                  </a:cubicBezTo>
                  <a:lnTo>
                    <a:pt x="17430" y="35955"/>
                  </a:lnTo>
                  <a:cubicBezTo>
                    <a:pt x="17473" y="36007"/>
                    <a:pt x="17517" y="36058"/>
                    <a:pt x="17560" y="36109"/>
                  </a:cubicBezTo>
                  <a:cubicBezTo>
                    <a:pt x="17563" y="36112"/>
                    <a:pt x="17566" y="36116"/>
                    <a:pt x="17569" y="36119"/>
                  </a:cubicBezTo>
                  <a:lnTo>
                    <a:pt x="17569" y="36119"/>
                  </a:lnTo>
                  <a:cubicBezTo>
                    <a:pt x="17565" y="36111"/>
                    <a:pt x="17562" y="36103"/>
                    <a:pt x="17559" y="36095"/>
                  </a:cubicBezTo>
                  <a:lnTo>
                    <a:pt x="17559" y="36095"/>
                  </a:lnTo>
                  <a:cubicBezTo>
                    <a:pt x="17562" y="36103"/>
                    <a:pt x="17566" y="36112"/>
                    <a:pt x="17569" y="36120"/>
                  </a:cubicBezTo>
                  <a:lnTo>
                    <a:pt x="17569" y="36120"/>
                  </a:lnTo>
                  <a:cubicBezTo>
                    <a:pt x="17569" y="36120"/>
                    <a:pt x="17569" y="36119"/>
                    <a:pt x="17569" y="36119"/>
                  </a:cubicBezTo>
                  <a:lnTo>
                    <a:pt x="17569" y="36119"/>
                  </a:lnTo>
                  <a:cubicBezTo>
                    <a:pt x="17604" y="36204"/>
                    <a:pt x="17623" y="36235"/>
                    <a:pt x="17628" y="36235"/>
                  </a:cubicBezTo>
                  <a:cubicBezTo>
                    <a:pt x="17629" y="36235"/>
                    <a:pt x="17630" y="36234"/>
                    <a:pt x="17630" y="36232"/>
                  </a:cubicBezTo>
                  <a:lnTo>
                    <a:pt x="17630" y="36232"/>
                  </a:lnTo>
                  <a:cubicBezTo>
                    <a:pt x="17675" y="36308"/>
                    <a:pt x="17727" y="36383"/>
                    <a:pt x="17765" y="36459"/>
                  </a:cubicBezTo>
                  <a:cubicBezTo>
                    <a:pt x="17777" y="36483"/>
                    <a:pt x="17787" y="36507"/>
                    <a:pt x="17796" y="36527"/>
                  </a:cubicBezTo>
                  <a:lnTo>
                    <a:pt x="17796" y="36527"/>
                  </a:lnTo>
                  <a:cubicBezTo>
                    <a:pt x="17815" y="36584"/>
                    <a:pt x="17835" y="36640"/>
                    <a:pt x="17851" y="36697"/>
                  </a:cubicBezTo>
                  <a:cubicBezTo>
                    <a:pt x="17896" y="36849"/>
                    <a:pt x="17931" y="37004"/>
                    <a:pt x="17955" y="37162"/>
                  </a:cubicBezTo>
                  <a:cubicBezTo>
                    <a:pt x="17965" y="37227"/>
                    <a:pt x="17973" y="37294"/>
                    <a:pt x="17980" y="37360"/>
                  </a:cubicBezTo>
                  <a:lnTo>
                    <a:pt x="17980" y="37360"/>
                  </a:lnTo>
                  <a:cubicBezTo>
                    <a:pt x="17978" y="37345"/>
                    <a:pt x="17977" y="37339"/>
                    <a:pt x="17977" y="37339"/>
                  </a:cubicBezTo>
                  <a:lnTo>
                    <a:pt x="17977" y="37339"/>
                  </a:lnTo>
                  <a:cubicBezTo>
                    <a:pt x="17975" y="37339"/>
                    <a:pt x="17986" y="37489"/>
                    <a:pt x="17988" y="37531"/>
                  </a:cubicBezTo>
                  <a:cubicBezTo>
                    <a:pt x="17992" y="37739"/>
                    <a:pt x="17985" y="37945"/>
                    <a:pt x="17968" y="38152"/>
                  </a:cubicBezTo>
                  <a:cubicBezTo>
                    <a:pt x="17926" y="38613"/>
                    <a:pt x="17849" y="39068"/>
                    <a:pt x="17738" y="39517"/>
                  </a:cubicBezTo>
                  <a:cubicBezTo>
                    <a:pt x="17100" y="42140"/>
                    <a:pt x="15452" y="44289"/>
                    <a:pt x="14164" y="46616"/>
                  </a:cubicBezTo>
                  <a:cubicBezTo>
                    <a:pt x="12796" y="49087"/>
                    <a:pt x="11733" y="51966"/>
                    <a:pt x="13044" y="54692"/>
                  </a:cubicBezTo>
                  <a:cubicBezTo>
                    <a:pt x="13768" y="56195"/>
                    <a:pt x="15054" y="57465"/>
                    <a:pt x="16581" y="58131"/>
                  </a:cubicBezTo>
                  <a:cubicBezTo>
                    <a:pt x="17907" y="58709"/>
                    <a:pt x="19330" y="58799"/>
                    <a:pt x="20752" y="58927"/>
                  </a:cubicBezTo>
                  <a:cubicBezTo>
                    <a:pt x="21083" y="58957"/>
                    <a:pt x="21414" y="58992"/>
                    <a:pt x="21743" y="59042"/>
                  </a:cubicBezTo>
                  <a:cubicBezTo>
                    <a:pt x="22019" y="59083"/>
                    <a:pt x="22345" y="59149"/>
                    <a:pt x="22477" y="59189"/>
                  </a:cubicBezTo>
                  <a:cubicBezTo>
                    <a:pt x="22634" y="59235"/>
                    <a:pt x="22787" y="59288"/>
                    <a:pt x="22941" y="59344"/>
                  </a:cubicBezTo>
                  <a:cubicBezTo>
                    <a:pt x="22960" y="59350"/>
                    <a:pt x="23053" y="59392"/>
                    <a:pt x="23056" y="59392"/>
                  </a:cubicBezTo>
                  <a:cubicBezTo>
                    <a:pt x="23056" y="59392"/>
                    <a:pt x="23056" y="59392"/>
                    <a:pt x="23056" y="59392"/>
                  </a:cubicBezTo>
                  <a:lnTo>
                    <a:pt x="23056" y="59392"/>
                  </a:lnTo>
                  <a:cubicBezTo>
                    <a:pt x="23108" y="59417"/>
                    <a:pt x="23159" y="59443"/>
                    <a:pt x="23209" y="59471"/>
                  </a:cubicBezTo>
                  <a:cubicBezTo>
                    <a:pt x="23396" y="59570"/>
                    <a:pt x="23589" y="59687"/>
                    <a:pt x="23771" y="59864"/>
                  </a:cubicBezTo>
                  <a:cubicBezTo>
                    <a:pt x="24085" y="60168"/>
                    <a:pt x="24534" y="60464"/>
                    <a:pt x="24991" y="60464"/>
                  </a:cubicBezTo>
                  <a:cubicBezTo>
                    <a:pt x="25105" y="60464"/>
                    <a:pt x="25219" y="60445"/>
                    <a:pt x="25332" y="60404"/>
                  </a:cubicBezTo>
                  <a:cubicBezTo>
                    <a:pt x="25831" y="60222"/>
                    <a:pt x="25805" y="59609"/>
                    <a:pt x="25462" y="59276"/>
                  </a:cubicBezTo>
                  <a:cubicBezTo>
                    <a:pt x="24319" y="58168"/>
                    <a:pt x="22955" y="57554"/>
                    <a:pt x="21386" y="57310"/>
                  </a:cubicBezTo>
                  <a:cubicBezTo>
                    <a:pt x="20177" y="57120"/>
                    <a:pt x="18802" y="57152"/>
                    <a:pt x="17685" y="56867"/>
                  </a:cubicBezTo>
                  <a:cubicBezTo>
                    <a:pt x="17163" y="56735"/>
                    <a:pt x="16720" y="56542"/>
                    <a:pt x="16335" y="56232"/>
                  </a:cubicBezTo>
                  <a:cubicBezTo>
                    <a:pt x="15864" y="55850"/>
                    <a:pt x="15431" y="55292"/>
                    <a:pt x="15132" y="54724"/>
                  </a:cubicBezTo>
                  <a:cubicBezTo>
                    <a:pt x="14560" y="53634"/>
                    <a:pt x="14539" y="52407"/>
                    <a:pt x="14801" y="51227"/>
                  </a:cubicBezTo>
                  <a:cubicBezTo>
                    <a:pt x="15392" y="48554"/>
                    <a:pt x="17202" y="46265"/>
                    <a:pt x="18517" y="43918"/>
                  </a:cubicBezTo>
                  <a:cubicBezTo>
                    <a:pt x="19477" y="42204"/>
                    <a:pt x="20305" y="40076"/>
                    <a:pt x="20188" y="38069"/>
                  </a:cubicBezTo>
                  <a:cubicBezTo>
                    <a:pt x="20097" y="36493"/>
                    <a:pt x="19294" y="35274"/>
                    <a:pt x="17977" y="34429"/>
                  </a:cubicBezTo>
                  <a:cubicBezTo>
                    <a:pt x="16899" y="33737"/>
                    <a:pt x="15619" y="33424"/>
                    <a:pt x="14391" y="33120"/>
                  </a:cubicBezTo>
                  <a:cubicBezTo>
                    <a:pt x="13766" y="32965"/>
                    <a:pt x="13142" y="32815"/>
                    <a:pt x="12528" y="32623"/>
                  </a:cubicBezTo>
                  <a:cubicBezTo>
                    <a:pt x="12220" y="32528"/>
                    <a:pt x="11915" y="32422"/>
                    <a:pt x="11616" y="32301"/>
                  </a:cubicBezTo>
                  <a:cubicBezTo>
                    <a:pt x="11582" y="32287"/>
                    <a:pt x="11538" y="32274"/>
                    <a:pt x="11497" y="32258"/>
                  </a:cubicBezTo>
                  <a:lnTo>
                    <a:pt x="11497" y="32258"/>
                  </a:lnTo>
                  <a:cubicBezTo>
                    <a:pt x="11475" y="32243"/>
                    <a:pt x="11451" y="32229"/>
                    <a:pt x="11429" y="32218"/>
                  </a:cubicBezTo>
                  <a:cubicBezTo>
                    <a:pt x="11285" y="32144"/>
                    <a:pt x="11140" y="32072"/>
                    <a:pt x="11001" y="31991"/>
                  </a:cubicBezTo>
                  <a:cubicBezTo>
                    <a:pt x="10944" y="31958"/>
                    <a:pt x="10888" y="31922"/>
                    <a:pt x="10831" y="31890"/>
                  </a:cubicBezTo>
                  <a:lnTo>
                    <a:pt x="10831" y="31890"/>
                  </a:lnTo>
                  <a:cubicBezTo>
                    <a:pt x="10713" y="31800"/>
                    <a:pt x="10593" y="31716"/>
                    <a:pt x="10480" y="31620"/>
                  </a:cubicBezTo>
                  <a:cubicBezTo>
                    <a:pt x="10448" y="31593"/>
                    <a:pt x="10416" y="31564"/>
                    <a:pt x="10384" y="31535"/>
                  </a:cubicBezTo>
                  <a:lnTo>
                    <a:pt x="10384" y="31535"/>
                  </a:lnTo>
                  <a:cubicBezTo>
                    <a:pt x="10399" y="31550"/>
                    <a:pt x="10405" y="31557"/>
                    <a:pt x="10404" y="31557"/>
                  </a:cubicBezTo>
                  <a:cubicBezTo>
                    <a:pt x="10401" y="31557"/>
                    <a:pt x="10378" y="31537"/>
                    <a:pt x="10337" y="31493"/>
                  </a:cubicBezTo>
                  <a:lnTo>
                    <a:pt x="10337" y="31493"/>
                  </a:lnTo>
                  <a:cubicBezTo>
                    <a:pt x="10353" y="31507"/>
                    <a:pt x="10368" y="31521"/>
                    <a:pt x="10384" y="31535"/>
                  </a:cubicBezTo>
                  <a:lnTo>
                    <a:pt x="10384" y="31535"/>
                  </a:lnTo>
                  <a:cubicBezTo>
                    <a:pt x="10372" y="31524"/>
                    <a:pt x="10356" y="31508"/>
                    <a:pt x="10333" y="31489"/>
                  </a:cubicBezTo>
                  <a:lnTo>
                    <a:pt x="10333" y="31489"/>
                  </a:lnTo>
                  <a:cubicBezTo>
                    <a:pt x="10335" y="31490"/>
                    <a:pt x="10336" y="31491"/>
                    <a:pt x="10337" y="31493"/>
                  </a:cubicBezTo>
                  <a:lnTo>
                    <a:pt x="10337" y="31493"/>
                  </a:lnTo>
                  <a:cubicBezTo>
                    <a:pt x="10324" y="31482"/>
                    <a:pt x="10312" y="31471"/>
                    <a:pt x="10300" y="31460"/>
                  </a:cubicBezTo>
                  <a:lnTo>
                    <a:pt x="10300" y="31460"/>
                  </a:lnTo>
                  <a:cubicBezTo>
                    <a:pt x="10312" y="31471"/>
                    <a:pt x="10323" y="31480"/>
                    <a:pt x="10333" y="31489"/>
                  </a:cubicBezTo>
                  <a:lnTo>
                    <a:pt x="10333" y="31489"/>
                  </a:lnTo>
                  <a:cubicBezTo>
                    <a:pt x="10329" y="31485"/>
                    <a:pt x="10325" y="31480"/>
                    <a:pt x="10320" y="31475"/>
                  </a:cubicBezTo>
                  <a:cubicBezTo>
                    <a:pt x="10275" y="31425"/>
                    <a:pt x="10232" y="31374"/>
                    <a:pt x="10190" y="31324"/>
                  </a:cubicBezTo>
                  <a:lnTo>
                    <a:pt x="10190" y="31324"/>
                  </a:lnTo>
                  <a:cubicBezTo>
                    <a:pt x="10339" y="31271"/>
                    <a:pt x="10485" y="31210"/>
                    <a:pt x="10629" y="31144"/>
                  </a:cubicBezTo>
                  <a:cubicBezTo>
                    <a:pt x="11084" y="30932"/>
                    <a:pt x="11526" y="30690"/>
                    <a:pt x="11948" y="30417"/>
                  </a:cubicBezTo>
                  <a:cubicBezTo>
                    <a:pt x="12907" y="29809"/>
                    <a:pt x="13797" y="29083"/>
                    <a:pt x="14600" y="28281"/>
                  </a:cubicBezTo>
                  <a:cubicBezTo>
                    <a:pt x="15988" y="26898"/>
                    <a:pt x="17752" y="24786"/>
                    <a:pt x="17218" y="22656"/>
                  </a:cubicBezTo>
                  <a:cubicBezTo>
                    <a:pt x="16773" y="20878"/>
                    <a:pt x="15040" y="19461"/>
                    <a:pt x="13254" y="19461"/>
                  </a:cubicBezTo>
                  <a:cubicBezTo>
                    <a:pt x="12761" y="19461"/>
                    <a:pt x="12264" y="19568"/>
                    <a:pt x="11788" y="19806"/>
                  </a:cubicBezTo>
                  <a:cubicBezTo>
                    <a:pt x="9881" y="20762"/>
                    <a:pt x="8485" y="22808"/>
                    <a:pt x="7660" y="24724"/>
                  </a:cubicBezTo>
                  <a:cubicBezTo>
                    <a:pt x="6966" y="26337"/>
                    <a:pt x="6845" y="28259"/>
                    <a:pt x="7404" y="29942"/>
                  </a:cubicBezTo>
                  <a:lnTo>
                    <a:pt x="7404" y="29942"/>
                  </a:lnTo>
                  <a:cubicBezTo>
                    <a:pt x="7265" y="29960"/>
                    <a:pt x="7126" y="29976"/>
                    <a:pt x="6988" y="29987"/>
                  </a:cubicBezTo>
                  <a:cubicBezTo>
                    <a:pt x="6817" y="30002"/>
                    <a:pt x="6646" y="30011"/>
                    <a:pt x="6475" y="30016"/>
                  </a:cubicBezTo>
                  <a:cubicBezTo>
                    <a:pt x="6454" y="30017"/>
                    <a:pt x="6432" y="30017"/>
                    <a:pt x="6411" y="30017"/>
                  </a:cubicBezTo>
                  <a:cubicBezTo>
                    <a:pt x="6373" y="30017"/>
                    <a:pt x="6336" y="30016"/>
                    <a:pt x="6298" y="30016"/>
                  </a:cubicBezTo>
                  <a:cubicBezTo>
                    <a:pt x="6263" y="30016"/>
                    <a:pt x="6229" y="30017"/>
                    <a:pt x="6194" y="30018"/>
                  </a:cubicBezTo>
                  <a:cubicBezTo>
                    <a:pt x="6185" y="30018"/>
                    <a:pt x="6178" y="30018"/>
                    <a:pt x="6172" y="30019"/>
                  </a:cubicBezTo>
                  <a:lnTo>
                    <a:pt x="6172" y="30019"/>
                  </a:lnTo>
                  <a:cubicBezTo>
                    <a:pt x="6159" y="30018"/>
                    <a:pt x="6143" y="30016"/>
                    <a:pt x="6124" y="30015"/>
                  </a:cubicBezTo>
                  <a:cubicBezTo>
                    <a:pt x="5962" y="30000"/>
                    <a:pt x="5801" y="29986"/>
                    <a:pt x="5641" y="29962"/>
                  </a:cubicBezTo>
                  <a:cubicBezTo>
                    <a:pt x="5569" y="29952"/>
                    <a:pt x="5497" y="29938"/>
                    <a:pt x="5425" y="29927"/>
                  </a:cubicBezTo>
                  <a:cubicBezTo>
                    <a:pt x="5404" y="29922"/>
                    <a:pt x="5383" y="29917"/>
                    <a:pt x="5361" y="29912"/>
                  </a:cubicBezTo>
                  <a:lnTo>
                    <a:pt x="5361" y="29912"/>
                  </a:lnTo>
                  <a:cubicBezTo>
                    <a:pt x="5235" y="29864"/>
                    <a:pt x="5095" y="29839"/>
                    <a:pt x="4967" y="29793"/>
                  </a:cubicBezTo>
                  <a:cubicBezTo>
                    <a:pt x="4912" y="29773"/>
                    <a:pt x="4859" y="29746"/>
                    <a:pt x="4805" y="29728"/>
                  </a:cubicBezTo>
                  <a:lnTo>
                    <a:pt x="4805" y="29728"/>
                  </a:lnTo>
                  <a:cubicBezTo>
                    <a:pt x="4801" y="29726"/>
                    <a:pt x="4796" y="29723"/>
                    <a:pt x="4791" y="29721"/>
                  </a:cubicBezTo>
                  <a:cubicBezTo>
                    <a:pt x="4681" y="29662"/>
                    <a:pt x="4573" y="29589"/>
                    <a:pt x="4462" y="29533"/>
                  </a:cubicBezTo>
                  <a:lnTo>
                    <a:pt x="4462" y="29533"/>
                  </a:lnTo>
                  <a:cubicBezTo>
                    <a:pt x="4409" y="29493"/>
                    <a:pt x="4355" y="29453"/>
                    <a:pt x="4304" y="29411"/>
                  </a:cubicBezTo>
                  <a:cubicBezTo>
                    <a:pt x="4255" y="29371"/>
                    <a:pt x="4209" y="29330"/>
                    <a:pt x="4161" y="29290"/>
                  </a:cubicBezTo>
                  <a:lnTo>
                    <a:pt x="4161" y="29290"/>
                  </a:lnTo>
                  <a:cubicBezTo>
                    <a:pt x="4074" y="29187"/>
                    <a:pt x="3976" y="29092"/>
                    <a:pt x="3890" y="28986"/>
                  </a:cubicBezTo>
                  <a:cubicBezTo>
                    <a:pt x="3852" y="28938"/>
                    <a:pt x="3816" y="28888"/>
                    <a:pt x="3776" y="28840"/>
                  </a:cubicBezTo>
                  <a:lnTo>
                    <a:pt x="3776" y="28840"/>
                  </a:lnTo>
                  <a:cubicBezTo>
                    <a:pt x="3704" y="28714"/>
                    <a:pt x="3621" y="28596"/>
                    <a:pt x="3552" y="28468"/>
                  </a:cubicBezTo>
                  <a:cubicBezTo>
                    <a:pt x="3483" y="28342"/>
                    <a:pt x="3417" y="28214"/>
                    <a:pt x="3358" y="28082"/>
                  </a:cubicBezTo>
                  <a:cubicBezTo>
                    <a:pt x="3330" y="28019"/>
                    <a:pt x="3304" y="27955"/>
                    <a:pt x="3277" y="27893"/>
                  </a:cubicBezTo>
                  <a:cubicBezTo>
                    <a:pt x="3275" y="27890"/>
                    <a:pt x="3274" y="27887"/>
                    <a:pt x="3272" y="27884"/>
                  </a:cubicBezTo>
                  <a:lnTo>
                    <a:pt x="3272" y="27884"/>
                  </a:lnTo>
                  <a:cubicBezTo>
                    <a:pt x="3263" y="27860"/>
                    <a:pt x="3255" y="27837"/>
                    <a:pt x="3246" y="27813"/>
                  </a:cubicBezTo>
                  <a:cubicBezTo>
                    <a:pt x="3031" y="27192"/>
                    <a:pt x="2881" y="26553"/>
                    <a:pt x="2798" y="25901"/>
                  </a:cubicBezTo>
                  <a:cubicBezTo>
                    <a:pt x="2774" y="25728"/>
                    <a:pt x="2756" y="25556"/>
                    <a:pt x="2738" y="25382"/>
                  </a:cubicBezTo>
                  <a:cubicBezTo>
                    <a:pt x="2736" y="25356"/>
                    <a:pt x="2734" y="25339"/>
                    <a:pt x="2733" y="25326"/>
                  </a:cubicBezTo>
                  <a:lnTo>
                    <a:pt x="2733" y="25326"/>
                  </a:lnTo>
                  <a:cubicBezTo>
                    <a:pt x="2733" y="25320"/>
                    <a:pt x="2732" y="25299"/>
                    <a:pt x="2729" y="25246"/>
                  </a:cubicBezTo>
                  <a:cubicBezTo>
                    <a:pt x="2722" y="25149"/>
                    <a:pt x="2716" y="25053"/>
                    <a:pt x="2713" y="24955"/>
                  </a:cubicBezTo>
                  <a:cubicBezTo>
                    <a:pt x="2694" y="24567"/>
                    <a:pt x="2690" y="24179"/>
                    <a:pt x="2698" y="23791"/>
                  </a:cubicBezTo>
                  <a:cubicBezTo>
                    <a:pt x="2719" y="22957"/>
                    <a:pt x="2783" y="22126"/>
                    <a:pt x="2890" y="21299"/>
                  </a:cubicBezTo>
                  <a:cubicBezTo>
                    <a:pt x="3357" y="17632"/>
                    <a:pt x="4406" y="14162"/>
                    <a:pt x="5766" y="10761"/>
                  </a:cubicBezTo>
                  <a:cubicBezTo>
                    <a:pt x="6900" y="7918"/>
                    <a:pt x="8229" y="4980"/>
                    <a:pt x="10153" y="2571"/>
                  </a:cubicBezTo>
                  <a:cubicBezTo>
                    <a:pt x="10192" y="2521"/>
                    <a:pt x="10232" y="2472"/>
                    <a:pt x="10272" y="2422"/>
                  </a:cubicBezTo>
                  <a:cubicBezTo>
                    <a:pt x="10293" y="2397"/>
                    <a:pt x="10316" y="2371"/>
                    <a:pt x="10337" y="2345"/>
                  </a:cubicBezTo>
                  <a:lnTo>
                    <a:pt x="10337" y="2345"/>
                  </a:lnTo>
                  <a:cubicBezTo>
                    <a:pt x="10410" y="2262"/>
                    <a:pt x="10484" y="2180"/>
                    <a:pt x="10560" y="2099"/>
                  </a:cubicBezTo>
                  <a:cubicBezTo>
                    <a:pt x="10715" y="1935"/>
                    <a:pt x="10876" y="1778"/>
                    <a:pt x="11047" y="1630"/>
                  </a:cubicBezTo>
                  <a:cubicBezTo>
                    <a:pt x="11750" y="1024"/>
                    <a:pt x="10588" y="1"/>
                    <a:pt x="973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3" name="Google Shape;663;p18"/>
            <p:cNvSpPr/>
            <p:nvPr/>
          </p:nvSpPr>
          <p:spPr>
            <a:xfrm rot="-2225305">
              <a:off x="8513182" y="3745809"/>
              <a:ext cx="435765" cy="1423073"/>
            </a:xfrm>
            <a:custGeom>
              <a:avLst/>
              <a:gdLst/>
              <a:ahLst/>
              <a:cxnLst/>
              <a:rect l="l" t="t" r="r" b="b"/>
              <a:pathLst>
                <a:path w="15040" h="49116" extrusionOk="0">
                  <a:moveTo>
                    <a:pt x="2622" y="0"/>
                  </a:moveTo>
                  <a:cubicBezTo>
                    <a:pt x="2279" y="0"/>
                    <a:pt x="1966" y="93"/>
                    <a:pt x="1911" y="396"/>
                  </a:cubicBezTo>
                  <a:lnTo>
                    <a:pt x="1909" y="396"/>
                  </a:lnTo>
                  <a:cubicBezTo>
                    <a:pt x="1170" y="4445"/>
                    <a:pt x="0" y="8600"/>
                    <a:pt x="387" y="12750"/>
                  </a:cubicBezTo>
                  <a:cubicBezTo>
                    <a:pt x="561" y="14618"/>
                    <a:pt x="1107" y="16551"/>
                    <a:pt x="2154" y="18121"/>
                  </a:cubicBezTo>
                  <a:cubicBezTo>
                    <a:pt x="2937" y="19295"/>
                    <a:pt x="4098" y="20091"/>
                    <a:pt x="5333" y="20727"/>
                  </a:cubicBezTo>
                  <a:cubicBezTo>
                    <a:pt x="5897" y="21017"/>
                    <a:pt x="6464" y="21298"/>
                    <a:pt x="7006" y="21629"/>
                  </a:cubicBezTo>
                  <a:cubicBezTo>
                    <a:pt x="7157" y="21722"/>
                    <a:pt x="7306" y="21818"/>
                    <a:pt x="7453" y="21917"/>
                  </a:cubicBezTo>
                  <a:cubicBezTo>
                    <a:pt x="7485" y="21938"/>
                    <a:pt x="7517" y="21961"/>
                    <a:pt x="7548" y="21983"/>
                  </a:cubicBezTo>
                  <a:lnTo>
                    <a:pt x="7548" y="21983"/>
                  </a:lnTo>
                  <a:cubicBezTo>
                    <a:pt x="7581" y="22006"/>
                    <a:pt x="7646" y="22053"/>
                    <a:pt x="7673" y="22075"/>
                  </a:cubicBezTo>
                  <a:cubicBezTo>
                    <a:pt x="8022" y="22350"/>
                    <a:pt x="8354" y="22636"/>
                    <a:pt x="8675" y="22942"/>
                  </a:cubicBezTo>
                  <a:cubicBezTo>
                    <a:pt x="9261" y="23505"/>
                    <a:pt x="9958" y="24216"/>
                    <a:pt x="10290" y="24815"/>
                  </a:cubicBezTo>
                  <a:cubicBezTo>
                    <a:pt x="10641" y="25447"/>
                    <a:pt x="10772" y="25871"/>
                    <a:pt x="10764" y="26580"/>
                  </a:cubicBezTo>
                  <a:cubicBezTo>
                    <a:pt x="10758" y="27147"/>
                    <a:pt x="10613" y="27661"/>
                    <a:pt x="10386" y="28272"/>
                  </a:cubicBezTo>
                  <a:cubicBezTo>
                    <a:pt x="10124" y="28975"/>
                    <a:pt x="9796" y="29652"/>
                    <a:pt x="9488" y="30336"/>
                  </a:cubicBezTo>
                  <a:cubicBezTo>
                    <a:pt x="8680" y="32128"/>
                    <a:pt x="8081" y="33925"/>
                    <a:pt x="7886" y="35895"/>
                  </a:cubicBezTo>
                  <a:cubicBezTo>
                    <a:pt x="7421" y="40569"/>
                    <a:pt x="9649" y="44705"/>
                    <a:pt x="12362" y="48335"/>
                  </a:cubicBezTo>
                  <a:cubicBezTo>
                    <a:pt x="12712" y="48804"/>
                    <a:pt x="13393" y="49116"/>
                    <a:pt x="13996" y="49116"/>
                  </a:cubicBezTo>
                  <a:cubicBezTo>
                    <a:pt x="14077" y="49116"/>
                    <a:pt x="14156" y="49110"/>
                    <a:pt x="14233" y="49099"/>
                  </a:cubicBezTo>
                  <a:cubicBezTo>
                    <a:pt x="14838" y="49007"/>
                    <a:pt x="15039" y="48506"/>
                    <a:pt x="14674" y="48017"/>
                  </a:cubicBezTo>
                  <a:cubicBezTo>
                    <a:pt x="12375" y="44940"/>
                    <a:pt x="10450" y="41528"/>
                    <a:pt x="10539" y="37574"/>
                  </a:cubicBezTo>
                  <a:cubicBezTo>
                    <a:pt x="10582" y="35627"/>
                    <a:pt x="11092" y="33807"/>
                    <a:pt x="11860" y="32032"/>
                  </a:cubicBezTo>
                  <a:cubicBezTo>
                    <a:pt x="12415" y="30756"/>
                    <a:pt x="13130" y="29495"/>
                    <a:pt x="13381" y="28113"/>
                  </a:cubicBezTo>
                  <a:cubicBezTo>
                    <a:pt x="13662" y="26562"/>
                    <a:pt x="13156" y="25164"/>
                    <a:pt x="12210" y="23930"/>
                  </a:cubicBezTo>
                  <a:cubicBezTo>
                    <a:pt x="11103" y="22484"/>
                    <a:pt x="9622" y="21198"/>
                    <a:pt x="8047" y="20286"/>
                  </a:cubicBezTo>
                  <a:cubicBezTo>
                    <a:pt x="7510" y="19976"/>
                    <a:pt x="6951" y="19707"/>
                    <a:pt x="6403" y="19418"/>
                  </a:cubicBezTo>
                  <a:cubicBezTo>
                    <a:pt x="6175" y="19298"/>
                    <a:pt x="5948" y="19174"/>
                    <a:pt x="5729" y="19040"/>
                  </a:cubicBezTo>
                  <a:cubicBezTo>
                    <a:pt x="5620" y="18972"/>
                    <a:pt x="5515" y="18900"/>
                    <a:pt x="5408" y="18830"/>
                  </a:cubicBezTo>
                  <a:lnTo>
                    <a:pt x="5408" y="18830"/>
                  </a:lnTo>
                  <a:cubicBezTo>
                    <a:pt x="5469" y="18869"/>
                    <a:pt x="5496" y="18885"/>
                    <a:pt x="5499" y="18885"/>
                  </a:cubicBezTo>
                  <a:cubicBezTo>
                    <a:pt x="5510" y="18885"/>
                    <a:pt x="5241" y="18695"/>
                    <a:pt x="5178" y="18640"/>
                  </a:cubicBezTo>
                  <a:cubicBezTo>
                    <a:pt x="5143" y="18610"/>
                    <a:pt x="5024" y="18496"/>
                    <a:pt x="4968" y="18445"/>
                  </a:cubicBezTo>
                  <a:lnTo>
                    <a:pt x="4968" y="18445"/>
                  </a:lnTo>
                  <a:cubicBezTo>
                    <a:pt x="4920" y="18388"/>
                    <a:pt x="4796" y="18249"/>
                    <a:pt x="4763" y="18207"/>
                  </a:cubicBezTo>
                  <a:cubicBezTo>
                    <a:pt x="4657" y="18078"/>
                    <a:pt x="4558" y="17942"/>
                    <a:pt x="4465" y="17803"/>
                  </a:cubicBezTo>
                  <a:cubicBezTo>
                    <a:pt x="4323" y="17589"/>
                    <a:pt x="4379" y="17678"/>
                    <a:pt x="4247" y="17421"/>
                  </a:cubicBezTo>
                  <a:cubicBezTo>
                    <a:pt x="3831" y="16626"/>
                    <a:pt x="3531" y="15749"/>
                    <a:pt x="3333" y="14875"/>
                  </a:cubicBezTo>
                  <a:cubicBezTo>
                    <a:pt x="2838" y="12678"/>
                    <a:pt x="3021" y="10352"/>
                    <a:pt x="3328" y="8143"/>
                  </a:cubicBezTo>
                  <a:cubicBezTo>
                    <a:pt x="3640" y="5903"/>
                    <a:pt x="4151" y="3699"/>
                    <a:pt x="4556" y="1476"/>
                  </a:cubicBezTo>
                  <a:cubicBezTo>
                    <a:pt x="4673" y="841"/>
                    <a:pt x="4080" y="390"/>
                    <a:pt x="3545" y="171"/>
                  </a:cubicBezTo>
                  <a:cubicBezTo>
                    <a:pt x="3375" y="102"/>
                    <a:pt x="2981" y="0"/>
                    <a:pt x="2622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4" name="Google Shape;664;p18"/>
            <p:cNvSpPr/>
            <p:nvPr/>
          </p:nvSpPr>
          <p:spPr>
            <a:xfrm>
              <a:off x="8054827" y="-79728"/>
              <a:ext cx="1054835" cy="1431162"/>
            </a:xfrm>
            <a:custGeom>
              <a:avLst/>
              <a:gdLst/>
              <a:ahLst/>
              <a:cxnLst/>
              <a:rect l="l" t="t" r="r" b="b"/>
              <a:pathLst>
                <a:path w="36405" h="49393" extrusionOk="0">
                  <a:moveTo>
                    <a:pt x="14570" y="18820"/>
                  </a:moveTo>
                  <a:cubicBezTo>
                    <a:pt x="14571" y="18820"/>
                    <a:pt x="14584" y="18822"/>
                    <a:pt x="14618" y="18826"/>
                  </a:cubicBezTo>
                  <a:lnTo>
                    <a:pt x="14618" y="18826"/>
                  </a:lnTo>
                  <a:cubicBezTo>
                    <a:pt x="14592" y="18823"/>
                    <a:pt x="14569" y="18820"/>
                    <a:pt x="14570" y="18820"/>
                  </a:cubicBezTo>
                  <a:close/>
                  <a:moveTo>
                    <a:pt x="14649" y="18829"/>
                  </a:moveTo>
                  <a:cubicBezTo>
                    <a:pt x="14656" y="18830"/>
                    <a:pt x="14663" y="18831"/>
                    <a:pt x="14671" y="18831"/>
                  </a:cubicBezTo>
                  <a:cubicBezTo>
                    <a:pt x="14664" y="18831"/>
                    <a:pt x="14656" y="18830"/>
                    <a:pt x="14649" y="18829"/>
                  </a:cubicBezTo>
                  <a:close/>
                  <a:moveTo>
                    <a:pt x="4756" y="1"/>
                  </a:moveTo>
                  <a:cubicBezTo>
                    <a:pt x="4233" y="1"/>
                    <a:pt x="3605" y="121"/>
                    <a:pt x="3325" y="476"/>
                  </a:cubicBezTo>
                  <a:lnTo>
                    <a:pt x="3326" y="476"/>
                  </a:lnTo>
                  <a:cubicBezTo>
                    <a:pt x="2008" y="2142"/>
                    <a:pt x="1178" y="4142"/>
                    <a:pt x="699" y="6201"/>
                  </a:cubicBezTo>
                  <a:cubicBezTo>
                    <a:pt x="189" y="8379"/>
                    <a:pt x="0" y="10711"/>
                    <a:pt x="513" y="12908"/>
                  </a:cubicBezTo>
                  <a:cubicBezTo>
                    <a:pt x="1037" y="15152"/>
                    <a:pt x="2290" y="16981"/>
                    <a:pt x="4410" y="17964"/>
                  </a:cubicBezTo>
                  <a:cubicBezTo>
                    <a:pt x="5998" y="18700"/>
                    <a:pt x="7727" y="18857"/>
                    <a:pt x="9460" y="18857"/>
                  </a:cubicBezTo>
                  <a:cubicBezTo>
                    <a:pt x="10349" y="18857"/>
                    <a:pt x="11239" y="18815"/>
                    <a:pt x="12111" y="18790"/>
                  </a:cubicBezTo>
                  <a:cubicBezTo>
                    <a:pt x="12453" y="18779"/>
                    <a:pt x="12794" y="18772"/>
                    <a:pt x="13136" y="18772"/>
                  </a:cubicBezTo>
                  <a:cubicBezTo>
                    <a:pt x="13425" y="18772"/>
                    <a:pt x="13714" y="18777"/>
                    <a:pt x="14003" y="18790"/>
                  </a:cubicBezTo>
                  <a:cubicBezTo>
                    <a:pt x="14159" y="18796"/>
                    <a:pt x="14314" y="18804"/>
                    <a:pt x="14471" y="18815"/>
                  </a:cubicBezTo>
                  <a:cubicBezTo>
                    <a:pt x="14524" y="18819"/>
                    <a:pt x="14579" y="18823"/>
                    <a:pt x="14634" y="18828"/>
                  </a:cubicBezTo>
                  <a:lnTo>
                    <a:pt x="14634" y="18828"/>
                  </a:lnTo>
                  <a:cubicBezTo>
                    <a:pt x="14656" y="18831"/>
                    <a:pt x="14684" y="18835"/>
                    <a:pt x="14720" y="18839"/>
                  </a:cubicBezTo>
                  <a:cubicBezTo>
                    <a:pt x="15027" y="18879"/>
                    <a:pt x="15332" y="18924"/>
                    <a:pt x="15635" y="18988"/>
                  </a:cubicBezTo>
                  <a:cubicBezTo>
                    <a:pt x="16640" y="19200"/>
                    <a:pt x="17890" y="19807"/>
                    <a:pt x="18695" y="20664"/>
                  </a:cubicBezTo>
                  <a:cubicBezTo>
                    <a:pt x="19527" y="21549"/>
                    <a:pt x="20224" y="22576"/>
                    <a:pt x="20570" y="23749"/>
                  </a:cubicBezTo>
                  <a:cubicBezTo>
                    <a:pt x="20886" y="24819"/>
                    <a:pt x="20955" y="25940"/>
                    <a:pt x="20971" y="27052"/>
                  </a:cubicBezTo>
                  <a:cubicBezTo>
                    <a:pt x="20990" y="28322"/>
                    <a:pt x="20957" y="29591"/>
                    <a:pt x="21038" y="30859"/>
                  </a:cubicBezTo>
                  <a:cubicBezTo>
                    <a:pt x="21109" y="31947"/>
                    <a:pt x="21323" y="33040"/>
                    <a:pt x="21492" y="34117"/>
                  </a:cubicBezTo>
                  <a:cubicBezTo>
                    <a:pt x="21808" y="36134"/>
                    <a:pt x="22180" y="38161"/>
                    <a:pt x="22863" y="40093"/>
                  </a:cubicBezTo>
                  <a:cubicBezTo>
                    <a:pt x="23527" y="41973"/>
                    <a:pt x="24467" y="43754"/>
                    <a:pt x="25866" y="45194"/>
                  </a:cubicBezTo>
                  <a:cubicBezTo>
                    <a:pt x="27515" y="46892"/>
                    <a:pt x="29609" y="48042"/>
                    <a:pt x="31850" y="48764"/>
                  </a:cubicBezTo>
                  <a:cubicBezTo>
                    <a:pt x="32564" y="48994"/>
                    <a:pt x="33293" y="49180"/>
                    <a:pt x="34025" y="49343"/>
                  </a:cubicBezTo>
                  <a:cubicBezTo>
                    <a:pt x="34171" y="49376"/>
                    <a:pt x="34339" y="49393"/>
                    <a:pt x="34515" y="49393"/>
                  </a:cubicBezTo>
                  <a:cubicBezTo>
                    <a:pt x="35034" y="49393"/>
                    <a:pt x="35624" y="49242"/>
                    <a:pt x="35945" y="48906"/>
                  </a:cubicBezTo>
                  <a:cubicBezTo>
                    <a:pt x="36405" y="48427"/>
                    <a:pt x="35742" y="48132"/>
                    <a:pt x="35343" y="48042"/>
                  </a:cubicBezTo>
                  <a:cubicBezTo>
                    <a:pt x="33117" y="47542"/>
                    <a:pt x="30972" y="46657"/>
                    <a:pt x="29210" y="45162"/>
                  </a:cubicBezTo>
                  <a:cubicBezTo>
                    <a:pt x="27772" y="43941"/>
                    <a:pt x="26721" y="42297"/>
                    <a:pt x="25997" y="40569"/>
                  </a:cubicBezTo>
                  <a:cubicBezTo>
                    <a:pt x="25240" y="38761"/>
                    <a:pt x="24837" y="36808"/>
                    <a:pt x="24506" y="34883"/>
                  </a:cubicBezTo>
                  <a:cubicBezTo>
                    <a:pt x="24332" y="33863"/>
                    <a:pt x="24182" y="32837"/>
                    <a:pt x="24032" y="31813"/>
                  </a:cubicBezTo>
                  <a:cubicBezTo>
                    <a:pt x="23850" y="30583"/>
                    <a:pt x="23821" y="29356"/>
                    <a:pt x="23820" y="28115"/>
                  </a:cubicBezTo>
                  <a:cubicBezTo>
                    <a:pt x="23818" y="25859"/>
                    <a:pt x="23799" y="23608"/>
                    <a:pt x="22609" y="21606"/>
                  </a:cubicBezTo>
                  <a:cubicBezTo>
                    <a:pt x="21187" y="19216"/>
                    <a:pt x="18762" y="17862"/>
                    <a:pt x="16038" y="17537"/>
                  </a:cubicBezTo>
                  <a:cubicBezTo>
                    <a:pt x="15248" y="17443"/>
                    <a:pt x="14457" y="17412"/>
                    <a:pt x="13665" y="17412"/>
                  </a:cubicBezTo>
                  <a:cubicBezTo>
                    <a:pt x="13152" y="17412"/>
                    <a:pt x="12639" y="17425"/>
                    <a:pt x="12124" y="17443"/>
                  </a:cubicBezTo>
                  <a:cubicBezTo>
                    <a:pt x="11515" y="17466"/>
                    <a:pt x="10907" y="17489"/>
                    <a:pt x="10298" y="17494"/>
                  </a:cubicBezTo>
                  <a:cubicBezTo>
                    <a:pt x="10236" y="17495"/>
                    <a:pt x="10174" y="17495"/>
                    <a:pt x="10111" y="17495"/>
                  </a:cubicBezTo>
                  <a:cubicBezTo>
                    <a:pt x="9884" y="17495"/>
                    <a:pt x="9657" y="17492"/>
                    <a:pt x="9429" y="17485"/>
                  </a:cubicBezTo>
                  <a:cubicBezTo>
                    <a:pt x="9274" y="17480"/>
                    <a:pt x="9119" y="17472"/>
                    <a:pt x="8966" y="17464"/>
                  </a:cubicBezTo>
                  <a:cubicBezTo>
                    <a:pt x="8913" y="17460"/>
                    <a:pt x="8629" y="17434"/>
                    <a:pt x="8602" y="17434"/>
                  </a:cubicBezTo>
                  <a:cubicBezTo>
                    <a:pt x="8594" y="17434"/>
                    <a:pt x="8608" y="17436"/>
                    <a:pt x="8656" y="17442"/>
                  </a:cubicBezTo>
                  <a:cubicBezTo>
                    <a:pt x="8063" y="17371"/>
                    <a:pt x="7584" y="17285"/>
                    <a:pt x="7114" y="17128"/>
                  </a:cubicBezTo>
                  <a:cubicBezTo>
                    <a:pt x="6585" y="16956"/>
                    <a:pt x="6084" y="16707"/>
                    <a:pt x="5625" y="16392"/>
                  </a:cubicBezTo>
                  <a:cubicBezTo>
                    <a:pt x="4850" y="15860"/>
                    <a:pt x="4275" y="15020"/>
                    <a:pt x="3874" y="14167"/>
                  </a:cubicBezTo>
                  <a:cubicBezTo>
                    <a:pt x="2983" y="12275"/>
                    <a:pt x="2927" y="10002"/>
                    <a:pt x="3176" y="7962"/>
                  </a:cubicBezTo>
                  <a:cubicBezTo>
                    <a:pt x="3430" y="5869"/>
                    <a:pt x="4087" y="3764"/>
                    <a:pt x="5152" y="1939"/>
                  </a:cubicBezTo>
                  <a:cubicBezTo>
                    <a:pt x="5360" y="1578"/>
                    <a:pt x="5592" y="1233"/>
                    <a:pt x="5847" y="906"/>
                  </a:cubicBezTo>
                  <a:cubicBezTo>
                    <a:pt x="6232" y="418"/>
                    <a:pt x="5708" y="123"/>
                    <a:pt x="5245" y="40"/>
                  </a:cubicBezTo>
                  <a:cubicBezTo>
                    <a:pt x="5108" y="15"/>
                    <a:pt x="4938" y="1"/>
                    <a:pt x="475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5" name="Google Shape;665;p18"/>
            <p:cNvSpPr/>
            <p:nvPr/>
          </p:nvSpPr>
          <p:spPr>
            <a:xfrm>
              <a:off x="8877766" y="3133802"/>
              <a:ext cx="463049" cy="786208"/>
            </a:xfrm>
            <a:custGeom>
              <a:avLst/>
              <a:gdLst/>
              <a:ahLst/>
              <a:cxnLst/>
              <a:rect l="l" t="t" r="r" b="b"/>
              <a:pathLst>
                <a:path w="15981" h="27134" extrusionOk="0">
                  <a:moveTo>
                    <a:pt x="7190" y="14865"/>
                  </a:moveTo>
                  <a:lnTo>
                    <a:pt x="7180" y="14871"/>
                  </a:lnTo>
                  <a:lnTo>
                    <a:pt x="7180" y="14871"/>
                  </a:lnTo>
                  <a:cubicBezTo>
                    <a:pt x="7185" y="14868"/>
                    <a:pt x="7188" y="14866"/>
                    <a:pt x="7190" y="14865"/>
                  </a:cubicBezTo>
                  <a:close/>
                  <a:moveTo>
                    <a:pt x="2881" y="21722"/>
                  </a:moveTo>
                  <a:cubicBezTo>
                    <a:pt x="2871" y="21757"/>
                    <a:pt x="2867" y="21770"/>
                    <a:pt x="2867" y="21770"/>
                  </a:cubicBezTo>
                  <a:cubicBezTo>
                    <a:pt x="2867" y="21770"/>
                    <a:pt x="2874" y="21744"/>
                    <a:pt x="2881" y="21722"/>
                  </a:cubicBezTo>
                  <a:close/>
                  <a:moveTo>
                    <a:pt x="14455" y="0"/>
                  </a:moveTo>
                  <a:cubicBezTo>
                    <a:pt x="14202" y="0"/>
                    <a:pt x="13948" y="49"/>
                    <a:pt x="13799" y="99"/>
                  </a:cubicBezTo>
                  <a:cubicBezTo>
                    <a:pt x="13337" y="254"/>
                    <a:pt x="12754" y="641"/>
                    <a:pt x="12862" y="1200"/>
                  </a:cubicBezTo>
                  <a:lnTo>
                    <a:pt x="12862" y="1198"/>
                  </a:lnTo>
                  <a:cubicBezTo>
                    <a:pt x="13145" y="2655"/>
                    <a:pt x="13322" y="4133"/>
                    <a:pt x="13276" y="5620"/>
                  </a:cubicBezTo>
                  <a:cubicBezTo>
                    <a:pt x="13259" y="6238"/>
                    <a:pt x="13198" y="6853"/>
                    <a:pt x="13094" y="7464"/>
                  </a:cubicBezTo>
                  <a:cubicBezTo>
                    <a:pt x="13001" y="8000"/>
                    <a:pt x="12872" y="8502"/>
                    <a:pt x="12738" y="8889"/>
                  </a:cubicBezTo>
                  <a:cubicBezTo>
                    <a:pt x="12580" y="9350"/>
                    <a:pt x="12383" y="9798"/>
                    <a:pt x="12155" y="10229"/>
                  </a:cubicBezTo>
                  <a:cubicBezTo>
                    <a:pt x="12051" y="10424"/>
                    <a:pt x="11939" y="10612"/>
                    <a:pt x="11822" y="10801"/>
                  </a:cubicBezTo>
                  <a:cubicBezTo>
                    <a:pt x="11798" y="10840"/>
                    <a:pt x="11783" y="10864"/>
                    <a:pt x="11775" y="10878"/>
                  </a:cubicBezTo>
                  <a:lnTo>
                    <a:pt x="11775" y="10878"/>
                  </a:lnTo>
                  <a:cubicBezTo>
                    <a:pt x="11766" y="10890"/>
                    <a:pt x="11749" y="10913"/>
                    <a:pt x="11719" y="10956"/>
                  </a:cubicBezTo>
                  <a:cubicBezTo>
                    <a:pt x="11650" y="11053"/>
                    <a:pt x="11581" y="11151"/>
                    <a:pt x="11509" y="11245"/>
                  </a:cubicBezTo>
                  <a:cubicBezTo>
                    <a:pt x="11239" y="11600"/>
                    <a:pt x="10949" y="11937"/>
                    <a:pt x="10637" y="12255"/>
                  </a:cubicBezTo>
                  <a:cubicBezTo>
                    <a:pt x="10556" y="12338"/>
                    <a:pt x="10472" y="12418"/>
                    <a:pt x="10391" y="12499"/>
                  </a:cubicBezTo>
                  <a:cubicBezTo>
                    <a:pt x="10459" y="12431"/>
                    <a:pt x="10484" y="12406"/>
                    <a:pt x="10483" y="12406"/>
                  </a:cubicBezTo>
                  <a:lnTo>
                    <a:pt x="10483" y="12406"/>
                  </a:lnTo>
                  <a:cubicBezTo>
                    <a:pt x="10482" y="12406"/>
                    <a:pt x="10350" y="12535"/>
                    <a:pt x="10313" y="12569"/>
                  </a:cubicBezTo>
                  <a:cubicBezTo>
                    <a:pt x="10142" y="12724"/>
                    <a:pt x="9966" y="12876"/>
                    <a:pt x="9789" y="13021"/>
                  </a:cubicBezTo>
                  <a:cubicBezTo>
                    <a:pt x="9102" y="13587"/>
                    <a:pt x="8370" y="14092"/>
                    <a:pt x="7629" y="14579"/>
                  </a:cubicBezTo>
                  <a:cubicBezTo>
                    <a:pt x="7455" y="14692"/>
                    <a:pt x="7281" y="14806"/>
                    <a:pt x="7108" y="14919"/>
                  </a:cubicBezTo>
                  <a:cubicBezTo>
                    <a:pt x="7080" y="14937"/>
                    <a:pt x="7064" y="14947"/>
                    <a:pt x="7056" y="14953"/>
                  </a:cubicBezTo>
                  <a:lnTo>
                    <a:pt x="7056" y="14953"/>
                  </a:lnTo>
                  <a:lnTo>
                    <a:pt x="7180" y="14871"/>
                  </a:lnTo>
                  <a:lnTo>
                    <a:pt x="7180" y="14871"/>
                  </a:lnTo>
                  <a:cubicBezTo>
                    <a:pt x="7147" y="14893"/>
                    <a:pt x="7049" y="14957"/>
                    <a:pt x="7049" y="14957"/>
                  </a:cubicBezTo>
                  <a:cubicBezTo>
                    <a:pt x="7049" y="14957"/>
                    <a:pt x="7051" y="14955"/>
                    <a:pt x="7056" y="14953"/>
                  </a:cubicBezTo>
                  <a:lnTo>
                    <a:pt x="7056" y="14953"/>
                  </a:lnTo>
                  <a:lnTo>
                    <a:pt x="7046" y="14959"/>
                  </a:lnTo>
                  <a:lnTo>
                    <a:pt x="6530" y="15291"/>
                  </a:lnTo>
                  <a:cubicBezTo>
                    <a:pt x="6166" y="15526"/>
                    <a:pt x="5803" y="15761"/>
                    <a:pt x="5445" y="16004"/>
                  </a:cubicBezTo>
                  <a:cubicBezTo>
                    <a:pt x="3923" y="17034"/>
                    <a:pt x="2501" y="18220"/>
                    <a:pt x="1502" y="19781"/>
                  </a:cubicBezTo>
                  <a:cubicBezTo>
                    <a:pt x="172" y="21859"/>
                    <a:pt x="1" y="24332"/>
                    <a:pt x="291" y="26723"/>
                  </a:cubicBezTo>
                  <a:cubicBezTo>
                    <a:pt x="330" y="27041"/>
                    <a:pt x="683" y="27133"/>
                    <a:pt x="1039" y="27133"/>
                  </a:cubicBezTo>
                  <a:cubicBezTo>
                    <a:pt x="1300" y="27133"/>
                    <a:pt x="1563" y="27083"/>
                    <a:pt x="1702" y="27036"/>
                  </a:cubicBezTo>
                  <a:cubicBezTo>
                    <a:pt x="2196" y="26870"/>
                    <a:pt x="2707" y="26503"/>
                    <a:pt x="2638" y="25936"/>
                  </a:cubicBezTo>
                  <a:cubicBezTo>
                    <a:pt x="2502" y="24818"/>
                    <a:pt x="2499" y="23669"/>
                    <a:pt x="2692" y="22557"/>
                  </a:cubicBezTo>
                  <a:cubicBezTo>
                    <a:pt x="2734" y="22316"/>
                    <a:pt x="2790" y="22079"/>
                    <a:pt x="2847" y="21841"/>
                  </a:cubicBezTo>
                  <a:cubicBezTo>
                    <a:pt x="2859" y="21799"/>
                    <a:pt x="2871" y="21757"/>
                    <a:pt x="2883" y="21714"/>
                  </a:cubicBezTo>
                  <a:lnTo>
                    <a:pt x="2883" y="21714"/>
                  </a:lnTo>
                  <a:cubicBezTo>
                    <a:pt x="2885" y="21706"/>
                    <a:pt x="2887" y="21699"/>
                    <a:pt x="2889" y="21694"/>
                  </a:cubicBezTo>
                  <a:cubicBezTo>
                    <a:pt x="2934" y="21555"/>
                    <a:pt x="2980" y="21420"/>
                    <a:pt x="3030" y="21284"/>
                  </a:cubicBezTo>
                  <a:cubicBezTo>
                    <a:pt x="3183" y="20873"/>
                    <a:pt x="3371" y="20477"/>
                    <a:pt x="3593" y="20098"/>
                  </a:cubicBezTo>
                  <a:cubicBezTo>
                    <a:pt x="3643" y="20012"/>
                    <a:pt x="3697" y="19928"/>
                    <a:pt x="3750" y="19841"/>
                  </a:cubicBezTo>
                  <a:cubicBezTo>
                    <a:pt x="3751" y="19840"/>
                    <a:pt x="3751" y="19840"/>
                    <a:pt x="3752" y="19839"/>
                  </a:cubicBezTo>
                  <a:lnTo>
                    <a:pt x="3752" y="19839"/>
                  </a:lnTo>
                  <a:cubicBezTo>
                    <a:pt x="3773" y="19806"/>
                    <a:pt x="3796" y="19774"/>
                    <a:pt x="3819" y="19742"/>
                  </a:cubicBezTo>
                  <a:cubicBezTo>
                    <a:pt x="3945" y="19562"/>
                    <a:pt x="4079" y="19388"/>
                    <a:pt x="4220" y="19218"/>
                  </a:cubicBezTo>
                  <a:cubicBezTo>
                    <a:pt x="4346" y="19066"/>
                    <a:pt x="4477" y="18919"/>
                    <a:pt x="4613" y="18776"/>
                  </a:cubicBezTo>
                  <a:cubicBezTo>
                    <a:pt x="4688" y="18696"/>
                    <a:pt x="4763" y="18618"/>
                    <a:pt x="4841" y="18541"/>
                  </a:cubicBezTo>
                  <a:cubicBezTo>
                    <a:pt x="4872" y="18511"/>
                    <a:pt x="4903" y="18480"/>
                    <a:pt x="4935" y="18450"/>
                  </a:cubicBezTo>
                  <a:cubicBezTo>
                    <a:pt x="4936" y="18449"/>
                    <a:pt x="4938" y="18448"/>
                    <a:pt x="4939" y="18447"/>
                  </a:cubicBezTo>
                  <a:lnTo>
                    <a:pt x="4939" y="18447"/>
                  </a:lnTo>
                  <a:cubicBezTo>
                    <a:pt x="5577" y="17885"/>
                    <a:pt x="6250" y="17362"/>
                    <a:pt x="6955" y="16883"/>
                  </a:cubicBezTo>
                  <a:cubicBezTo>
                    <a:pt x="7321" y="16633"/>
                    <a:pt x="7693" y="16392"/>
                    <a:pt x="8065" y="16151"/>
                  </a:cubicBezTo>
                  <a:cubicBezTo>
                    <a:pt x="8070" y="16148"/>
                    <a:pt x="8075" y="16145"/>
                    <a:pt x="8078" y="16142"/>
                  </a:cubicBezTo>
                  <a:lnTo>
                    <a:pt x="8078" y="16142"/>
                  </a:lnTo>
                  <a:cubicBezTo>
                    <a:pt x="8084" y="16138"/>
                    <a:pt x="8090" y="16134"/>
                    <a:pt x="8097" y="16130"/>
                  </a:cubicBezTo>
                  <a:lnTo>
                    <a:pt x="8586" y="15817"/>
                  </a:lnTo>
                  <a:cubicBezTo>
                    <a:pt x="8779" y="15692"/>
                    <a:pt x="8972" y="15566"/>
                    <a:pt x="9164" y="15440"/>
                  </a:cubicBezTo>
                  <a:cubicBezTo>
                    <a:pt x="9897" y="14961"/>
                    <a:pt x="10623" y="14464"/>
                    <a:pt x="11302" y="13911"/>
                  </a:cubicBezTo>
                  <a:cubicBezTo>
                    <a:pt x="12829" y="12670"/>
                    <a:pt x="14140" y="11143"/>
                    <a:pt x="14867" y="9294"/>
                  </a:cubicBezTo>
                  <a:cubicBezTo>
                    <a:pt x="15981" y="6464"/>
                    <a:pt x="15776" y="3342"/>
                    <a:pt x="15211" y="412"/>
                  </a:cubicBezTo>
                  <a:cubicBezTo>
                    <a:pt x="15149" y="94"/>
                    <a:pt x="14803" y="0"/>
                    <a:pt x="14455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66" name="Google Shape;666;p18"/>
          <p:cNvSpPr/>
          <p:nvPr/>
        </p:nvSpPr>
        <p:spPr>
          <a:xfrm>
            <a:off x="490235" y="464946"/>
            <a:ext cx="11211531" cy="5928109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7" name="Google Shape;667;p18"/>
          <p:cNvSpPr txBox="1">
            <a:spLocks noGrp="1"/>
          </p:cNvSpPr>
          <p:nvPr>
            <p:ph type="subTitle" idx="1"/>
          </p:nvPr>
        </p:nvSpPr>
        <p:spPr>
          <a:xfrm>
            <a:off x="2914600" y="4161800"/>
            <a:ext cx="6362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8" name="Google Shape;668;p18"/>
          <p:cNvSpPr txBox="1">
            <a:spLocks noGrp="1"/>
          </p:cNvSpPr>
          <p:nvPr>
            <p:ph type="title"/>
          </p:nvPr>
        </p:nvSpPr>
        <p:spPr>
          <a:xfrm>
            <a:off x="2914600" y="2135800"/>
            <a:ext cx="6362800" cy="19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16000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69" name="Google Shape;669;p18"/>
          <p:cNvSpPr/>
          <p:nvPr/>
        </p:nvSpPr>
        <p:spPr>
          <a:xfrm rot="10800000">
            <a:off x="259984" y="973818"/>
            <a:ext cx="725341" cy="1246388"/>
          </a:xfrm>
          <a:custGeom>
            <a:avLst/>
            <a:gdLst/>
            <a:ahLst/>
            <a:cxnLst/>
            <a:rect l="l" t="t" r="r" b="b"/>
            <a:pathLst>
              <a:path w="18775" h="32262" extrusionOk="0">
                <a:moveTo>
                  <a:pt x="11539" y="9839"/>
                </a:moveTo>
                <a:cubicBezTo>
                  <a:pt x="11540" y="9839"/>
                  <a:pt x="11541" y="9839"/>
                  <a:pt x="11542" y="9839"/>
                </a:cubicBezTo>
                <a:lnTo>
                  <a:pt x="11542" y="9839"/>
                </a:lnTo>
                <a:cubicBezTo>
                  <a:pt x="11542" y="9839"/>
                  <a:pt x="11543" y="9840"/>
                  <a:pt x="11543" y="9840"/>
                </a:cubicBezTo>
                <a:lnTo>
                  <a:pt x="11543" y="9840"/>
                </a:lnTo>
                <a:cubicBezTo>
                  <a:pt x="11542" y="9839"/>
                  <a:pt x="11540" y="9839"/>
                  <a:pt x="11539" y="9839"/>
                </a:cubicBezTo>
                <a:close/>
                <a:moveTo>
                  <a:pt x="10445" y="9705"/>
                </a:moveTo>
                <a:cubicBezTo>
                  <a:pt x="10662" y="9705"/>
                  <a:pt x="10879" y="9721"/>
                  <a:pt x="11095" y="9752"/>
                </a:cubicBezTo>
                <a:lnTo>
                  <a:pt x="11095" y="9752"/>
                </a:lnTo>
                <a:cubicBezTo>
                  <a:pt x="11229" y="10795"/>
                  <a:pt x="10928" y="11809"/>
                  <a:pt x="10083" y="12588"/>
                </a:cubicBezTo>
                <a:cubicBezTo>
                  <a:pt x="9204" y="13399"/>
                  <a:pt x="7980" y="13766"/>
                  <a:pt x="6789" y="13766"/>
                </a:cubicBezTo>
                <a:cubicBezTo>
                  <a:pt x="6551" y="13766"/>
                  <a:pt x="6314" y="13751"/>
                  <a:pt x="6081" y="13723"/>
                </a:cubicBezTo>
                <a:cubicBezTo>
                  <a:pt x="5889" y="13699"/>
                  <a:pt x="5740" y="13676"/>
                  <a:pt x="5598" y="13647"/>
                </a:cubicBezTo>
                <a:lnTo>
                  <a:pt x="5598" y="13647"/>
                </a:lnTo>
                <a:cubicBezTo>
                  <a:pt x="6034" y="12537"/>
                  <a:pt x="6747" y="11427"/>
                  <a:pt x="7709" y="10660"/>
                </a:cubicBezTo>
                <a:cubicBezTo>
                  <a:pt x="8507" y="10024"/>
                  <a:pt x="9470" y="9705"/>
                  <a:pt x="10445" y="9705"/>
                </a:cubicBezTo>
                <a:close/>
                <a:moveTo>
                  <a:pt x="14564" y="19435"/>
                </a:moveTo>
                <a:lnTo>
                  <a:pt x="14564" y="19435"/>
                </a:lnTo>
                <a:cubicBezTo>
                  <a:pt x="14564" y="19444"/>
                  <a:pt x="14564" y="19453"/>
                  <a:pt x="14564" y="19461"/>
                </a:cubicBezTo>
                <a:lnTo>
                  <a:pt x="14564" y="19461"/>
                </a:lnTo>
                <a:cubicBezTo>
                  <a:pt x="14564" y="19461"/>
                  <a:pt x="14563" y="19461"/>
                  <a:pt x="14563" y="19461"/>
                </a:cubicBezTo>
                <a:lnTo>
                  <a:pt x="14563" y="19461"/>
                </a:lnTo>
                <a:cubicBezTo>
                  <a:pt x="14563" y="19453"/>
                  <a:pt x="14564" y="19445"/>
                  <a:pt x="14564" y="19435"/>
                </a:cubicBezTo>
                <a:close/>
                <a:moveTo>
                  <a:pt x="14428" y="19664"/>
                </a:moveTo>
                <a:lnTo>
                  <a:pt x="14428" y="19664"/>
                </a:lnTo>
                <a:cubicBezTo>
                  <a:pt x="14436" y="19665"/>
                  <a:pt x="14444" y="19667"/>
                  <a:pt x="14452" y="19669"/>
                </a:cubicBezTo>
                <a:cubicBezTo>
                  <a:pt x="14443" y="19667"/>
                  <a:pt x="14435" y="19665"/>
                  <a:pt x="14428" y="19664"/>
                </a:cubicBezTo>
                <a:close/>
                <a:moveTo>
                  <a:pt x="14531" y="19694"/>
                </a:moveTo>
                <a:lnTo>
                  <a:pt x="14531" y="19694"/>
                </a:lnTo>
                <a:cubicBezTo>
                  <a:pt x="14531" y="19694"/>
                  <a:pt x="14531" y="19694"/>
                  <a:pt x="14531" y="19695"/>
                </a:cubicBezTo>
                <a:lnTo>
                  <a:pt x="14531" y="19695"/>
                </a:lnTo>
                <a:cubicBezTo>
                  <a:pt x="14531" y="19696"/>
                  <a:pt x="14530" y="19697"/>
                  <a:pt x="14530" y="19698"/>
                </a:cubicBezTo>
                <a:lnTo>
                  <a:pt x="14530" y="19698"/>
                </a:lnTo>
                <a:cubicBezTo>
                  <a:pt x="14530" y="19697"/>
                  <a:pt x="14530" y="19696"/>
                  <a:pt x="14531" y="19694"/>
                </a:cubicBezTo>
                <a:close/>
                <a:moveTo>
                  <a:pt x="14779" y="19781"/>
                </a:moveTo>
                <a:cubicBezTo>
                  <a:pt x="14780" y="19781"/>
                  <a:pt x="14781" y="19782"/>
                  <a:pt x="14782" y="19782"/>
                </a:cubicBezTo>
                <a:lnTo>
                  <a:pt x="14782" y="19782"/>
                </a:lnTo>
                <a:cubicBezTo>
                  <a:pt x="14814" y="19800"/>
                  <a:pt x="14847" y="19818"/>
                  <a:pt x="14880" y="19835"/>
                </a:cubicBezTo>
                <a:lnTo>
                  <a:pt x="14880" y="19835"/>
                </a:lnTo>
                <a:cubicBezTo>
                  <a:pt x="14885" y="19839"/>
                  <a:pt x="14888" y="19841"/>
                  <a:pt x="14887" y="19841"/>
                </a:cubicBezTo>
                <a:cubicBezTo>
                  <a:pt x="14883" y="19841"/>
                  <a:pt x="14854" y="19826"/>
                  <a:pt x="14779" y="19781"/>
                </a:cubicBezTo>
                <a:close/>
                <a:moveTo>
                  <a:pt x="5402" y="20224"/>
                </a:moveTo>
                <a:lnTo>
                  <a:pt x="5402" y="20224"/>
                </a:lnTo>
                <a:cubicBezTo>
                  <a:pt x="5403" y="20227"/>
                  <a:pt x="5404" y="20230"/>
                  <a:pt x="5405" y="20233"/>
                </a:cubicBezTo>
                <a:cubicBezTo>
                  <a:pt x="5404" y="20229"/>
                  <a:pt x="5403" y="20227"/>
                  <a:pt x="5402" y="20224"/>
                </a:cubicBezTo>
                <a:close/>
                <a:moveTo>
                  <a:pt x="6201" y="21492"/>
                </a:moveTo>
                <a:cubicBezTo>
                  <a:pt x="6209" y="21500"/>
                  <a:pt x="6216" y="21507"/>
                  <a:pt x="6220" y="21512"/>
                </a:cubicBezTo>
                <a:lnTo>
                  <a:pt x="6220" y="21512"/>
                </a:lnTo>
                <a:cubicBezTo>
                  <a:pt x="6211" y="21507"/>
                  <a:pt x="6204" y="21503"/>
                  <a:pt x="6203" y="21503"/>
                </a:cubicBezTo>
                <a:lnTo>
                  <a:pt x="6203" y="21503"/>
                </a:lnTo>
                <a:cubicBezTo>
                  <a:pt x="6201" y="21503"/>
                  <a:pt x="6207" y="21509"/>
                  <a:pt x="6227" y="21522"/>
                </a:cubicBezTo>
                <a:lnTo>
                  <a:pt x="6227" y="21522"/>
                </a:lnTo>
                <a:cubicBezTo>
                  <a:pt x="6227" y="21521"/>
                  <a:pt x="6224" y="21517"/>
                  <a:pt x="6220" y="21512"/>
                </a:cubicBezTo>
                <a:lnTo>
                  <a:pt x="6220" y="21512"/>
                </a:lnTo>
                <a:cubicBezTo>
                  <a:pt x="6225" y="21514"/>
                  <a:pt x="6229" y="21517"/>
                  <a:pt x="6235" y="21520"/>
                </a:cubicBezTo>
                <a:lnTo>
                  <a:pt x="6235" y="21520"/>
                </a:lnTo>
                <a:cubicBezTo>
                  <a:pt x="6221" y="21509"/>
                  <a:pt x="6209" y="21499"/>
                  <a:pt x="6201" y="21492"/>
                </a:cubicBezTo>
                <a:close/>
                <a:moveTo>
                  <a:pt x="6375" y="21627"/>
                </a:moveTo>
                <a:lnTo>
                  <a:pt x="6375" y="21627"/>
                </a:lnTo>
                <a:cubicBezTo>
                  <a:pt x="6416" y="21647"/>
                  <a:pt x="6467" y="21686"/>
                  <a:pt x="6462" y="21686"/>
                </a:cubicBezTo>
                <a:cubicBezTo>
                  <a:pt x="6459" y="21686"/>
                  <a:pt x="6435" y="21671"/>
                  <a:pt x="6375" y="21627"/>
                </a:cubicBezTo>
                <a:close/>
                <a:moveTo>
                  <a:pt x="13539" y="19563"/>
                </a:moveTo>
                <a:cubicBezTo>
                  <a:pt x="13800" y="19563"/>
                  <a:pt x="14065" y="19593"/>
                  <a:pt x="14362" y="19651"/>
                </a:cubicBezTo>
                <a:lnTo>
                  <a:pt x="14362" y="19651"/>
                </a:lnTo>
                <a:cubicBezTo>
                  <a:pt x="14361" y="19651"/>
                  <a:pt x="14361" y="19650"/>
                  <a:pt x="14360" y="19650"/>
                </a:cubicBezTo>
                <a:lnTo>
                  <a:pt x="14360" y="19650"/>
                </a:lnTo>
                <a:cubicBezTo>
                  <a:pt x="14356" y="19650"/>
                  <a:pt x="14474" y="19677"/>
                  <a:pt x="14524" y="19692"/>
                </a:cubicBezTo>
                <a:lnTo>
                  <a:pt x="14524" y="19692"/>
                </a:lnTo>
                <a:cubicBezTo>
                  <a:pt x="14500" y="19721"/>
                  <a:pt x="14430" y="19855"/>
                  <a:pt x="14394" y="19897"/>
                </a:cubicBezTo>
                <a:cubicBezTo>
                  <a:pt x="14302" y="20001"/>
                  <a:pt x="14196" y="20094"/>
                  <a:pt x="14081" y="20172"/>
                </a:cubicBezTo>
                <a:cubicBezTo>
                  <a:pt x="13177" y="20806"/>
                  <a:pt x="12056" y="21269"/>
                  <a:pt x="11014" y="21622"/>
                </a:cubicBezTo>
                <a:cubicBezTo>
                  <a:pt x="10687" y="21733"/>
                  <a:pt x="10331" y="21835"/>
                  <a:pt x="9972" y="21917"/>
                </a:cubicBezTo>
                <a:lnTo>
                  <a:pt x="9972" y="21917"/>
                </a:lnTo>
                <a:cubicBezTo>
                  <a:pt x="10122" y="21614"/>
                  <a:pt x="10301" y="21325"/>
                  <a:pt x="10516" y="21055"/>
                </a:cubicBezTo>
                <a:cubicBezTo>
                  <a:pt x="11024" y="20420"/>
                  <a:pt x="11687" y="19956"/>
                  <a:pt x="12469" y="19729"/>
                </a:cubicBezTo>
                <a:cubicBezTo>
                  <a:pt x="12861" y="19615"/>
                  <a:pt x="13196" y="19563"/>
                  <a:pt x="13539" y="19563"/>
                </a:cubicBezTo>
                <a:close/>
                <a:moveTo>
                  <a:pt x="11319" y="30029"/>
                </a:moveTo>
                <a:cubicBezTo>
                  <a:pt x="11321" y="30030"/>
                  <a:pt x="11324" y="30031"/>
                  <a:pt x="11326" y="30033"/>
                </a:cubicBezTo>
                <a:lnTo>
                  <a:pt x="11326" y="30033"/>
                </a:lnTo>
                <a:cubicBezTo>
                  <a:pt x="11324" y="30031"/>
                  <a:pt x="11321" y="30030"/>
                  <a:pt x="11319" y="30029"/>
                </a:cubicBezTo>
                <a:close/>
                <a:moveTo>
                  <a:pt x="11354" y="30050"/>
                </a:moveTo>
                <a:cubicBezTo>
                  <a:pt x="11371" y="30061"/>
                  <a:pt x="11384" y="30070"/>
                  <a:pt x="11384" y="30070"/>
                </a:cubicBezTo>
                <a:cubicBezTo>
                  <a:pt x="11384" y="30070"/>
                  <a:pt x="11376" y="30064"/>
                  <a:pt x="11354" y="30050"/>
                </a:cubicBezTo>
                <a:close/>
                <a:moveTo>
                  <a:pt x="7317" y="0"/>
                </a:moveTo>
                <a:cubicBezTo>
                  <a:pt x="7270" y="0"/>
                  <a:pt x="7223" y="6"/>
                  <a:pt x="7178" y="18"/>
                </a:cubicBezTo>
                <a:lnTo>
                  <a:pt x="7180" y="16"/>
                </a:lnTo>
                <a:lnTo>
                  <a:pt x="7180" y="16"/>
                </a:lnTo>
                <a:cubicBezTo>
                  <a:pt x="5272" y="516"/>
                  <a:pt x="3590" y="2046"/>
                  <a:pt x="2379" y="3540"/>
                </a:cubicBezTo>
                <a:cubicBezTo>
                  <a:pt x="1125" y="5085"/>
                  <a:pt x="1" y="7133"/>
                  <a:pt x="354" y="9187"/>
                </a:cubicBezTo>
                <a:cubicBezTo>
                  <a:pt x="528" y="10208"/>
                  <a:pt x="1128" y="11231"/>
                  <a:pt x="1751" y="12044"/>
                </a:cubicBezTo>
                <a:cubicBezTo>
                  <a:pt x="2202" y="12632"/>
                  <a:pt x="2716" y="13169"/>
                  <a:pt x="3288" y="13637"/>
                </a:cubicBezTo>
                <a:lnTo>
                  <a:pt x="3288" y="13637"/>
                </a:lnTo>
                <a:cubicBezTo>
                  <a:pt x="3104" y="14426"/>
                  <a:pt x="3013" y="15234"/>
                  <a:pt x="3009" y="16020"/>
                </a:cubicBezTo>
                <a:cubicBezTo>
                  <a:pt x="2996" y="18411"/>
                  <a:pt x="3836" y="20793"/>
                  <a:pt x="5734" y="22337"/>
                </a:cubicBezTo>
                <a:cubicBezTo>
                  <a:pt x="6244" y="22751"/>
                  <a:pt x="6803" y="23099"/>
                  <a:pt x="7400" y="23354"/>
                </a:cubicBezTo>
                <a:lnTo>
                  <a:pt x="7400" y="23354"/>
                </a:lnTo>
                <a:cubicBezTo>
                  <a:pt x="7276" y="25244"/>
                  <a:pt x="7763" y="27144"/>
                  <a:pt x="8821" y="28743"/>
                </a:cubicBezTo>
                <a:cubicBezTo>
                  <a:pt x="10106" y="30685"/>
                  <a:pt x="12297" y="32262"/>
                  <a:pt x="14686" y="32262"/>
                </a:cubicBezTo>
                <a:cubicBezTo>
                  <a:pt x="14772" y="32262"/>
                  <a:pt x="14859" y="32260"/>
                  <a:pt x="14945" y="32256"/>
                </a:cubicBezTo>
                <a:cubicBezTo>
                  <a:pt x="16208" y="32195"/>
                  <a:pt x="17351" y="31684"/>
                  <a:pt x="18385" y="30981"/>
                </a:cubicBezTo>
                <a:cubicBezTo>
                  <a:pt x="18775" y="30716"/>
                  <a:pt x="17560" y="29348"/>
                  <a:pt x="16835" y="29348"/>
                </a:cubicBezTo>
                <a:cubicBezTo>
                  <a:pt x="16743" y="29348"/>
                  <a:pt x="16660" y="29370"/>
                  <a:pt x="16588" y="29418"/>
                </a:cubicBezTo>
                <a:cubicBezTo>
                  <a:pt x="15622" y="30074"/>
                  <a:pt x="14460" y="30554"/>
                  <a:pt x="13283" y="30554"/>
                </a:cubicBezTo>
                <a:cubicBezTo>
                  <a:pt x="12954" y="30554"/>
                  <a:pt x="12623" y="30517"/>
                  <a:pt x="12295" y="30434"/>
                </a:cubicBezTo>
                <a:cubicBezTo>
                  <a:pt x="12025" y="30369"/>
                  <a:pt x="11765" y="30270"/>
                  <a:pt x="11519" y="30139"/>
                </a:cubicBezTo>
                <a:cubicBezTo>
                  <a:pt x="11459" y="30108"/>
                  <a:pt x="11400" y="30075"/>
                  <a:pt x="11341" y="30042"/>
                </a:cubicBezTo>
                <a:lnTo>
                  <a:pt x="11341" y="30042"/>
                </a:lnTo>
                <a:cubicBezTo>
                  <a:pt x="11325" y="30031"/>
                  <a:pt x="11303" y="30016"/>
                  <a:pt x="11274" y="29997"/>
                </a:cubicBezTo>
                <a:cubicBezTo>
                  <a:pt x="11210" y="29954"/>
                  <a:pt x="11148" y="29909"/>
                  <a:pt x="11086" y="29863"/>
                </a:cubicBezTo>
                <a:lnTo>
                  <a:pt x="11086" y="29863"/>
                </a:lnTo>
                <a:cubicBezTo>
                  <a:pt x="11131" y="29896"/>
                  <a:pt x="11150" y="29909"/>
                  <a:pt x="11151" y="29909"/>
                </a:cubicBezTo>
                <a:cubicBezTo>
                  <a:pt x="11155" y="29909"/>
                  <a:pt x="10984" y="29777"/>
                  <a:pt x="10976" y="29768"/>
                </a:cubicBezTo>
                <a:cubicBezTo>
                  <a:pt x="10678" y="29509"/>
                  <a:pt x="10327" y="29073"/>
                  <a:pt x="10027" y="28493"/>
                </a:cubicBezTo>
                <a:cubicBezTo>
                  <a:pt x="9337" y="27155"/>
                  <a:pt x="9166" y="25627"/>
                  <a:pt x="9349" y="24145"/>
                </a:cubicBezTo>
                <a:cubicBezTo>
                  <a:pt x="9363" y="24036"/>
                  <a:pt x="9378" y="23928"/>
                  <a:pt x="9396" y="23820"/>
                </a:cubicBezTo>
                <a:lnTo>
                  <a:pt x="9396" y="23820"/>
                </a:lnTo>
                <a:cubicBezTo>
                  <a:pt x="9512" y="23826"/>
                  <a:pt x="9629" y="23829"/>
                  <a:pt x="9745" y="23829"/>
                </a:cubicBezTo>
                <a:cubicBezTo>
                  <a:pt x="11066" y="23829"/>
                  <a:pt x="12368" y="23457"/>
                  <a:pt x="13576" y="22940"/>
                </a:cubicBezTo>
                <a:cubicBezTo>
                  <a:pt x="14372" y="22599"/>
                  <a:pt x="15249" y="22217"/>
                  <a:pt x="15944" y="21691"/>
                </a:cubicBezTo>
                <a:cubicBezTo>
                  <a:pt x="16239" y="21468"/>
                  <a:pt x="16470" y="21138"/>
                  <a:pt x="16465" y="20755"/>
                </a:cubicBezTo>
                <a:cubicBezTo>
                  <a:pt x="16457" y="20086"/>
                  <a:pt x="15923" y="19490"/>
                  <a:pt x="15455" y="19074"/>
                </a:cubicBezTo>
                <a:cubicBezTo>
                  <a:pt x="14955" y="18630"/>
                  <a:pt x="14369" y="18295"/>
                  <a:pt x="13731" y="18092"/>
                </a:cubicBezTo>
                <a:cubicBezTo>
                  <a:pt x="13237" y="17937"/>
                  <a:pt x="12713" y="17854"/>
                  <a:pt x="12191" y="17854"/>
                </a:cubicBezTo>
                <a:cubicBezTo>
                  <a:pt x="11512" y="17854"/>
                  <a:pt x="10835" y="17993"/>
                  <a:pt x="10226" y="18295"/>
                </a:cubicBezTo>
                <a:cubicBezTo>
                  <a:pt x="8798" y="19001"/>
                  <a:pt x="7985" y="20364"/>
                  <a:pt x="7622" y="21880"/>
                </a:cubicBezTo>
                <a:cubicBezTo>
                  <a:pt x="7609" y="21936"/>
                  <a:pt x="7596" y="21993"/>
                  <a:pt x="7583" y="22050"/>
                </a:cubicBezTo>
                <a:lnTo>
                  <a:pt x="7583" y="22050"/>
                </a:lnTo>
                <a:cubicBezTo>
                  <a:pt x="7518" y="22040"/>
                  <a:pt x="7454" y="22029"/>
                  <a:pt x="7389" y="22017"/>
                </a:cubicBezTo>
                <a:cubicBezTo>
                  <a:pt x="7357" y="22011"/>
                  <a:pt x="7203" y="21972"/>
                  <a:pt x="7196" y="21972"/>
                </a:cubicBezTo>
                <a:lnTo>
                  <a:pt x="7196" y="21972"/>
                </a:lnTo>
                <a:cubicBezTo>
                  <a:pt x="7194" y="21972"/>
                  <a:pt x="7207" y="21976"/>
                  <a:pt x="7243" y="21987"/>
                </a:cubicBezTo>
                <a:lnTo>
                  <a:pt x="7243" y="21987"/>
                </a:lnTo>
                <a:cubicBezTo>
                  <a:pt x="7181" y="21970"/>
                  <a:pt x="7118" y="21953"/>
                  <a:pt x="7057" y="21932"/>
                </a:cubicBezTo>
                <a:cubicBezTo>
                  <a:pt x="6983" y="21908"/>
                  <a:pt x="6913" y="21886"/>
                  <a:pt x="6843" y="21859"/>
                </a:cubicBezTo>
                <a:cubicBezTo>
                  <a:pt x="6797" y="21842"/>
                  <a:pt x="6737" y="21816"/>
                  <a:pt x="6699" y="21799"/>
                </a:cubicBezTo>
                <a:lnTo>
                  <a:pt x="6699" y="21799"/>
                </a:lnTo>
                <a:cubicBezTo>
                  <a:pt x="6593" y="21738"/>
                  <a:pt x="6481" y="21664"/>
                  <a:pt x="6372" y="21625"/>
                </a:cubicBezTo>
                <a:lnTo>
                  <a:pt x="6372" y="21625"/>
                </a:lnTo>
                <a:cubicBezTo>
                  <a:pt x="6367" y="21622"/>
                  <a:pt x="6362" y="21618"/>
                  <a:pt x="6357" y="21614"/>
                </a:cubicBezTo>
                <a:cubicBezTo>
                  <a:pt x="6355" y="21613"/>
                  <a:pt x="6353" y="21612"/>
                  <a:pt x="6352" y="21610"/>
                </a:cubicBezTo>
                <a:lnTo>
                  <a:pt x="6352" y="21610"/>
                </a:lnTo>
                <a:cubicBezTo>
                  <a:pt x="6354" y="21614"/>
                  <a:pt x="6354" y="21617"/>
                  <a:pt x="6352" y="21619"/>
                </a:cubicBezTo>
                <a:cubicBezTo>
                  <a:pt x="6352" y="21619"/>
                  <a:pt x="6352" y="21619"/>
                  <a:pt x="6352" y="21619"/>
                </a:cubicBezTo>
                <a:cubicBezTo>
                  <a:pt x="6351" y="21619"/>
                  <a:pt x="6313" y="21588"/>
                  <a:pt x="6275" y="21555"/>
                </a:cubicBezTo>
                <a:lnTo>
                  <a:pt x="6275" y="21555"/>
                </a:lnTo>
                <a:cubicBezTo>
                  <a:pt x="6301" y="21572"/>
                  <a:pt x="6327" y="21592"/>
                  <a:pt x="6352" y="21610"/>
                </a:cubicBezTo>
                <a:lnTo>
                  <a:pt x="6352" y="21610"/>
                </a:lnTo>
                <a:cubicBezTo>
                  <a:pt x="6340" y="21589"/>
                  <a:pt x="6275" y="21545"/>
                  <a:pt x="6235" y="21520"/>
                </a:cubicBezTo>
                <a:lnTo>
                  <a:pt x="6235" y="21520"/>
                </a:lnTo>
                <a:cubicBezTo>
                  <a:pt x="6247" y="21531"/>
                  <a:pt x="6261" y="21543"/>
                  <a:pt x="6275" y="21555"/>
                </a:cubicBezTo>
                <a:lnTo>
                  <a:pt x="6275" y="21555"/>
                </a:lnTo>
                <a:cubicBezTo>
                  <a:pt x="6274" y="21554"/>
                  <a:pt x="6272" y="21553"/>
                  <a:pt x="6271" y="21552"/>
                </a:cubicBezTo>
                <a:cubicBezTo>
                  <a:pt x="6252" y="21540"/>
                  <a:pt x="6237" y="21530"/>
                  <a:pt x="6227" y="21522"/>
                </a:cubicBezTo>
                <a:lnTo>
                  <a:pt x="6227" y="21522"/>
                </a:lnTo>
                <a:cubicBezTo>
                  <a:pt x="6227" y="21523"/>
                  <a:pt x="6226" y="21523"/>
                  <a:pt x="6226" y="21523"/>
                </a:cubicBezTo>
                <a:cubicBezTo>
                  <a:pt x="6226" y="21524"/>
                  <a:pt x="6225" y="21524"/>
                  <a:pt x="6224" y="21524"/>
                </a:cubicBezTo>
                <a:cubicBezTo>
                  <a:pt x="6214" y="21524"/>
                  <a:pt x="6180" y="21488"/>
                  <a:pt x="6139" y="21440"/>
                </a:cubicBezTo>
                <a:lnTo>
                  <a:pt x="6139" y="21440"/>
                </a:lnTo>
                <a:cubicBezTo>
                  <a:pt x="6153" y="21451"/>
                  <a:pt x="6170" y="21466"/>
                  <a:pt x="6191" y="21483"/>
                </a:cubicBezTo>
                <a:cubicBezTo>
                  <a:pt x="6193" y="21485"/>
                  <a:pt x="6196" y="21488"/>
                  <a:pt x="6201" y="21492"/>
                </a:cubicBezTo>
                <a:lnTo>
                  <a:pt x="6201" y="21492"/>
                </a:lnTo>
                <a:cubicBezTo>
                  <a:pt x="6181" y="21472"/>
                  <a:pt x="6152" y="21447"/>
                  <a:pt x="6130" y="21428"/>
                </a:cubicBezTo>
                <a:lnTo>
                  <a:pt x="6130" y="21428"/>
                </a:lnTo>
                <a:cubicBezTo>
                  <a:pt x="6133" y="21432"/>
                  <a:pt x="6136" y="21436"/>
                  <a:pt x="6139" y="21440"/>
                </a:cubicBezTo>
                <a:lnTo>
                  <a:pt x="6139" y="21440"/>
                </a:lnTo>
                <a:cubicBezTo>
                  <a:pt x="6107" y="21412"/>
                  <a:pt x="6095" y="21402"/>
                  <a:pt x="6096" y="21402"/>
                </a:cubicBezTo>
                <a:lnTo>
                  <a:pt x="6096" y="21402"/>
                </a:lnTo>
                <a:cubicBezTo>
                  <a:pt x="6097" y="21402"/>
                  <a:pt x="6111" y="21413"/>
                  <a:pt x="6130" y="21428"/>
                </a:cubicBezTo>
                <a:lnTo>
                  <a:pt x="6130" y="21428"/>
                </a:lnTo>
                <a:cubicBezTo>
                  <a:pt x="6052" y="21336"/>
                  <a:pt x="5957" y="21209"/>
                  <a:pt x="5955" y="21209"/>
                </a:cubicBezTo>
                <a:lnTo>
                  <a:pt x="5955" y="21209"/>
                </a:lnTo>
                <a:cubicBezTo>
                  <a:pt x="5954" y="21209"/>
                  <a:pt x="5981" y="21246"/>
                  <a:pt x="6052" y="21346"/>
                </a:cubicBezTo>
                <a:lnTo>
                  <a:pt x="6052" y="21346"/>
                </a:lnTo>
                <a:cubicBezTo>
                  <a:pt x="5961" y="21219"/>
                  <a:pt x="5865" y="21095"/>
                  <a:pt x="5776" y="20966"/>
                </a:cubicBezTo>
                <a:cubicBezTo>
                  <a:pt x="5773" y="20962"/>
                  <a:pt x="5770" y="20958"/>
                  <a:pt x="5767" y="20954"/>
                </a:cubicBezTo>
                <a:lnTo>
                  <a:pt x="5767" y="20954"/>
                </a:lnTo>
                <a:cubicBezTo>
                  <a:pt x="5767" y="20953"/>
                  <a:pt x="5767" y="20952"/>
                  <a:pt x="5766" y="20952"/>
                </a:cubicBezTo>
                <a:cubicBezTo>
                  <a:pt x="5726" y="20872"/>
                  <a:pt x="5677" y="20795"/>
                  <a:pt x="5633" y="20715"/>
                </a:cubicBezTo>
                <a:cubicBezTo>
                  <a:pt x="5566" y="20586"/>
                  <a:pt x="5504" y="20453"/>
                  <a:pt x="5443" y="20320"/>
                </a:cubicBezTo>
                <a:cubicBezTo>
                  <a:pt x="5403" y="20231"/>
                  <a:pt x="5389" y="20194"/>
                  <a:pt x="5389" y="20194"/>
                </a:cubicBezTo>
                <a:lnTo>
                  <a:pt x="5389" y="20194"/>
                </a:lnTo>
                <a:cubicBezTo>
                  <a:pt x="5390" y="20194"/>
                  <a:pt x="5394" y="20204"/>
                  <a:pt x="5402" y="20224"/>
                </a:cubicBezTo>
                <a:lnTo>
                  <a:pt x="5402" y="20224"/>
                </a:lnTo>
                <a:cubicBezTo>
                  <a:pt x="5371" y="20140"/>
                  <a:pt x="5339" y="20055"/>
                  <a:pt x="5311" y="19969"/>
                </a:cubicBezTo>
                <a:cubicBezTo>
                  <a:pt x="5204" y="19653"/>
                  <a:pt x="5119" y="19330"/>
                  <a:pt x="5055" y="19003"/>
                </a:cubicBezTo>
                <a:cubicBezTo>
                  <a:pt x="5023" y="18840"/>
                  <a:pt x="4994" y="18677"/>
                  <a:pt x="4972" y="18512"/>
                </a:cubicBezTo>
                <a:cubicBezTo>
                  <a:pt x="4950" y="18370"/>
                  <a:pt x="4935" y="18228"/>
                  <a:pt x="4927" y="18086"/>
                </a:cubicBezTo>
                <a:cubicBezTo>
                  <a:pt x="4852" y="16991"/>
                  <a:pt x="4951" y="15894"/>
                  <a:pt x="5219" y="14834"/>
                </a:cubicBezTo>
                <a:lnTo>
                  <a:pt x="5219" y="14834"/>
                </a:lnTo>
                <a:cubicBezTo>
                  <a:pt x="6150" y="15248"/>
                  <a:pt x="7154" y="15482"/>
                  <a:pt x="8171" y="15482"/>
                </a:cubicBezTo>
                <a:cubicBezTo>
                  <a:pt x="8537" y="15482"/>
                  <a:pt x="8905" y="15452"/>
                  <a:pt x="9271" y="15389"/>
                </a:cubicBezTo>
                <a:cubicBezTo>
                  <a:pt x="10600" y="15160"/>
                  <a:pt x="11976" y="14429"/>
                  <a:pt x="12623" y="13197"/>
                </a:cubicBezTo>
                <a:cubicBezTo>
                  <a:pt x="12955" y="12569"/>
                  <a:pt x="13097" y="11858"/>
                  <a:pt x="13033" y="11151"/>
                </a:cubicBezTo>
                <a:cubicBezTo>
                  <a:pt x="13000" y="10731"/>
                  <a:pt x="12912" y="10318"/>
                  <a:pt x="12773" y="9921"/>
                </a:cubicBezTo>
                <a:cubicBezTo>
                  <a:pt x="12485" y="9107"/>
                  <a:pt x="11837" y="8590"/>
                  <a:pt x="11032" y="8326"/>
                </a:cubicBezTo>
                <a:cubicBezTo>
                  <a:pt x="10393" y="8117"/>
                  <a:pt x="9751" y="8011"/>
                  <a:pt x="9124" y="8011"/>
                </a:cubicBezTo>
                <a:cubicBezTo>
                  <a:pt x="7607" y="8011"/>
                  <a:pt x="6181" y="8630"/>
                  <a:pt x="5109" y="9884"/>
                </a:cubicBezTo>
                <a:cubicBezTo>
                  <a:pt x="4429" y="10679"/>
                  <a:pt x="3921" y="11627"/>
                  <a:pt x="3574" y="12637"/>
                </a:cubicBezTo>
                <a:lnTo>
                  <a:pt x="3574" y="12637"/>
                </a:lnTo>
                <a:cubicBezTo>
                  <a:pt x="3538" y="12600"/>
                  <a:pt x="3485" y="12547"/>
                  <a:pt x="3474" y="12536"/>
                </a:cubicBezTo>
                <a:cubicBezTo>
                  <a:pt x="3403" y="12462"/>
                  <a:pt x="3336" y="12387"/>
                  <a:pt x="3269" y="12312"/>
                </a:cubicBezTo>
                <a:cubicBezTo>
                  <a:pt x="3213" y="12247"/>
                  <a:pt x="3194" y="12226"/>
                  <a:pt x="3195" y="12226"/>
                </a:cubicBezTo>
                <a:lnTo>
                  <a:pt x="3195" y="12226"/>
                </a:lnTo>
                <a:cubicBezTo>
                  <a:pt x="3196" y="12226"/>
                  <a:pt x="3239" y="12275"/>
                  <a:pt x="3256" y="12296"/>
                </a:cubicBezTo>
                <a:cubicBezTo>
                  <a:pt x="3224" y="12256"/>
                  <a:pt x="3192" y="12215"/>
                  <a:pt x="3161" y="12173"/>
                </a:cubicBezTo>
                <a:cubicBezTo>
                  <a:pt x="2993" y="11945"/>
                  <a:pt x="2900" y="11810"/>
                  <a:pt x="2791" y="11622"/>
                </a:cubicBezTo>
                <a:cubicBezTo>
                  <a:pt x="2309" y="10774"/>
                  <a:pt x="2084" y="9961"/>
                  <a:pt x="2236" y="8984"/>
                </a:cubicBezTo>
                <a:cubicBezTo>
                  <a:pt x="2400" y="7936"/>
                  <a:pt x="2875" y="6967"/>
                  <a:pt x="3451" y="6088"/>
                </a:cubicBezTo>
                <a:cubicBezTo>
                  <a:pt x="4145" y="5039"/>
                  <a:pt x="4988" y="4098"/>
                  <a:pt x="5955" y="3292"/>
                </a:cubicBezTo>
                <a:cubicBezTo>
                  <a:pt x="6776" y="2607"/>
                  <a:pt x="7699" y="1987"/>
                  <a:pt x="8744" y="1716"/>
                </a:cubicBezTo>
                <a:cubicBezTo>
                  <a:pt x="9204" y="1596"/>
                  <a:pt x="8642" y="883"/>
                  <a:pt x="8499" y="728"/>
                </a:cubicBezTo>
                <a:cubicBezTo>
                  <a:pt x="8254" y="463"/>
                  <a:pt x="7751" y="0"/>
                  <a:pt x="7317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0" name="Google Shape;670;p18"/>
          <p:cNvSpPr/>
          <p:nvPr/>
        </p:nvSpPr>
        <p:spPr>
          <a:xfrm rot="10800000">
            <a:off x="10742485" y="5880916"/>
            <a:ext cx="693468" cy="828067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1" name="Google Shape;671;p18"/>
          <p:cNvSpPr/>
          <p:nvPr/>
        </p:nvSpPr>
        <p:spPr>
          <a:xfrm rot="10800000">
            <a:off x="10414153" y="1443853"/>
            <a:ext cx="328307" cy="306363"/>
          </a:xfrm>
          <a:custGeom>
            <a:avLst/>
            <a:gdLst/>
            <a:ahLst/>
            <a:cxnLst/>
            <a:rect l="l" t="t" r="r" b="b"/>
            <a:pathLst>
              <a:path w="8498" h="7930" extrusionOk="0">
                <a:moveTo>
                  <a:pt x="5850" y="1"/>
                </a:moveTo>
                <a:cubicBezTo>
                  <a:pt x="4962" y="1555"/>
                  <a:pt x="3595" y="2685"/>
                  <a:pt x="2149" y="3881"/>
                </a:cubicBezTo>
                <a:cubicBezTo>
                  <a:pt x="1424" y="4482"/>
                  <a:pt x="673" y="5102"/>
                  <a:pt x="0" y="5774"/>
                </a:cubicBezTo>
                <a:lnTo>
                  <a:pt x="2155" y="7929"/>
                </a:lnTo>
                <a:cubicBezTo>
                  <a:pt x="2726" y="7358"/>
                  <a:pt x="3389" y="6811"/>
                  <a:pt x="4092" y="6231"/>
                </a:cubicBezTo>
                <a:cubicBezTo>
                  <a:pt x="5611" y="4974"/>
                  <a:pt x="7333" y="3551"/>
                  <a:pt x="8498" y="1512"/>
                </a:cubicBezTo>
                <a:lnTo>
                  <a:pt x="5850" y="1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892122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3" name="Google Shape;673;p19"/>
          <p:cNvGrpSpPr/>
          <p:nvPr/>
        </p:nvGrpSpPr>
        <p:grpSpPr>
          <a:xfrm>
            <a:off x="14533" y="0"/>
            <a:ext cx="12190400" cy="6858000"/>
            <a:chOff x="10900" y="0"/>
            <a:chExt cx="9142800" cy="5143500"/>
          </a:xfrm>
        </p:grpSpPr>
        <p:cxnSp>
          <p:nvCxnSpPr>
            <p:cNvPr id="674" name="Google Shape;674;p19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5" name="Google Shape;675;p19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6" name="Google Shape;676;p19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7" name="Google Shape;677;p19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8" name="Google Shape;678;p19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9" name="Google Shape;679;p19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0" name="Google Shape;680;p19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1" name="Google Shape;681;p19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2" name="Google Shape;682;p19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3" name="Google Shape;683;p19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4" name="Google Shape;684;p19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5" name="Google Shape;685;p19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6" name="Google Shape;686;p19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7" name="Google Shape;687;p19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8" name="Google Shape;688;p19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9" name="Google Shape;689;p19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0" name="Google Shape;690;p19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1" name="Google Shape;691;p19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2" name="Google Shape;692;p19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3" name="Google Shape;693;p19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9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9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19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19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19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19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19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9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702" name="Google Shape;702;p19"/>
          <p:cNvGrpSpPr/>
          <p:nvPr/>
        </p:nvGrpSpPr>
        <p:grpSpPr>
          <a:xfrm rot="10800000">
            <a:off x="-58749" y="-999656"/>
            <a:ext cx="12513169" cy="8025927"/>
            <a:chOff x="-44062" y="-749742"/>
            <a:chExt cx="9384877" cy="6019445"/>
          </a:xfrm>
        </p:grpSpPr>
        <p:sp>
          <p:nvSpPr>
            <p:cNvPr id="703" name="Google Shape;703;p19"/>
            <p:cNvSpPr/>
            <p:nvPr/>
          </p:nvSpPr>
          <p:spPr>
            <a:xfrm>
              <a:off x="165315" y="2970308"/>
              <a:ext cx="340398" cy="375255"/>
            </a:xfrm>
            <a:custGeom>
              <a:avLst/>
              <a:gdLst/>
              <a:ahLst/>
              <a:cxnLst/>
              <a:rect l="l" t="t" r="r" b="b"/>
              <a:pathLst>
                <a:path w="11748" h="12951" extrusionOk="0">
                  <a:moveTo>
                    <a:pt x="2065" y="1"/>
                  </a:moveTo>
                  <a:cubicBezTo>
                    <a:pt x="1319" y="1"/>
                    <a:pt x="488" y="136"/>
                    <a:pt x="417" y="513"/>
                  </a:cubicBezTo>
                  <a:cubicBezTo>
                    <a:pt x="160" y="1879"/>
                    <a:pt x="0" y="3428"/>
                    <a:pt x="608" y="4730"/>
                  </a:cubicBezTo>
                  <a:cubicBezTo>
                    <a:pt x="1026" y="5631"/>
                    <a:pt x="1766" y="6254"/>
                    <a:pt x="2646" y="6678"/>
                  </a:cubicBezTo>
                  <a:cubicBezTo>
                    <a:pt x="3565" y="7119"/>
                    <a:pt x="4547" y="7373"/>
                    <a:pt x="5510" y="7692"/>
                  </a:cubicBezTo>
                  <a:cubicBezTo>
                    <a:pt x="6416" y="7993"/>
                    <a:pt x="7175" y="8275"/>
                    <a:pt x="7867" y="8994"/>
                  </a:cubicBezTo>
                  <a:cubicBezTo>
                    <a:pt x="8808" y="9972"/>
                    <a:pt x="8907" y="11419"/>
                    <a:pt x="8798" y="12704"/>
                  </a:cubicBezTo>
                  <a:cubicBezTo>
                    <a:pt x="8780" y="12905"/>
                    <a:pt x="9222" y="12951"/>
                    <a:pt x="9626" y="12951"/>
                  </a:cubicBezTo>
                  <a:cubicBezTo>
                    <a:pt x="9914" y="12951"/>
                    <a:pt x="10184" y="12928"/>
                    <a:pt x="10255" y="12921"/>
                  </a:cubicBezTo>
                  <a:cubicBezTo>
                    <a:pt x="10520" y="12894"/>
                    <a:pt x="11608" y="12825"/>
                    <a:pt x="11642" y="12424"/>
                  </a:cubicBezTo>
                  <a:cubicBezTo>
                    <a:pt x="11747" y="11189"/>
                    <a:pt x="11640" y="9918"/>
                    <a:pt x="10888" y="8889"/>
                  </a:cubicBezTo>
                  <a:cubicBezTo>
                    <a:pt x="10305" y="8095"/>
                    <a:pt x="9408" y="7638"/>
                    <a:pt x="8507" y="7294"/>
                  </a:cubicBezTo>
                  <a:cubicBezTo>
                    <a:pt x="6779" y="6638"/>
                    <a:pt x="4651" y="6461"/>
                    <a:pt x="3622" y="4774"/>
                  </a:cubicBezTo>
                  <a:cubicBezTo>
                    <a:pt x="2807" y="3438"/>
                    <a:pt x="2986" y="1695"/>
                    <a:pt x="3261" y="233"/>
                  </a:cubicBezTo>
                  <a:cubicBezTo>
                    <a:pt x="3286" y="101"/>
                    <a:pt x="2707" y="1"/>
                    <a:pt x="2065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4" name="Google Shape;704;p19"/>
            <p:cNvSpPr/>
            <p:nvPr/>
          </p:nvSpPr>
          <p:spPr>
            <a:xfrm>
              <a:off x="-44062" y="3571652"/>
              <a:ext cx="759174" cy="1698051"/>
            </a:xfrm>
            <a:custGeom>
              <a:avLst/>
              <a:gdLst/>
              <a:ahLst/>
              <a:cxnLst/>
              <a:rect l="l" t="t" r="r" b="b"/>
              <a:pathLst>
                <a:path w="26201" h="58604" extrusionOk="0">
                  <a:moveTo>
                    <a:pt x="5742" y="22424"/>
                  </a:moveTo>
                  <a:cubicBezTo>
                    <a:pt x="5704" y="22426"/>
                    <a:pt x="5689" y="22426"/>
                    <a:pt x="5687" y="22426"/>
                  </a:cubicBezTo>
                  <a:cubicBezTo>
                    <a:pt x="5683" y="22426"/>
                    <a:pt x="5717" y="22425"/>
                    <a:pt x="5742" y="22424"/>
                  </a:cubicBezTo>
                  <a:close/>
                  <a:moveTo>
                    <a:pt x="15230" y="22608"/>
                  </a:moveTo>
                  <a:lnTo>
                    <a:pt x="15230" y="22608"/>
                  </a:lnTo>
                  <a:cubicBezTo>
                    <a:pt x="15231" y="22608"/>
                    <a:pt x="15232" y="22608"/>
                    <a:pt x="15233" y="22608"/>
                  </a:cubicBezTo>
                  <a:lnTo>
                    <a:pt x="15233" y="22608"/>
                  </a:lnTo>
                  <a:cubicBezTo>
                    <a:pt x="15231" y="22608"/>
                    <a:pt x="15230" y="22608"/>
                    <a:pt x="15230" y="22608"/>
                  </a:cubicBezTo>
                  <a:close/>
                  <a:moveTo>
                    <a:pt x="15790" y="22813"/>
                  </a:moveTo>
                  <a:lnTo>
                    <a:pt x="15790" y="22813"/>
                  </a:lnTo>
                  <a:cubicBezTo>
                    <a:pt x="15802" y="22823"/>
                    <a:pt x="15812" y="22831"/>
                    <a:pt x="15820" y="22837"/>
                  </a:cubicBezTo>
                  <a:lnTo>
                    <a:pt x="15820" y="22837"/>
                  </a:lnTo>
                  <a:cubicBezTo>
                    <a:pt x="15810" y="22829"/>
                    <a:pt x="15800" y="22822"/>
                    <a:pt x="15791" y="22813"/>
                  </a:cubicBezTo>
                  <a:lnTo>
                    <a:pt x="15791" y="22813"/>
                  </a:lnTo>
                  <a:cubicBezTo>
                    <a:pt x="15791" y="22813"/>
                    <a:pt x="15791" y="22813"/>
                    <a:pt x="15790" y="22813"/>
                  </a:cubicBezTo>
                  <a:close/>
                  <a:moveTo>
                    <a:pt x="15987" y="22959"/>
                  </a:moveTo>
                  <a:cubicBezTo>
                    <a:pt x="16003" y="22971"/>
                    <a:pt x="16020" y="22982"/>
                    <a:pt x="16035" y="22994"/>
                  </a:cubicBezTo>
                  <a:cubicBezTo>
                    <a:pt x="16016" y="22980"/>
                    <a:pt x="16000" y="22968"/>
                    <a:pt x="15987" y="22959"/>
                  </a:cubicBezTo>
                  <a:close/>
                  <a:moveTo>
                    <a:pt x="16201" y="23148"/>
                  </a:moveTo>
                  <a:cubicBezTo>
                    <a:pt x="16275" y="23214"/>
                    <a:pt x="16300" y="23237"/>
                    <a:pt x="16300" y="23237"/>
                  </a:cubicBezTo>
                  <a:cubicBezTo>
                    <a:pt x="16300" y="23237"/>
                    <a:pt x="16243" y="23186"/>
                    <a:pt x="16201" y="23148"/>
                  </a:cubicBezTo>
                  <a:close/>
                  <a:moveTo>
                    <a:pt x="16412" y="25138"/>
                  </a:moveTo>
                  <a:lnTo>
                    <a:pt x="16412" y="25138"/>
                  </a:lnTo>
                  <a:cubicBezTo>
                    <a:pt x="16412" y="25139"/>
                    <a:pt x="16411" y="25140"/>
                    <a:pt x="16411" y="25141"/>
                  </a:cubicBezTo>
                  <a:lnTo>
                    <a:pt x="16411" y="25141"/>
                  </a:lnTo>
                  <a:cubicBezTo>
                    <a:pt x="16411" y="25140"/>
                    <a:pt x="16412" y="25139"/>
                    <a:pt x="16412" y="25138"/>
                  </a:cubicBezTo>
                  <a:close/>
                  <a:moveTo>
                    <a:pt x="19352" y="36701"/>
                  </a:moveTo>
                  <a:cubicBezTo>
                    <a:pt x="19353" y="36701"/>
                    <a:pt x="19353" y="36701"/>
                    <a:pt x="19354" y="36701"/>
                  </a:cubicBezTo>
                  <a:lnTo>
                    <a:pt x="19354" y="36701"/>
                  </a:lnTo>
                  <a:cubicBezTo>
                    <a:pt x="19354" y="36705"/>
                    <a:pt x="19353" y="36710"/>
                    <a:pt x="19353" y="36714"/>
                  </a:cubicBezTo>
                  <a:lnTo>
                    <a:pt x="19353" y="36714"/>
                  </a:lnTo>
                  <a:cubicBezTo>
                    <a:pt x="19353" y="36709"/>
                    <a:pt x="19353" y="36705"/>
                    <a:pt x="19352" y="36701"/>
                  </a:cubicBezTo>
                  <a:close/>
                  <a:moveTo>
                    <a:pt x="17957" y="36354"/>
                  </a:moveTo>
                  <a:cubicBezTo>
                    <a:pt x="18149" y="36354"/>
                    <a:pt x="18350" y="36377"/>
                    <a:pt x="18618" y="36421"/>
                  </a:cubicBezTo>
                  <a:cubicBezTo>
                    <a:pt x="18581" y="36415"/>
                    <a:pt x="18561" y="36413"/>
                    <a:pt x="18556" y="36413"/>
                  </a:cubicBezTo>
                  <a:cubicBezTo>
                    <a:pt x="18528" y="36413"/>
                    <a:pt x="18808" y="36472"/>
                    <a:pt x="18866" y="36490"/>
                  </a:cubicBezTo>
                  <a:cubicBezTo>
                    <a:pt x="18922" y="36508"/>
                    <a:pt x="18978" y="36530"/>
                    <a:pt x="19034" y="36546"/>
                  </a:cubicBezTo>
                  <a:cubicBezTo>
                    <a:pt x="19046" y="36549"/>
                    <a:pt x="19057" y="36552"/>
                    <a:pt x="19067" y="36555"/>
                  </a:cubicBezTo>
                  <a:lnTo>
                    <a:pt x="19067" y="36555"/>
                  </a:lnTo>
                  <a:cubicBezTo>
                    <a:pt x="19075" y="36559"/>
                    <a:pt x="19085" y="36564"/>
                    <a:pt x="19096" y="36570"/>
                  </a:cubicBezTo>
                  <a:cubicBezTo>
                    <a:pt x="19181" y="36613"/>
                    <a:pt x="19265" y="36655"/>
                    <a:pt x="19348" y="36698"/>
                  </a:cubicBezTo>
                  <a:lnTo>
                    <a:pt x="19348" y="36698"/>
                  </a:lnTo>
                  <a:cubicBezTo>
                    <a:pt x="19350" y="36708"/>
                    <a:pt x="19351" y="36718"/>
                    <a:pt x="19353" y="36728"/>
                  </a:cubicBezTo>
                  <a:lnTo>
                    <a:pt x="19353" y="36728"/>
                  </a:lnTo>
                  <a:cubicBezTo>
                    <a:pt x="19352" y="36754"/>
                    <a:pt x="19348" y="36785"/>
                    <a:pt x="19340" y="36816"/>
                  </a:cubicBezTo>
                  <a:cubicBezTo>
                    <a:pt x="19323" y="36888"/>
                    <a:pt x="19299" y="36960"/>
                    <a:pt x="19280" y="37032"/>
                  </a:cubicBezTo>
                  <a:cubicBezTo>
                    <a:pt x="19276" y="37048"/>
                    <a:pt x="19273" y="37061"/>
                    <a:pt x="19271" y="37070"/>
                  </a:cubicBezTo>
                  <a:lnTo>
                    <a:pt x="19271" y="37070"/>
                  </a:lnTo>
                  <a:cubicBezTo>
                    <a:pt x="19264" y="37079"/>
                    <a:pt x="19254" y="37092"/>
                    <a:pt x="19241" y="37111"/>
                  </a:cubicBezTo>
                  <a:cubicBezTo>
                    <a:pt x="19142" y="37257"/>
                    <a:pt x="19054" y="37402"/>
                    <a:pt x="18938" y="37535"/>
                  </a:cubicBezTo>
                  <a:cubicBezTo>
                    <a:pt x="18876" y="37607"/>
                    <a:pt x="18808" y="37674"/>
                    <a:pt x="18743" y="37742"/>
                  </a:cubicBezTo>
                  <a:cubicBezTo>
                    <a:pt x="18708" y="37778"/>
                    <a:pt x="18671" y="37810"/>
                    <a:pt x="18634" y="37843"/>
                  </a:cubicBezTo>
                  <a:cubicBezTo>
                    <a:pt x="18631" y="37846"/>
                    <a:pt x="18628" y="37849"/>
                    <a:pt x="18625" y="37852"/>
                  </a:cubicBezTo>
                  <a:lnTo>
                    <a:pt x="18625" y="37852"/>
                  </a:lnTo>
                  <a:cubicBezTo>
                    <a:pt x="18623" y="37853"/>
                    <a:pt x="18622" y="37854"/>
                    <a:pt x="18620" y="37856"/>
                  </a:cubicBezTo>
                  <a:cubicBezTo>
                    <a:pt x="18451" y="37993"/>
                    <a:pt x="18273" y="38123"/>
                    <a:pt x="18091" y="38243"/>
                  </a:cubicBezTo>
                  <a:cubicBezTo>
                    <a:pt x="17679" y="38506"/>
                    <a:pt x="17243" y="38733"/>
                    <a:pt x="16791" y="38921"/>
                  </a:cubicBezTo>
                  <a:cubicBezTo>
                    <a:pt x="16233" y="39158"/>
                    <a:pt x="15938" y="39255"/>
                    <a:pt x="15351" y="39401"/>
                  </a:cubicBezTo>
                  <a:cubicBezTo>
                    <a:pt x="14819" y="39535"/>
                    <a:pt x="14276" y="39629"/>
                    <a:pt x="13730" y="39680"/>
                  </a:cubicBezTo>
                  <a:cubicBezTo>
                    <a:pt x="13608" y="39691"/>
                    <a:pt x="13487" y="39701"/>
                    <a:pt x="13364" y="39707"/>
                  </a:cubicBezTo>
                  <a:cubicBezTo>
                    <a:pt x="13348" y="39708"/>
                    <a:pt x="13332" y="39709"/>
                    <a:pt x="13315" y="39710"/>
                  </a:cubicBezTo>
                  <a:lnTo>
                    <a:pt x="13315" y="39710"/>
                  </a:lnTo>
                  <a:cubicBezTo>
                    <a:pt x="13600" y="39178"/>
                    <a:pt x="13950" y="38677"/>
                    <a:pt x="14359" y="38222"/>
                  </a:cubicBezTo>
                  <a:cubicBezTo>
                    <a:pt x="15102" y="37394"/>
                    <a:pt x="16144" y="36693"/>
                    <a:pt x="17152" y="36466"/>
                  </a:cubicBezTo>
                  <a:cubicBezTo>
                    <a:pt x="17487" y="36390"/>
                    <a:pt x="17715" y="36354"/>
                    <a:pt x="17957" y="36354"/>
                  </a:cubicBezTo>
                  <a:close/>
                  <a:moveTo>
                    <a:pt x="9409" y="1"/>
                  </a:moveTo>
                  <a:cubicBezTo>
                    <a:pt x="9281" y="1"/>
                    <a:pt x="9160" y="30"/>
                    <a:pt x="9057" y="97"/>
                  </a:cubicBezTo>
                  <a:lnTo>
                    <a:pt x="9057" y="94"/>
                  </a:lnTo>
                  <a:cubicBezTo>
                    <a:pt x="7445" y="1132"/>
                    <a:pt x="6145" y="2683"/>
                    <a:pt x="5023" y="4215"/>
                  </a:cubicBezTo>
                  <a:cubicBezTo>
                    <a:pt x="3600" y="6163"/>
                    <a:pt x="2415" y="8275"/>
                    <a:pt x="1491" y="10505"/>
                  </a:cubicBezTo>
                  <a:cubicBezTo>
                    <a:pt x="633" y="12581"/>
                    <a:pt x="1" y="14816"/>
                    <a:pt x="69" y="17082"/>
                  </a:cubicBezTo>
                  <a:cubicBezTo>
                    <a:pt x="98" y="18048"/>
                    <a:pt x="288" y="19039"/>
                    <a:pt x="702" y="19917"/>
                  </a:cubicBezTo>
                  <a:cubicBezTo>
                    <a:pt x="1183" y="20938"/>
                    <a:pt x="1863" y="22077"/>
                    <a:pt x="2838" y="22906"/>
                  </a:cubicBezTo>
                  <a:cubicBezTo>
                    <a:pt x="3949" y="23851"/>
                    <a:pt x="5280" y="24228"/>
                    <a:pt x="6653" y="24228"/>
                  </a:cubicBezTo>
                  <a:cubicBezTo>
                    <a:pt x="7272" y="24228"/>
                    <a:pt x="7899" y="24151"/>
                    <a:pt x="8519" y="24017"/>
                  </a:cubicBezTo>
                  <a:cubicBezTo>
                    <a:pt x="10343" y="23619"/>
                    <a:pt x="12084" y="22830"/>
                    <a:pt x="13946" y="22600"/>
                  </a:cubicBezTo>
                  <a:cubicBezTo>
                    <a:pt x="14224" y="22565"/>
                    <a:pt x="14376" y="22546"/>
                    <a:pt x="14541" y="22546"/>
                  </a:cubicBezTo>
                  <a:cubicBezTo>
                    <a:pt x="14671" y="22546"/>
                    <a:pt x="14809" y="22558"/>
                    <a:pt x="15025" y="22582"/>
                  </a:cubicBezTo>
                  <a:cubicBezTo>
                    <a:pt x="15105" y="22592"/>
                    <a:pt x="15184" y="22604"/>
                    <a:pt x="15263" y="22616"/>
                  </a:cubicBezTo>
                  <a:lnTo>
                    <a:pt x="15263" y="22616"/>
                  </a:lnTo>
                  <a:cubicBezTo>
                    <a:pt x="15303" y="22626"/>
                    <a:pt x="15343" y="22635"/>
                    <a:pt x="15382" y="22647"/>
                  </a:cubicBezTo>
                  <a:cubicBezTo>
                    <a:pt x="15457" y="22671"/>
                    <a:pt x="15533" y="22698"/>
                    <a:pt x="15609" y="22723"/>
                  </a:cubicBezTo>
                  <a:lnTo>
                    <a:pt x="15609" y="22723"/>
                  </a:lnTo>
                  <a:cubicBezTo>
                    <a:pt x="15659" y="22749"/>
                    <a:pt x="15712" y="22774"/>
                    <a:pt x="15764" y="22799"/>
                  </a:cubicBezTo>
                  <a:cubicBezTo>
                    <a:pt x="15773" y="22804"/>
                    <a:pt x="15782" y="22809"/>
                    <a:pt x="15790" y="22813"/>
                  </a:cubicBezTo>
                  <a:lnTo>
                    <a:pt x="15790" y="22813"/>
                  </a:lnTo>
                  <a:cubicBezTo>
                    <a:pt x="15786" y="22810"/>
                    <a:pt x="15782" y="22806"/>
                    <a:pt x="15778" y="22803"/>
                  </a:cubicBezTo>
                  <a:lnTo>
                    <a:pt x="15778" y="22803"/>
                  </a:lnTo>
                  <a:cubicBezTo>
                    <a:pt x="15782" y="22806"/>
                    <a:pt x="15786" y="22810"/>
                    <a:pt x="15791" y="22813"/>
                  </a:cubicBezTo>
                  <a:lnTo>
                    <a:pt x="15791" y="22813"/>
                  </a:lnTo>
                  <a:cubicBezTo>
                    <a:pt x="15850" y="22846"/>
                    <a:pt x="15877" y="22870"/>
                    <a:pt x="15871" y="22870"/>
                  </a:cubicBezTo>
                  <a:cubicBezTo>
                    <a:pt x="15867" y="22870"/>
                    <a:pt x="15850" y="22860"/>
                    <a:pt x="15820" y="22837"/>
                  </a:cubicBezTo>
                  <a:lnTo>
                    <a:pt x="15820" y="22837"/>
                  </a:lnTo>
                  <a:cubicBezTo>
                    <a:pt x="15863" y="22870"/>
                    <a:pt x="15908" y="22902"/>
                    <a:pt x="15952" y="22933"/>
                  </a:cubicBezTo>
                  <a:lnTo>
                    <a:pt x="15952" y="22933"/>
                  </a:lnTo>
                  <a:cubicBezTo>
                    <a:pt x="15943" y="22928"/>
                    <a:pt x="15939" y="22925"/>
                    <a:pt x="15938" y="22925"/>
                  </a:cubicBezTo>
                  <a:cubicBezTo>
                    <a:pt x="15932" y="22925"/>
                    <a:pt x="16115" y="23070"/>
                    <a:pt x="16171" y="23120"/>
                  </a:cubicBezTo>
                  <a:cubicBezTo>
                    <a:pt x="16179" y="23127"/>
                    <a:pt x="16186" y="23134"/>
                    <a:pt x="16193" y="23140"/>
                  </a:cubicBezTo>
                  <a:lnTo>
                    <a:pt x="16193" y="23140"/>
                  </a:lnTo>
                  <a:cubicBezTo>
                    <a:pt x="16230" y="23176"/>
                    <a:pt x="16269" y="23210"/>
                    <a:pt x="16305" y="23247"/>
                  </a:cubicBezTo>
                  <a:cubicBezTo>
                    <a:pt x="16361" y="23306"/>
                    <a:pt x="16413" y="23376"/>
                    <a:pt x="16472" y="23428"/>
                  </a:cubicBezTo>
                  <a:lnTo>
                    <a:pt x="16472" y="23428"/>
                  </a:lnTo>
                  <a:cubicBezTo>
                    <a:pt x="16392" y="23356"/>
                    <a:pt x="16363" y="23330"/>
                    <a:pt x="16362" y="23330"/>
                  </a:cubicBezTo>
                  <a:lnTo>
                    <a:pt x="16362" y="23330"/>
                  </a:lnTo>
                  <a:cubicBezTo>
                    <a:pt x="16361" y="23330"/>
                    <a:pt x="16447" y="23411"/>
                    <a:pt x="16489" y="23467"/>
                  </a:cubicBezTo>
                  <a:cubicBezTo>
                    <a:pt x="16498" y="23480"/>
                    <a:pt x="16506" y="23493"/>
                    <a:pt x="16514" y="23507"/>
                  </a:cubicBezTo>
                  <a:lnTo>
                    <a:pt x="16514" y="23507"/>
                  </a:lnTo>
                  <a:cubicBezTo>
                    <a:pt x="16539" y="23572"/>
                    <a:pt x="16567" y="23639"/>
                    <a:pt x="16597" y="23700"/>
                  </a:cubicBezTo>
                  <a:cubicBezTo>
                    <a:pt x="16601" y="23708"/>
                    <a:pt x="16605" y="23715"/>
                    <a:pt x="16608" y="23721"/>
                  </a:cubicBezTo>
                  <a:lnTo>
                    <a:pt x="16608" y="23721"/>
                  </a:lnTo>
                  <a:cubicBezTo>
                    <a:pt x="16608" y="23723"/>
                    <a:pt x="16608" y="23724"/>
                    <a:pt x="16609" y="23726"/>
                  </a:cubicBezTo>
                  <a:cubicBezTo>
                    <a:pt x="16621" y="23802"/>
                    <a:pt x="16639" y="23878"/>
                    <a:pt x="16647" y="23956"/>
                  </a:cubicBezTo>
                  <a:cubicBezTo>
                    <a:pt x="16653" y="24025"/>
                    <a:pt x="16655" y="24092"/>
                    <a:pt x="16658" y="24160"/>
                  </a:cubicBezTo>
                  <a:cubicBezTo>
                    <a:pt x="16658" y="24162"/>
                    <a:pt x="16658" y="24163"/>
                    <a:pt x="16658" y="24164"/>
                  </a:cubicBezTo>
                  <a:lnTo>
                    <a:pt x="16658" y="24164"/>
                  </a:lnTo>
                  <a:cubicBezTo>
                    <a:pt x="16656" y="24191"/>
                    <a:pt x="16654" y="24219"/>
                    <a:pt x="16650" y="24245"/>
                  </a:cubicBezTo>
                  <a:cubicBezTo>
                    <a:pt x="16609" y="24560"/>
                    <a:pt x="16524" y="24868"/>
                    <a:pt x="16401" y="25160"/>
                  </a:cubicBezTo>
                  <a:cubicBezTo>
                    <a:pt x="16400" y="25163"/>
                    <a:pt x="16398" y="25166"/>
                    <a:pt x="16397" y="25169"/>
                  </a:cubicBezTo>
                  <a:lnTo>
                    <a:pt x="16397" y="25169"/>
                  </a:lnTo>
                  <a:cubicBezTo>
                    <a:pt x="16382" y="25201"/>
                    <a:pt x="16367" y="25233"/>
                    <a:pt x="16351" y="25264"/>
                  </a:cubicBezTo>
                  <a:cubicBezTo>
                    <a:pt x="16313" y="25339"/>
                    <a:pt x="16275" y="25413"/>
                    <a:pt x="16235" y="25486"/>
                  </a:cubicBezTo>
                  <a:cubicBezTo>
                    <a:pt x="16137" y="25664"/>
                    <a:pt x="16032" y="25835"/>
                    <a:pt x="15920" y="26001"/>
                  </a:cubicBezTo>
                  <a:cubicBezTo>
                    <a:pt x="15690" y="26344"/>
                    <a:pt x="15442" y="26673"/>
                    <a:pt x="15177" y="26991"/>
                  </a:cubicBezTo>
                  <a:cubicBezTo>
                    <a:pt x="13966" y="28456"/>
                    <a:pt x="12552" y="29742"/>
                    <a:pt x="11243" y="31118"/>
                  </a:cubicBezTo>
                  <a:cubicBezTo>
                    <a:pt x="10048" y="32372"/>
                    <a:pt x="8782" y="33752"/>
                    <a:pt x="8226" y="35431"/>
                  </a:cubicBezTo>
                  <a:cubicBezTo>
                    <a:pt x="7701" y="37022"/>
                    <a:pt x="8263" y="38848"/>
                    <a:pt x="9484" y="39968"/>
                  </a:cubicBezTo>
                  <a:cubicBezTo>
                    <a:pt x="9800" y="40258"/>
                    <a:pt x="10141" y="40502"/>
                    <a:pt x="10499" y="40704"/>
                  </a:cubicBezTo>
                  <a:lnTo>
                    <a:pt x="10499" y="40704"/>
                  </a:lnTo>
                  <a:cubicBezTo>
                    <a:pt x="10290" y="41706"/>
                    <a:pt x="10257" y="42744"/>
                    <a:pt x="10420" y="43759"/>
                  </a:cubicBezTo>
                  <a:cubicBezTo>
                    <a:pt x="10829" y="46302"/>
                    <a:pt x="12410" y="48773"/>
                    <a:pt x="14509" y="50262"/>
                  </a:cubicBezTo>
                  <a:cubicBezTo>
                    <a:pt x="16198" y="51460"/>
                    <a:pt x="18182" y="51989"/>
                    <a:pt x="20141" y="52561"/>
                  </a:cubicBezTo>
                  <a:cubicBezTo>
                    <a:pt x="20575" y="52687"/>
                    <a:pt x="21010" y="52820"/>
                    <a:pt x="21436" y="52973"/>
                  </a:cubicBezTo>
                  <a:cubicBezTo>
                    <a:pt x="21532" y="53007"/>
                    <a:pt x="21628" y="53042"/>
                    <a:pt x="21724" y="53079"/>
                  </a:cubicBezTo>
                  <a:cubicBezTo>
                    <a:pt x="21774" y="53099"/>
                    <a:pt x="21853" y="53132"/>
                    <a:pt x="21887" y="53146"/>
                  </a:cubicBezTo>
                  <a:lnTo>
                    <a:pt x="21887" y="53146"/>
                  </a:lnTo>
                  <a:cubicBezTo>
                    <a:pt x="22068" y="53227"/>
                    <a:pt x="22249" y="53310"/>
                    <a:pt x="22424" y="53403"/>
                  </a:cubicBezTo>
                  <a:cubicBezTo>
                    <a:pt x="22510" y="53448"/>
                    <a:pt x="22593" y="53496"/>
                    <a:pt x="22676" y="53544"/>
                  </a:cubicBezTo>
                  <a:cubicBezTo>
                    <a:pt x="22684" y="53548"/>
                    <a:pt x="22692" y="53552"/>
                    <a:pt x="22699" y="53556"/>
                  </a:cubicBezTo>
                  <a:lnTo>
                    <a:pt x="22699" y="53556"/>
                  </a:lnTo>
                  <a:cubicBezTo>
                    <a:pt x="22704" y="53560"/>
                    <a:pt x="22710" y="53565"/>
                    <a:pt x="22718" y="53571"/>
                  </a:cubicBezTo>
                  <a:cubicBezTo>
                    <a:pt x="22793" y="53628"/>
                    <a:pt x="22873" y="53678"/>
                    <a:pt x="22948" y="53735"/>
                  </a:cubicBezTo>
                  <a:cubicBezTo>
                    <a:pt x="23010" y="53783"/>
                    <a:pt x="23129" y="53916"/>
                    <a:pt x="23133" y="53916"/>
                  </a:cubicBezTo>
                  <a:cubicBezTo>
                    <a:pt x="23135" y="53916"/>
                    <a:pt x="23112" y="53888"/>
                    <a:pt x="23049" y="53811"/>
                  </a:cubicBezTo>
                  <a:lnTo>
                    <a:pt x="23049" y="53811"/>
                  </a:lnTo>
                  <a:cubicBezTo>
                    <a:pt x="23108" y="53882"/>
                    <a:pt x="23183" y="53941"/>
                    <a:pt x="23246" y="54007"/>
                  </a:cubicBezTo>
                  <a:cubicBezTo>
                    <a:pt x="23295" y="54059"/>
                    <a:pt x="23361" y="54139"/>
                    <a:pt x="23363" y="54139"/>
                  </a:cubicBezTo>
                  <a:cubicBezTo>
                    <a:pt x="23363" y="54139"/>
                    <a:pt x="23363" y="54139"/>
                    <a:pt x="23363" y="54139"/>
                  </a:cubicBezTo>
                  <a:lnTo>
                    <a:pt x="23363" y="54139"/>
                  </a:lnTo>
                  <a:cubicBezTo>
                    <a:pt x="23399" y="54187"/>
                    <a:pt x="23434" y="54236"/>
                    <a:pt x="23468" y="54285"/>
                  </a:cubicBezTo>
                  <a:cubicBezTo>
                    <a:pt x="23492" y="54319"/>
                    <a:pt x="23607" y="54516"/>
                    <a:pt x="23612" y="54516"/>
                  </a:cubicBezTo>
                  <a:cubicBezTo>
                    <a:pt x="23613" y="54516"/>
                    <a:pt x="23604" y="54497"/>
                    <a:pt x="23579" y="54448"/>
                  </a:cubicBezTo>
                  <a:lnTo>
                    <a:pt x="23579" y="54448"/>
                  </a:lnTo>
                  <a:cubicBezTo>
                    <a:pt x="24016" y="55277"/>
                    <a:pt x="24114" y="56167"/>
                    <a:pt x="24067" y="57165"/>
                  </a:cubicBezTo>
                  <a:cubicBezTo>
                    <a:pt x="24040" y="57731"/>
                    <a:pt x="24456" y="58196"/>
                    <a:pt x="24941" y="58443"/>
                  </a:cubicBezTo>
                  <a:cubicBezTo>
                    <a:pt x="25080" y="58514"/>
                    <a:pt x="25373" y="58604"/>
                    <a:pt x="25634" y="58604"/>
                  </a:cubicBezTo>
                  <a:cubicBezTo>
                    <a:pt x="25894" y="58604"/>
                    <a:pt x="26124" y="58515"/>
                    <a:pt x="26136" y="58231"/>
                  </a:cubicBezTo>
                  <a:cubicBezTo>
                    <a:pt x="26200" y="56865"/>
                    <a:pt x="26050" y="55539"/>
                    <a:pt x="25369" y="54330"/>
                  </a:cubicBezTo>
                  <a:cubicBezTo>
                    <a:pt x="24801" y="53318"/>
                    <a:pt x="23892" y="52555"/>
                    <a:pt x="22892" y="51992"/>
                  </a:cubicBezTo>
                  <a:cubicBezTo>
                    <a:pt x="20999" y="50926"/>
                    <a:pt x="18775" y="50634"/>
                    <a:pt x="16767" y="49853"/>
                  </a:cubicBezTo>
                  <a:lnTo>
                    <a:pt x="16767" y="49853"/>
                  </a:lnTo>
                  <a:cubicBezTo>
                    <a:pt x="16768" y="49853"/>
                    <a:pt x="16768" y="49853"/>
                    <a:pt x="16768" y="49853"/>
                  </a:cubicBezTo>
                  <a:cubicBezTo>
                    <a:pt x="16768" y="49853"/>
                    <a:pt x="16767" y="49853"/>
                    <a:pt x="16766" y="49852"/>
                  </a:cubicBezTo>
                  <a:lnTo>
                    <a:pt x="16766" y="49852"/>
                  </a:lnTo>
                  <a:cubicBezTo>
                    <a:pt x="16767" y="49853"/>
                    <a:pt x="16767" y="49853"/>
                    <a:pt x="16767" y="49853"/>
                  </a:cubicBezTo>
                  <a:lnTo>
                    <a:pt x="16767" y="49853"/>
                  </a:lnTo>
                  <a:cubicBezTo>
                    <a:pt x="16763" y="49851"/>
                    <a:pt x="16759" y="49849"/>
                    <a:pt x="16753" y="49847"/>
                  </a:cubicBezTo>
                  <a:lnTo>
                    <a:pt x="16753" y="49847"/>
                  </a:lnTo>
                  <a:cubicBezTo>
                    <a:pt x="16758" y="49849"/>
                    <a:pt x="16762" y="49851"/>
                    <a:pt x="16766" y="49852"/>
                  </a:cubicBezTo>
                  <a:lnTo>
                    <a:pt x="16766" y="49852"/>
                  </a:lnTo>
                  <a:cubicBezTo>
                    <a:pt x="16764" y="49852"/>
                    <a:pt x="16762" y="49851"/>
                    <a:pt x="16760" y="49850"/>
                  </a:cubicBezTo>
                  <a:cubicBezTo>
                    <a:pt x="16688" y="49822"/>
                    <a:pt x="16664" y="49812"/>
                    <a:pt x="16665" y="49812"/>
                  </a:cubicBezTo>
                  <a:lnTo>
                    <a:pt x="16665" y="49812"/>
                  </a:lnTo>
                  <a:cubicBezTo>
                    <a:pt x="16666" y="49812"/>
                    <a:pt x="16721" y="49833"/>
                    <a:pt x="16753" y="49847"/>
                  </a:cubicBezTo>
                  <a:lnTo>
                    <a:pt x="16753" y="49847"/>
                  </a:lnTo>
                  <a:cubicBezTo>
                    <a:pt x="16699" y="49823"/>
                    <a:pt x="16647" y="49800"/>
                    <a:pt x="16594" y="49777"/>
                  </a:cubicBezTo>
                  <a:cubicBezTo>
                    <a:pt x="16463" y="49716"/>
                    <a:pt x="16334" y="49658"/>
                    <a:pt x="16206" y="49595"/>
                  </a:cubicBezTo>
                  <a:cubicBezTo>
                    <a:pt x="16093" y="49539"/>
                    <a:pt x="15981" y="49479"/>
                    <a:pt x="15869" y="49419"/>
                  </a:cubicBezTo>
                  <a:cubicBezTo>
                    <a:pt x="15800" y="49380"/>
                    <a:pt x="15732" y="49341"/>
                    <a:pt x="15663" y="49302"/>
                  </a:cubicBezTo>
                  <a:cubicBezTo>
                    <a:pt x="15648" y="49294"/>
                    <a:pt x="15593" y="49260"/>
                    <a:pt x="15552" y="49234"/>
                  </a:cubicBezTo>
                  <a:lnTo>
                    <a:pt x="15552" y="49234"/>
                  </a:lnTo>
                  <a:cubicBezTo>
                    <a:pt x="15489" y="49190"/>
                    <a:pt x="15355" y="49099"/>
                    <a:pt x="15332" y="49082"/>
                  </a:cubicBezTo>
                  <a:cubicBezTo>
                    <a:pt x="15214" y="48997"/>
                    <a:pt x="15104" y="48906"/>
                    <a:pt x="14989" y="48818"/>
                  </a:cubicBezTo>
                  <a:cubicBezTo>
                    <a:pt x="14978" y="48810"/>
                    <a:pt x="14963" y="48798"/>
                    <a:pt x="14949" y="48786"/>
                  </a:cubicBezTo>
                  <a:lnTo>
                    <a:pt x="14949" y="48786"/>
                  </a:lnTo>
                  <a:cubicBezTo>
                    <a:pt x="14920" y="48759"/>
                    <a:pt x="14891" y="48733"/>
                    <a:pt x="14863" y="48706"/>
                  </a:cubicBezTo>
                  <a:cubicBezTo>
                    <a:pt x="14708" y="48559"/>
                    <a:pt x="14561" y="48404"/>
                    <a:pt x="14417" y="48246"/>
                  </a:cubicBezTo>
                  <a:cubicBezTo>
                    <a:pt x="13541" y="47289"/>
                    <a:pt x="12856" y="46101"/>
                    <a:pt x="12578" y="44799"/>
                  </a:cubicBezTo>
                  <a:cubicBezTo>
                    <a:pt x="12337" y="43674"/>
                    <a:pt x="12370" y="42521"/>
                    <a:pt x="12647" y="41430"/>
                  </a:cubicBezTo>
                  <a:lnTo>
                    <a:pt x="12647" y="41430"/>
                  </a:lnTo>
                  <a:cubicBezTo>
                    <a:pt x="13099" y="41503"/>
                    <a:pt x="13561" y="41535"/>
                    <a:pt x="14025" y="41535"/>
                  </a:cubicBezTo>
                  <a:cubicBezTo>
                    <a:pt x="14196" y="41535"/>
                    <a:pt x="14367" y="41531"/>
                    <a:pt x="14538" y="41522"/>
                  </a:cubicBezTo>
                  <a:cubicBezTo>
                    <a:pt x="16157" y="41439"/>
                    <a:pt x="17828" y="40974"/>
                    <a:pt x="19248" y="40191"/>
                  </a:cubicBezTo>
                  <a:cubicBezTo>
                    <a:pt x="20278" y="39623"/>
                    <a:pt x="21519" y="38687"/>
                    <a:pt x="21438" y="37370"/>
                  </a:cubicBezTo>
                  <a:cubicBezTo>
                    <a:pt x="21372" y="36302"/>
                    <a:pt x="20462" y="35607"/>
                    <a:pt x="19582" y="35159"/>
                  </a:cubicBezTo>
                  <a:cubicBezTo>
                    <a:pt x="18782" y="34755"/>
                    <a:pt x="17912" y="34539"/>
                    <a:pt x="17024" y="34539"/>
                  </a:cubicBezTo>
                  <a:cubicBezTo>
                    <a:pt x="16859" y="34539"/>
                    <a:pt x="16694" y="34547"/>
                    <a:pt x="16529" y="34562"/>
                  </a:cubicBezTo>
                  <a:cubicBezTo>
                    <a:pt x="14628" y="34734"/>
                    <a:pt x="12934" y="36006"/>
                    <a:pt x="11867" y="37533"/>
                  </a:cubicBezTo>
                  <a:cubicBezTo>
                    <a:pt x="11486" y="38078"/>
                    <a:pt x="11171" y="38666"/>
                    <a:pt x="10927" y="39283"/>
                  </a:cubicBezTo>
                  <a:lnTo>
                    <a:pt x="10927" y="39283"/>
                  </a:lnTo>
                  <a:cubicBezTo>
                    <a:pt x="10913" y="39274"/>
                    <a:pt x="10898" y="39266"/>
                    <a:pt x="10884" y="39258"/>
                  </a:cubicBezTo>
                  <a:lnTo>
                    <a:pt x="10884" y="39258"/>
                  </a:lnTo>
                  <a:cubicBezTo>
                    <a:pt x="10805" y="39194"/>
                    <a:pt x="10716" y="39124"/>
                    <a:pt x="10632" y="39067"/>
                  </a:cubicBezTo>
                  <a:lnTo>
                    <a:pt x="10632" y="39067"/>
                  </a:lnTo>
                  <a:cubicBezTo>
                    <a:pt x="10730" y="39132"/>
                    <a:pt x="10768" y="39156"/>
                    <a:pt x="10773" y="39156"/>
                  </a:cubicBezTo>
                  <a:cubicBezTo>
                    <a:pt x="10783" y="39156"/>
                    <a:pt x="10623" y="39036"/>
                    <a:pt x="10557" y="38971"/>
                  </a:cubicBezTo>
                  <a:cubicBezTo>
                    <a:pt x="10551" y="38965"/>
                    <a:pt x="10545" y="38959"/>
                    <a:pt x="10540" y="38955"/>
                  </a:cubicBezTo>
                  <a:lnTo>
                    <a:pt x="10540" y="38955"/>
                  </a:lnTo>
                  <a:cubicBezTo>
                    <a:pt x="10533" y="38942"/>
                    <a:pt x="10524" y="38925"/>
                    <a:pt x="10511" y="38904"/>
                  </a:cubicBezTo>
                  <a:cubicBezTo>
                    <a:pt x="10481" y="38856"/>
                    <a:pt x="10390" y="38677"/>
                    <a:pt x="10384" y="38677"/>
                  </a:cubicBezTo>
                  <a:lnTo>
                    <a:pt x="10384" y="38677"/>
                  </a:lnTo>
                  <a:cubicBezTo>
                    <a:pt x="10382" y="38677"/>
                    <a:pt x="10392" y="38704"/>
                    <a:pt x="10425" y="38778"/>
                  </a:cubicBezTo>
                  <a:cubicBezTo>
                    <a:pt x="10375" y="38666"/>
                    <a:pt x="10322" y="38557"/>
                    <a:pt x="10281" y="38444"/>
                  </a:cubicBezTo>
                  <a:cubicBezTo>
                    <a:pt x="10263" y="38396"/>
                    <a:pt x="10247" y="38350"/>
                    <a:pt x="10231" y="38302"/>
                  </a:cubicBezTo>
                  <a:cubicBezTo>
                    <a:pt x="10224" y="38279"/>
                    <a:pt x="10219" y="38265"/>
                    <a:pt x="10216" y="38257"/>
                  </a:cubicBezTo>
                  <a:lnTo>
                    <a:pt x="10216" y="38257"/>
                  </a:lnTo>
                  <a:cubicBezTo>
                    <a:pt x="10213" y="38243"/>
                    <a:pt x="10210" y="38222"/>
                    <a:pt x="10204" y="38191"/>
                  </a:cubicBezTo>
                  <a:cubicBezTo>
                    <a:pt x="10161" y="37963"/>
                    <a:pt x="10131" y="37731"/>
                    <a:pt x="10113" y="37498"/>
                  </a:cubicBezTo>
                  <a:cubicBezTo>
                    <a:pt x="10109" y="37437"/>
                    <a:pt x="10105" y="37412"/>
                    <a:pt x="10102" y="37404"/>
                  </a:cubicBezTo>
                  <a:lnTo>
                    <a:pt x="10102" y="37404"/>
                  </a:lnTo>
                  <a:cubicBezTo>
                    <a:pt x="10105" y="37397"/>
                    <a:pt x="10111" y="37373"/>
                    <a:pt x="10119" y="37308"/>
                  </a:cubicBezTo>
                  <a:cubicBezTo>
                    <a:pt x="10135" y="37183"/>
                    <a:pt x="10151" y="37060"/>
                    <a:pt x="10177" y="36937"/>
                  </a:cubicBezTo>
                  <a:cubicBezTo>
                    <a:pt x="10287" y="36409"/>
                    <a:pt x="10437" y="36087"/>
                    <a:pt x="10667" y="35674"/>
                  </a:cubicBezTo>
                  <a:cubicBezTo>
                    <a:pt x="11890" y="33488"/>
                    <a:pt x="13912" y="31792"/>
                    <a:pt x="15633" y="30014"/>
                  </a:cubicBezTo>
                  <a:cubicBezTo>
                    <a:pt x="16970" y="28632"/>
                    <a:pt x="18959" y="26726"/>
                    <a:pt x="18729" y="24603"/>
                  </a:cubicBezTo>
                  <a:cubicBezTo>
                    <a:pt x="18673" y="24080"/>
                    <a:pt x="18455" y="23566"/>
                    <a:pt x="18158" y="23136"/>
                  </a:cubicBezTo>
                  <a:cubicBezTo>
                    <a:pt x="17990" y="22893"/>
                    <a:pt x="17799" y="22668"/>
                    <a:pt x="17588" y="22461"/>
                  </a:cubicBezTo>
                  <a:cubicBezTo>
                    <a:pt x="17529" y="22403"/>
                    <a:pt x="17338" y="22232"/>
                    <a:pt x="17261" y="22162"/>
                  </a:cubicBezTo>
                  <a:lnTo>
                    <a:pt x="17261" y="22162"/>
                  </a:lnTo>
                  <a:cubicBezTo>
                    <a:pt x="17099" y="22016"/>
                    <a:pt x="16938" y="21868"/>
                    <a:pt x="16764" y="21738"/>
                  </a:cubicBezTo>
                  <a:cubicBezTo>
                    <a:pt x="15822" y="21037"/>
                    <a:pt x="14720" y="20736"/>
                    <a:pt x="13579" y="20736"/>
                  </a:cubicBezTo>
                  <a:cubicBezTo>
                    <a:pt x="13382" y="20736"/>
                    <a:pt x="13184" y="20745"/>
                    <a:pt x="12985" y="20762"/>
                  </a:cubicBezTo>
                  <a:cubicBezTo>
                    <a:pt x="10516" y="20980"/>
                    <a:pt x="8273" y="22299"/>
                    <a:pt x="5785" y="22422"/>
                  </a:cubicBezTo>
                  <a:cubicBezTo>
                    <a:pt x="5771" y="22423"/>
                    <a:pt x="5759" y="22423"/>
                    <a:pt x="5749" y="22424"/>
                  </a:cubicBezTo>
                  <a:lnTo>
                    <a:pt x="5749" y="22424"/>
                  </a:lnTo>
                  <a:cubicBezTo>
                    <a:pt x="5666" y="22424"/>
                    <a:pt x="5584" y="22422"/>
                    <a:pt x="5501" y="22419"/>
                  </a:cubicBezTo>
                  <a:cubicBezTo>
                    <a:pt x="5373" y="22414"/>
                    <a:pt x="5247" y="22405"/>
                    <a:pt x="5119" y="22390"/>
                  </a:cubicBezTo>
                  <a:cubicBezTo>
                    <a:pt x="5049" y="22382"/>
                    <a:pt x="4980" y="22371"/>
                    <a:pt x="4910" y="22362"/>
                  </a:cubicBezTo>
                  <a:cubicBezTo>
                    <a:pt x="4892" y="22359"/>
                    <a:pt x="4878" y="22358"/>
                    <a:pt x="4865" y="22356"/>
                  </a:cubicBezTo>
                  <a:lnTo>
                    <a:pt x="4865" y="22356"/>
                  </a:lnTo>
                  <a:cubicBezTo>
                    <a:pt x="4721" y="22321"/>
                    <a:pt x="4582" y="22268"/>
                    <a:pt x="4437" y="22231"/>
                  </a:cubicBezTo>
                  <a:cubicBezTo>
                    <a:pt x="4429" y="22228"/>
                    <a:pt x="4422" y="22227"/>
                    <a:pt x="4415" y="22225"/>
                  </a:cubicBezTo>
                  <a:lnTo>
                    <a:pt x="4415" y="22225"/>
                  </a:lnTo>
                  <a:cubicBezTo>
                    <a:pt x="4356" y="22197"/>
                    <a:pt x="4298" y="22170"/>
                    <a:pt x="4241" y="22141"/>
                  </a:cubicBezTo>
                  <a:cubicBezTo>
                    <a:pt x="4189" y="22115"/>
                    <a:pt x="4140" y="22084"/>
                    <a:pt x="4087" y="22058"/>
                  </a:cubicBezTo>
                  <a:cubicBezTo>
                    <a:pt x="4082" y="22056"/>
                    <a:pt x="4077" y="22053"/>
                    <a:pt x="4073" y="22051"/>
                  </a:cubicBezTo>
                  <a:lnTo>
                    <a:pt x="4073" y="22051"/>
                  </a:lnTo>
                  <a:cubicBezTo>
                    <a:pt x="4068" y="22047"/>
                    <a:pt x="4064" y="22043"/>
                    <a:pt x="4058" y="22039"/>
                  </a:cubicBezTo>
                  <a:cubicBezTo>
                    <a:pt x="4018" y="22004"/>
                    <a:pt x="3859" y="21880"/>
                    <a:pt x="3808" y="21845"/>
                  </a:cubicBezTo>
                  <a:lnTo>
                    <a:pt x="3808" y="21845"/>
                  </a:lnTo>
                  <a:cubicBezTo>
                    <a:pt x="3771" y="21810"/>
                    <a:pt x="3728" y="21770"/>
                    <a:pt x="3726" y="21767"/>
                  </a:cubicBezTo>
                  <a:cubicBezTo>
                    <a:pt x="3654" y="21697"/>
                    <a:pt x="3589" y="21623"/>
                    <a:pt x="3522" y="21550"/>
                  </a:cubicBezTo>
                  <a:cubicBezTo>
                    <a:pt x="3508" y="21535"/>
                    <a:pt x="3497" y="21523"/>
                    <a:pt x="3487" y="21512"/>
                  </a:cubicBezTo>
                  <a:lnTo>
                    <a:pt x="3487" y="21512"/>
                  </a:lnTo>
                  <a:cubicBezTo>
                    <a:pt x="3484" y="21507"/>
                    <a:pt x="3479" y="21501"/>
                    <a:pt x="3474" y="21494"/>
                  </a:cubicBezTo>
                  <a:cubicBezTo>
                    <a:pt x="3419" y="21422"/>
                    <a:pt x="3365" y="21349"/>
                    <a:pt x="3314" y="21275"/>
                  </a:cubicBezTo>
                  <a:cubicBezTo>
                    <a:pt x="3205" y="21117"/>
                    <a:pt x="3102" y="20952"/>
                    <a:pt x="3007" y="20785"/>
                  </a:cubicBezTo>
                  <a:cubicBezTo>
                    <a:pt x="2931" y="20649"/>
                    <a:pt x="2868" y="20515"/>
                    <a:pt x="2779" y="20344"/>
                  </a:cubicBezTo>
                  <a:cubicBezTo>
                    <a:pt x="2748" y="20284"/>
                    <a:pt x="2728" y="20247"/>
                    <a:pt x="2717" y="20227"/>
                  </a:cubicBezTo>
                  <a:lnTo>
                    <a:pt x="2717" y="20227"/>
                  </a:lnTo>
                  <a:cubicBezTo>
                    <a:pt x="2679" y="20148"/>
                    <a:pt x="2641" y="20070"/>
                    <a:pt x="2605" y="19989"/>
                  </a:cubicBezTo>
                  <a:cubicBezTo>
                    <a:pt x="2351" y="19411"/>
                    <a:pt x="2266" y="19037"/>
                    <a:pt x="2194" y="18361"/>
                  </a:cubicBezTo>
                  <a:cubicBezTo>
                    <a:pt x="1887" y="15500"/>
                    <a:pt x="3049" y="12454"/>
                    <a:pt x="4320" y="9923"/>
                  </a:cubicBezTo>
                  <a:cubicBezTo>
                    <a:pt x="5638" y="7298"/>
                    <a:pt x="7329" y="4706"/>
                    <a:pt x="9493" y="2696"/>
                  </a:cubicBezTo>
                  <a:cubicBezTo>
                    <a:pt x="9857" y="2356"/>
                    <a:pt x="10252" y="2047"/>
                    <a:pt x="10671" y="1776"/>
                  </a:cubicBezTo>
                  <a:cubicBezTo>
                    <a:pt x="11456" y="1270"/>
                    <a:pt x="10251" y="1"/>
                    <a:pt x="9409" y="1"/>
                  </a:cubicBezTo>
                  <a:close/>
                </a:path>
              </a:pathLst>
            </a:custGeom>
            <a:solidFill>
              <a:srgbClr val="DE80D7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5" name="Google Shape;705;p19"/>
            <p:cNvSpPr/>
            <p:nvPr/>
          </p:nvSpPr>
          <p:spPr>
            <a:xfrm>
              <a:off x="715099" y="-749742"/>
              <a:ext cx="748453" cy="1751944"/>
            </a:xfrm>
            <a:custGeom>
              <a:avLst/>
              <a:gdLst/>
              <a:ahLst/>
              <a:cxnLst/>
              <a:rect l="l" t="t" r="r" b="b"/>
              <a:pathLst>
                <a:path w="25831" h="60464" extrusionOk="0">
                  <a:moveTo>
                    <a:pt x="14353" y="21284"/>
                  </a:moveTo>
                  <a:cubicBezTo>
                    <a:pt x="14354" y="21284"/>
                    <a:pt x="14354" y="21284"/>
                    <a:pt x="14354" y="21284"/>
                  </a:cubicBezTo>
                  <a:cubicBezTo>
                    <a:pt x="14354" y="21284"/>
                    <a:pt x="14354" y="21284"/>
                    <a:pt x="14353" y="21284"/>
                  </a:cubicBezTo>
                  <a:close/>
                  <a:moveTo>
                    <a:pt x="14972" y="22124"/>
                  </a:moveTo>
                  <a:cubicBezTo>
                    <a:pt x="14973" y="22126"/>
                    <a:pt x="14974" y="22128"/>
                    <a:pt x="14974" y="22130"/>
                  </a:cubicBezTo>
                  <a:lnTo>
                    <a:pt x="14974" y="22130"/>
                  </a:lnTo>
                  <a:cubicBezTo>
                    <a:pt x="14974" y="22128"/>
                    <a:pt x="14973" y="22126"/>
                    <a:pt x="14972" y="22124"/>
                  </a:cubicBezTo>
                  <a:close/>
                  <a:moveTo>
                    <a:pt x="14144" y="21194"/>
                  </a:moveTo>
                  <a:cubicBezTo>
                    <a:pt x="14170" y="21203"/>
                    <a:pt x="14227" y="21221"/>
                    <a:pt x="14276" y="21236"/>
                  </a:cubicBezTo>
                  <a:lnTo>
                    <a:pt x="14276" y="21236"/>
                  </a:lnTo>
                  <a:cubicBezTo>
                    <a:pt x="14312" y="21272"/>
                    <a:pt x="14362" y="21305"/>
                    <a:pt x="14404" y="21335"/>
                  </a:cubicBezTo>
                  <a:cubicBezTo>
                    <a:pt x="14411" y="21341"/>
                    <a:pt x="14417" y="21345"/>
                    <a:pt x="14421" y="21347"/>
                  </a:cubicBezTo>
                  <a:lnTo>
                    <a:pt x="14421" y="21347"/>
                  </a:lnTo>
                  <a:cubicBezTo>
                    <a:pt x="14423" y="21349"/>
                    <a:pt x="14425" y="21352"/>
                    <a:pt x="14428" y="21354"/>
                  </a:cubicBezTo>
                  <a:cubicBezTo>
                    <a:pt x="14614" y="21565"/>
                    <a:pt x="14726" y="21709"/>
                    <a:pt x="14822" y="21872"/>
                  </a:cubicBezTo>
                  <a:cubicBezTo>
                    <a:pt x="14873" y="21958"/>
                    <a:pt x="14921" y="22046"/>
                    <a:pt x="14971" y="22134"/>
                  </a:cubicBezTo>
                  <a:cubicBezTo>
                    <a:pt x="14977" y="22145"/>
                    <a:pt x="14986" y="22167"/>
                    <a:pt x="14994" y="22184"/>
                  </a:cubicBezTo>
                  <a:lnTo>
                    <a:pt x="14994" y="22184"/>
                  </a:lnTo>
                  <a:cubicBezTo>
                    <a:pt x="15007" y="22225"/>
                    <a:pt x="15019" y="22267"/>
                    <a:pt x="15030" y="22308"/>
                  </a:cubicBezTo>
                  <a:cubicBezTo>
                    <a:pt x="15054" y="22396"/>
                    <a:pt x="15071" y="22485"/>
                    <a:pt x="15086" y="22573"/>
                  </a:cubicBezTo>
                  <a:cubicBezTo>
                    <a:pt x="15088" y="22587"/>
                    <a:pt x="15091" y="22624"/>
                    <a:pt x="15093" y="22643"/>
                  </a:cubicBezTo>
                  <a:lnTo>
                    <a:pt x="15093" y="22643"/>
                  </a:lnTo>
                  <a:cubicBezTo>
                    <a:pt x="15094" y="22677"/>
                    <a:pt x="15095" y="22713"/>
                    <a:pt x="15094" y="22746"/>
                  </a:cubicBezTo>
                  <a:cubicBezTo>
                    <a:pt x="15087" y="22963"/>
                    <a:pt x="15062" y="23180"/>
                    <a:pt x="15017" y="23393"/>
                  </a:cubicBezTo>
                  <a:cubicBezTo>
                    <a:pt x="14942" y="23741"/>
                    <a:pt x="14761" y="24150"/>
                    <a:pt x="14549" y="24538"/>
                  </a:cubicBezTo>
                  <a:cubicBezTo>
                    <a:pt x="13546" y="26367"/>
                    <a:pt x="11836" y="27877"/>
                    <a:pt x="10089" y="28978"/>
                  </a:cubicBezTo>
                  <a:cubicBezTo>
                    <a:pt x="9781" y="29172"/>
                    <a:pt x="9606" y="29280"/>
                    <a:pt x="9368" y="29395"/>
                  </a:cubicBezTo>
                  <a:lnTo>
                    <a:pt x="9368" y="29395"/>
                  </a:lnTo>
                  <a:cubicBezTo>
                    <a:pt x="9239" y="28649"/>
                    <a:pt x="9206" y="27758"/>
                    <a:pt x="9386" y="26920"/>
                  </a:cubicBezTo>
                  <a:cubicBezTo>
                    <a:pt x="9414" y="26780"/>
                    <a:pt x="9453" y="26641"/>
                    <a:pt x="9499" y="26505"/>
                  </a:cubicBezTo>
                  <a:cubicBezTo>
                    <a:pt x="9574" y="26289"/>
                    <a:pt x="9657" y="26075"/>
                    <a:pt x="9748" y="25864"/>
                  </a:cubicBezTo>
                  <a:cubicBezTo>
                    <a:pt x="9946" y="25406"/>
                    <a:pt x="10175" y="24960"/>
                    <a:pt x="10431" y="24529"/>
                  </a:cubicBezTo>
                  <a:cubicBezTo>
                    <a:pt x="10950" y="23648"/>
                    <a:pt x="11550" y="22826"/>
                    <a:pt x="12309" y="22147"/>
                  </a:cubicBezTo>
                  <a:cubicBezTo>
                    <a:pt x="12471" y="22001"/>
                    <a:pt x="12640" y="21864"/>
                    <a:pt x="12817" y="21735"/>
                  </a:cubicBezTo>
                  <a:cubicBezTo>
                    <a:pt x="12913" y="21666"/>
                    <a:pt x="13012" y="21600"/>
                    <a:pt x="13113" y="21537"/>
                  </a:cubicBezTo>
                  <a:cubicBezTo>
                    <a:pt x="13258" y="21444"/>
                    <a:pt x="13201" y="21477"/>
                    <a:pt x="13292" y="21434"/>
                  </a:cubicBezTo>
                  <a:cubicBezTo>
                    <a:pt x="13474" y="21350"/>
                    <a:pt x="13662" y="21279"/>
                    <a:pt x="13857" y="21227"/>
                  </a:cubicBezTo>
                  <a:cubicBezTo>
                    <a:pt x="13862" y="21225"/>
                    <a:pt x="13866" y="21224"/>
                    <a:pt x="13869" y="21223"/>
                  </a:cubicBezTo>
                  <a:lnTo>
                    <a:pt x="13869" y="21223"/>
                  </a:lnTo>
                  <a:cubicBezTo>
                    <a:pt x="13898" y="21219"/>
                    <a:pt x="13928" y="21214"/>
                    <a:pt x="13956" y="21212"/>
                  </a:cubicBezTo>
                  <a:cubicBezTo>
                    <a:pt x="14002" y="21209"/>
                    <a:pt x="14060" y="21209"/>
                    <a:pt x="14106" y="21201"/>
                  </a:cubicBezTo>
                  <a:lnTo>
                    <a:pt x="14106" y="21201"/>
                  </a:lnTo>
                  <a:cubicBezTo>
                    <a:pt x="14186" y="21216"/>
                    <a:pt x="14246" y="21232"/>
                    <a:pt x="14250" y="21232"/>
                  </a:cubicBezTo>
                  <a:cubicBezTo>
                    <a:pt x="14254" y="21232"/>
                    <a:pt x="14224" y="21222"/>
                    <a:pt x="14144" y="21194"/>
                  </a:cubicBezTo>
                  <a:lnTo>
                    <a:pt x="14144" y="21194"/>
                  </a:lnTo>
                  <a:cubicBezTo>
                    <a:pt x="14144" y="21194"/>
                    <a:pt x="14144" y="21194"/>
                    <a:pt x="14144" y="21194"/>
                  </a:cubicBezTo>
                  <a:close/>
                  <a:moveTo>
                    <a:pt x="4782" y="29721"/>
                  </a:moveTo>
                  <a:cubicBezTo>
                    <a:pt x="4783" y="29721"/>
                    <a:pt x="4784" y="29721"/>
                    <a:pt x="4786" y="29722"/>
                  </a:cubicBezTo>
                  <a:lnTo>
                    <a:pt x="4786" y="29722"/>
                  </a:lnTo>
                  <a:cubicBezTo>
                    <a:pt x="4784" y="29721"/>
                    <a:pt x="4783" y="29721"/>
                    <a:pt x="4782" y="29721"/>
                  </a:cubicBezTo>
                  <a:close/>
                  <a:moveTo>
                    <a:pt x="4807" y="29729"/>
                  </a:moveTo>
                  <a:cubicBezTo>
                    <a:pt x="4858" y="29748"/>
                    <a:pt x="4915" y="29780"/>
                    <a:pt x="4910" y="29780"/>
                  </a:cubicBezTo>
                  <a:cubicBezTo>
                    <a:pt x="4907" y="29780"/>
                    <a:pt x="4879" y="29767"/>
                    <a:pt x="4807" y="29729"/>
                  </a:cubicBezTo>
                  <a:close/>
                  <a:moveTo>
                    <a:pt x="17346" y="35867"/>
                  </a:moveTo>
                  <a:cubicBezTo>
                    <a:pt x="17350" y="35867"/>
                    <a:pt x="17373" y="35889"/>
                    <a:pt x="17429" y="35954"/>
                  </a:cubicBezTo>
                  <a:lnTo>
                    <a:pt x="17429" y="35954"/>
                  </a:lnTo>
                  <a:cubicBezTo>
                    <a:pt x="17385" y="35925"/>
                    <a:pt x="17339" y="35867"/>
                    <a:pt x="17346" y="35867"/>
                  </a:cubicBezTo>
                  <a:close/>
                  <a:moveTo>
                    <a:pt x="17569" y="36120"/>
                  </a:moveTo>
                  <a:cubicBezTo>
                    <a:pt x="17608" y="36168"/>
                    <a:pt x="17629" y="36219"/>
                    <a:pt x="17630" y="36232"/>
                  </a:cubicBezTo>
                  <a:lnTo>
                    <a:pt x="17630" y="36232"/>
                  </a:lnTo>
                  <a:cubicBezTo>
                    <a:pt x="17607" y="36195"/>
                    <a:pt x="17586" y="36158"/>
                    <a:pt x="17569" y="36120"/>
                  </a:cubicBezTo>
                  <a:close/>
                  <a:moveTo>
                    <a:pt x="17781" y="36484"/>
                  </a:moveTo>
                  <a:lnTo>
                    <a:pt x="17781" y="36484"/>
                  </a:lnTo>
                  <a:cubicBezTo>
                    <a:pt x="17785" y="36496"/>
                    <a:pt x="17789" y="36508"/>
                    <a:pt x="17793" y="36519"/>
                  </a:cubicBezTo>
                  <a:lnTo>
                    <a:pt x="17793" y="36519"/>
                  </a:lnTo>
                  <a:cubicBezTo>
                    <a:pt x="17789" y="36509"/>
                    <a:pt x="17785" y="36497"/>
                    <a:pt x="17781" y="36484"/>
                  </a:cubicBezTo>
                  <a:close/>
                  <a:moveTo>
                    <a:pt x="17796" y="36527"/>
                  </a:moveTo>
                  <a:cubicBezTo>
                    <a:pt x="17809" y="36560"/>
                    <a:pt x="17817" y="36584"/>
                    <a:pt x="17817" y="36584"/>
                  </a:cubicBezTo>
                  <a:cubicBezTo>
                    <a:pt x="17816" y="36584"/>
                    <a:pt x="17810" y="36567"/>
                    <a:pt x="17796" y="36527"/>
                  </a:cubicBezTo>
                  <a:close/>
                  <a:moveTo>
                    <a:pt x="17985" y="37409"/>
                  </a:moveTo>
                  <a:cubicBezTo>
                    <a:pt x="17985" y="37411"/>
                    <a:pt x="17985" y="37413"/>
                    <a:pt x="17985" y="37414"/>
                  </a:cubicBezTo>
                  <a:cubicBezTo>
                    <a:pt x="17985" y="37413"/>
                    <a:pt x="17985" y="37411"/>
                    <a:pt x="17985" y="37409"/>
                  </a:cubicBezTo>
                  <a:close/>
                  <a:moveTo>
                    <a:pt x="9734" y="1"/>
                  </a:moveTo>
                  <a:cubicBezTo>
                    <a:pt x="9543" y="1"/>
                    <a:pt x="9367" y="52"/>
                    <a:pt x="9231" y="170"/>
                  </a:cubicBezTo>
                  <a:lnTo>
                    <a:pt x="9231" y="173"/>
                  </a:lnTo>
                  <a:cubicBezTo>
                    <a:pt x="8296" y="981"/>
                    <a:pt x="7563" y="2042"/>
                    <a:pt x="6908" y="3084"/>
                  </a:cubicBezTo>
                  <a:cubicBezTo>
                    <a:pt x="6018" y="4499"/>
                    <a:pt x="5258" y="5999"/>
                    <a:pt x="4569" y="7521"/>
                  </a:cubicBezTo>
                  <a:cubicBezTo>
                    <a:pt x="2968" y="11066"/>
                    <a:pt x="1706" y="14822"/>
                    <a:pt x="986" y="18648"/>
                  </a:cubicBezTo>
                  <a:cubicBezTo>
                    <a:pt x="401" y="21749"/>
                    <a:pt x="0" y="25390"/>
                    <a:pt x="1411" y="28336"/>
                  </a:cubicBezTo>
                  <a:cubicBezTo>
                    <a:pt x="2074" y="29719"/>
                    <a:pt x="3230" y="30775"/>
                    <a:pt x="4652" y="31339"/>
                  </a:cubicBezTo>
                  <a:cubicBezTo>
                    <a:pt x="5448" y="31655"/>
                    <a:pt x="6286" y="31781"/>
                    <a:pt x="7129" y="31781"/>
                  </a:cubicBezTo>
                  <a:cubicBezTo>
                    <a:pt x="7534" y="31781"/>
                    <a:pt x="7940" y="31752"/>
                    <a:pt x="8343" y="31701"/>
                  </a:cubicBezTo>
                  <a:lnTo>
                    <a:pt x="8343" y="31701"/>
                  </a:lnTo>
                  <a:cubicBezTo>
                    <a:pt x="8977" y="32515"/>
                    <a:pt x="9817" y="33157"/>
                    <a:pt x="10776" y="33606"/>
                  </a:cubicBezTo>
                  <a:cubicBezTo>
                    <a:pt x="12086" y="34221"/>
                    <a:pt x="13477" y="34524"/>
                    <a:pt x="14870" y="34884"/>
                  </a:cubicBezTo>
                  <a:cubicBezTo>
                    <a:pt x="15477" y="35042"/>
                    <a:pt x="16061" y="35238"/>
                    <a:pt x="16650" y="35451"/>
                  </a:cubicBezTo>
                  <a:lnTo>
                    <a:pt x="16650" y="35451"/>
                  </a:lnTo>
                  <a:cubicBezTo>
                    <a:pt x="16700" y="35476"/>
                    <a:pt x="16752" y="35500"/>
                    <a:pt x="16803" y="35526"/>
                  </a:cubicBezTo>
                  <a:cubicBezTo>
                    <a:pt x="16925" y="35588"/>
                    <a:pt x="17039" y="35663"/>
                    <a:pt x="17158" y="35729"/>
                  </a:cubicBezTo>
                  <a:lnTo>
                    <a:pt x="17158" y="35729"/>
                  </a:lnTo>
                  <a:cubicBezTo>
                    <a:pt x="17208" y="35769"/>
                    <a:pt x="17259" y="35806"/>
                    <a:pt x="17308" y="35846"/>
                  </a:cubicBezTo>
                  <a:cubicBezTo>
                    <a:pt x="17345" y="35876"/>
                    <a:pt x="17387" y="35928"/>
                    <a:pt x="17430" y="35955"/>
                  </a:cubicBezTo>
                  <a:lnTo>
                    <a:pt x="17430" y="35955"/>
                  </a:lnTo>
                  <a:cubicBezTo>
                    <a:pt x="17473" y="36007"/>
                    <a:pt x="17517" y="36058"/>
                    <a:pt x="17560" y="36109"/>
                  </a:cubicBezTo>
                  <a:cubicBezTo>
                    <a:pt x="17563" y="36112"/>
                    <a:pt x="17566" y="36116"/>
                    <a:pt x="17569" y="36119"/>
                  </a:cubicBezTo>
                  <a:lnTo>
                    <a:pt x="17569" y="36119"/>
                  </a:lnTo>
                  <a:cubicBezTo>
                    <a:pt x="17565" y="36111"/>
                    <a:pt x="17562" y="36103"/>
                    <a:pt x="17559" y="36095"/>
                  </a:cubicBezTo>
                  <a:lnTo>
                    <a:pt x="17559" y="36095"/>
                  </a:lnTo>
                  <a:cubicBezTo>
                    <a:pt x="17562" y="36103"/>
                    <a:pt x="17566" y="36112"/>
                    <a:pt x="17569" y="36120"/>
                  </a:cubicBezTo>
                  <a:lnTo>
                    <a:pt x="17569" y="36120"/>
                  </a:lnTo>
                  <a:cubicBezTo>
                    <a:pt x="17569" y="36120"/>
                    <a:pt x="17569" y="36119"/>
                    <a:pt x="17569" y="36119"/>
                  </a:cubicBezTo>
                  <a:lnTo>
                    <a:pt x="17569" y="36119"/>
                  </a:lnTo>
                  <a:cubicBezTo>
                    <a:pt x="17604" y="36204"/>
                    <a:pt x="17623" y="36235"/>
                    <a:pt x="17628" y="36235"/>
                  </a:cubicBezTo>
                  <a:cubicBezTo>
                    <a:pt x="17629" y="36235"/>
                    <a:pt x="17630" y="36234"/>
                    <a:pt x="17630" y="36232"/>
                  </a:cubicBezTo>
                  <a:lnTo>
                    <a:pt x="17630" y="36232"/>
                  </a:lnTo>
                  <a:cubicBezTo>
                    <a:pt x="17675" y="36308"/>
                    <a:pt x="17727" y="36383"/>
                    <a:pt x="17765" y="36459"/>
                  </a:cubicBezTo>
                  <a:cubicBezTo>
                    <a:pt x="17777" y="36483"/>
                    <a:pt x="17787" y="36507"/>
                    <a:pt x="17796" y="36527"/>
                  </a:cubicBezTo>
                  <a:lnTo>
                    <a:pt x="17796" y="36527"/>
                  </a:lnTo>
                  <a:cubicBezTo>
                    <a:pt x="17815" y="36584"/>
                    <a:pt x="17835" y="36640"/>
                    <a:pt x="17851" y="36697"/>
                  </a:cubicBezTo>
                  <a:cubicBezTo>
                    <a:pt x="17896" y="36849"/>
                    <a:pt x="17931" y="37004"/>
                    <a:pt x="17955" y="37162"/>
                  </a:cubicBezTo>
                  <a:cubicBezTo>
                    <a:pt x="17965" y="37227"/>
                    <a:pt x="17973" y="37294"/>
                    <a:pt x="17980" y="37360"/>
                  </a:cubicBezTo>
                  <a:lnTo>
                    <a:pt x="17980" y="37360"/>
                  </a:lnTo>
                  <a:cubicBezTo>
                    <a:pt x="17978" y="37345"/>
                    <a:pt x="17977" y="37339"/>
                    <a:pt x="17977" y="37339"/>
                  </a:cubicBezTo>
                  <a:lnTo>
                    <a:pt x="17977" y="37339"/>
                  </a:lnTo>
                  <a:cubicBezTo>
                    <a:pt x="17975" y="37339"/>
                    <a:pt x="17986" y="37489"/>
                    <a:pt x="17988" y="37531"/>
                  </a:cubicBezTo>
                  <a:cubicBezTo>
                    <a:pt x="17992" y="37739"/>
                    <a:pt x="17985" y="37945"/>
                    <a:pt x="17968" y="38152"/>
                  </a:cubicBezTo>
                  <a:cubicBezTo>
                    <a:pt x="17926" y="38613"/>
                    <a:pt x="17849" y="39068"/>
                    <a:pt x="17738" y="39517"/>
                  </a:cubicBezTo>
                  <a:cubicBezTo>
                    <a:pt x="17100" y="42140"/>
                    <a:pt x="15452" y="44289"/>
                    <a:pt x="14164" y="46616"/>
                  </a:cubicBezTo>
                  <a:cubicBezTo>
                    <a:pt x="12796" y="49087"/>
                    <a:pt x="11733" y="51966"/>
                    <a:pt x="13044" y="54692"/>
                  </a:cubicBezTo>
                  <a:cubicBezTo>
                    <a:pt x="13768" y="56195"/>
                    <a:pt x="15054" y="57465"/>
                    <a:pt x="16581" y="58131"/>
                  </a:cubicBezTo>
                  <a:cubicBezTo>
                    <a:pt x="17907" y="58709"/>
                    <a:pt x="19330" y="58799"/>
                    <a:pt x="20752" y="58927"/>
                  </a:cubicBezTo>
                  <a:cubicBezTo>
                    <a:pt x="21083" y="58957"/>
                    <a:pt x="21414" y="58992"/>
                    <a:pt x="21743" y="59042"/>
                  </a:cubicBezTo>
                  <a:cubicBezTo>
                    <a:pt x="22019" y="59083"/>
                    <a:pt x="22345" y="59149"/>
                    <a:pt x="22477" y="59189"/>
                  </a:cubicBezTo>
                  <a:cubicBezTo>
                    <a:pt x="22634" y="59235"/>
                    <a:pt x="22787" y="59288"/>
                    <a:pt x="22941" y="59344"/>
                  </a:cubicBezTo>
                  <a:cubicBezTo>
                    <a:pt x="22960" y="59350"/>
                    <a:pt x="23053" y="59392"/>
                    <a:pt x="23056" y="59392"/>
                  </a:cubicBezTo>
                  <a:cubicBezTo>
                    <a:pt x="23056" y="59392"/>
                    <a:pt x="23056" y="59392"/>
                    <a:pt x="23056" y="59392"/>
                  </a:cubicBezTo>
                  <a:lnTo>
                    <a:pt x="23056" y="59392"/>
                  </a:lnTo>
                  <a:cubicBezTo>
                    <a:pt x="23108" y="59417"/>
                    <a:pt x="23159" y="59443"/>
                    <a:pt x="23209" y="59471"/>
                  </a:cubicBezTo>
                  <a:cubicBezTo>
                    <a:pt x="23396" y="59570"/>
                    <a:pt x="23589" y="59687"/>
                    <a:pt x="23771" y="59864"/>
                  </a:cubicBezTo>
                  <a:cubicBezTo>
                    <a:pt x="24085" y="60168"/>
                    <a:pt x="24534" y="60464"/>
                    <a:pt x="24991" y="60464"/>
                  </a:cubicBezTo>
                  <a:cubicBezTo>
                    <a:pt x="25105" y="60464"/>
                    <a:pt x="25219" y="60445"/>
                    <a:pt x="25332" y="60404"/>
                  </a:cubicBezTo>
                  <a:cubicBezTo>
                    <a:pt x="25831" y="60222"/>
                    <a:pt x="25805" y="59609"/>
                    <a:pt x="25462" y="59276"/>
                  </a:cubicBezTo>
                  <a:cubicBezTo>
                    <a:pt x="24319" y="58168"/>
                    <a:pt x="22955" y="57554"/>
                    <a:pt x="21386" y="57310"/>
                  </a:cubicBezTo>
                  <a:cubicBezTo>
                    <a:pt x="20177" y="57120"/>
                    <a:pt x="18802" y="57152"/>
                    <a:pt x="17685" y="56867"/>
                  </a:cubicBezTo>
                  <a:cubicBezTo>
                    <a:pt x="17163" y="56735"/>
                    <a:pt x="16720" y="56542"/>
                    <a:pt x="16335" y="56232"/>
                  </a:cubicBezTo>
                  <a:cubicBezTo>
                    <a:pt x="15864" y="55850"/>
                    <a:pt x="15431" y="55292"/>
                    <a:pt x="15132" y="54724"/>
                  </a:cubicBezTo>
                  <a:cubicBezTo>
                    <a:pt x="14560" y="53634"/>
                    <a:pt x="14539" y="52407"/>
                    <a:pt x="14801" y="51227"/>
                  </a:cubicBezTo>
                  <a:cubicBezTo>
                    <a:pt x="15392" y="48554"/>
                    <a:pt x="17202" y="46265"/>
                    <a:pt x="18517" y="43918"/>
                  </a:cubicBezTo>
                  <a:cubicBezTo>
                    <a:pt x="19477" y="42204"/>
                    <a:pt x="20305" y="40076"/>
                    <a:pt x="20188" y="38069"/>
                  </a:cubicBezTo>
                  <a:cubicBezTo>
                    <a:pt x="20097" y="36493"/>
                    <a:pt x="19294" y="35274"/>
                    <a:pt x="17977" y="34429"/>
                  </a:cubicBezTo>
                  <a:cubicBezTo>
                    <a:pt x="16899" y="33737"/>
                    <a:pt x="15619" y="33424"/>
                    <a:pt x="14391" y="33120"/>
                  </a:cubicBezTo>
                  <a:cubicBezTo>
                    <a:pt x="13766" y="32965"/>
                    <a:pt x="13142" y="32815"/>
                    <a:pt x="12528" y="32623"/>
                  </a:cubicBezTo>
                  <a:cubicBezTo>
                    <a:pt x="12220" y="32528"/>
                    <a:pt x="11915" y="32422"/>
                    <a:pt x="11616" y="32301"/>
                  </a:cubicBezTo>
                  <a:cubicBezTo>
                    <a:pt x="11582" y="32287"/>
                    <a:pt x="11538" y="32274"/>
                    <a:pt x="11497" y="32258"/>
                  </a:cubicBezTo>
                  <a:lnTo>
                    <a:pt x="11497" y="32258"/>
                  </a:lnTo>
                  <a:cubicBezTo>
                    <a:pt x="11475" y="32243"/>
                    <a:pt x="11451" y="32229"/>
                    <a:pt x="11429" y="32218"/>
                  </a:cubicBezTo>
                  <a:cubicBezTo>
                    <a:pt x="11285" y="32144"/>
                    <a:pt x="11140" y="32072"/>
                    <a:pt x="11001" y="31991"/>
                  </a:cubicBezTo>
                  <a:cubicBezTo>
                    <a:pt x="10944" y="31958"/>
                    <a:pt x="10888" y="31922"/>
                    <a:pt x="10831" y="31890"/>
                  </a:cubicBezTo>
                  <a:lnTo>
                    <a:pt x="10831" y="31890"/>
                  </a:lnTo>
                  <a:cubicBezTo>
                    <a:pt x="10713" y="31800"/>
                    <a:pt x="10593" y="31716"/>
                    <a:pt x="10480" y="31620"/>
                  </a:cubicBezTo>
                  <a:cubicBezTo>
                    <a:pt x="10448" y="31593"/>
                    <a:pt x="10416" y="31564"/>
                    <a:pt x="10384" y="31535"/>
                  </a:cubicBezTo>
                  <a:lnTo>
                    <a:pt x="10384" y="31535"/>
                  </a:lnTo>
                  <a:cubicBezTo>
                    <a:pt x="10399" y="31550"/>
                    <a:pt x="10405" y="31557"/>
                    <a:pt x="10404" y="31557"/>
                  </a:cubicBezTo>
                  <a:cubicBezTo>
                    <a:pt x="10401" y="31557"/>
                    <a:pt x="10378" y="31537"/>
                    <a:pt x="10337" y="31493"/>
                  </a:cubicBezTo>
                  <a:lnTo>
                    <a:pt x="10337" y="31493"/>
                  </a:lnTo>
                  <a:cubicBezTo>
                    <a:pt x="10353" y="31507"/>
                    <a:pt x="10368" y="31521"/>
                    <a:pt x="10384" y="31535"/>
                  </a:cubicBezTo>
                  <a:lnTo>
                    <a:pt x="10384" y="31535"/>
                  </a:lnTo>
                  <a:cubicBezTo>
                    <a:pt x="10372" y="31524"/>
                    <a:pt x="10356" y="31508"/>
                    <a:pt x="10333" y="31489"/>
                  </a:cubicBezTo>
                  <a:lnTo>
                    <a:pt x="10333" y="31489"/>
                  </a:lnTo>
                  <a:cubicBezTo>
                    <a:pt x="10335" y="31490"/>
                    <a:pt x="10336" y="31491"/>
                    <a:pt x="10337" y="31493"/>
                  </a:cubicBezTo>
                  <a:lnTo>
                    <a:pt x="10337" y="31493"/>
                  </a:lnTo>
                  <a:cubicBezTo>
                    <a:pt x="10324" y="31482"/>
                    <a:pt x="10312" y="31471"/>
                    <a:pt x="10300" y="31460"/>
                  </a:cubicBezTo>
                  <a:lnTo>
                    <a:pt x="10300" y="31460"/>
                  </a:lnTo>
                  <a:cubicBezTo>
                    <a:pt x="10312" y="31471"/>
                    <a:pt x="10323" y="31480"/>
                    <a:pt x="10333" y="31489"/>
                  </a:cubicBezTo>
                  <a:lnTo>
                    <a:pt x="10333" y="31489"/>
                  </a:lnTo>
                  <a:cubicBezTo>
                    <a:pt x="10329" y="31485"/>
                    <a:pt x="10325" y="31480"/>
                    <a:pt x="10320" y="31475"/>
                  </a:cubicBezTo>
                  <a:cubicBezTo>
                    <a:pt x="10275" y="31425"/>
                    <a:pt x="10232" y="31374"/>
                    <a:pt x="10190" y="31324"/>
                  </a:cubicBezTo>
                  <a:lnTo>
                    <a:pt x="10190" y="31324"/>
                  </a:lnTo>
                  <a:cubicBezTo>
                    <a:pt x="10339" y="31271"/>
                    <a:pt x="10485" y="31210"/>
                    <a:pt x="10629" y="31144"/>
                  </a:cubicBezTo>
                  <a:cubicBezTo>
                    <a:pt x="11084" y="30932"/>
                    <a:pt x="11526" y="30690"/>
                    <a:pt x="11948" y="30417"/>
                  </a:cubicBezTo>
                  <a:cubicBezTo>
                    <a:pt x="12907" y="29809"/>
                    <a:pt x="13797" y="29083"/>
                    <a:pt x="14600" y="28281"/>
                  </a:cubicBezTo>
                  <a:cubicBezTo>
                    <a:pt x="15988" y="26898"/>
                    <a:pt x="17752" y="24786"/>
                    <a:pt x="17218" y="22656"/>
                  </a:cubicBezTo>
                  <a:cubicBezTo>
                    <a:pt x="16773" y="20878"/>
                    <a:pt x="15040" y="19461"/>
                    <a:pt x="13254" y="19461"/>
                  </a:cubicBezTo>
                  <a:cubicBezTo>
                    <a:pt x="12761" y="19461"/>
                    <a:pt x="12264" y="19568"/>
                    <a:pt x="11788" y="19806"/>
                  </a:cubicBezTo>
                  <a:cubicBezTo>
                    <a:pt x="9881" y="20762"/>
                    <a:pt x="8485" y="22808"/>
                    <a:pt x="7660" y="24724"/>
                  </a:cubicBezTo>
                  <a:cubicBezTo>
                    <a:pt x="6966" y="26337"/>
                    <a:pt x="6845" y="28259"/>
                    <a:pt x="7404" y="29942"/>
                  </a:cubicBezTo>
                  <a:lnTo>
                    <a:pt x="7404" y="29942"/>
                  </a:lnTo>
                  <a:cubicBezTo>
                    <a:pt x="7265" y="29960"/>
                    <a:pt x="7126" y="29976"/>
                    <a:pt x="6988" y="29987"/>
                  </a:cubicBezTo>
                  <a:cubicBezTo>
                    <a:pt x="6817" y="30002"/>
                    <a:pt x="6646" y="30011"/>
                    <a:pt x="6475" y="30016"/>
                  </a:cubicBezTo>
                  <a:cubicBezTo>
                    <a:pt x="6454" y="30017"/>
                    <a:pt x="6432" y="30017"/>
                    <a:pt x="6411" y="30017"/>
                  </a:cubicBezTo>
                  <a:cubicBezTo>
                    <a:pt x="6373" y="30017"/>
                    <a:pt x="6336" y="30016"/>
                    <a:pt x="6298" y="30016"/>
                  </a:cubicBezTo>
                  <a:cubicBezTo>
                    <a:pt x="6263" y="30016"/>
                    <a:pt x="6229" y="30017"/>
                    <a:pt x="6194" y="30018"/>
                  </a:cubicBezTo>
                  <a:cubicBezTo>
                    <a:pt x="6185" y="30018"/>
                    <a:pt x="6178" y="30018"/>
                    <a:pt x="6172" y="30019"/>
                  </a:cubicBezTo>
                  <a:lnTo>
                    <a:pt x="6172" y="30019"/>
                  </a:lnTo>
                  <a:cubicBezTo>
                    <a:pt x="6159" y="30018"/>
                    <a:pt x="6143" y="30016"/>
                    <a:pt x="6124" y="30015"/>
                  </a:cubicBezTo>
                  <a:cubicBezTo>
                    <a:pt x="5962" y="30000"/>
                    <a:pt x="5801" y="29986"/>
                    <a:pt x="5641" y="29962"/>
                  </a:cubicBezTo>
                  <a:cubicBezTo>
                    <a:pt x="5569" y="29952"/>
                    <a:pt x="5497" y="29938"/>
                    <a:pt x="5425" y="29927"/>
                  </a:cubicBezTo>
                  <a:cubicBezTo>
                    <a:pt x="5404" y="29922"/>
                    <a:pt x="5383" y="29917"/>
                    <a:pt x="5361" y="29912"/>
                  </a:cubicBezTo>
                  <a:lnTo>
                    <a:pt x="5361" y="29912"/>
                  </a:lnTo>
                  <a:cubicBezTo>
                    <a:pt x="5235" y="29864"/>
                    <a:pt x="5095" y="29839"/>
                    <a:pt x="4967" y="29793"/>
                  </a:cubicBezTo>
                  <a:cubicBezTo>
                    <a:pt x="4912" y="29773"/>
                    <a:pt x="4859" y="29746"/>
                    <a:pt x="4805" y="29728"/>
                  </a:cubicBezTo>
                  <a:lnTo>
                    <a:pt x="4805" y="29728"/>
                  </a:lnTo>
                  <a:cubicBezTo>
                    <a:pt x="4801" y="29726"/>
                    <a:pt x="4796" y="29723"/>
                    <a:pt x="4791" y="29721"/>
                  </a:cubicBezTo>
                  <a:cubicBezTo>
                    <a:pt x="4681" y="29662"/>
                    <a:pt x="4573" y="29589"/>
                    <a:pt x="4462" y="29533"/>
                  </a:cubicBezTo>
                  <a:lnTo>
                    <a:pt x="4462" y="29533"/>
                  </a:lnTo>
                  <a:cubicBezTo>
                    <a:pt x="4409" y="29493"/>
                    <a:pt x="4355" y="29453"/>
                    <a:pt x="4304" y="29411"/>
                  </a:cubicBezTo>
                  <a:cubicBezTo>
                    <a:pt x="4255" y="29371"/>
                    <a:pt x="4209" y="29330"/>
                    <a:pt x="4161" y="29290"/>
                  </a:cubicBezTo>
                  <a:lnTo>
                    <a:pt x="4161" y="29290"/>
                  </a:lnTo>
                  <a:cubicBezTo>
                    <a:pt x="4074" y="29187"/>
                    <a:pt x="3976" y="29092"/>
                    <a:pt x="3890" y="28986"/>
                  </a:cubicBezTo>
                  <a:cubicBezTo>
                    <a:pt x="3852" y="28938"/>
                    <a:pt x="3816" y="28888"/>
                    <a:pt x="3776" y="28840"/>
                  </a:cubicBezTo>
                  <a:lnTo>
                    <a:pt x="3776" y="28840"/>
                  </a:lnTo>
                  <a:cubicBezTo>
                    <a:pt x="3704" y="28714"/>
                    <a:pt x="3621" y="28596"/>
                    <a:pt x="3552" y="28468"/>
                  </a:cubicBezTo>
                  <a:cubicBezTo>
                    <a:pt x="3483" y="28342"/>
                    <a:pt x="3417" y="28214"/>
                    <a:pt x="3358" y="28082"/>
                  </a:cubicBezTo>
                  <a:cubicBezTo>
                    <a:pt x="3330" y="28019"/>
                    <a:pt x="3304" y="27955"/>
                    <a:pt x="3277" y="27893"/>
                  </a:cubicBezTo>
                  <a:cubicBezTo>
                    <a:pt x="3275" y="27890"/>
                    <a:pt x="3274" y="27887"/>
                    <a:pt x="3272" y="27884"/>
                  </a:cubicBezTo>
                  <a:lnTo>
                    <a:pt x="3272" y="27884"/>
                  </a:lnTo>
                  <a:cubicBezTo>
                    <a:pt x="3263" y="27860"/>
                    <a:pt x="3255" y="27837"/>
                    <a:pt x="3246" y="27813"/>
                  </a:cubicBezTo>
                  <a:cubicBezTo>
                    <a:pt x="3031" y="27192"/>
                    <a:pt x="2881" y="26553"/>
                    <a:pt x="2798" y="25901"/>
                  </a:cubicBezTo>
                  <a:cubicBezTo>
                    <a:pt x="2774" y="25728"/>
                    <a:pt x="2756" y="25556"/>
                    <a:pt x="2738" y="25382"/>
                  </a:cubicBezTo>
                  <a:cubicBezTo>
                    <a:pt x="2736" y="25356"/>
                    <a:pt x="2734" y="25339"/>
                    <a:pt x="2733" y="25326"/>
                  </a:cubicBezTo>
                  <a:lnTo>
                    <a:pt x="2733" y="25326"/>
                  </a:lnTo>
                  <a:cubicBezTo>
                    <a:pt x="2733" y="25320"/>
                    <a:pt x="2732" y="25299"/>
                    <a:pt x="2729" y="25246"/>
                  </a:cubicBezTo>
                  <a:cubicBezTo>
                    <a:pt x="2722" y="25149"/>
                    <a:pt x="2716" y="25053"/>
                    <a:pt x="2713" y="24955"/>
                  </a:cubicBezTo>
                  <a:cubicBezTo>
                    <a:pt x="2694" y="24567"/>
                    <a:pt x="2690" y="24179"/>
                    <a:pt x="2698" y="23791"/>
                  </a:cubicBezTo>
                  <a:cubicBezTo>
                    <a:pt x="2719" y="22957"/>
                    <a:pt x="2783" y="22126"/>
                    <a:pt x="2890" y="21299"/>
                  </a:cubicBezTo>
                  <a:cubicBezTo>
                    <a:pt x="3357" y="17632"/>
                    <a:pt x="4406" y="14162"/>
                    <a:pt x="5766" y="10761"/>
                  </a:cubicBezTo>
                  <a:cubicBezTo>
                    <a:pt x="6900" y="7918"/>
                    <a:pt x="8229" y="4980"/>
                    <a:pt x="10153" y="2571"/>
                  </a:cubicBezTo>
                  <a:cubicBezTo>
                    <a:pt x="10192" y="2521"/>
                    <a:pt x="10232" y="2472"/>
                    <a:pt x="10272" y="2422"/>
                  </a:cubicBezTo>
                  <a:cubicBezTo>
                    <a:pt x="10293" y="2397"/>
                    <a:pt x="10316" y="2371"/>
                    <a:pt x="10337" y="2345"/>
                  </a:cubicBezTo>
                  <a:lnTo>
                    <a:pt x="10337" y="2345"/>
                  </a:lnTo>
                  <a:cubicBezTo>
                    <a:pt x="10410" y="2262"/>
                    <a:pt x="10484" y="2180"/>
                    <a:pt x="10560" y="2099"/>
                  </a:cubicBezTo>
                  <a:cubicBezTo>
                    <a:pt x="10715" y="1935"/>
                    <a:pt x="10876" y="1778"/>
                    <a:pt x="11047" y="1630"/>
                  </a:cubicBezTo>
                  <a:cubicBezTo>
                    <a:pt x="11750" y="1024"/>
                    <a:pt x="10588" y="1"/>
                    <a:pt x="973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6" name="Google Shape;706;p19"/>
            <p:cNvSpPr/>
            <p:nvPr/>
          </p:nvSpPr>
          <p:spPr>
            <a:xfrm rot="-2225305">
              <a:off x="8513182" y="3745809"/>
              <a:ext cx="435765" cy="1423073"/>
            </a:xfrm>
            <a:custGeom>
              <a:avLst/>
              <a:gdLst/>
              <a:ahLst/>
              <a:cxnLst/>
              <a:rect l="l" t="t" r="r" b="b"/>
              <a:pathLst>
                <a:path w="15040" h="49116" extrusionOk="0">
                  <a:moveTo>
                    <a:pt x="2622" y="0"/>
                  </a:moveTo>
                  <a:cubicBezTo>
                    <a:pt x="2279" y="0"/>
                    <a:pt x="1966" y="93"/>
                    <a:pt x="1911" y="396"/>
                  </a:cubicBezTo>
                  <a:lnTo>
                    <a:pt x="1909" y="396"/>
                  </a:lnTo>
                  <a:cubicBezTo>
                    <a:pt x="1170" y="4445"/>
                    <a:pt x="0" y="8600"/>
                    <a:pt x="387" y="12750"/>
                  </a:cubicBezTo>
                  <a:cubicBezTo>
                    <a:pt x="561" y="14618"/>
                    <a:pt x="1107" y="16551"/>
                    <a:pt x="2154" y="18121"/>
                  </a:cubicBezTo>
                  <a:cubicBezTo>
                    <a:pt x="2937" y="19295"/>
                    <a:pt x="4098" y="20091"/>
                    <a:pt x="5333" y="20727"/>
                  </a:cubicBezTo>
                  <a:cubicBezTo>
                    <a:pt x="5897" y="21017"/>
                    <a:pt x="6464" y="21298"/>
                    <a:pt x="7006" y="21629"/>
                  </a:cubicBezTo>
                  <a:cubicBezTo>
                    <a:pt x="7157" y="21722"/>
                    <a:pt x="7306" y="21818"/>
                    <a:pt x="7453" y="21917"/>
                  </a:cubicBezTo>
                  <a:cubicBezTo>
                    <a:pt x="7485" y="21938"/>
                    <a:pt x="7517" y="21961"/>
                    <a:pt x="7548" y="21983"/>
                  </a:cubicBezTo>
                  <a:lnTo>
                    <a:pt x="7548" y="21983"/>
                  </a:lnTo>
                  <a:cubicBezTo>
                    <a:pt x="7581" y="22006"/>
                    <a:pt x="7646" y="22053"/>
                    <a:pt x="7673" y="22075"/>
                  </a:cubicBezTo>
                  <a:cubicBezTo>
                    <a:pt x="8022" y="22350"/>
                    <a:pt x="8354" y="22636"/>
                    <a:pt x="8675" y="22942"/>
                  </a:cubicBezTo>
                  <a:cubicBezTo>
                    <a:pt x="9261" y="23505"/>
                    <a:pt x="9958" y="24216"/>
                    <a:pt x="10290" y="24815"/>
                  </a:cubicBezTo>
                  <a:cubicBezTo>
                    <a:pt x="10641" y="25447"/>
                    <a:pt x="10772" y="25871"/>
                    <a:pt x="10764" y="26580"/>
                  </a:cubicBezTo>
                  <a:cubicBezTo>
                    <a:pt x="10758" y="27147"/>
                    <a:pt x="10613" y="27661"/>
                    <a:pt x="10386" y="28272"/>
                  </a:cubicBezTo>
                  <a:cubicBezTo>
                    <a:pt x="10124" y="28975"/>
                    <a:pt x="9796" y="29652"/>
                    <a:pt x="9488" y="30336"/>
                  </a:cubicBezTo>
                  <a:cubicBezTo>
                    <a:pt x="8680" y="32128"/>
                    <a:pt x="8081" y="33925"/>
                    <a:pt x="7886" y="35895"/>
                  </a:cubicBezTo>
                  <a:cubicBezTo>
                    <a:pt x="7421" y="40569"/>
                    <a:pt x="9649" y="44705"/>
                    <a:pt x="12362" y="48335"/>
                  </a:cubicBezTo>
                  <a:cubicBezTo>
                    <a:pt x="12712" y="48804"/>
                    <a:pt x="13393" y="49116"/>
                    <a:pt x="13996" y="49116"/>
                  </a:cubicBezTo>
                  <a:cubicBezTo>
                    <a:pt x="14077" y="49116"/>
                    <a:pt x="14156" y="49110"/>
                    <a:pt x="14233" y="49099"/>
                  </a:cubicBezTo>
                  <a:cubicBezTo>
                    <a:pt x="14838" y="49007"/>
                    <a:pt x="15039" y="48506"/>
                    <a:pt x="14674" y="48017"/>
                  </a:cubicBezTo>
                  <a:cubicBezTo>
                    <a:pt x="12375" y="44940"/>
                    <a:pt x="10450" y="41528"/>
                    <a:pt x="10539" y="37574"/>
                  </a:cubicBezTo>
                  <a:cubicBezTo>
                    <a:pt x="10582" y="35627"/>
                    <a:pt x="11092" y="33807"/>
                    <a:pt x="11860" y="32032"/>
                  </a:cubicBezTo>
                  <a:cubicBezTo>
                    <a:pt x="12415" y="30756"/>
                    <a:pt x="13130" y="29495"/>
                    <a:pt x="13381" y="28113"/>
                  </a:cubicBezTo>
                  <a:cubicBezTo>
                    <a:pt x="13662" y="26562"/>
                    <a:pt x="13156" y="25164"/>
                    <a:pt x="12210" y="23930"/>
                  </a:cubicBezTo>
                  <a:cubicBezTo>
                    <a:pt x="11103" y="22484"/>
                    <a:pt x="9622" y="21198"/>
                    <a:pt x="8047" y="20286"/>
                  </a:cubicBezTo>
                  <a:cubicBezTo>
                    <a:pt x="7510" y="19976"/>
                    <a:pt x="6951" y="19707"/>
                    <a:pt x="6403" y="19418"/>
                  </a:cubicBezTo>
                  <a:cubicBezTo>
                    <a:pt x="6175" y="19298"/>
                    <a:pt x="5948" y="19174"/>
                    <a:pt x="5729" y="19040"/>
                  </a:cubicBezTo>
                  <a:cubicBezTo>
                    <a:pt x="5620" y="18972"/>
                    <a:pt x="5515" y="18900"/>
                    <a:pt x="5408" y="18830"/>
                  </a:cubicBezTo>
                  <a:lnTo>
                    <a:pt x="5408" y="18830"/>
                  </a:lnTo>
                  <a:cubicBezTo>
                    <a:pt x="5469" y="18869"/>
                    <a:pt x="5496" y="18885"/>
                    <a:pt x="5499" y="18885"/>
                  </a:cubicBezTo>
                  <a:cubicBezTo>
                    <a:pt x="5510" y="18885"/>
                    <a:pt x="5241" y="18695"/>
                    <a:pt x="5178" y="18640"/>
                  </a:cubicBezTo>
                  <a:cubicBezTo>
                    <a:pt x="5143" y="18610"/>
                    <a:pt x="5024" y="18496"/>
                    <a:pt x="4968" y="18445"/>
                  </a:cubicBezTo>
                  <a:lnTo>
                    <a:pt x="4968" y="18445"/>
                  </a:lnTo>
                  <a:cubicBezTo>
                    <a:pt x="4920" y="18388"/>
                    <a:pt x="4796" y="18249"/>
                    <a:pt x="4763" y="18207"/>
                  </a:cubicBezTo>
                  <a:cubicBezTo>
                    <a:pt x="4657" y="18078"/>
                    <a:pt x="4558" y="17942"/>
                    <a:pt x="4465" y="17803"/>
                  </a:cubicBezTo>
                  <a:cubicBezTo>
                    <a:pt x="4323" y="17589"/>
                    <a:pt x="4379" y="17678"/>
                    <a:pt x="4247" y="17421"/>
                  </a:cubicBezTo>
                  <a:cubicBezTo>
                    <a:pt x="3831" y="16626"/>
                    <a:pt x="3531" y="15749"/>
                    <a:pt x="3333" y="14875"/>
                  </a:cubicBezTo>
                  <a:cubicBezTo>
                    <a:pt x="2838" y="12678"/>
                    <a:pt x="3021" y="10352"/>
                    <a:pt x="3328" y="8143"/>
                  </a:cubicBezTo>
                  <a:cubicBezTo>
                    <a:pt x="3640" y="5903"/>
                    <a:pt x="4151" y="3699"/>
                    <a:pt x="4556" y="1476"/>
                  </a:cubicBezTo>
                  <a:cubicBezTo>
                    <a:pt x="4673" y="841"/>
                    <a:pt x="4080" y="390"/>
                    <a:pt x="3545" y="171"/>
                  </a:cubicBezTo>
                  <a:cubicBezTo>
                    <a:pt x="3375" y="102"/>
                    <a:pt x="2981" y="0"/>
                    <a:pt x="2622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7" name="Google Shape;707;p19"/>
            <p:cNvSpPr/>
            <p:nvPr/>
          </p:nvSpPr>
          <p:spPr>
            <a:xfrm>
              <a:off x="8054827" y="-79728"/>
              <a:ext cx="1054835" cy="1431162"/>
            </a:xfrm>
            <a:custGeom>
              <a:avLst/>
              <a:gdLst/>
              <a:ahLst/>
              <a:cxnLst/>
              <a:rect l="l" t="t" r="r" b="b"/>
              <a:pathLst>
                <a:path w="36405" h="49393" extrusionOk="0">
                  <a:moveTo>
                    <a:pt x="14570" y="18820"/>
                  </a:moveTo>
                  <a:cubicBezTo>
                    <a:pt x="14571" y="18820"/>
                    <a:pt x="14584" y="18822"/>
                    <a:pt x="14618" y="18826"/>
                  </a:cubicBezTo>
                  <a:lnTo>
                    <a:pt x="14618" y="18826"/>
                  </a:lnTo>
                  <a:cubicBezTo>
                    <a:pt x="14592" y="18823"/>
                    <a:pt x="14569" y="18820"/>
                    <a:pt x="14570" y="18820"/>
                  </a:cubicBezTo>
                  <a:close/>
                  <a:moveTo>
                    <a:pt x="14649" y="18829"/>
                  </a:moveTo>
                  <a:cubicBezTo>
                    <a:pt x="14656" y="18830"/>
                    <a:pt x="14663" y="18831"/>
                    <a:pt x="14671" y="18831"/>
                  </a:cubicBezTo>
                  <a:cubicBezTo>
                    <a:pt x="14664" y="18831"/>
                    <a:pt x="14656" y="18830"/>
                    <a:pt x="14649" y="18829"/>
                  </a:cubicBezTo>
                  <a:close/>
                  <a:moveTo>
                    <a:pt x="4756" y="1"/>
                  </a:moveTo>
                  <a:cubicBezTo>
                    <a:pt x="4233" y="1"/>
                    <a:pt x="3605" y="121"/>
                    <a:pt x="3325" y="476"/>
                  </a:cubicBezTo>
                  <a:lnTo>
                    <a:pt x="3326" y="476"/>
                  </a:lnTo>
                  <a:cubicBezTo>
                    <a:pt x="2008" y="2142"/>
                    <a:pt x="1178" y="4142"/>
                    <a:pt x="699" y="6201"/>
                  </a:cubicBezTo>
                  <a:cubicBezTo>
                    <a:pt x="189" y="8379"/>
                    <a:pt x="0" y="10711"/>
                    <a:pt x="513" y="12908"/>
                  </a:cubicBezTo>
                  <a:cubicBezTo>
                    <a:pt x="1037" y="15152"/>
                    <a:pt x="2290" y="16981"/>
                    <a:pt x="4410" y="17964"/>
                  </a:cubicBezTo>
                  <a:cubicBezTo>
                    <a:pt x="5998" y="18700"/>
                    <a:pt x="7727" y="18857"/>
                    <a:pt x="9460" y="18857"/>
                  </a:cubicBezTo>
                  <a:cubicBezTo>
                    <a:pt x="10349" y="18857"/>
                    <a:pt x="11239" y="18815"/>
                    <a:pt x="12111" y="18790"/>
                  </a:cubicBezTo>
                  <a:cubicBezTo>
                    <a:pt x="12453" y="18779"/>
                    <a:pt x="12794" y="18772"/>
                    <a:pt x="13136" y="18772"/>
                  </a:cubicBezTo>
                  <a:cubicBezTo>
                    <a:pt x="13425" y="18772"/>
                    <a:pt x="13714" y="18777"/>
                    <a:pt x="14003" y="18790"/>
                  </a:cubicBezTo>
                  <a:cubicBezTo>
                    <a:pt x="14159" y="18796"/>
                    <a:pt x="14314" y="18804"/>
                    <a:pt x="14471" y="18815"/>
                  </a:cubicBezTo>
                  <a:cubicBezTo>
                    <a:pt x="14524" y="18819"/>
                    <a:pt x="14579" y="18823"/>
                    <a:pt x="14634" y="18828"/>
                  </a:cubicBezTo>
                  <a:lnTo>
                    <a:pt x="14634" y="18828"/>
                  </a:lnTo>
                  <a:cubicBezTo>
                    <a:pt x="14656" y="18831"/>
                    <a:pt x="14684" y="18835"/>
                    <a:pt x="14720" y="18839"/>
                  </a:cubicBezTo>
                  <a:cubicBezTo>
                    <a:pt x="15027" y="18879"/>
                    <a:pt x="15332" y="18924"/>
                    <a:pt x="15635" y="18988"/>
                  </a:cubicBezTo>
                  <a:cubicBezTo>
                    <a:pt x="16640" y="19200"/>
                    <a:pt x="17890" y="19807"/>
                    <a:pt x="18695" y="20664"/>
                  </a:cubicBezTo>
                  <a:cubicBezTo>
                    <a:pt x="19527" y="21549"/>
                    <a:pt x="20224" y="22576"/>
                    <a:pt x="20570" y="23749"/>
                  </a:cubicBezTo>
                  <a:cubicBezTo>
                    <a:pt x="20886" y="24819"/>
                    <a:pt x="20955" y="25940"/>
                    <a:pt x="20971" y="27052"/>
                  </a:cubicBezTo>
                  <a:cubicBezTo>
                    <a:pt x="20990" y="28322"/>
                    <a:pt x="20957" y="29591"/>
                    <a:pt x="21038" y="30859"/>
                  </a:cubicBezTo>
                  <a:cubicBezTo>
                    <a:pt x="21109" y="31947"/>
                    <a:pt x="21323" y="33040"/>
                    <a:pt x="21492" y="34117"/>
                  </a:cubicBezTo>
                  <a:cubicBezTo>
                    <a:pt x="21808" y="36134"/>
                    <a:pt x="22180" y="38161"/>
                    <a:pt x="22863" y="40093"/>
                  </a:cubicBezTo>
                  <a:cubicBezTo>
                    <a:pt x="23527" y="41973"/>
                    <a:pt x="24467" y="43754"/>
                    <a:pt x="25866" y="45194"/>
                  </a:cubicBezTo>
                  <a:cubicBezTo>
                    <a:pt x="27515" y="46892"/>
                    <a:pt x="29609" y="48042"/>
                    <a:pt x="31850" y="48764"/>
                  </a:cubicBezTo>
                  <a:cubicBezTo>
                    <a:pt x="32564" y="48994"/>
                    <a:pt x="33293" y="49180"/>
                    <a:pt x="34025" y="49343"/>
                  </a:cubicBezTo>
                  <a:cubicBezTo>
                    <a:pt x="34171" y="49376"/>
                    <a:pt x="34339" y="49393"/>
                    <a:pt x="34515" y="49393"/>
                  </a:cubicBezTo>
                  <a:cubicBezTo>
                    <a:pt x="35034" y="49393"/>
                    <a:pt x="35624" y="49242"/>
                    <a:pt x="35945" y="48906"/>
                  </a:cubicBezTo>
                  <a:cubicBezTo>
                    <a:pt x="36405" y="48427"/>
                    <a:pt x="35742" y="48132"/>
                    <a:pt x="35343" y="48042"/>
                  </a:cubicBezTo>
                  <a:cubicBezTo>
                    <a:pt x="33117" y="47542"/>
                    <a:pt x="30972" y="46657"/>
                    <a:pt x="29210" y="45162"/>
                  </a:cubicBezTo>
                  <a:cubicBezTo>
                    <a:pt x="27772" y="43941"/>
                    <a:pt x="26721" y="42297"/>
                    <a:pt x="25997" y="40569"/>
                  </a:cubicBezTo>
                  <a:cubicBezTo>
                    <a:pt x="25240" y="38761"/>
                    <a:pt x="24837" y="36808"/>
                    <a:pt x="24506" y="34883"/>
                  </a:cubicBezTo>
                  <a:cubicBezTo>
                    <a:pt x="24332" y="33863"/>
                    <a:pt x="24182" y="32837"/>
                    <a:pt x="24032" y="31813"/>
                  </a:cubicBezTo>
                  <a:cubicBezTo>
                    <a:pt x="23850" y="30583"/>
                    <a:pt x="23821" y="29356"/>
                    <a:pt x="23820" y="28115"/>
                  </a:cubicBezTo>
                  <a:cubicBezTo>
                    <a:pt x="23818" y="25859"/>
                    <a:pt x="23799" y="23608"/>
                    <a:pt x="22609" y="21606"/>
                  </a:cubicBezTo>
                  <a:cubicBezTo>
                    <a:pt x="21187" y="19216"/>
                    <a:pt x="18762" y="17862"/>
                    <a:pt x="16038" y="17537"/>
                  </a:cubicBezTo>
                  <a:cubicBezTo>
                    <a:pt x="15248" y="17443"/>
                    <a:pt x="14457" y="17412"/>
                    <a:pt x="13665" y="17412"/>
                  </a:cubicBezTo>
                  <a:cubicBezTo>
                    <a:pt x="13152" y="17412"/>
                    <a:pt x="12639" y="17425"/>
                    <a:pt x="12124" y="17443"/>
                  </a:cubicBezTo>
                  <a:cubicBezTo>
                    <a:pt x="11515" y="17466"/>
                    <a:pt x="10907" y="17489"/>
                    <a:pt x="10298" y="17494"/>
                  </a:cubicBezTo>
                  <a:cubicBezTo>
                    <a:pt x="10236" y="17495"/>
                    <a:pt x="10174" y="17495"/>
                    <a:pt x="10111" y="17495"/>
                  </a:cubicBezTo>
                  <a:cubicBezTo>
                    <a:pt x="9884" y="17495"/>
                    <a:pt x="9657" y="17492"/>
                    <a:pt x="9429" y="17485"/>
                  </a:cubicBezTo>
                  <a:cubicBezTo>
                    <a:pt x="9274" y="17480"/>
                    <a:pt x="9119" y="17472"/>
                    <a:pt x="8966" y="17464"/>
                  </a:cubicBezTo>
                  <a:cubicBezTo>
                    <a:pt x="8913" y="17460"/>
                    <a:pt x="8629" y="17434"/>
                    <a:pt x="8602" y="17434"/>
                  </a:cubicBezTo>
                  <a:cubicBezTo>
                    <a:pt x="8594" y="17434"/>
                    <a:pt x="8608" y="17436"/>
                    <a:pt x="8656" y="17442"/>
                  </a:cubicBezTo>
                  <a:cubicBezTo>
                    <a:pt x="8063" y="17371"/>
                    <a:pt x="7584" y="17285"/>
                    <a:pt x="7114" y="17128"/>
                  </a:cubicBezTo>
                  <a:cubicBezTo>
                    <a:pt x="6585" y="16956"/>
                    <a:pt x="6084" y="16707"/>
                    <a:pt x="5625" y="16392"/>
                  </a:cubicBezTo>
                  <a:cubicBezTo>
                    <a:pt x="4850" y="15860"/>
                    <a:pt x="4275" y="15020"/>
                    <a:pt x="3874" y="14167"/>
                  </a:cubicBezTo>
                  <a:cubicBezTo>
                    <a:pt x="2983" y="12275"/>
                    <a:pt x="2927" y="10002"/>
                    <a:pt x="3176" y="7962"/>
                  </a:cubicBezTo>
                  <a:cubicBezTo>
                    <a:pt x="3430" y="5869"/>
                    <a:pt x="4087" y="3764"/>
                    <a:pt x="5152" y="1939"/>
                  </a:cubicBezTo>
                  <a:cubicBezTo>
                    <a:pt x="5360" y="1578"/>
                    <a:pt x="5592" y="1233"/>
                    <a:pt x="5847" y="906"/>
                  </a:cubicBezTo>
                  <a:cubicBezTo>
                    <a:pt x="6232" y="418"/>
                    <a:pt x="5708" y="123"/>
                    <a:pt x="5245" y="40"/>
                  </a:cubicBezTo>
                  <a:cubicBezTo>
                    <a:pt x="5108" y="15"/>
                    <a:pt x="4938" y="1"/>
                    <a:pt x="475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8" name="Google Shape;708;p19"/>
            <p:cNvSpPr/>
            <p:nvPr/>
          </p:nvSpPr>
          <p:spPr>
            <a:xfrm>
              <a:off x="8877766" y="3133802"/>
              <a:ext cx="463049" cy="786208"/>
            </a:xfrm>
            <a:custGeom>
              <a:avLst/>
              <a:gdLst/>
              <a:ahLst/>
              <a:cxnLst/>
              <a:rect l="l" t="t" r="r" b="b"/>
              <a:pathLst>
                <a:path w="15981" h="27134" extrusionOk="0">
                  <a:moveTo>
                    <a:pt x="7190" y="14865"/>
                  </a:moveTo>
                  <a:lnTo>
                    <a:pt x="7180" y="14871"/>
                  </a:lnTo>
                  <a:lnTo>
                    <a:pt x="7180" y="14871"/>
                  </a:lnTo>
                  <a:cubicBezTo>
                    <a:pt x="7185" y="14868"/>
                    <a:pt x="7188" y="14866"/>
                    <a:pt x="7190" y="14865"/>
                  </a:cubicBezTo>
                  <a:close/>
                  <a:moveTo>
                    <a:pt x="2881" y="21722"/>
                  </a:moveTo>
                  <a:cubicBezTo>
                    <a:pt x="2871" y="21757"/>
                    <a:pt x="2867" y="21770"/>
                    <a:pt x="2867" y="21770"/>
                  </a:cubicBezTo>
                  <a:cubicBezTo>
                    <a:pt x="2867" y="21770"/>
                    <a:pt x="2874" y="21744"/>
                    <a:pt x="2881" y="21722"/>
                  </a:cubicBezTo>
                  <a:close/>
                  <a:moveTo>
                    <a:pt x="14455" y="0"/>
                  </a:moveTo>
                  <a:cubicBezTo>
                    <a:pt x="14202" y="0"/>
                    <a:pt x="13948" y="49"/>
                    <a:pt x="13799" y="99"/>
                  </a:cubicBezTo>
                  <a:cubicBezTo>
                    <a:pt x="13337" y="254"/>
                    <a:pt x="12754" y="641"/>
                    <a:pt x="12862" y="1200"/>
                  </a:cubicBezTo>
                  <a:lnTo>
                    <a:pt x="12862" y="1198"/>
                  </a:lnTo>
                  <a:cubicBezTo>
                    <a:pt x="13145" y="2655"/>
                    <a:pt x="13322" y="4133"/>
                    <a:pt x="13276" y="5620"/>
                  </a:cubicBezTo>
                  <a:cubicBezTo>
                    <a:pt x="13259" y="6238"/>
                    <a:pt x="13198" y="6853"/>
                    <a:pt x="13094" y="7464"/>
                  </a:cubicBezTo>
                  <a:cubicBezTo>
                    <a:pt x="13001" y="8000"/>
                    <a:pt x="12872" y="8502"/>
                    <a:pt x="12738" y="8889"/>
                  </a:cubicBezTo>
                  <a:cubicBezTo>
                    <a:pt x="12580" y="9350"/>
                    <a:pt x="12383" y="9798"/>
                    <a:pt x="12155" y="10229"/>
                  </a:cubicBezTo>
                  <a:cubicBezTo>
                    <a:pt x="12051" y="10424"/>
                    <a:pt x="11939" y="10612"/>
                    <a:pt x="11822" y="10801"/>
                  </a:cubicBezTo>
                  <a:cubicBezTo>
                    <a:pt x="11798" y="10840"/>
                    <a:pt x="11783" y="10864"/>
                    <a:pt x="11775" y="10878"/>
                  </a:cubicBezTo>
                  <a:lnTo>
                    <a:pt x="11775" y="10878"/>
                  </a:lnTo>
                  <a:cubicBezTo>
                    <a:pt x="11766" y="10890"/>
                    <a:pt x="11749" y="10913"/>
                    <a:pt x="11719" y="10956"/>
                  </a:cubicBezTo>
                  <a:cubicBezTo>
                    <a:pt x="11650" y="11053"/>
                    <a:pt x="11581" y="11151"/>
                    <a:pt x="11509" y="11245"/>
                  </a:cubicBezTo>
                  <a:cubicBezTo>
                    <a:pt x="11239" y="11600"/>
                    <a:pt x="10949" y="11937"/>
                    <a:pt x="10637" y="12255"/>
                  </a:cubicBezTo>
                  <a:cubicBezTo>
                    <a:pt x="10556" y="12338"/>
                    <a:pt x="10472" y="12418"/>
                    <a:pt x="10391" y="12499"/>
                  </a:cubicBezTo>
                  <a:cubicBezTo>
                    <a:pt x="10459" y="12431"/>
                    <a:pt x="10484" y="12406"/>
                    <a:pt x="10483" y="12406"/>
                  </a:cubicBezTo>
                  <a:lnTo>
                    <a:pt x="10483" y="12406"/>
                  </a:lnTo>
                  <a:cubicBezTo>
                    <a:pt x="10482" y="12406"/>
                    <a:pt x="10350" y="12535"/>
                    <a:pt x="10313" y="12569"/>
                  </a:cubicBezTo>
                  <a:cubicBezTo>
                    <a:pt x="10142" y="12724"/>
                    <a:pt x="9966" y="12876"/>
                    <a:pt x="9789" y="13021"/>
                  </a:cubicBezTo>
                  <a:cubicBezTo>
                    <a:pt x="9102" y="13587"/>
                    <a:pt x="8370" y="14092"/>
                    <a:pt x="7629" y="14579"/>
                  </a:cubicBezTo>
                  <a:cubicBezTo>
                    <a:pt x="7455" y="14692"/>
                    <a:pt x="7281" y="14806"/>
                    <a:pt x="7108" y="14919"/>
                  </a:cubicBezTo>
                  <a:cubicBezTo>
                    <a:pt x="7080" y="14937"/>
                    <a:pt x="7064" y="14947"/>
                    <a:pt x="7056" y="14953"/>
                  </a:cubicBezTo>
                  <a:lnTo>
                    <a:pt x="7056" y="14953"/>
                  </a:lnTo>
                  <a:lnTo>
                    <a:pt x="7180" y="14871"/>
                  </a:lnTo>
                  <a:lnTo>
                    <a:pt x="7180" y="14871"/>
                  </a:lnTo>
                  <a:cubicBezTo>
                    <a:pt x="7147" y="14893"/>
                    <a:pt x="7049" y="14957"/>
                    <a:pt x="7049" y="14957"/>
                  </a:cubicBezTo>
                  <a:cubicBezTo>
                    <a:pt x="7049" y="14957"/>
                    <a:pt x="7051" y="14955"/>
                    <a:pt x="7056" y="14953"/>
                  </a:cubicBezTo>
                  <a:lnTo>
                    <a:pt x="7056" y="14953"/>
                  </a:lnTo>
                  <a:lnTo>
                    <a:pt x="7046" y="14959"/>
                  </a:lnTo>
                  <a:lnTo>
                    <a:pt x="6530" y="15291"/>
                  </a:lnTo>
                  <a:cubicBezTo>
                    <a:pt x="6166" y="15526"/>
                    <a:pt x="5803" y="15761"/>
                    <a:pt x="5445" y="16004"/>
                  </a:cubicBezTo>
                  <a:cubicBezTo>
                    <a:pt x="3923" y="17034"/>
                    <a:pt x="2501" y="18220"/>
                    <a:pt x="1502" y="19781"/>
                  </a:cubicBezTo>
                  <a:cubicBezTo>
                    <a:pt x="172" y="21859"/>
                    <a:pt x="1" y="24332"/>
                    <a:pt x="291" y="26723"/>
                  </a:cubicBezTo>
                  <a:cubicBezTo>
                    <a:pt x="330" y="27041"/>
                    <a:pt x="683" y="27133"/>
                    <a:pt x="1039" y="27133"/>
                  </a:cubicBezTo>
                  <a:cubicBezTo>
                    <a:pt x="1300" y="27133"/>
                    <a:pt x="1563" y="27083"/>
                    <a:pt x="1702" y="27036"/>
                  </a:cubicBezTo>
                  <a:cubicBezTo>
                    <a:pt x="2196" y="26870"/>
                    <a:pt x="2707" y="26503"/>
                    <a:pt x="2638" y="25936"/>
                  </a:cubicBezTo>
                  <a:cubicBezTo>
                    <a:pt x="2502" y="24818"/>
                    <a:pt x="2499" y="23669"/>
                    <a:pt x="2692" y="22557"/>
                  </a:cubicBezTo>
                  <a:cubicBezTo>
                    <a:pt x="2734" y="22316"/>
                    <a:pt x="2790" y="22079"/>
                    <a:pt x="2847" y="21841"/>
                  </a:cubicBezTo>
                  <a:cubicBezTo>
                    <a:pt x="2859" y="21799"/>
                    <a:pt x="2871" y="21757"/>
                    <a:pt x="2883" y="21714"/>
                  </a:cubicBezTo>
                  <a:lnTo>
                    <a:pt x="2883" y="21714"/>
                  </a:lnTo>
                  <a:cubicBezTo>
                    <a:pt x="2885" y="21706"/>
                    <a:pt x="2887" y="21699"/>
                    <a:pt x="2889" y="21694"/>
                  </a:cubicBezTo>
                  <a:cubicBezTo>
                    <a:pt x="2934" y="21555"/>
                    <a:pt x="2980" y="21420"/>
                    <a:pt x="3030" y="21284"/>
                  </a:cubicBezTo>
                  <a:cubicBezTo>
                    <a:pt x="3183" y="20873"/>
                    <a:pt x="3371" y="20477"/>
                    <a:pt x="3593" y="20098"/>
                  </a:cubicBezTo>
                  <a:cubicBezTo>
                    <a:pt x="3643" y="20012"/>
                    <a:pt x="3697" y="19928"/>
                    <a:pt x="3750" y="19841"/>
                  </a:cubicBezTo>
                  <a:cubicBezTo>
                    <a:pt x="3751" y="19840"/>
                    <a:pt x="3751" y="19840"/>
                    <a:pt x="3752" y="19839"/>
                  </a:cubicBezTo>
                  <a:lnTo>
                    <a:pt x="3752" y="19839"/>
                  </a:lnTo>
                  <a:cubicBezTo>
                    <a:pt x="3773" y="19806"/>
                    <a:pt x="3796" y="19774"/>
                    <a:pt x="3819" y="19742"/>
                  </a:cubicBezTo>
                  <a:cubicBezTo>
                    <a:pt x="3945" y="19562"/>
                    <a:pt x="4079" y="19388"/>
                    <a:pt x="4220" y="19218"/>
                  </a:cubicBezTo>
                  <a:cubicBezTo>
                    <a:pt x="4346" y="19066"/>
                    <a:pt x="4477" y="18919"/>
                    <a:pt x="4613" y="18776"/>
                  </a:cubicBezTo>
                  <a:cubicBezTo>
                    <a:pt x="4688" y="18696"/>
                    <a:pt x="4763" y="18618"/>
                    <a:pt x="4841" y="18541"/>
                  </a:cubicBezTo>
                  <a:cubicBezTo>
                    <a:pt x="4872" y="18511"/>
                    <a:pt x="4903" y="18480"/>
                    <a:pt x="4935" y="18450"/>
                  </a:cubicBezTo>
                  <a:cubicBezTo>
                    <a:pt x="4936" y="18449"/>
                    <a:pt x="4938" y="18448"/>
                    <a:pt x="4939" y="18447"/>
                  </a:cubicBezTo>
                  <a:lnTo>
                    <a:pt x="4939" y="18447"/>
                  </a:lnTo>
                  <a:cubicBezTo>
                    <a:pt x="5577" y="17885"/>
                    <a:pt x="6250" y="17362"/>
                    <a:pt x="6955" y="16883"/>
                  </a:cubicBezTo>
                  <a:cubicBezTo>
                    <a:pt x="7321" y="16633"/>
                    <a:pt x="7693" y="16392"/>
                    <a:pt x="8065" y="16151"/>
                  </a:cubicBezTo>
                  <a:cubicBezTo>
                    <a:pt x="8070" y="16148"/>
                    <a:pt x="8075" y="16145"/>
                    <a:pt x="8078" y="16142"/>
                  </a:cubicBezTo>
                  <a:lnTo>
                    <a:pt x="8078" y="16142"/>
                  </a:lnTo>
                  <a:cubicBezTo>
                    <a:pt x="8084" y="16138"/>
                    <a:pt x="8090" y="16134"/>
                    <a:pt x="8097" y="16130"/>
                  </a:cubicBezTo>
                  <a:lnTo>
                    <a:pt x="8586" y="15817"/>
                  </a:lnTo>
                  <a:cubicBezTo>
                    <a:pt x="8779" y="15692"/>
                    <a:pt x="8972" y="15566"/>
                    <a:pt x="9164" y="15440"/>
                  </a:cubicBezTo>
                  <a:cubicBezTo>
                    <a:pt x="9897" y="14961"/>
                    <a:pt x="10623" y="14464"/>
                    <a:pt x="11302" y="13911"/>
                  </a:cubicBezTo>
                  <a:cubicBezTo>
                    <a:pt x="12829" y="12670"/>
                    <a:pt x="14140" y="11143"/>
                    <a:pt x="14867" y="9294"/>
                  </a:cubicBezTo>
                  <a:cubicBezTo>
                    <a:pt x="15981" y="6464"/>
                    <a:pt x="15776" y="3342"/>
                    <a:pt x="15211" y="412"/>
                  </a:cubicBezTo>
                  <a:cubicBezTo>
                    <a:pt x="15149" y="94"/>
                    <a:pt x="14803" y="0"/>
                    <a:pt x="14455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09" name="Google Shape;709;p19"/>
          <p:cNvSpPr/>
          <p:nvPr/>
        </p:nvSpPr>
        <p:spPr>
          <a:xfrm>
            <a:off x="490235" y="464946"/>
            <a:ext cx="11211531" cy="5928109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0" name="Google Shape;710;p19"/>
          <p:cNvSpPr txBox="1">
            <a:spLocks noGrp="1"/>
          </p:cNvSpPr>
          <p:nvPr>
            <p:ph type="subTitle" idx="1"/>
          </p:nvPr>
        </p:nvSpPr>
        <p:spPr>
          <a:xfrm>
            <a:off x="953467" y="4277600"/>
            <a:ext cx="4986400" cy="10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1" name="Google Shape;711;p19"/>
          <p:cNvSpPr txBox="1">
            <a:spLocks noGrp="1"/>
          </p:cNvSpPr>
          <p:nvPr>
            <p:ph type="title"/>
          </p:nvPr>
        </p:nvSpPr>
        <p:spPr>
          <a:xfrm>
            <a:off x="953467" y="2092800"/>
            <a:ext cx="4986400" cy="21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800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12" name="Google Shape;712;p19"/>
          <p:cNvSpPr/>
          <p:nvPr/>
        </p:nvSpPr>
        <p:spPr>
          <a:xfrm rot="-4052368" flipH="1">
            <a:off x="590782" y="5521469"/>
            <a:ext cx="725353" cy="1246409"/>
          </a:xfrm>
          <a:custGeom>
            <a:avLst/>
            <a:gdLst/>
            <a:ahLst/>
            <a:cxnLst/>
            <a:rect l="l" t="t" r="r" b="b"/>
            <a:pathLst>
              <a:path w="18775" h="32262" extrusionOk="0">
                <a:moveTo>
                  <a:pt x="11539" y="9839"/>
                </a:moveTo>
                <a:cubicBezTo>
                  <a:pt x="11540" y="9839"/>
                  <a:pt x="11541" y="9839"/>
                  <a:pt x="11542" y="9839"/>
                </a:cubicBezTo>
                <a:lnTo>
                  <a:pt x="11542" y="9839"/>
                </a:lnTo>
                <a:cubicBezTo>
                  <a:pt x="11542" y="9839"/>
                  <a:pt x="11543" y="9840"/>
                  <a:pt x="11543" y="9840"/>
                </a:cubicBezTo>
                <a:lnTo>
                  <a:pt x="11543" y="9840"/>
                </a:lnTo>
                <a:cubicBezTo>
                  <a:pt x="11542" y="9839"/>
                  <a:pt x="11540" y="9839"/>
                  <a:pt x="11539" y="9839"/>
                </a:cubicBezTo>
                <a:close/>
                <a:moveTo>
                  <a:pt x="10445" y="9705"/>
                </a:moveTo>
                <a:cubicBezTo>
                  <a:pt x="10662" y="9705"/>
                  <a:pt x="10879" y="9721"/>
                  <a:pt x="11095" y="9752"/>
                </a:cubicBezTo>
                <a:lnTo>
                  <a:pt x="11095" y="9752"/>
                </a:lnTo>
                <a:cubicBezTo>
                  <a:pt x="11229" y="10795"/>
                  <a:pt x="10928" y="11809"/>
                  <a:pt x="10083" y="12588"/>
                </a:cubicBezTo>
                <a:cubicBezTo>
                  <a:pt x="9204" y="13399"/>
                  <a:pt x="7980" y="13766"/>
                  <a:pt x="6789" y="13766"/>
                </a:cubicBezTo>
                <a:cubicBezTo>
                  <a:pt x="6551" y="13766"/>
                  <a:pt x="6314" y="13751"/>
                  <a:pt x="6081" y="13723"/>
                </a:cubicBezTo>
                <a:cubicBezTo>
                  <a:pt x="5889" y="13699"/>
                  <a:pt x="5740" y="13676"/>
                  <a:pt x="5598" y="13647"/>
                </a:cubicBezTo>
                <a:lnTo>
                  <a:pt x="5598" y="13647"/>
                </a:lnTo>
                <a:cubicBezTo>
                  <a:pt x="6034" y="12537"/>
                  <a:pt x="6747" y="11427"/>
                  <a:pt x="7709" y="10660"/>
                </a:cubicBezTo>
                <a:cubicBezTo>
                  <a:pt x="8507" y="10024"/>
                  <a:pt x="9470" y="9705"/>
                  <a:pt x="10445" y="9705"/>
                </a:cubicBezTo>
                <a:close/>
                <a:moveTo>
                  <a:pt x="14564" y="19435"/>
                </a:moveTo>
                <a:lnTo>
                  <a:pt x="14564" y="19435"/>
                </a:lnTo>
                <a:cubicBezTo>
                  <a:pt x="14564" y="19444"/>
                  <a:pt x="14564" y="19453"/>
                  <a:pt x="14564" y="19461"/>
                </a:cubicBezTo>
                <a:lnTo>
                  <a:pt x="14564" y="19461"/>
                </a:lnTo>
                <a:cubicBezTo>
                  <a:pt x="14564" y="19461"/>
                  <a:pt x="14563" y="19461"/>
                  <a:pt x="14563" y="19461"/>
                </a:cubicBezTo>
                <a:lnTo>
                  <a:pt x="14563" y="19461"/>
                </a:lnTo>
                <a:cubicBezTo>
                  <a:pt x="14563" y="19453"/>
                  <a:pt x="14564" y="19445"/>
                  <a:pt x="14564" y="19435"/>
                </a:cubicBezTo>
                <a:close/>
                <a:moveTo>
                  <a:pt x="14428" y="19664"/>
                </a:moveTo>
                <a:lnTo>
                  <a:pt x="14428" y="19664"/>
                </a:lnTo>
                <a:cubicBezTo>
                  <a:pt x="14436" y="19665"/>
                  <a:pt x="14444" y="19667"/>
                  <a:pt x="14452" y="19669"/>
                </a:cubicBezTo>
                <a:cubicBezTo>
                  <a:pt x="14443" y="19667"/>
                  <a:pt x="14435" y="19665"/>
                  <a:pt x="14428" y="19664"/>
                </a:cubicBezTo>
                <a:close/>
                <a:moveTo>
                  <a:pt x="14531" y="19694"/>
                </a:moveTo>
                <a:lnTo>
                  <a:pt x="14531" y="19694"/>
                </a:lnTo>
                <a:cubicBezTo>
                  <a:pt x="14531" y="19694"/>
                  <a:pt x="14531" y="19694"/>
                  <a:pt x="14531" y="19695"/>
                </a:cubicBezTo>
                <a:lnTo>
                  <a:pt x="14531" y="19695"/>
                </a:lnTo>
                <a:cubicBezTo>
                  <a:pt x="14531" y="19696"/>
                  <a:pt x="14530" y="19697"/>
                  <a:pt x="14530" y="19698"/>
                </a:cubicBezTo>
                <a:lnTo>
                  <a:pt x="14530" y="19698"/>
                </a:lnTo>
                <a:cubicBezTo>
                  <a:pt x="14530" y="19697"/>
                  <a:pt x="14530" y="19696"/>
                  <a:pt x="14531" y="19694"/>
                </a:cubicBezTo>
                <a:close/>
                <a:moveTo>
                  <a:pt x="14779" y="19781"/>
                </a:moveTo>
                <a:cubicBezTo>
                  <a:pt x="14780" y="19781"/>
                  <a:pt x="14781" y="19782"/>
                  <a:pt x="14782" y="19782"/>
                </a:cubicBezTo>
                <a:lnTo>
                  <a:pt x="14782" y="19782"/>
                </a:lnTo>
                <a:cubicBezTo>
                  <a:pt x="14814" y="19800"/>
                  <a:pt x="14847" y="19818"/>
                  <a:pt x="14880" y="19835"/>
                </a:cubicBezTo>
                <a:lnTo>
                  <a:pt x="14880" y="19835"/>
                </a:lnTo>
                <a:cubicBezTo>
                  <a:pt x="14885" y="19839"/>
                  <a:pt x="14888" y="19841"/>
                  <a:pt x="14887" y="19841"/>
                </a:cubicBezTo>
                <a:cubicBezTo>
                  <a:pt x="14883" y="19841"/>
                  <a:pt x="14854" y="19826"/>
                  <a:pt x="14779" y="19781"/>
                </a:cubicBezTo>
                <a:close/>
                <a:moveTo>
                  <a:pt x="5402" y="20224"/>
                </a:moveTo>
                <a:lnTo>
                  <a:pt x="5402" y="20224"/>
                </a:lnTo>
                <a:cubicBezTo>
                  <a:pt x="5403" y="20227"/>
                  <a:pt x="5404" y="20230"/>
                  <a:pt x="5405" y="20233"/>
                </a:cubicBezTo>
                <a:cubicBezTo>
                  <a:pt x="5404" y="20229"/>
                  <a:pt x="5403" y="20227"/>
                  <a:pt x="5402" y="20224"/>
                </a:cubicBezTo>
                <a:close/>
                <a:moveTo>
                  <a:pt x="6201" y="21492"/>
                </a:moveTo>
                <a:cubicBezTo>
                  <a:pt x="6209" y="21500"/>
                  <a:pt x="6216" y="21507"/>
                  <a:pt x="6220" y="21512"/>
                </a:cubicBezTo>
                <a:lnTo>
                  <a:pt x="6220" y="21512"/>
                </a:lnTo>
                <a:cubicBezTo>
                  <a:pt x="6211" y="21507"/>
                  <a:pt x="6204" y="21503"/>
                  <a:pt x="6203" y="21503"/>
                </a:cubicBezTo>
                <a:lnTo>
                  <a:pt x="6203" y="21503"/>
                </a:lnTo>
                <a:cubicBezTo>
                  <a:pt x="6201" y="21503"/>
                  <a:pt x="6207" y="21509"/>
                  <a:pt x="6227" y="21522"/>
                </a:cubicBezTo>
                <a:lnTo>
                  <a:pt x="6227" y="21522"/>
                </a:lnTo>
                <a:cubicBezTo>
                  <a:pt x="6227" y="21521"/>
                  <a:pt x="6224" y="21517"/>
                  <a:pt x="6220" y="21512"/>
                </a:cubicBezTo>
                <a:lnTo>
                  <a:pt x="6220" y="21512"/>
                </a:lnTo>
                <a:cubicBezTo>
                  <a:pt x="6225" y="21514"/>
                  <a:pt x="6229" y="21517"/>
                  <a:pt x="6235" y="21520"/>
                </a:cubicBezTo>
                <a:lnTo>
                  <a:pt x="6235" y="21520"/>
                </a:lnTo>
                <a:cubicBezTo>
                  <a:pt x="6221" y="21509"/>
                  <a:pt x="6209" y="21499"/>
                  <a:pt x="6201" y="21492"/>
                </a:cubicBezTo>
                <a:close/>
                <a:moveTo>
                  <a:pt x="6375" y="21627"/>
                </a:moveTo>
                <a:lnTo>
                  <a:pt x="6375" y="21627"/>
                </a:lnTo>
                <a:cubicBezTo>
                  <a:pt x="6416" y="21647"/>
                  <a:pt x="6467" y="21686"/>
                  <a:pt x="6462" y="21686"/>
                </a:cubicBezTo>
                <a:cubicBezTo>
                  <a:pt x="6459" y="21686"/>
                  <a:pt x="6435" y="21671"/>
                  <a:pt x="6375" y="21627"/>
                </a:cubicBezTo>
                <a:close/>
                <a:moveTo>
                  <a:pt x="13539" y="19563"/>
                </a:moveTo>
                <a:cubicBezTo>
                  <a:pt x="13800" y="19563"/>
                  <a:pt x="14065" y="19593"/>
                  <a:pt x="14362" y="19651"/>
                </a:cubicBezTo>
                <a:lnTo>
                  <a:pt x="14362" y="19651"/>
                </a:lnTo>
                <a:cubicBezTo>
                  <a:pt x="14361" y="19651"/>
                  <a:pt x="14361" y="19650"/>
                  <a:pt x="14360" y="19650"/>
                </a:cubicBezTo>
                <a:lnTo>
                  <a:pt x="14360" y="19650"/>
                </a:lnTo>
                <a:cubicBezTo>
                  <a:pt x="14356" y="19650"/>
                  <a:pt x="14474" y="19677"/>
                  <a:pt x="14524" y="19692"/>
                </a:cubicBezTo>
                <a:lnTo>
                  <a:pt x="14524" y="19692"/>
                </a:lnTo>
                <a:cubicBezTo>
                  <a:pt x="14500" y="19721"/>
                  <a:pt x="14430" y="19855"/>
                  <a:pt x="14394" y="19897"/>
                </a:cubicBezTo>
                <a:cubicBezTo>
                  <a:pt x="14302" y="20001"/>
                  <a:pt x="14196" y="20094"/>
                  <a:pt x="14081" y="20172"/>
                </a:cubicBezTo>
                <a:cubicBezTo>
                  <a:pt x="13177" y="20806"/>
                  <a:pt x="12056" y="21269"/>
                  <a:pt x="11014" y="21622"/>
                </a:cubicBezTo>
                <a:cubicBezTo>
                  <a:pt x="10687" y="21733"/>
                  <a:pt x="10331" y="21835"/>
                  <a:pt x="9972" y="21917"/>
                </a:cubicBezTo>
                <a:lnTo>
                  <a:pt x="9972" y="21917"/>
                </a:lnTo>
                <a:cubicBezTo>
                  <a:pt x="10122" y="21614"/>
                  <a:pt x="10301" y="21325"/>
                  <a:pt x="10516" y="21055"/>
                </a:cubicBezTo>
                <a:cubicBezTo>
                  <a:pt x="11024" y="20420"/>
                  <a:pt x="11687" y="19956"/>
                  <a:pt x="12469" y="19729"/>
                </a:cubicBezTo>
                <a:cubicBezTo>
                  <a:pt x="12861" y="19615"/>
                  <a:pt x="13196" y="19563"/>
                  <a:pt x="13539" y="19563"/>
                </a:cubicBezTo>
                <a:close/>
                <a:moveTo>
                  <a:pt x="11319" y="30029"/>
                </a:moveTo>
                <a:cubicBezTo>
                  <a:pt x="11321" y="30030"/>
                  <a:pt x="11324" y="30031"/>
                  <a:pt x="11326" y="30033"/>
                </a:cubicBezTo>
                <a:lnTo>
                  <a:pt x="11326" y="30033"/>
                </a:lnTo>
                <a:cubicBezTo>
                  <a:pt x="11324" y="30031"/>
                  <a:pt x="11321" y="30030"/>
                  <a:pt x="11319" y="30029"/>
                </a:cubicBezTo>
                <a:close/>
                <a:moveTo>
                  <a:pt x="11354" y="30050"/>
                </a:moveTo>
                <a:cubicBezTo>
                  <a:pt x="11371" y="30061"/>
                  <a:pt x="11384" y="30070"/>
                  <a:pt x="11384" y="30070"/>
                </a:cubicBezTo>
                <a:cubicBezTo>
                  <a:pt x="11384" y="30070"/>
                  <a:pt x="11376" y="30064"/>
                  <a:pt x="11354" y="30050"/>
                </a:cubicBezTo>
                <a:close/>
                <a:moveTo>
                  <a:pt x="7317" y="0"/>
                </a:moveTo>
                <a:cubicBezTo>
                  <a:pt x="7270" y="0"/>
                  <a:pt x="7223" y="6"/>
                  <a:pt x="7178" y="18"/>
                </a:cubicBezTo>
                <a:lnTo>
                  <a:pt x="7180" y="16"/>
                </a:lnTo>
                <a:lnTo>
                  <a:pt x="7180" y="16"/>
                </a:lnTo>
                <a:cubicBezTo>
                  <a:pt x="5272" y="516"/>
                  <a:pt x="3590" y="2046"/>
                  <a:pt x="2379" y="3540"/>
                </a:cubicBezTo>
                <a:cubicBezTo>
                  <a:pt x="1125" y="5085"/>
                  <a:pt x="1" y="7133"/>
                  <a:pt x="354" y="9187"/>
                </a:cubicBezTo>
                <a:cubicBezTo>
                  <a:pt x="528" y="10208"/>
                  <a:pt x="1128" y="11231"/>
                  <a:pt x="1751" y="12044"/>
                </a:cubicBezTo>
                <a:cubicBezTo>
                  <a:pt x="2202" y="12632"/>
                  <a:pt x="2716" y="13169"/>
                  <a:pt x="3288" y="13637"/>
                </a:cubicBezTo>
                <a:lnTo>
                  <a:pt x="3288" y="13637"/>
                </a:lnTo>
                <a:cubicBezTo>
                  <a:pt x="3104" y="14426"/>
                  <a:pt x="3013" y="15234"/>
                  <a:pt x="3009" y="16020"/>
                </a:cubicBezTo>
                <a:cubicBezTo>
                  <a:pt x="2996" y="18411"/>
                  <a:pt x="3836" y="20793"/>
                  <a:pt x="5734" y="22337"/>
                </a:cubicBezTo>
                <a:cubicBezTo>
                  <a:pt x="6244" y="22751"/>
                  <a:pt x="6803" y="23099"/>
                  <a:pt x="7400" y="23354"/>
                </a:cubicBezTo>
                <a:lnTo>
                  <a:pt x="7400" y="23354"/>
                </a:lnTo>
                <a:cubicBezTo>
                  <a:pt x="7276" y="25244"/>
                  <a:pt x="7763" y="27144"/>
                  <a:pt x="8821" y="28743"/>
                </a:cubicBezTo>
                <a:cubicBezTo>
                  <a:pt x="10106" y="30685"/>
                  <a:pt x="12297" y="32262"/>
                  <a:pt x="14686" y="32262"/>
                </a:cubicBezTo>
                <a:cubicBezTo>
                  <a:pt x="14772" y="32262"/>
                  <a:pt x="14859" y="32260"/>
                  <a:pt x="14945" y="32256"/>
                </a:cubicBezTo>
                <a:cubicBezTo>
                  <a:pt x="16208" y="32195"/>
                  <a:pt x="17351" y="31684"/>
                  <a:pt x="18385" y="30981"/>
                </a:cubicBezTo>
                <a:cubicBezTo>
                  <a:pt x="18775" y="30716"/>
                  <a:pt x="17560" y="29348"/>
                  <a:pt x="16835" y="29348"/>
                </a:cubicBezTo>
                <a:cubicBezTo>
                  <a:pt x="16743" y="29348"/>
                  <a:pt x="16660" y="29370"/>
                  <a:pt x="16588" y="29418"/>
                </a:cubicBezTo>
                <a:cubicBezTo>
                  <a:pt x="15622" y="30074"/>
                  <a:pt x="14460" y="30554"/>
                  <a:pt x="13283" y="30554"/>
                </a:cubicBezTo>
                <a:cubicBezTo>
                  <a:pt x="12954" y="30554"/>
                  <a:pt x="12623" y="30517"/>
                  <a:pt x="12295" y="30434"/>
                </a:cubicBezTo>
                <a:cubicBezTo>
                  <a:pt x="12025" y="30369"/>
                  <a:pt x="11765" y="30270"/>
                  <a:pt x="11519" y="30139"/>
                </a:cubicBezTo>
                <a:cubicBezTo>
                  <a:pt x="11459" y="30108"/>
                  <a:pt x="11400" y="30075"/>
                  <a:pt x="11341" y="30042"/>
                </a:cubicBezTo>
                <a:lnTo>
                  <a:pt x="11341" y="30042"/>
                </a:lnTo>
                <a:cubicBezTo>
                  <a:pt x="11325" y="30031"/>
                  <a:pt x="11303" y="30016"/>
                  <a:pt x="11274" y="29997"/>
                </a:cubicBezTo>
                <a:cubicBezTo>
                  <a:pt x="11210" y="29954"/>
                  <a:pt x="11148" y="29909"/>
                  <a:pt x="11086" y="29863"/>
                </a:cubicBezTo>
                <a:lnTo>
                  <a:pt x="11086" y="29863"/>
                </a:lnTo>
                <a:cubicBezTo>
                  <a:pt x="11131" y="29896"/>
                  <a:pt x="11150" y="29909"/>
                  <a:pt x="11151" y="29909"/>
                </a:cubicBezTo>
                <a:cubicBezTo>
                  <a:pt x="11155" y="29909"/>
                  <a:pt x="10984" y="29777"/>
                  <a:pt x="10976" y="29768"/>
                </a:cubicBezTo>
                <a:cubicBezTo>
                  <a:pt x="10678" y="29509"/>
                  <a:pt x="10327" y="29073"/>
                  <a:pt x="10027" y="28493"/>
                </a:cubicBezTo>
                <a:cubicBezTo>
                  <a:pt x="9337" y="27155"/>
                  <a:pt x="9166" y="25627"/>
                  <a:pt x="9349" y="24145"/>
                </a:cubicBezTo>
                <a:cubicBezTo>
                  <a:pt x="9363" y="24036"/>
                  <a:pt x="9378" y="23928"/>
                  <a:pt x="9396" y="23820"/>
                </a:cubicBezTo>
                <a:lnTo>
                  <a:pt x="9396" y="23820"/>
                </a:lnTo>
                <a:cubicBezTo>
                  <a:pt x="9512" y="23826"/>
                  <a:pt x="9629" y="23829"/>
                  <a:pt x="9745" y="23829"/>
                </a:cubicBezTo>
                <a:cubicBezTo>
                  <a:pt x="11066" y="23829"/>
                  <a:pt x="12368" y="23457"/>
                  <a:pt x="13576" y="22940"/>
                </a:cubicBezTo>
                <a:cubicBezTo>
                  <a:pt x="14372" y="22599"/>
                  <a:pt x="15249" y="22217"/>
                  <a:pt x="15944" y="21691"/>
                </a:cubicBezTo>
                <a:cubicBezTo>
                  <a:pt x="16239" y="21468"/>
                  <a:pt x="16470" y="21138"/>
                  <a:pt x="16465" y="20755"/>
                </a:cubicBezTo>
                <a:cubicBezTo>
                  <a:pt x="16457" y="20086"/>
                  <a:pt x="15923" y="19490"/>
                  <a:pt x="15455" y="19074"/>
                </a:cubicBezTo>
                <a:cubicBezTo>
                  <a:pt x="14955" y="18630"/>
                  <a:pt x="14369" y="18295"/>
                  <a:pt x="13731" y="18092"/>
                </a:cubicBezTo>
                <a:cubicBezTo>
                  <a:pt x="13237" y="17937"/>
                  <a:pt x="12713" y="17854"/>
                  <a:pt x="12191" y="17854"/>
                </a:cubicBezTo>
                <a:cubicBezTo>
                  <a:pt x="11512" y="17854"/>
                  <a:pt x="10835" y="17993"/>
                  <a:pt x="10226" y="18295"/>
                </a:cubicBezTo>
                <a:cubicBezTo>
                  <a:pt x="8798" y="19001"/>
                  <a:pt x="7985" y="20364"/>
                  <a:pt x="7622" y="21880"/>
                </a:cubicBezTo>
                <a:cubicBezTo>
                  <a:pt x="7609" y="21936"/>
                  <a:pt x="7596" y="21993"/>
                  <a:pt x="7583" y="22050"/>
                </a:cubicBezTo>
                <a:lnTo>
                  <a:pt x="7583" y="22050"/>
                </a:lnTo>
                <a:cubicBezTo>
                  <a:pt x="7518" y="22040"/>
                  <a:pt x="7454" y="22029"/>
                  <a:pt x="7389" y="22017"/>
                </a:cubicBezTo>
                <a:cubicBezTo>
                  <a:pt x="7357" y="22011"/>
                  <a:pt x="7203" y="21972"/>
                  <a:pt x="7196" y="21972"/>
                </a:cubicBezTo>
                <a:lnTo>
                  <a:pt x="7196" y="21972"/>
                </a:lnTo>
                <a:cubicBezTo>
                  <a:pt x="7194" y="21972"/>
                  <a:pt x="7207" y="21976"/>
                  <a:pt x="7243" y="21987"/>
                </a:cubicBezTo>
                <a:lnTo>
                  <a:pt x="7243" y="21987"/>
                </a:lnTo>
                <a:cubicBezTo>
                  <a:pt x="7181" y="21970"/>
                  <a:pt x="7118" y="21953"/>
                  <a:pt x="7057" y="21932"/>
                </a:cubicBezTo>
                <a:cubicBezTo>
                  <a:pt x="6983" y="21908"/>
                  <a:pt x="6913" y="21886"/>
                  <a:pt x="6843" y="21859"/>
                </a:cubicBezTo>
                <a:cubicBezTo>
                  <a:pt x="6797" y="21842"/>
                  <a:pt x="6737" y="21816"/>
                  <a:pt x="6699" y="21799"/>
                </a:cubicBezTo>
                <a:lnTo>
                  <a:pt x="6699" y="21799"/>
                </a:lnTo>
                <a:cubicBezTo>
                  <a:pt x="6593" y="21738"/>
                  <a:pt x="6481" y="21664"/>
                  <a:pt x="6372" y="21625"/>
                </a:cubicBezTo>
                <a:lnTo>
                  <a:pt x="6372" y="21625"/>
                </a:lnTo>
                <a:cubicBezTo>
                  <a:pt x="6367" y="21622"/>
                  <a:pt x="6362" y="21618"/>
                  <a:pt x="6357" y="21614"/>
                </a:cubicBezTo>
                <a:cubicBezTo>
                  <a:pt x="6355" y="21613"/>
                  <a:pt x="6353" y="21612"/>
                  <a:pt x="6352" y="21610"/>
                </a:cubicBezTo>
                <a:lnTo>
                  <a:pt x="6352" y="21610"/>
                </a:lnTo>
                <a:cubicBezTo>
                  <a:pt x="6354" y="21614"/>
                  <a:pt x="6354" y="21617"/>
                  <a:pt x="6352" y="21619"/>
                </a:cubicBezTo>
                <a:cubicBezTo>
                  <a:pt x="6352" y="21619"/>
                  <a:pt x="6352" y="21619"/>
                  <a:pt x="6352" y="21619"/>
                </a:cubicBezTo>
                <a:cubicBezTo>
                  <a:pt x="6351" y="21619"/>
                  <a:pt x="6313" y="21588"/>
                  <a:pt x="6275" y="21555"/>
                </a:cubicBezTo>
                <a:lnTo>
                  <a:pt x="6275" y="21555"/>
                </a:lnTo>
                <a:cubicBezTo>
                  <a:pt x="6301" y="21572"/>
                  <a:pt x="6327" y="21592"/>
                  <a:pt x="6352" y="21610"/>
                </a:cubicBezTo>
                <a:lnTo>
                  <a:pt x="6352" y="21610"/>
                </a:lnTo>
                <a:cubicBezTo>
                  <a:pt x="6340" y="21589"/>
                  <a:pt x="6275" y="21545"/>
                  <a:pt x="6235" y="21520"/>
                </a:cubicBezTo>
                <a:lnTo>
                  <a:pt x="6235" y="21520"/>
                </a:lnTo>
                <a:cubicBezTo>
                  <a:pt x="6247" y="21531"/>
                  <a:pt x="6261" y="21543"/>
                  <a:pt x="6275" y="21555"/>
                </a:cubicBezTo>
                <a:lnTo>
                  <a:pt x="6275" y="21555"/>
                </a:lnTo>
                <a:cubicBezTo>
                  <a:pt x="6274" y="21554"/>
                  <a:pt x="6272" y="21553"/>
                  <a:pt x="6271" y="21552"/>
                </a:cubicBezTo>
                <a:cubicBezTo>
                  <a:pt x="6252" y="21540"/>
                  <a:pt x="6237" y="21530"/>
                  <a:pt x="6227" y="21522"/>
                </a:cubicBezTo>
                <a:lnTo>
                  <a:pt x="6227" y="21522"/>
                </a:lnTo>
                <a:cubicBezTo>
                  <a:pt x="6227" y="21523"/>
                  <a:pt x="6226" y="21523"/>
                  <a:pt x="6226" y="21523"/>
                </a:cubicBezTo>
                <a:cubicBezTo>
                  <a:pt x="6226" y="21524"/>
                  <a:pt x="6225" y="21524"/>
                  <a:pt x="6224" y="21524"/>
                </a:cubicBezTo>
                <a:cubicBezTo>
                  <a:pt x="6214" y="21524"/>
                  <a:pt x="6180" y="21488"/>
                  <a:pt x="6139" y="21440"/>
                </a:cubicBezTo>
                <a:lnTo>
                  <a:pt x="6139" y="21440"/>
                </a:lnTo>
                <a:cubicBezTo>
                  <a:pt x="6153" y="21451"/>
                  <a:pt x="6170" y="21466"/>
                  <a:pt x="6191" y="21483"/>
                </a:cubicBezTo>
                <a:cubicBezTo>
                  <a:pt x="6193" y="21485"/>
                  <a:pt x="6196" y="21488"/>
                  <a:pt x="6201" y="21492"/>
                </a:cubicBezTo>
                <a:lnTo>
                  <a:pt x="6201" y="21492"/>
                </a:lnTo>
                <a:cubicBezTo>
                  <a:pt x="6181" y="21472"/>
                  <a:pt x="6152" y="21447"/>
                  <a:pt x="6130" y="21428"/>
                </a:cubicBezTo>
                <a:lnTo>
                  <a:pt x="6130" y="21428"/>
                </a:lnTo>
                <a:cubicBezTo>
                  <a:pt x="6133" y="21432"/>
                  <a:pt x="6136" y="21436"/>
                  <a:pt x="6139" y="21440"/>
                </a:cubicBezTo>
                <a:lnTo>
                  <a:pt x="6139" y="21440"/>
                </a:lnTo>
                <a:cubicBezTo>
                  <a:pt x="6107" y="21412"/>
                  <a:pt x="6095" y="21402"/>
                  <a:pt x="6096" y="21402"/>
                </a:cubicBezTo>
                <a:lnTo>
                  <a:pt x="6096" y="21402"/>
                </a:lnTo>
                <a:cubicBezTo>
                  <a:pt x="6097" y="21402"/>
                  <a:pt x="6111" y="21413"/>
                  <a:pt x="6130" y="21428"/>
                </a:cubicBezTo>
                <a:lnTo>
                  <a:pt x="6130" y="21428"/>
                </a:lnTo>
                <a:cubicBezTo>
                  <a:pt x="6052" y="21336"/>
                  <a:pt x="5957" y="21209"/>
                  <a:pt x="5955" y="21209"/>
                </a:cubicBezTo>
                <a:lnTo>
                  <a:pt x="5955" y="21209"/>
                </a:lnTo>
                <a:cubicBezTo>
                  <a:pt x="5954" y="21209"/>
                  <a:pt x="5981" y="21246"/>
                  <a:pt x="6052" y="21346"/>
                </a:cubicBezTo>
                <a:lnTo>
                  <a:pt x="6052" y="21346"/>
                </a:lnTo>
                <a:cubicBezTo>
                  <a:pt x="5961" y="21219"/>
                  <a:pt x="5865" y="21095"/>
                  <a:pt x="5776" y="20966"/>
                </a:cubicBezTo>
                <a:cubicBezTo>
                  <a:pt x="5773" y="20962"/>
                  <a:pt x="5770" y="20958"/>
                  <a:pt x="5767" y="20954"/>
                </a:cubicBezTo>
                <a:lnTo>
                  <a:pt x="5767" y="20954"/>
                </a:lnTo>
                <a:cubicBezTo>
                  <a:pt x="5767" y="20953"/>
                  <a:pt x="5767" y="20952"/>
                  <a:pt x="5766" y="20952"/>
                </a:cubicBezTo>
                <a:cubicBezTo>
                  <a:pt x="5726" y="20872"/>
                  <a:pt x="5677" y="20795"/>
                  <a:pt x="5633" y="20715"/>
                </a:cubicBezTo>
                <a:cubicBezTo>
                  <a:pt x="5566" y="20586"/>
                  <a:pt x="5504" y="20453"/>
                  <a:pt x="5443" y="20320"/>
                </a:cubicBezTo>
                <a:cubicBezTo>
                  <a:pt x="5403" y="20231"/>
                  <a:pt x="5389" y="20194"/>
                  <a:pt x="5389" y="20194"/>
                </a:cubicBezTo>
                <a:lnTo>
                  <a:pt x="5389" y="20194"/>
                </a:lnTo>
                <a:cubicBezTo>
                  <a:pt x="5390" y="20194"/>
                  <a:pt x="5394" y="20204"/>
                  <a:pt x="5402" y="20224"/>
                </a:cubicBezTo>
                <a:lnTo>
                  <a:pt x="5402" y="20224"/>
                </a:lnTo>
                <a:cubicBezTo>
                  <a:pt x="5371" y="20140"/>
                  <a:pt x="5339" y="20055"/>
                  <a:pt x="5311" y="19969"/>
                </a:cubicBezTo>
                <a:cubicBezTo>
                  <a:pt x="5204" y="19653"/>
                  <a:pt x="5119" y="19330"/>
                  <a:pt x="5055" y="19003"/>
                </a:cubicBezTo>
                <a:cubicBezTo>
                  <a:pt x="5023" y="18840"/>
                  <a:pt x="4994" y="18677"/>
                  <a:pt x="4972" y="18512"/>
                </a:cubicBezTo>
                <a:cubicBezTo>
                  <a:pt x="4950" y="18370"/>
                  <a:pt x="4935" y="18228"/>
                  <a:pt x="4927" y="18086"/>
                </a:cubicBezTo>
                <a:cubicBezTo>
                  <a:pt x="4852" y="16991"/>
                  <a:pt x="4951" y="15894"/>
                  <a:pt x="5219" y="14834"/>
                </a:cubicBezTo>
                <a:lnTo>
                  <a:pt x="5219" y="14834"/>
                </a:lnTo>
                <a:cubicBezTo>
                  <a:pt x="6150" y="15248"/>
                  <a:pt x="7154" y="15482"/>
                  <a:pt x="8171" y="15482"/>
                </a:cubicBezTo>
                <a:cubicBezTo>
                  <a:pt x="8537" y="15482"/>
                  <a:pt x="8905" y="15452"/>
                  <a:pt x="9271" y="15389"/>
                </a:cubicBezTo>
                <a:cubicBezTo>
                  <a:pt x="10600" y="15160"/>
                  <a:pt x="11976" y="14429"/>
                  <a:pt x="12623" y="13197"/>
                </a:cubicBezTo>
                <a:cubicBezTo>
                  <a:pt x="12955" y="12569"/>
                  <a:pt x="13097" y="11858"/>
                  <a:pt x="13033" y="11151"/>
                </a:cubicBezTo>
                <a:cubicBezTo>
                  <a:pt x="13000" y="10731"/>
                  <a:pt x="12912" y="10318"/>
                  <a:pt x="12773" y="9921"/>
                </a:cubicBezTo>
                <a:cubicBezTo>
                  <a:pt x="12485" y="9107"/>
                  <a:pt x="11837" y="8590"/>
                  <a:pt x="11032" y="8326"/>
                </a:cubicBezTo>
                <a:cubicBezTo>
                  <a:pt x="10393" y="8117"/>
                  <a:pt x="9751" y="8011"/>
                  <a:pt x="9124" y="8011"/>
                </a:cubicBezTo>
                <a:cubicBezTo>
                  <a:pt x="7607" y="8011"/>
                  <a:pt x="6181" y="8630"/>
                  <a:pt x="5109" y="9884"/>
                </a:cubicBezTo>
                <a:cubicBezTo>
                  <a:pt x="4429" y="10679"/>
                  <a:pt x="3921" y="11627"/>
                  <a:pt x="3574" y="12637"/>
                </a:cubicBezTo>
                <a:lnTo>
                  <a:pt x="3574" y="12637"/>
                </a:lnTo>
                <a:cubicBezTo>
                  <a:pt x="3538" y="12600"/>
                  <a:pt x="3485" y="12547"/>
                  <a:pt x="3474" y="12536"/>
                </a:cubicBezTo>
                <a:cubicBezTo>
                  <a:pt x="3403" y="12462"/>
                  <a:pt x="3336" y="12387"/>
                  <a:pt x="3269" y="12312"/>
                </a:cubicBezTo>
                <a:cubicBezTo>
                  <a:pt x="3213" y="12247"/>
                  <a:pt x="3194" y="12226"/>
                  <a:pt x="3195" y="12226"/>
                </a:cubicBezTo>
                <a:lnTo>
                  <a:pt x="3195" y="12226"/>
                </a:lnTo>
                <a:cubicBezTo>
                  <a:pt x="3196" y="12226"/>
                  <a:pt x="3239" y="12275"/>
                  <a:pt x="3256" y="12296"/>
                </a:cubicBezTo>
                <a:cubicBezTo>
                  <a:pt x="3224" y="12256"/>
                  <a:pt x="3192" y="12215"/>
                  <a:pt x="3161" y="12173"/>
                </a:cubicBezTo>
                <a:cubicBezTo>
                  <a:pt x="2993" y="11945"/>
                  <a:pt x="2900" y="11810"/>
                  <a:pt x="2791" y="11622"/>
                </a:cubicBezTo>
                <a:cubicBezTo>
                  <a:pt x="2309" y="10774"/>
                  <a:pt x="2084" y="9961"/>
                  <a:pt x="2236" y="8984"/>
                </a:cubicBezTo>
                <a:cubicBezTo>
                  <a:pt x="2400" y="7936"/>
                  <a:pt x="2875" y="6967"/>
                  <a:pt x="3451" y="6088"/>
                </a:cubicBezTo>
                <a:cubicBezTo>
                  <a:pt x="4145" y="5039"/>
                  <a:pt x="4988" y="4098"/>
                  <a:pt x="5955" y="3292"/>
                </a:cubicBezTo>
                <a:cubicBezTo>
                  <a:pt x="6776" y="2607"/>
                  <a:pt x="7699" y="1987"/>
                  <a:pt x="8744" y="1716"/>
                </a:cubicBezTo>
                <a:cubicBezTo>
                  <a:pt x="9204" y="1596"/>
                  <a:pt x="8642" y="883"/>
                  <a:pt x="8499" y="728"/>
                </a:cubicBezTo>
                <a:cubicBezTo>
                  <a:pt x="8254" y="463"/>
                  <a:pt x="7751" y="0"/>
                  <a:pt x="7317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3" name="Google Shape;713;p19"/>
          <p:cNvSpPr/>
          <p:nvPr/>
        </p:nvSpPr>
        <p:spPr>
          <a:xfrm flipH="1">
            <a:off x="10742485" y="973817"/>
            <a:ext cx="693468" cy="828067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4" name="Google Shape;714;p19"/>
          <p:cNvSpPr/>
          <p:nvPr/>
        </p:nvSpPr>
        <p:spPr>
          <a:xfrm flipH="1">
            <a:off x="10414153" y="5932584"/>
            <a:ext cx="328307" cy="306363"/>
          </a:xfrm>
          <a:custGeom>
            <a:avLst/>
            <a:gdLst/>
            <a:ahLst/>
            <a:cxnLst/>
            <a:rect l="l" t="t" r="r" b="b"/>
            <a:pathLst>
              <a:path w="8498" h="7930" extrusionOk="0">
                <a:moveTo>
                  <a:pt x="5850" y="1"/>
                </a:moveTo>
                <a:cubicBezTo>
                  <a:pt x="4962" y="1555"/>
                  <a:pt x="3595" y="2685"/>
                  <a:pt x="2149" y="3881"/>
                </a:cubicBezTo>
                <a:cubicBezTo>
                  <a:pt x="1424" y="4482"/>
                  <a:pt x="673" y="5102"/>
                  <a:pt x="0" y="5774"/>
                </a:cubicBezTo>
                <a:lnTo>
                  <a:pt x="2155" y="7929"/>
                </a:lnTo>
                <a:cubicBezTo>
                  <a:pt x="2726" y="7358"/>
                  <a:pt x="3389" y="6811"/>
                  <a:pt x="4092" y="6231"/>
                </a:cubicBezTo>
                <a:cubicBezTo>
                  <a:pt x="5611" y="4974"/>
                  <a:pt x="7333" y="3551"/>
                  <a:pt x="8498" y="1512"/>
                </a:cubicBezTo>
                <a:lnTo>
                  <a:pt x="5850" y="1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61835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B03A3-B562-413E-B630-6B479EFC838C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491E8-0E99-4EAB-B28B-AA51C632CA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6232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" name="Google Shape;716;p20"/>
          <p:cNvGrpSpPr/>
          <p:nvPr/>
        </p:nvGrpSpPr>
        <p:grpSpPr>
          <a:xfrm>
            <a:off x="14533" y="0"/>
            <a:ext cx="12190400" cy="6858000"/>
            <a:chOff x="10900" y="0"/>
            <a:chExt cx="9142800" cy="5143500"/>
          </a:xfrm>
        </p:grpSpPr>
        <p:cxnSp>
          <p:nvCxnSpPr>
            <p:cNvPr id="717" name="Google Shape;717;p20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20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20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20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20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20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3" name="Google Shape;723;p20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4" name="Google Shape;724;p20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5" name="Google Shape;725;p20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6" name="Google Shape;726;p20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7" name="Google Shape;727;p20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8" name="Google Shape;728;p20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9" name="Google Shape;729;p20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0" name="Google Shape;730;p20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1" name="Google Shape;731;p20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2" name="Google Shape;732;p20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3" name="Google Shape;733;p20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4" name="Google Shape;734;p20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5" name="Google Shape;735;p20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6" name="Google Shape;736;p20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7" name="Google Shape;737;p20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8" name="Google Shape;738;p20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9" name="Google Shape;739;p20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0" name="Google Shape;740;p20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1" name="Google Shape;741;p20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2" name="Google Shape;742;p20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3" name="Google Shape;743;p20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4" name="Google Shape;744;p20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745" name="Google Shape;745;p20"/>
          <p:cNvGrpSpPr/>
          <p:nvPr/>
        </p:nvGrpSpPr>
        <p:grpSpPr>
          <a:xfrm rot="10800000" flipH="1">
            <a:off x="-58749" y="-999656"/>
            <a:ext cx="12513169" cy="8025927"/>
            <a:chOff x="-44062" y="-749742"/>
            <a:chExt cx="9384877" cy="6019445"/>
          </a:xfrm>
        </p:grpSpPr>
        <p:sp>
          <p:nvSpPr>
            <p:cNvPr id="746" name="Google Shape;746;p20"/>
            <p:cNvSpPr/>
            <p:nvPr/>
          </p:nvSpPr>
          <p:spPr>
            <a:xfrm>
              <a:off x="165315" y="2970308"/>
              <a:ext cx="340398" cy="375255"/>
            </a:xfrm>
            <a:custGeom>
              <a:avLst/>
              <a:gdLst/>
              <a:ahLst/>
              <a:cxnLst/>
              <a:rect l="l" t="t" r="r" b="b"/>
              <a:pathLst>
                <a:path w="11748" h="12951" extrusionOk="0">
                  <a:moveTo>
                    <a:pt x="2065" y="1"/>
                  </a:moveTo>
                  <a:cubicBezTo>
                    <a:pt x="1319" y="1"/>
                    <a:pt x="488" y="136"/>
                    <a:pt x="417" y="513"/>
                  </a:cubicBezTo>
                  <a:cubicBezTo>
                    <a:pt x="160" y="1879"/>
                    <a:pt x="0" y="3428"/>
                    <a:pt x="608" y="4730"/>
                  </a:cubicBezTo>
                  <a:cubicBezTo>
                    <a:pt x="1026" y="5631"/>
                    <a:pt x="1766" y="6254"/>
                    <a:pt x="2646" y="6678"/>
                  </a:cubicBezTo>
                  <a:cubicBezTo>
                    <a:pt x="3565" y="7119"/>
                    <a:pt x="4547" y="7373"/>
                    <a:pt x="5510" y="7692"/>
                  </a:cubicBezTo>
                  <a:cubicBezTo>
                    <a:pt x="6416" y="7993"/>
                    <a:pt x="7175" y="8275"/>
                    <a:pt x="7867" y="8994"/>
                  </a:cubicBezTo>
                  <a:cubicBezTo>
                    <a:pt x="8808" y="9972"/>
                    <a:pt x="8907" y="11419"/>
                    <a:pt x="8798" y="12704"/>
                  </a:cubicBezTo>
                  <a:cubicBezTo>
                    <a:pt x="8780" y="12905"/>
                    <a:pt x="9222" y="12951"/>
                    <a:pt x="9626" y="12951"/>
                  </a:cubicBezTo>
                  <a:cubicBezTo>
                    <a:pt x="9914" y="12951"/>
                    <a:pt x="10184" y="12928"/>
                    <a:pt x="10255" y="12921"/>
                  </a:cubicBezTo>
                  <a:cubicBezTo>
                    <a:pt x="10520" y="12894"/>
                    <a:pt x="11608" y="12825"/>
                    <a:pt x="11642" y="12424"/>
                  </a:cubicBezTo>
                  <a:cubicBezTo>
                    <a:pt x="11747" y="11189"/>
                    <a:pt x="11640" y="9918"/>
                    <a:pt x="10888" y="8889"/>
                  </a:cubicBezTo>
                  <a:cubicBezTo>
                    <a:pt x="10305" y="8095"/>
                    <a:pt x="9408" y="7638"/>
                    <a:pt x="8507" y="7294"/>
                  </a:cubicBezTo>
                  <a:cubicBezTo>
                    <a:pt x="6779" y="6638"/>
                    <a:pt x="4651" y="6461"/>
                    <a:pt x="3622" y="4774"/>
                  </a:cubicBezTo>
                  <a:cubicBezTo>
                    <a:pt x="2807" y="3438"/>
                    <a:pt x="2986" y="1695"/>
                    <a:pt x="3261" y="233"/>
                  </a:cubicBezTo>
                  <a:cubicBezTo>
                    <a:pt x="3286" y="101"/>
                    <a:pt x="2707" y="1"/>
                    <a:pt x="2065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7" name="Google Shape;747;p20"/>
            <p:cNvSpPr/>
            <p:nvPr/>
          </p:nvSpPr>
          <p:spPr>
            <a:xfrm>
              <a:off x="-44062" y="3571652"/>
              <a:ext cx="759174" cy="1698051"/>
            </a:xfrm>
            <a:custGeom>
              <a:avLst/>
              <a:gdLst/>
              <a:ahLst/>
              <a:cxnLst/>
              <a:rect l="l" t="t" r="r" b="b"/>
              <a:pathLst>
                <a:path w="26201" h="58604" extrusionOk="0">
                  <a:moveTo>
                    <a:pt x="5742" y="22424"/>
                  </a:moveTo>
                  <a:cubicBezTo>
                    <a:pt x="5704" y="22426"/>
                    <a:pt x="5689" y="22426"/>
                    <a:pt x="5687" y="22426"/>
                  </a:cubicBezTo>
                  <a:cubicBezTo>
                    <a:pt x="5683" y="22426"/>
                    <a:pt x="5717" y="22425"/>
                    <a:pt x="5742" y="22424"/>
                  </a:cubicBezTo>
                  <a:close/>
                  <a:moveTo>
                    <a:pt x="15230" y="22608"/>
                  </a:moveTo>
                  <a:lnTo>
                    <a:pt x="15230" y="22608"/>
                  </a:lnTo>
                  <a:cubicBezTo>
                    <a:pt x="15231" y="22608"/>
                    <a:pt x="15232" y="22608"/>
                    <a:pt x="15233" y="22608"/>
                  </a:cubicBezTo>
                  <a:lnTo>
                    <a:pt x="15233" y="22608"/>
                  </a:lnTo>
                  <a:cubicBezTo>
                    <a:pt x="15231" y="22608"/>
                    <a:pt x="15230" y="22608"/>
                    <a:pt x="15230" y="22608"/>
                  </a:cubicBezTo>
                  <a:close/>
                  <a:moveTo>
                    <a:pt x="15790" y="22813"/>
                  </a:moveTo>
                  <a:lnTo>
                    <a:pt x="15790" y="22813"/>
                  </a:lnTo>
                  <a:cubicBezTo>
                    <a:pt x="15802" y="22823"/>
                    <a:pt x="15812" y="22831"/>
                    <a:pt x="15820" y="22837"/>
                  </a:cubicBezTo>
                  <a:lnTo>
                    <a:pt x="15820" y="22837"/>
                  </a:lnTo>
                  <a:cubicBezTo>
                    <a:pt x="15810" y="22829"/>
                    <a:pt x="15800" y="22822"/>
                    <a:pt x="15791" y="22813"/>
                  </a:cubicBezTo>
                  <a:lnTo>
                    <a:pt x="15791" y="22813"/>
                  </a:lnTo>
                  <a:cubicBezTo>
                    <a:pt x="15791" y="22813"/>
                    <a:pt x="15791" y="22813"/>
                    <a:pt x="15790" y="22813"/>
                  </a:cubicBezTo>
                  <a:close/>
                  <a:moveTo>
                    <a:pt x="15987" y="22959"/>
                  </a:moveTo>
                  <a:cubicBezTo>
                    <a:pt x="16003" y="22971"/>
                    <a:pt x="16020" y="22982"/>
                    <a:pt x="16035" y="22994"/>
                  </a:cubicBezTo>
                  <a:cubicBezTo>
                    <a:pt x="16016" y="22980"/>
                    <a:pt x="16000" y="22968"/>
                    <a:pt x="15987" y="22959"/>
                  </a:cubicBezTo>
                  <a:close/>
                  <a:moveTo>
                    <a:pt x="16201" y="23148"/>
                  </a:moveTo>
                  <a:cubicBezTo>
                    <a:pt x="16275" y="23214"/>
                    <a:pt x="16300" y="23237"/>
                    <a:pt x="16300" y="23237"/>
                  </a:cubicBezTo>
                  <a:cubicBezTo>
                    <a:pt x="16300" y="23237"/>
                    <a:pt x="16243" y="23186"/>
                    <a:pt x="16201" y="23148"/>
                  </a:cubicBezTo>
                  <a:close/>
                  <a:moveTo>
                    <a:pt x="16412" y="25138"/>
                  </a:moveTo>
                  <a:lnTo>
                    <a:pt x="16412" y="25138"/>
                  </a:lnTo>
                  <a:cubicBezTo>
                    <a:pt x="16412" y="25139"/>
                    <a:pt x="16411" y="25140"/>
                    <a:pt x="16411" y="25141"/>
                  </a:cubicBezTo>
                  <a:lnTo>
                    <a:pt x="16411" y="25141"/>
                  </a:lnTo>
                  <a:cubicBezTo>
                    <a:pt x="16411" y="25140"/>
                    <a:pt x="16412" y="25139"/>
                    <a:pt x="16412" y="25138"/>
                  </a:cubicBezTo>
                  <a:close/>
                  <a:moveTo>
                    <a:pt x="19352" y="36701"/>
                  </a:moveTo>
                  <a:cubicBezTo>
                    <a:pt x="19353" y="36701"/>
                    <a:pt x="19353" y="36701"/>
                    <a:pt x="19354" y="36701"/>
                  </a:cubicBezTo>
                  <a:lnTo>
                    <a:pt x="19354" y="36701"/>
                  </a:lnTo>
                  <a:cubicBezTo>
                    <a:pt x="19354" y="36705"/>
                    <a:pt x="19353" y="36710"/>
                    <a:pt x="19353" y="36714"/>
                  </a:cubicBezTo>
                  <a:lnTo>
                    <a:pt x="19353" y="36714"/>
                  </a:lnTo>
                  <a:cubicBezTo>
                    <a:pt x="19353" y="36709"/>
                    <a:pt x="19353" y="36705"/>
                    <a:pt x="19352" y="36701"/>
                  </a:cubicBezTo>
                  <a:close/>
                  <a:moveTo>
                    <a:pt x="17957" y="36354"/>
                  </a:moveTo>
                  <a:cubicBezTo>
                    <a:pt x="18149" y="36354"/>
                    <a:pt x="18350" y="36377"/>
                    <a:pt x="18618" y="36421"/>
                  </a:cubicBezTo>
                  <a:cubicBezTo>
                    <a:pt x="18581" y="36415"/>
                    <a:pt x="18561" y="36413"/>
                    <a:pt x="18556" y="36413"/>
                  </a:cubicBezTo>
                  <a:cubicBezTo>
                    <a:pt x="18528" y="36413"/>
                    <a:pt x="18808" y="36472"/>
                    <a:pt x="18866" y="36490"/>
                  </a:cubicBezTo>
                  <a:cubicBezTo>
                    <a:pt x="18922" y="36508"/>
                    <a:pt x="18978" y="36530"/>
                    <a:pt x="19034" y="36546"/>
                  </a:cubicBezTo>
                  <a:cubicBezTo>
                    <a:pt x="19046" y="36549"/>
                    <a:pt x="19057" y="36552"/>
                    <a:pt x="19067" y="36555"/>
                  </a:cubicBezTo>
                  <a:lnTo>
                    <a:pt x="19067" y="36555"/>
                  </a:lnTo>
                  <a:cubicBezTo>
                    <a:pt x="19075" y="36559"/>
                    <a:pt x="19085" y="36564"/>
                    <a:pt x="19096" y="36570"/>
                  </a:cubicBezTo>
                  <a:cubicBezTo>
                    <a:pt x="19181" y="36613"/>
                    <a:pt x="19265" y="36655"/>
                    <a:pt x="19348" y="36698"/>
                  </a:cubicBezTo>
                  <a:lnTo>
                    <a:pt x="19348" y="36698"/>
                  </a:lnTo>
                  <a:cubicBezTo>
                    <a:pt x="19350" y="36708"/>
                    <a:pt x="19351" y="36718"/>
                    <a:pt x="19353" y="36728"/>
                  </a:cubicBezTo>
                  <a:lnTo>
                    <a:pt x="19353" y="36728"/>
                  </a:lnTo>
                  <a:cubicBezTo>
                    <a:pt x="19352" y="36754"/>
                    <a:pt x="19348" y="36785"/>
                    <a:pt x="19340" y="36816"/>
                  </a:cubicBezTo>
                  <a:cubicBezTo>
                    <a:pt x="19323" y="36888"/>
                    <a:pt x="19299" y="36960"/>
                    <a:pt x="19280" y="37032"/>
                  </a:cubicBezTo>
                  <a:cubicBezTo>
                    <a:pt x="19276" y="37048"/>
                    <a:pt x="19273" y="37061"/>
                    <a:pt x="19271" y="37070"/>
                  </a:cubicBezTo>
                  <a:lnTo>
                    <a:pt x="19271" y="37070"/>
                  </a:lnTo>
                  <a:cubicBezTo>
                    <a:pt x="19264" y="37079"/>
                    <a:pt x="19254" y="37092"/>
                    <a:pt x="19241" y="37111"/>
                  </a:cubicBezTo>
                  <a:cubicBezTo>
                    <a:pt x="19142" y="37257"/>
                    <a:pt x="19054" y="37402"/>
                    <a:pt x="18938" y="37535"/>
                  </a:cubicBezTo>
                  <a:cubicBezTo>
                    <a:pt x="18876" y="37607"/>
                    <a:pt x="18808" y="37674"/>
                    <a:pt x="18743" y="37742"/>
                  </a:cubicBezTo>
                  <a:cubicBezTo>
                    <a:pt x="18708" y="37778"/>
                    <a:pt x="18671" y="37810"/>
                    <a:pt x="18634" y="37843"/>
                  </a:cubicBezTo>
                  <a:cubicBezTo>
                    <a:pt x="18631" y="37846"/>
                    <a:pt x="18628" y="37849"/>
                    <a:pt x="18625" y="37852"/>
                  </a:cubicBezTo>
                  <a:lnTo>
                    <a:pt x="18625" y="37852"/>
                  </a:lnTo>
                  <a:cubicBezTo>
                    <a:pt x="18623" y="37853"/>
                    <a:pt x="18622" y="37854"/>
                    <a:pt x="18620" y="37856"/>
                  </a:cubicBezTo>
                  <a:cubicBezTo>
                    <a:pt x="18451" y="37993"/>
                    <a:pt x="18273" y="38123"/>
                    <a:pt x="18091" y="38243"/>
                  </a:cubicBezTo>
                  <a:cubicBezTo>
                    <a:pt x="17679" y="38506"/>
                    <a:pt x="17243" y="38733"/>
                    <a:pt x="16791" y="38921"/>
                  </a:cubicBezTo>
                  <a:cubicBezTo>
                    <a:pt x="16233" y="39158"/>
                    <a:pt x="15938" y="39255"/>
                    <a:pt x="15351" y="39401"/>
                  </a:cubicBezTo>
                  <a:cubicBezTo>
                    <a:pt x="14819" y="39535"/>
                    <a:pt x="14276" y="39629"/>
                    <a:pt x="13730" y="39680"/>
                  </a:cubicBezTo>
                  <a:cubicBezTo>
                    <a:pt x="13608" y="39691"/>
                    <a:pt x="13487" y="39701"/>
                    <a:pt x="13364" y="39707"/>
                  </a:cubicBezTo>
                  <a:cubicBezTo>
                    <a:pt x="13348" y="39708"/>
                    <a:pt x="13332" y="39709"/>
                    <a:pt x="13315" y="39710"/>
                  </a:cubicBezTo>
                  <a:lnTo>
                    <a:pt x="13315" y="39710"/>
                  </a:lnTo>
                  <a:cubicBezTo>
                    <a:pt x="13600" y="39178"/>
                    <a:pt x="13950" y="38677"/>
                    <a:pt x="14359" y="38222"/>
                  </a:cubicBezTo>
                  <a:cubicBezTo>
                    <a:pt x="15102" y="37394"/>
                    <a:pt x="16144" y="36693"/>
                    <a:pt x="17152" y="36466"/>
                  </a:cubicBezTo>
                  <a:cubicBezTo>
                    <a:pt x="17487" y="36390"/>
                    <a:pt x="17715" y="36354"/>
                    <a:pt x="17957" y="36354"/>
                  </a:cubicBezTo>
                  <a:close/>
                  <a:moveTo>
                    <a:pt x="9409" y="1"/>
                  </a:moveTo>
                  <a:cubicBezTo>
                    <a:pt x="9281" y="1"/>
                    <a:pt x="9160" y="30"/>
                    <a:pt x="9057" y="97"/>
                  </a:cubicBezTo>
                  <a:lnTo>
                    <a:pt x="9057" y="94"/>
                  </a:lnTo>
                  <a:cubicBezTo>
                    <a:pt x="7445" y="1132"/>
                    <a:pt x="6145" y="2683"/>
                    <a:pt x="5023" y="4215"/>
                  </a:cubicBezTo>
                  <a:cubicBezTo>
                    <a:pt x="3600" y="6163"/>
                    <a:pt x="2415" y="8275"/>
                    <a:pt x="1491" y="10505"/>
                  </a:cubicBezTo>
                  <a:cubicBezTo>
                    <a:pt x="633" y="12581"/>
                    <a:pt x="1" y="14816"/>
                    <a:pt x="69" y="17082"/>
                  </a:cubicBezTo>
                  <a:cubicBezTo>
                    <a:pt x="98" y="18048"/>
                    <a:pt x="288" y="19039"/>
                    <a:pt x="702" y="19917"/>
                  </a:cubicBezTo>
                  <a:cubicBezTo>
                    <a:pt x="1183" y="20938"/>
                    <a:pt x="1863" y="22077"/>
                    <a:pt x="2838" y="22906"/>
                  </a:cubicBezTo>
                  <a:cubicBezTo>
                    <a:pt x="3949" y="23851"/>
                    <a:pt x="5280" y="24228"/>
                    <a:pt x="6653" y="24228"/>
                  </a:cubicBezTo>
                  <a:cubicBezTo>
                    <a:pt x="7272" y="24228"/>
                    <a:pt x="7899" y="24151"/>
                    <a:pt x="8519" y="24017"/>
                  </a:cubicBezTo>
                  <a:cubicBezTo>
                    <a:pt x="10343" y="23619"/>
                    <a:pt x="12084" y="22830"/>
                    <a:pt x="13946" y="22600"/>
                  </a:cubicBezTo>
                  <a:cubicBezTo>
                    <a:pt x="14224" y="22565"/>
                    <a:pt x="14376" y="22546"/>
                    <a:pt x="14541" y="22546"/>
                  </a:cubicBezTo>
                  <a:cubicBezTo>
                    <a:pt x="14671" y="22546"/>
                    <a:pt x="14809" y="22558"/>
                    <a:pt x="15025" y="22582"/>
                  </a:cubicBezTo>
                  <a:cubicBezTo>
                    <a:pt x="15105" y="22592"/>
                    <a:pt x="15184" y="22604"/>
                    <a:pt x="15263" y="22616"/>
                  </a:cubicBezTo>
                  <a:lnTo>
                    <a:pt x="15263" y="22616"/>
                  </a:lnTo>
                  <a:cubicBezTo>
                    <a:pt x="15303" y="22626"/>
                    <a:pt x="15343" y="22635"/>
                    <a:pt x="15382" y="22647"/>
                  </a:cubicBezTo>
                  <a:cubicBezTo>
                    <a:pt x="15457" y="22671"/>
                    <a:pt x="15533" y="22698"/>
                    <a:pt x="15609" y="22723"/>
                  </a:cubicBezTo>
                  <a:lnTo>
                    <a:pt x="15609" y="22723"/>
                  </a:lnTo>
                  <a:cubicBezTo>
                    <a:pt x="15659" y="22749"/>
                    <a:pt x="15712" y="22774"/>
                    <a:pt x="15764" y="22799"/>
                  </a:cubicBezTo>
                  <a:cubicBezTo>
                    <a:pt x="15773" y="22804"/>
                    <a:pt x="15782" y="22809"/>
                    <a:pt x="15790" y="22813"/>
                  </a:cubicBezTo>
                  <a:lnTo>
                    <a:pt x="15790" y="22813"/>
                  </a:lnTo>
                  <a:cubicBezTo>
                    <a:pt x="15786" y="22810"/>
                    <a:pt x="15782" y="22806"/>
                    <a:pt x="15778" y="22803"/>
                  </a:cubicBezTo>
                  <a:lnTo>
                    <a:pt x="15778" y="22803"/>
                  </a:lnTo>
                  <a:cubicBezTo>
                    <a:pt x="15782" y="22806"/>
                    <a:pt x="15786" y="22810"/>
                    <a:pt x="15791" y="22813"/>
                  </a:cubicBezTo>
                  <a:lnTo>
                    <a:pt x="15791" y="22813"/>
                  </a:lnTo>
                  <a:cubicBezTo>
                    <a:pt x="15850" y="22846"/>
                    <a:pt x="15877" y="22870"/>
                    <a:pt x="15871" y="22870"/>
                  </a:cubicBezTo>
                  <a:cubicBezTo>
                    <a:pt x="15867" y="22870"/>
                    <a:pt x="15850" y="22860"/>
                    <a:pt x="15820" y="22837"/>
                  </a:cubicBezTo>
                  <a:lnTo>
                    <a:pt x="15820" y="22837"/>
                  </a:lnTo>
                  <a:cubicBezTo>
                    <a:pt x="15863" y="22870"/>
                    <a:pt x="15908" y="22902"/>
                    <a:pt x="15952" y="22933"/>
                  </a:cubicBezTo>
                  <a:lnTo>
                    <a:pt x="15952" y="22933"/>
                  </a:lnTo>
                  <a:cubicBezTo>
                    <a:pt x="15943" y="22928"/>
                    <a:pt x="15939" y="22925"/>
                    <a:pt x="15938" y="22925"/>
                  </a:cubicBezTo>
                  <a:cubicBezTo>
                    <a:pt x="15932" y="22925"/>
                    <a:pt x="16115" y="23070"/>
                    <a:pt x="16171" y="23120"/>
                  </a:cubicBezTo>
                  <a:cubicBezTo>
                    <a:pt x="16179" y="23127"/>
                    <a:pt x="16186" y="23134"/>
                    <a:pt x="16193" y="23140"/>
                  </a:cubicBezTo>
                  <a:lnTo>
                    <a:pt x="16193" y="23140"/>
                  </a:lnTo>
                  <a:cubicBezTo>
                    <a:pt x="16230" y="23176"/>
                    <a:pt x="16269" y="23210"/>
                    <a:pt x="16305" y="23247"/>
                  </a:cubicBezTo>
                  <a:cubicBezTo>
                    <a:pt x="16361" y="23306"/>
                    <a:pt x="16413" y="23376"/>
                    <a:pt x="16472" y="23428"/>
                  </a:cubicBezTo>
                  <a:lnTo>
                    <a:pt x="16472" y="23428"/>
                  </a:lnTo>
                  <a:cubicBezTo>
                    <a:pt x="16392" y="23356"/>
                    <a:pt x="16363" y="23330"/>
                    <a:pt x="16362" y="23330"/>
                  </a:cubicBezTo>
                  <a:lnTo>
                    <a:pt x="16362" y="23330"/>
                  </a:lnTo>
                  <a:cubicBezTo>
                    <a:pt x="16361" y="23330"/>
                    <a:pt x="16447" y="23411"/>
                    <a:pt x="16489" y="23467"/>
                  </a:cubicBezTo>
                  <a:cubicBezTo>
                    <a:pt x="16498" y="23480"/>
                    <a:pt x="16506" y="23493"/>
                    <a:pt x="16514" y="23507"/>
                  </a:cubicBezTo>
                  <a:lnTo>
                    <a:pt x="16514" y="23507"/>
                  </a:lnTo>
                  <a:cubicBezTo>
                    <a:pt x="16539" y="23572"/>
                    <a:pt x="16567" y="23639"/>
                    <a:pt x="16597" y="23700"/>
                  </a:cubicBezTo>
                  <a:cubicBezTo>
                    <a:pt x="16601" y="23708"/>
                    <a:pt x="16605" y="23715"/>
                    <a:pt x="16608" y="23721"/>
                  </a:cubicBezTo>
                  <a:lnTo>
                    <a:pt x="16608" y="23721"/>
                  </a:lnTo>
                  <a:cubicBezTo>
                    <a:pt x="16608" y="23723"/>
                    <a:pt x="16608" y="23724"/>
                    <a:pt x="16609" y="23726"/>
                  </a:cubicBezTo>
                  <a:cubicBezTo>
                    <a:pt x="16621" y="23802"/>
                    <a:pt x="16639" y="23878"/>
                    <a:pt x="16647" y="23956"/>
                  </a:cubicBezTo>
                  <a:cubicBezTo>
                    <a:pt x="16653" y="24025"/>
                    <a:pt x="16655" y="24092"/>
                    <a:pt x="16658" y="24160"/>
                  </a:cubicBezTo>
                  <a:cubicBezTo>
                    <a:pt x="16658" y="24162"/>
                    <a:pt x="16658" y="24163"/>
                    <a:pt x="16658" y="24164"/>
                  </a:cubicBezTo>
                  <a:lnTo>
                    <a:pt x="16658" y="24164"/>
                  </a:lnTo>
                  <a:cubicBezTo>
                    <a:pt x="16656" y="24191"/>
                    <a:pt x="16654" y="24219"/>
                    <a:pt x="16650" y="24245"/>
                  </a:cubicBezTo>
                  <a:cubicBezTo>
                    <a:pt x="16609" y="24560"/>
                    <a:pt x="16524" y="24868"/>
                    <a:pt x="16401" y="25160"/>
                  </a:cubicBezTo>
                  <a:cubicBezTo>
                    <a:pt x="16400" y="25163"/>
                    <a:pt x="16398" y="25166"/>
                    <a:pt x="16397" y="25169"/>
                  </a:cubicBezTo>
                  <a:lnTo>
                    <a:pt x="16397" y="25169"/>
                  </a:lnTo>
                  <a:cubicBezTo>
                    <a:pt x="16382" y="25201"/>
                    <a:pt x="16367" y="25233"/>
                    <a:pt x="16351" y="25264"/>
                  </a:cubicBezTo>
                  <a:cubicBezTo>
                    <a:pt x="16313" y="25339"/>
                    <a:pt x="16275" y="25413"/>
                    <a:pt x="16235" y="25486"/>
                  </a:cubicBezTo>
                  <a:cubicBezTo>
                    <a:pt x="16137" y="25664"/>
                    <a:pt x="16032" y="25835"/>
                    <a:pt x="15920" y="26001"/>
                  </a:cubicBezTo>
                  <a:cubicBezTo>
                    <a:pt x="15690" y="26344"/>
                    <a:pt x="15442" y="26673"/>
                    <a:pt x="15177" y="26991"/>
                  </a:cubicBezTo>
                  <a:cubicBezTo>
                    <a:pt x="13966" y="28456"/>
                    <a:pt x="12552" y="29742"/>
                    <a:pt x="11243" y="31118"/>
                  </a:cubicBezTo>
                  <a:cubicBezTo>
                    <a:pt x="10048" y="32372"/>
                    <a:pt x="8782" y="33752"/>
                    <a:pt x="8226" y="35431"/>
                  </a:cubicBezTo>
                  <a:cubicBezTo>
                    <a:pt x="7701" y="37022"/>
                    <a:pt x="8263" y="38848"/>
                    <a:pt x="9484" y="39968"/>
                  </a:cubicBezTo>
                  <a:cubicBezTo>
                    <a:pt x="9800" y="40258"/>
                    <a:pt x="10141" y="40502"/>
                    <a:pt x="10499" y="40704"/>
                  </a:cubicBezTo>
                  <a:lnTo>
                    <a:pt x="10499" y="40704"/>
                  </a:lnTo>
                  <a:cubicBezTo>
                    <a:pt x="10290" y="41706"/>
                    <a:pt x="10257" y="42744"/>
                    <a:pt x="10420" y="43759"/>
                  </a:cubicBezTo>
                  <a:cubicBezTo>
                    <a:pt x="10829" y="46302"/>
                    <a:pt x="12410" y="48773"/>
                    <a:pt x="14509" y="50262"/>
                  </a:cubicBezTo>
                  <a:cubicBezTo>
                    <a:pt x="16198" y="51460"/>
                    <a:pt x="18182" y="51989"/>
                    <a:pt x="20141" y="52561"/>
                  </a:cubicBezTo>
                  <a:cubicBezTo>
                    <a:pt x="20575" y="52687"/>
                    <a:pt x="21010" y="52820"/>
                    <a:pt x="21436" y="52973"/>
                  </a:cubicBezTo>
                  <a:cubicBezTo>
                    <a:pt x="21532" y="53007"/>
                    <a:pt x="21628" y="53042"/>
                    <a:pt x="21724" y="53079"/>
                  </a:cubicBezTo>
                  <a:cubicBezTo>
                    <a:pt x="21774" y="53099"/>
                    <a:pt x="21853" y="53132"/>
                    <a:pt x="21887" y="53146"/>
                  </a:cubicBezTo>
                  <a:lnTo>
                    <a:pt x="21887" y="53146"/>
                  </a:lnTo>
                  <a:cubicBezTo>
                    <a:pt x="22068" y="53227"/>
                    <a:pt x="22249" y="53310"/>
                    <a:pt x="22424" y="53403"/>
                  </a:cubicBezTo>
                  <a:cubicBezTo>
                    <a:pt x="22510" y="53448"/>
                    <a:pt x="22593" y="53496"/>
                    <a:pt x="22676" y="53544"/>
                  </a:cubicBezTo>
                  <a:cubicBezTo>
                    <a:pt x="22684" y="53548"/>
                    <a:pt x="22692" y="53552"/>
                    <a:pt x="22699" y="53556"/>
                  </a:cubicBezTo>
                  <a:lnTo>
                    <a:pt x="22699" y="53556"/>
                  </a:lnTo>
                  <a:cubicBezTo>
                    <a:pt x="22704" y="53560"/>
                    <a:pt x="22710" y="53565"/>
                    <a:pt x="22718" y="53571"/>
                  </a:cubicBezTo>
                  <a:cubicBezTo>
                    <a:pt x="22793" y="53628"/>
                    <a:pt x="22873" y="53678"/>
                    <a:pt x="22948" y="53735"/>
                  </a:cubicBezTo>
                  <a:cubicBezTo>
                    <a:pt x="23010" y="53783"/>
                    <a:pt x="23129" y="53916"/>
                    <a:pt x="23133" y="53916"/>
                  </a:cubicBezTo>
                  <a:cubicBezTo>
                    <a:pt x="23135" y="53916"/>
                    <a:pt x="23112" y="53888"/>
                    <a:pt x="23049" y="53811"/>
                  </a:cubicBezTo>
                  <a:lnTo>
                    <a:pt x="23049" y="53811"/>
                  </a:lnTo>
                  <a:cubicBezTo>
                    <a:pt x="23108" y="53882"/>
                    <a:pt x="23183" y="53941"/>
                    <a:pt x="23246" y="54007"/>
                  </a:cubicBezTo>
                  <a:cubicBezTo>
                    <a:pt x="23295" y="54059"/>
                    <a:pt x="23361" y="54139"/>
                    <a:pt x="23363" y="54139"/>
                  </a:cubicBezTo>
                  <a:cubicBezTo>
                    <a:pt x="23363" y="54139"/>
                    <a:pt x="23363" y="54139"/>
                    <a:pt x="23363" y="54139"/>
                  </a:cubicBezTo>
                  <a:lnTo>
                    <a:pt x="23363" y="54139"/>
                  </a:lnTo>
                  <a:cubicBezTo>
                    <a:pt x="23399" y="54187"/>
                    <a:pt x="23434" y="54236"/>
                    <a:pt x="23468" y="54285"/>
                  </a:cubicBezTo>
                  <a:cubicBezTo>
                    <a:pt x="23492" y="54319"/>
                    <a:pt x="23607" y="54516"/>
                    <a:pt x="23612" y="54516"/>
                  </a:cubicBezTo>
                  <a:cubicBezTo>
                    <a:pt x="23613" y="54516"/>
                    <a:pt x="23604" y="54497"/>
                    <a:pt x="23579" y="54448"/>
                  </a:cubicBezTo>
                  <a:lnTo>
                    <a:pt x="23579" y="54448"/>
                  </a:lnTo>
                  <a:cubicBezTo>
                    <a:pt x="24016" y="55277"/>
                    <a:pt x="24114" y="56167"/>
                    <a:pt x="24067" y="57165"/>
                  </a:cubicBezTo>
                  <a:cubicBezTo>
                    <a:pt x="24040" y="57731"/>
                    <a:pt x="24456" y="58196"/>
                    <a:pt x="24941" y="58443"/>
                  </a:cubicBezTo>
                  <a:cubicBezTo>
                    <a:pt x="25080" y="58514"/>
                    <a:pt x="25373" y="58604"/>
                    <a:pt x="25634" y="58604"/>
                  </a:cubicBezTo>
                  <a:cubicBezTo>
                    <a:pt x="25894" y="58604"/>
                    <a:pt x="26124" y="58515"/>
                    <a:pt x="26136" y="58231"/>
                  </a:cubicBezTo>
                  <a:cubicBezTo>
                    <a:pt x="26200" y="56865"/>
                    <a:pt x="26050" y="55539"/>
                    <a:pt x="25369" y="54330"/>
                  </a:cubicBezTo>
                  <a:cubicBezTo>
                    <a:pt x="24801" y="53318"/>
                    <a:pt x="23892" y="52555"/>
                    <a:pt x="22892" y="51992"/>
                  </a:cubicBezTo>
                  <a:cubicBezTo>
                    <a:pt x="20999" y="50926"/>
                    <a:pt x="18775" y="50634"/>
                    <a:pt x="16767" y="49853"/>
                  </a:cubicBezTo>
                  <a:lnTo>
                    <a:pt x="16767" y="49853"/>
                  </a:lnTo>
                  <a:cubicBezTo>
                    <a:pt x="16768" y="49853"/>
                    <a:pt x="16768" y="49853"/>
                    <a:pt x="16768" y="49853"/>
                  </a:cubicBezTo>
                  <a:cubicBezTo>
                    <a:pt x="16768" y="49853"/>
                    <a:pt x="16767" y="49853"/>
                    <a:pt x="16766" y="49852"/>
                  </a:cubicBezTo>
                  <a:lnTo>
                    <a:pt x="16766" y="49852"/>
                  </a:lnTo>
                  <a:cubicBezTo>
                    <a:pt x="16767" y="49853"/>
                    <a:pt x="16767" y="49853"/>
                    <a:pt x="16767" y="49853"/>
                  </a:cubicBezTo>
                  <a:lnTo>
                    <a:pt x="16767" y="49853"/>
                  </a:lnTo>
                  <a:cubicBezTo>
                    <a:pt x="16763" y="49851"/>
                    <a:pt x="16759" y="49849"/>
                    <a:pt x="16753" y="49847"/>
                  </a:cubicBezTo>
                  <a:lnTo>
                    <a:pt x="16753" y="49847"/>
                  </a:lnTo>
                  <a:cubicBezTo>
                    <a:pt x="16758" y="49849"/>
                    <a:pt x="16762" y="49851"/>
                    <a:pt x="16766" y="49852"/>
                  </a:cubicBezTo>
                  <a:lnTo>
                    <a:pt x="16766" y="49852"/>
                  </a:lnTo>
                  <a:cubicBezTo>
                    <a:pt x="16764" y="49852"/>
                    <a:pt x="16762" y="49851"/>
                    <a:pt x="16760" y="49850"/>
                  </a:cubicBezTo>
                  <a:cubicBezTo>
                    <a:pt x="16688" y="49822"/>
                    <a:pt x="16664" y="49812"/>
                    <a:pt x="16665" y="49812"/>
                  </a:cubicBezTo>
                  <a:lnTo>
                    <a:pt x="16665" y="49812"/>
                  </a:lnTo>
                  <a:cubicBezTo>
                    <a:pt x="16666" y="49812"/>
                    <a:pt x="16721" y="49833"/>
                    <a:pt x="16753" y="49847"/>
                  </a:cubicBezTo>
                  <a:lnTo>
                    <a:pt x="16753" y="49847"/>
                  </a:lnTo>
                  <a:cubicBezTo>
                    <a:pt x="16699" y="49823"/>
                    <a:pt x="16647" y="49800"/>
                    <a:pt x="16594" y="49777"/>
                  </a:cubicBezTo>
                  <a:cubicBezTo>
                    <a:pt x="16463" y="49716"/>
                    <a:pt x="16334" y="49658"/>
                    <a:pt x="16206" y="49595"/>
                  </a:cubicBezTo>
                  <a:cubicBezTo>
                    <a:pt x="16093" y="49539"/>
                    <a:pt x="15981" y="49479"/>
                    <a:pt x="15869" y="49419"/>
                  </a:cubicBezTo>
                  <a:cubicBezTo>
                    <a:pt x="15800" y="49380"/>
                    <a:pt x="15732" y="49341"/>
                    <a:pt x="15663" y="49302"/>
                  </a:cubicBezTo>
                  <a:cubicBezTo>
                    <a:pt x="15648" y="49294"/>
                    <a:pt x="15593" y="49260"/>
                    <a:pt x="15552" y="49234"/>
                  </a:cubicBezTo>
                  <a:lnTo>
                    <a:pt x="15552" y="49234"/>
                  </a:lnTo>
                  <a:cubicBezTo>
                    <a:pt x="15489" y="49190"/>
                    <a:pt x="15355" y="49099"/>
                    <a:pt x="15332" y="49082"/>
                  </a:cubicBezTo>
                  <a:cubicBezTo>
                    <a:pt x="15214" y="48997"/>
                    <a:pt x="15104" y="48906"/>
                    <a:pt x="14989" y="48818"/>
                  </a:cubicBezTo>
                  <a:cubicBezTo>
                    <a:pt x="14978" y="48810"/>
                    <a:pt x="14963" y="48798"/>
                    <a:pt x="14949" y="48786"/>
                  </a:cubicBezTo>
                  <a:lnTo>
                    <a:pt x="14949" y="48786"/>
                  </a:lnTo>
                  <a:cubicBezTo>
                    <a:pt x="14920" y="48759"/>
                    <a:pt x="14891" y="48733"/>
                    <a:pt x="14863" y="48706"/>
                  </a:cubicBezTo>
                  <a:cubicBezTo>
                    <a:pt x="14708" y="48559"/>
                    <a:pt x="14561" y="48404"/>
                    <a:pt x="14417" y="48246"/>
                  </a:cubicBezTo>
                  <a:cubicBezTo>
                    <a:pt x="13541" y="47289"/>
                    <a:pt x="12856" y="46101"/>
                    <a:pt x="12578" y="44799"/>
                  </a:cubicBezTo>
                  <a:cubicBezTo>
                    <a:pt x="12337" y="43674"/>
                    <a:pt x="12370" y="42521"/>
                    <a:pt x="12647" y="41430"/>
                  </a:cubicBezTo>
                  <a:lnTo>
                    <a:pt x="12647" y="41430"/>
                  </a:lnTo>
                  <a:cubicBezTo>
                    <a:pt x="13099" y="41503"/>
                    <a:pt x="13561" y="41535"/>
                    <a:pt x="14025" y="41535"/>
                  </a:cubicBezTo>
                  <a:cubicBezTo>
                    <a:pt x="14196" y="41535"/>
                    <a:pt x="14367" y="41531"/>
                    <a:pt x="14538" y="41522"/>
                  </a:cubicBezTo>
                  <a:cubicBezTo>
                    <a:pt x="16157" y="41439"/>
                    <a:pt x="17828" y="40974"/>
                    <a:pt x="19248" y="40191"/>
                  </a:cubicBezTo>
                  <a:cubicBezTo>
                    <a:pt x="20278" y="39623"/>
                    <a:pt x="21519" y="38687"/>
                    <a:pt x="21438" y="37370"/>
                  </a:cubicBezTo>
                  <a:cubicBezTo>
                    <a:pt x="21372" y="36302"/>
                    <a:pt x="20462" y="35607"/>
                    <a:pt x="19582" y="35159"/>
                  </a:cubicBezTo>
                  <a:cubicBezTo>
                    <a:pt x="18782" y="34755"/>
                    <a:pt x="17912" y="34539"/>
                    <a:pt x="17024" y="34539"/>
                  </a:cubicBezTo>
                  <a:cubicBezTo>
                    <a:pt x="16859" y="34539"/>
                    <a:pt x="16694" y="34547"/>
                    <a:pt x="16529" y="34562"/>
                  </a:cubicBezTo>
                  <a:cubicBezTo>
                    <a:pt x="14628" y="34734"/>
                    <a:pt x="12934" y="36006"/>
                    <a:pt x="11867" y="37533"/>
                  </a:cubicBezTo>
                  <a:cubicBezTo>
                    <a:pt x="11486" y="38078"/>
                    <a:pt x="11171" y="38666"/>
                    <a:pt x="10927" y="39283"/>
                  </a:cubicBezTo>
                  <a:lnTo>
                    <a:pt x="10927" y="39283"/>
                  </a:lnTo>
                  <a:cubicBezTo>
                    <a:pt x="10913" y="39274"/>
                    <a:pt x="10898" y="39266"/>
                    <a:pt x="10884" y="39258"/>
                  </a:cubicBezTo>
                  <a:lnTo>
                    <a:pt x="10884" y="39258"/>
                  </a:lnTo>
                  <a:cubicBezTo>
                    <a:pt x="10805" y="39194"/>
                    <a:pt x="10716" y="39124"/>
                    <a:pt x="10632" y="39067"/>
                  </a:cubicBezTo>
                  <a:lnTo>
                    <a:pt x="10632" y="39067"/>
                  </a:lnTo>
                  <a:cubicBezTo>
                    <a:pt x="10730" y="39132"/>
                    <a:pt x="10768" y="39156"/>
                    <a:pt x="10773" y="39156"/>
                  </a:cubicBezTo>
                  <a:cubicBezTo>
                    <a:pt x="10783" y="39156"/>
                    <a:pt x="10623" y="39036"/>
                    <a:pt x="10557" y="38971"/>
                  </a:cubicBezTo>
                  <a:cubicBezTo>
                    <a:pt x="10551" y="38965"/>
                    <a:pt x="10545" y="38959"/>
                    <a:pt x="10540" y="38955"/>
                  </a:cubicBezTo>
                  <a:lnTo>
                    <a:pt x="10540" y="38955"/>
                  </a:lnTo>
                  <a:cubicBezTo>
                    <a:pt x="10533" y="38942"/>
                    <a:pt x="10524" y="38925"/>
                    <a:pt x="10511" y="38904"/>
                  </a:cubicBezTo>
                  <a:cubicBezTo>
                    <a:pt x="10481" y="38856"/>
                    <a:pt x="10390" y="38677"/>
                    <a:pt x="10384" y="38677"/>
                  </a:cubicBezTo>
                  <a:lnTo>
                    <a:pt x="10384" y="38677"/>
                  </a:lnTo>
                  <a:cubicBezTo>
                    <a:pt x="10382" y="38677"/>
                    <a:pt x="10392" y="38704"/>
                    <a:pt x="10425" y="38778"/>
                  </a:cubicBezTo>
                  <a:cubicBezTo>
                    <a:pt x="10375" y="38666"/>
                    <a:pt x="10322" y="38557"/>
                    <a:pt x="10281" y="38444"/>
                  </a:cubicBezTo>
                  <a:cubicBezTo>
                    <a:pt x="10263" y="38396"/>
                    <a:pt x="10247" y="38350"/>
                    <a:pt x="10231" y="38302"/>
                  </a:cubicBezTo>
                  <a:cubicBezTo>
                    <a:pt x="10224" y="38279"/>
                    <a:pt x="10219" y="38265"/>
                    <a:pt x="10216" y="38257"/>
                  </a:cubicBezTo>
                  <a:lnTo>
                    <a:pt x="10216" y="38257"/>
                  </a:lnTo>
                  <a:cubicBezTo>
                    <a:pt x="10213" y="38243"/>
                    <a:pt x="10210" y="38222"/>
                    <a:pt x="10204" y="38191"/>
                  </a:cubicBezTo>
                  <a:cubicBezTo>
                    <a:pt x="10161" y="37963"/>
                    <a:pt x="10131" y="37731"/>
                    <a:pt x="10113" y="37498"/>
                  </a:cubicBezTo>
                  <a:cubicBezTo>
                    <a:pt x="10109" y="37437"/>
                    <a:pt x="10105" y="37412"/>
                    <a:pt x="10102" y="37404"/>
                  </a:cubicBezTo>
                  <a:lnTo>
                    <a:pt x="10102" y="37404"/>
                  </a:lnTo>
                  <a:cubicBezTo>
                    <a:pt x="10105" y="37397"/>
                    <a:pt x="10111" y="37373"/>
                    <a:pt x="10119" y="37308"/>
                  </a:cubicBezTo>
                  <a:cubicBezTo>
                    <a:pt x="10135" y="37183"/>
                    <a:pt x="10151" y="37060"/>
                    <a:pt x="10177" y="36937"/>
                  </a:cubicBezTo>
                  <a:cubicBezTo>
                    <a:pt x="10287" y="36409"/>
                    <a:pt x="10437" y="36087"/>
                    <a:pt x="10667" y="35674"/>
                  </a:cubicBezTo>
                  <a:cubicBezTo>
                    <a:pt x="11890" y="33488"/>
                    <a:pt x="13912" y="31792"/>
                    <a:pt x="15633" y="30014"/>
                  </a:cubicBezTo>
                  <a:cubicBezTo>
                    <a:pt x="16970" y="28632"/>
                    <a:pt x="18959" y="26726"/>
                    <a:pt x="18729" y="24603"/>
                  </a:cubicBezTo>
                  <a:cubicBezTo>
                    <a:pt x="18673" y="24080"/>
                    <a:pt x="18455" y="23566"/>
                    <a:pt x="18158" y="23136"/>
                  </a:cubicBezTo>
                  <a:cubicBezTo>
                    <a:pt x="17990" y="22893"/>
                    <a:pt x="17799" y="22668"/>
                    <a:pt x="17588" y="22461"/>
                  </a:cubicBezTo>
                  <a:cubicBezTo>
                    <a:pt x="17529" y="22403"/>
                    <a:pt x="17338" y="22232"/>
                    <a:pt x="17261" y="22162"/>
                  </a:cubicBezTo>
                  <a:lnTo>
                    <a:pt x="17261" y="22162"/>
                  </a:lnTo>
                  <a:cubicBezTo>
                    <a:pt x="17099" y="22016"/>
                    <a:pt x="16938" y="21868"/>
                    <a:pt x="16764" y="21738"/>
                  </a:cubicBezTo>
                  <a:cubicBezTo>
                    <a:pt x="15822" y="21037"/>
                    <a:pt x="14720" y="20736"/>
                    <a:pt x="13579" y="20736"/>
                  </a:cubicBezTo>
                  <a:cubicBezTo>
                    <a:pt x="13382" y="20736"/>
                    <a:pt x="13184" y="20745"/>
                    <a:pt x="12985" y="20762"/>
                  </a:cubicBezTo>
                  <a:cubicBezTo>
                    <a:pt x="10516" y="20980"/>
                    <a:pt x="8273" y="22299"/>
                    <a:pt x="5785" y="22422"/>
                  </a:cubicBezTo>
                  <a:cubicBezTo>
                    <a:pt x="5771" y="22423"/>
                    <a:pt x="5759" y="22423"/>
                    <a:pt x="5749" y="22424"/>
                  </a:cubicBezTo>
                  <a:lnTo>
                    <a:pt x="5749" y="22424"/>
                  </a:lnTo>
                  <a:cubicBezTo>
                    <a:pt x="5666" y="22424"/>
                    <a:pt x="5584" y="22422"/>
                    <a:pt x="5501" y="22419"/>
                  </a:cubicBezTo>
                  <a:cubicBezTo>
                    <a:pt x="5373" y="22414"/>
                    <a:pt x="5247" y="22405"/>
                    <a:pt x="5119" y="22390"/>
                  </a:cubicBezTo>
                  <a:cubicBezTo>
                    <a:pt x="5049" y="22382"/>
                    <a:pt x="4980" y="22371"/>
                    <a:pt x="4910" y="22362"/>
                  </a:cubicBezTo>
                  <a:cubicBezTo>
                    <a:pt x="4892" y="22359"/>
                    <a:pt x="4878" y="22358"/>
                    <a:pt x="4865" y="22356"/>
                  </a:cubicBezTo>
                  <a:lnTo>
                    <a:pt x="4865" y="22356"/>
                  </a:lnTo>
                  <a:cubicBezTo>
                    <a:pt x="4721" y="22321"/>
                    <a:pt x="4582" y="22268"/>
                    <a:pt x="4437" y="22231"/>
                  </a:cubicBezTo>
                  <a:cubicBezTo>
                    <a:pt x="4429" y="22228"/>
                    <a:pt x="4422" y="22227"/>
                    <a:pt x="4415" y="22225"/>
                  </a:cubicBezTo>
                  <a:lnTo>
                    <a:pt x="4415" y="22225"/>
                  </a:lnTo>
                  <a:cubicBezTo>
                    <a:pt x="4356" y="22197"/>
                    <a:pt x="4298" y="22170"/>
                    <a:pt x="4241" y="22141"/>
                  </a:cubicBezTo>
                  <a:cubicBezTo>
                    <a:pt x="4189" y="22115"/>
                    <a:pt x="4140" y="22084"/>
                    <a:pt x="4087" y="22058"/>
                  </a:cubicBezTo>
                  <a:cubicBezTo>
                    <a:pt x="4082" y="22056"/>
                    <a:pt x="4077" y="22053"/>
                    <a:pt x="4073" y="22051"/>
                  </a:cubicBezTo>
                  <a:lnTo>
                    <a:pt x="4073" y="22051"/>
                  </a:lnTo>
                  <a:cubicBezTo>
                    <a:pt x="4068" y="22047"/>
                    <a:pt x="4064" y="22043"/>
                    <a:pt x="4058" y="22039"/>
                  </a:cubicBezTo>
                  <a:cubicBezTo>
                    <a:pt x="4018" y="22004"/>
                    <a:pt x="3859" y="21880"/>
                    <a:pt x="3808" y="21845"/>
                  </a:cubicBezTo>
                  <a:lnTo>
                    <a:pt x="3808" y="21845"/>
                  </a:lnTo>
                  <a:cubicBezTo>
                    <a:pt x="3771" y="21810"/>
                    <a:pt x="3728" y="21770"/>
                    <a:pt x="3726" y="21767"/>
                  </a:cubicBezTo>
                  <a:cubicBezTo>
                    <a:pt x="3654" y="21697"/>
                    <a:pt x="3589" y="21623"/>
                    <a:pt x="3522" y="21550"/>
                  </a:cubicBezTo>
                  <a:cubicBezTo>
                    <a:pt x="3508" y="21535"/>
                    <a:pt x="3497" y="21523"/>
                    <a:pt x="3487" y="21512"/>
                  </a:cubicBezTo>
                  <a:lnTo>
                    <a:pt x="3487" y="21512"/>
                  </a:lnTo>
                  <a:cubicBezTo>
                    <a:pt x="3484" y="21507"/>
                    <a:pt x="3479" y="21501"/>
                    <a:pt x="3474" y="21494"/>
                  </a:cubicBezTo>
                  <a:cubicBezTo>
                    <a:pt x="3419" y="21422"/>
                    <a:pt x="3365" y="21349"/>
                    <a:pt x="3314" y="21275"/>
                  </a:cubicBezTo>
                  <a:cubicBezTo>
                    <a:pt x="3205" y="21117"/>
                    <a:pt x="3102" y="20952"/>
                    <a:pt x="3007" y="20785"/>
                  </a:cubicBezTo>
                  <a:cubicBezTo>
                    <a:pt x="2931" y="20649"/>
                    <a:pt x="2868" y="20515"/>
                    <a:pt x="2779" y="20344"/>
                  </a:cubicBezTo>
                  <a:cubicBezTo>
                    <a:pt x="2748" y="20284"/>
                    <a:pt x="2728" y="20247"/>
                    <a:pt x="2717" y="20227"/>
                  </a:cubicBezTo>
                  <a:lnTo>
                    <a:pt x="2717" y="20227"/>
                  </a:lnTo>
                  <a:cubicBezTo>
                    <a:pt x="2679" y="20148"/>
                    <a:pt x="2641" y="20070"/>
                    <a:pt x="2605" y="19989"/>
                  </a:cubicBezTo>
                  <a:cubicBezTo>
                    <a:pt x="2351" y="19411"/>
                    <a:pt x="2266" y="19037"/>
                    <a:pt x="2194" y="18361"/>
                  </a:cubicBezTo>
                  <a:cubicBezTo>
                    <a:pt x="1887" y="15500"/>
                    <a:pt x="3049" y="12454"/>
                    <a:pt x="4320" y="9923"/>
                  </a:cubicBezTo>
                  <a:cubicBezTo>
                    <a:pt x="5638" y="7298"/>
                    <a:pt x="7329" y="4706"/>
                    <a:pt x="9493" y="2696"/>
                  </a:cubicBezTo>
                  <a:cubicBezTo>
                    <a:pt x="9857" y="2356"/>
                    <a:pt x="10252" y="2047"/>
                    <a:pt x="10671" y="1776"/>
                  </a:cubicBezTo>
                  <a:cubicBezTo>
                    <a:pt x="11456" y="1270"/>
                    <a:pt x="10251" y="1"/>
                    <a:pt x="9409" y="1"/>
                  </a:cubicBezTo>
                  <a:close/>
                </a:path>
              </a:pathLst>
            </a:custGeom>
            <a:solidFill>
              <a:srgbClr val="DE80D7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8" name="Google Shape;748;p20"/>
            <p:cNvSpPr/>
            <p:nvPr/>
          </p:nvSpPr>
          <p:spPr>
            <a:xfrm>
              <a:off x="715099" y="-749742"/>
              <a:ext cx="748453" cy="1751944"/>
            </a:xfrm>
            <a:custGeom>
              <a:avLst/>
              <a:gdLst/>
              <a:ahLst/>
              <a:cxnLst/>
              <a:rect l="l" t="t" r="r" b="b"/>
              <a:pathLst>
                <a:path w="25831" h="60464" extrusionOk="0">
                  <a:moveTo>
                    <a:pt x="14353" y="21284"/>
                  </a:moveTo>
                  <a:cubicBezTo>
                    <a:pt x="14354" y="21284"/>
                    <a:pt x="14354" y="21284"/>
                    <a:pt x="14354" y="21284"/>
                  </a:cubicBezTo>
                  <a:cubicBezTo>
                    <a:pt x="14354" y="21284"/>
                    <a:pt x="14354" y="21284"/>
                    <a:pt x="14353" y="21284"/>
                  </a:cubicBezTo>
                  <a:close/>
                  <a:moveTo>
                    <a:pt x="14972" y="22124"/>
                  </a:moveTo>
                  <a:cubicBezTo>
                    <a:pt x="14973" y="22126"/>
                    <a:pt x="14974" y="22128"/>
                    <a:pt x="14974" y="22130"/>
                  </a:cubicBezTo>
                  <a:lnTo>
                    <a:pt x="14974" y="22130"/>
                  </a:lnTo>
                  <a:cubicBezTo>
                    <a:pt x="14974" y="22128"/>
                    <a:pt x="14973" y="22126"/>
                    <a:pt x="14972" y="22124"/>
                  </a:cubicBezTo>
                  <a:close/>
                  <a:moveTo>
                    <a:pt x="14144" y="21194"/>
                  </a:moveTo>
                  <a:cubicBezTo>
                    <a:pt x="14170" y="21203"/>
                    <a:pt x="14227" y="21221"/>
                    <a:pt x="14276" y="21236"/>
                  </a:cubicBezTo>
                  <a:lnTo>
                    <a:pt x="14276" y="21236"/>
                  </a:lnTo>
                  <a:cubicBezTo>
                    <a:pt x="14312" y="21272"/>
                    <a:pt x="14362" y="21305"/>
                    <a:pt x="14404" y="21335"/>
                  </a:cubicBezTo>
                  <a:cubicBezTo>
                    <a:pt x="14411" y="21341"/>
                    <a:pt x="14417" y="21345"/>
                    <a:pt x="14421" y="21347"/>
                  </a:cubicBezTo>
                  <a:lnTo>
                    <a:pt x="14421" y="21347"/>
                  </a:lnTo>
                  <a:cubicBezTo>
                    <a:pt x="14423" y="21349"/>
                    <a:pt x="14425" y="21352"/>
                    <a:pt x="14428" y="21354"/>
                  </a:cubicBezTo>
                  <a:cubicBezTo>
                    <a:pt x="14614" y="21565"/>
                    <a:pt x="14726" y="21709"/>
                    <a:pt x="14822" y="21872"/>
                  </a:cubicBezTo>
                  <a:cubicBezTo>
                    <a:pt x="14873" y="21958"/>
                    <a:pt x="14921" y="22046"/>
                    <a:pt x="14971" y="22134"/>
                  </a:cubicBezTo>
                  <a:cubicBezTo>
                    <a:pt x="14977" y="22145"/>
                    <a:pt x="14986" y="22167"/>
                    <a:pt x="14994" y="22184"/>
                  </a:cubicBezTo>
                  <a:lnTo>
                    <a:pt x="14994" y="22184"/>
                  </a:lnTo>
                  <a:cubicBezTo>
                    <a:pt x="15007" y="22225"/>
                    <a:pt x="15019" y="22267"/>
                    <a:pt x="15030" y="22308"/>
                  </a:cubicBezTo>
                  <a:cubicBezTo>
                    <a:pt x="15054" y="22396"/>
                    <a:pt x="15071" y="22485"/>
                    <a:pt x="15086" y="22573"/>
                  </a:cubicBezTo>
                  <a:cubicBezTo>
                    <a:pt x="15088" y="22587"/>
                    <a:pt x="15091" y="22624"/>
                    <a:pt x="15093" y="22643"/>
                  </a:cubicBezTo>
                  <a:lnTo>
                    <a:pt x="15093" y="22643"/>
                  </a:lnTo>
                  <a:cubicBezTo>
                    <a:pt x="15094" y="22677"/>
                    <a:pt x="15095" y="22713"/>
                    <a:pt x="15094" y="22746"/>
                  </a:cubicBezTo>
                  <a:cubicBezTo>
                    <a:pt x="15087" y="22963"/>
                    <a:pt x="15062" y="23180"/>
                    <a:pt x="15017" y="23393"/>
                  </a:cubicBezTo>
                  <a:cubicBezTo>
                    <a:pt x="14942" y="23741"/>
                    <a:pt x="14761" y="24150"/>
                    <a:pt x="14549" y="24538"/>
                  </a:cubicBezTo>
                  <a:cubicBezTo>
                    <a:pt x="13546" y="26367"/>
                    <a:pt x="11836" y="27877"/>
                    <a:pt x="10089" y="28978"/>
                  </a:cubicBezTo>
                  <a:cubicBezTo>
                    <a:pt x="9781" y="29172"/>
                    <a:pt x="9606" y="29280"/>
                    <a:pt x="9368" y="29395"/>
                  </a:cubicBezTo>
                  <a:lnTo>
                    <a:pt x="9368" y="29395"/>
                  </a:lnTo>
                  <a:cubicBezTo>
                    <a:pt x="9239" y="28649"/>
                    <a:pt x="9206" y="27758"/>
                    <a:pt x="9386" y="26920"/>
                  </a:cubicBezTo>
                  <a:cubicBezTo>
                    <a:pt x="9414" y="26780"/>
                    <a:pt x="9453" y="26641"/>
                    <a:pt x="9499" y="26505"/>
                  </a:cubicBezTo>
                  <a:cubicBezTo>
                    <a:pt x="9574" y="26289"/>
                    <a:pt x="9657" y="26075"/>
                    <a:pt x="9748" y="25864"/>
                  </a:cubicBezTo>
                  <a:cubicBezTo>
                    <a:pt x="9946" y="25406"/>
                    <a:pt x="10175" y="24960"/>
                    <a:pt x="10431" y="24529"/>
                  </a:cubicBezTo>
                  <a:cubicBezTo>
                    <a:pt x="10950" y="23648"/>
                    <a:pt x="11550" y="22826"/>
                    <a:pt x="12309" y="22147"/>
                  </a:cubicBezTo>
                  <a:cubicBezTo>
                    <a:pt x="12471" y="22001"/>
                    <a:pt x="12640" y="21864"/>
                    <a:pt x="12817" y="21735"/>
                  </a:cubicBezTo>
                  <a:cubicBezTo>
                    <a:pt x="12913" y="21666"/>
                    <a:pt x="13012" y="21600"/>
                    <a:pt x="13113" y="21537"/>
                  </a:cubicBezTo>
                  <a:cubicBezTo>
                    <a:pt x="13258" y="21444"/>
                    <a:pt x="13201" y="21477"/>
                    <a:pt x="13292" y="21434"/>
                  </a:cubicBezTo>
                  <a:cubicBezTo>
                    <a:pt x="13474" y="21350"/>
                    <a:pt x="13662" y="21279"/>
                    <a:pt x="13857" y="21227"/>
                  </a:cubicBezTo>
                  <a:cubicBezTo>
                    <a:pt x="13862" y="21225"/>
                    <a:pt x="13866" y="21224"/>
                    <a:pt x="13869" y="21223"/>
                  </a:cubicBezTo>
                  <a:lnTo>
                    <a:pt x="13869" y="21223"/>
                  </a:lnTo>
                  <a:cubicBezTo>
                    <a:pt x="13898" y="21219"/>
                    <a:pt x="13928" y="21214"/>
                    <a:pt x="13956" y="21212"/>
                  </a:cubicBezTo>
                  <a:cubicBezTo>
                    <a:pt x="14002" y="21209"/>
                    <a:pt x="14060" y="21209"/>
                    <a:pt x="14106" y="21201"/>
                  </a:cubicBezTo>
                  <a:lnTo>
                    <a:pt x="14106" y="21201"/>
                  </a:lnTo>
                  <a:cubicBezTo>
                    <a:pt x="14186" y="21216"/>
                    <a:pt x="14246" y="21232"/>
                    <a:pt x="14250" y="21232"/>
                  </a:cubicBezTo>
                  <a:cubicBezTo>
                    <a:pt x="14254" y="21232"/>
                    <a:pt x="14224" y="21222"/>
                    <a:pt x="14144" y="21194"/>
                  </a:cubicBezTo>
                  <a:lnTo>
                    <a:pt x="14144" y="21194"/>
                  </a:lnTo>
                  <a:cubicBezTo>
                    <a:pt x="14144" y="21194"/>
                    <a:pt x="14144" y="21194"/>
                    <a:pt x="14144" y="21194"/>
                  </a:cubicBezTo>
                  <a:close/>
                  <a:moveTo>
                    <a:pt x="4782" y="29721"/>
                  </a:moveTo>
                  <a:cubicBezTo>
                    <a:pt x="4783" y="29721"/>
                    <a:pt x="4784" y="29721"/>
                    <a:pt x="4786" y="29722"/>
                  </a:cubicBezTo>
                  <a:lnTo>
                    <a:pt x="4786" y="29722"/>
                  </a:lnTo>
                  <a:cubicBezTo>
                    <a:pt x="4784" y="29721"/>
                    <a:pt x="4783" y="29721"/>
                    <a:pt x="4782" y="29721"/>
                  </a:cubicBezTo>
                  <a:close/>
                  <a:moveTo>
                    <a:pt x="4807" y="29729"/>
                  </a:moveTo>
                  <a:cubicBezTo>
                    <a:pt x="4858" y="29748"/>
                    <a:pt x="4915" y="29780"/>
                    <a:pt x="4910" y="29780"/>
                  </a:cubicBezTo>
                  <a:cubicBezTo>
                    <a:pt x="4907" y="29780"/>
                    <a:pt x="4879" y="29767"/>
                    <a:pt x="4807" y="29729"/>
                  </a:cubicBezTo>
                  <a:close/>
                  <a:moveTo>
                    <a:pt x="17346" y="35867"/>
                  </a:moveTo>
                  <a:cubicBezTo>
                    <a:pt x="17350" y="35867"/>
                    <a:pt x="17373" y="35889"/>
                    <a:pt x="17429" y="35954"/>
                  </a:cubicBezTo>
                  <a:lnTo>
                    <a:pt x="17429" y="35954"/>
                  </a:lnTo>
                  <a:cubicBezTo>
                    <a:pt x="17385" y="35925"/>
                    <a:pt x="17339" y="35867"/>
                    <a:pt x="17346" y="35867"/>
                  </a:cubicBezTo>
                  <a:close/>
                  <a:moveTo>
                    <a:pt x="17569" y="36120"/>
                  </a:moveTo>
                  <a:cubicBezTo>
                    <a:pt x="17608" y="36168"/>
                    <a:pt x="17629" y="36219"/>
                    <a:pt x="17630" y="36232"/>
                  </a:cubicBezTo>
                  <a:lnTo>
                    <a:pt x="17630" y="36232"/>
                  </a:lnTo>
                  <a:cubicBezTo>
                    <a:pt x="17607" y="36195"/>
                    <a:pt x="17586" y="36158"/>
                    <a:pt x="17569" y="36120"/>
                  </a:cubicBezTo>
                  <a:close/>
                  <a:moveTo>
                    <a:pt x="17781" y="36484"/>
                  </a:moveTo>
                  <a:lnTo>
                    <a:pt x="17781" y="36484"/>
                  </a:lnTo>
                  <a:cubicBezTo>
                    <a:pt x="17785" y="36496"/>
                    <a:pt x="17789" y="36508"/>
                    <a:pt x="17793" y="36519"/>
                  </a:cubicBezTo>
                  <a:lnTo>
                    <a:pt x="17793" y="36519"/>
                  </a:lnTo>
                  <a:cubicBezTo>
                    <a:pt x="17789" y="36509"/>
                    <a:pt x="17785" y="36497"/>
                    <a:pt x="17781" y="36484"/>
                  </a:cubicBezTo>
                  <a:close/>
                  <a:moveTo>
                    <a:pt x="17796" y="36527"/>
                  </a:moveTo>
                  <a:cubicBezTo>
                    <a:pt x="17809" y="36560"/>
                    <a:pt x="17817" y="36584"/>
                    <a:pt x="17817" y="36584"/>
                  </a:cubicBezTo>
                  <a:cubicBezTo>
                    <a:pt x="17816" y="36584"/>
                    <a:pt x="17810" y="36567"/>
                    <a:pt x="17796" y="36527"/>
                  </a:cubicBezTo>
                  <a:close/>
                  <a:moveTo>
                    <a:pt x="17985" y="37409"/>
                  </a:moveTo>
                  <a:cubicBezTo>
                    <a:pt x="17985" y="37411"/>
                    <a:pt x="17985" y="37413"/>
                    <a:pt x="17985" y="37414"/>
                  </a:cubicBezTo>
                  <a:cubicBezTo>
                    <a:pt x="17985" y="37413"/>
                    <a:pt x="17985" y="37411"/>
                    <a:pt x="17985" y="37409"/>
                  </a:cubicBezTo>
                  <a:close/>
                  <a:moveTo>
                    <a:pt x="9734" y="1"/>
                  </a:moveTo>
                  <a:cubicBezTo>
                    <a:pt x="9543" y="1"/>
                    <a:pt x="9367" y="52"/>
                    <a:pt x="9231" y="170"/>
                  </a:cubicBezTo>
                  <a:lnTo>
                    <a:pt x="9231" y="173"/>
                  </a:lnTo>
                  <a:cubicBezTo>
                    <a:pt x="8296" y="981"/>
                    <a:pt x="7563" y="2042"/>
                    <a:pt x="6908" y="3084"/>
                  </a:cubicBezTo>
                  <a:cubicBezTo>
                    <a:pt x="6018" y="4499"/>
                    <a:pt x="5258" y="5999"/>
                    <a:pt x="4569" y="7521"/>
                  </a:cubicBezTo>
                  <a:cubicBezTo>
                    <a:pt x="2968" y="11066"/>
                    <a:pt x="1706" y="14822"/>
                    <a:pt x="986" y="18648"/>
                  </a:cubicBezTo>
                  <a:cubicBezTo>
                    <a:pt x="401" y="21749"/>
                    <a:pt x="0" y="25390"/>
                    <a:pt x="1411" y="28336"/>
                  </a:cubicBezTo>
                  <a:cubicBezTo>
                    <a:pt x="2074" y="29719"/>
                    <a:pt x="3230" y="30775"/>
                    <a:pt x="4652" y="31339"/>
                  </a:cubicBezTo>
                  <a:cubicBezTo>
                    <a:pt x="5448" y="31655"/>
                    <a:pt x="6286" y="31781"/>
                    <a:pt x="7129" y="31781"/>
                  </a:cubicBezTo>
                  <a:cubicBezTo>
                    <a:pt x="7534" y="31781"/>
                    <a:pt x="7940" y="31752"/>
                    <a:pt x="8343" y="31701"/>
                  </a:cubicBezTo>
                  <a:lnTo>
                    <a:pt x="8343" y="31701"/>
                  </a:lnTo>
                  <a:cubicBezTo>
                    <a:pt x="8977" y="32515"/>
                    <a:pt x="9817" y="33157"/>
                    <a:pt x="10776" y="33606"/>
                  </a:cubicBezTo>
                  <a:cubicBezTo>
                    <a:pt x="12086" y="34221"/>
                    <a:pt x="13477" y="34524"/>
                    <a:pt x="14870" y="34884"/>
                  </a:cubicBezTo>
                  <a:cubicBezTo>
                    <a:pt x="15477" y="35042"/>
                    <a:pt x="16061" y="35238"/>
                    <a:pt x="16650" y="35451"/>
                  </a:cubicBezTo>
                  <a:lnTo>
                    <a:pt x="16650" y="35451"/>
                  </a:lnTo>
                  <a:cubicBezTo>
                    <a:pt x="16700" y="35476"/>
                    <a:pt x="16752" y="35500"/>
                    <a:pt x="16803" y="35526"/>
                  </a:cubicBezTo>
                  <a:cubicBezTo>
                    <a:pt x="16925" y="35588"/>
                    <a:pt x="17039" y="35663"/>
                    <a:pt x="17158" y="35729"/>
                  </a:cubicBezTo>
                  <a:lnTo>
                    <a:pt x="17158" y="35729"/>
                  </a:lnTo>
                  <a:cubicBezTo>
                    <a:pt x="17208" y="35769"/>
                    <a:pt x="17259" y="35806"/>
                    <a:pt x="17308" y="35846"/>
                  </a:cubicBezTo>
                  <a:cubicBezTo>
                    <a:pt x="17345" y="35876"/>
                    <a:pt x="17387" y="35928"/>
                    <a:pt x="17430" y="35955"/>
                  </a:cubicBezTo>
                  <a:lnTo>
                    <a:pt x="17430" y="35955"/>
                  </a:lnTo>
                  <a:cubicBezTo>
                    <a:pt x="17473" y="36007"/>
                    <a:pt x="17517" y="36058"/>
                    <a:pt x="17560" y="36109"/>
                  </a:cubicBezTo>
                  <a:cubicBezTo>
                    <a:pt x="17563" y="36112"/>
                    <a:pt x="17566" y="36116"/>
                    <a:pt x="17569" y="36119"/>
                  </a:cubicBezTo>
                  <a:lnTo>
                    <a:pt x="17569" y="36119"/>
                  </a:lnTo>
                  <a:cubicBezTo>
                    <a:pt x="17565" y="36111"/>
                    <a:pt x="17562" y="36103"/>
                    <a:pt x="17559" y="36095"/>
                  </a:cubicBezTo>
                  <a:lnTo>
                    <a:pt x="17559" y="36095"/>
                  </a:lnTo>
                  <a:cubicBezTo>
                    <a:pt x="17562" y="36103"/>
                    <a:pt x="17566" y="36112"/>
                    <a:pt x="17569" y="36120"/>
                  </a:cubicBezTo>
                  <a:lnTo>
                    <a:pt x="17569" y="36120"/>
                  </a:lnTo>
                  <a:cubicBezTo>
                    <a:pt x="17569" y="36120"/>
                    <a:pt x="17569" y="36119"/>
                    <a:pt x="17569" y="36119"/>
                  </a:cubicBezTo>
                  <a:lnTo>
                    <a:pt x="17569" y="36119"/>
                  </a:lnTo>
                  <a:cubicBezTo>
                    <a:pt x="17604" y="36204"/>
                    <a:pt x="17623" y="36235"/>
                    <a:pt x="17628" y="36235"/>
                  </a:cubicBezTo>
                  <a:cubicBezTo>
                    <a:pt x="17629" y="36235"/>
                    <a:pt x="17630" y="36234"/>
                    <a:pt x="17630" y="36232"/>
                  </a:cubicBezTo>
                  <a:lnTo>
                    <a:pt x="17630" y="36232"/>
                  </a:lnTo>
                  <a:cubicBezTo>
                    <a:pt x="17675" y="36308"/>
                    <a:pt x="17727" y="36383"/>
                    <a:pt x="17765" y="36459"/>
                  </a:cubicBezTo>
                  <a:cubicBezTo>
                    <a:pt x="17777" y="36483"/>
                    <a:pt x="17787" y="36507"/>
                    <a:pt x="17796" y="36527"/>
                  </a:cubicBezTo>
                  <a:lnTo>
                    <a:pt x="17796" y="36527"/>
                  </a:lnTo>
                  <a:cubicBezTo>
                    <a:pt x="17815" y="36584"/>
                    <a:pt x="17835" y="36640"/>
                    <a:pt x="17851" y="36697"/>
                  </a:cubicBezTo>
                  <a:cubicBezTo>
                    <a:pt x="17896" y="36849"/>
                    <a:pt x="17931" y="37004"/>
                    <a:pt x="17955" y="37162"/>
                  </a:cubicBezTo>
                  <a:cubicBezTo>
                    <a:pt x="17965" y="37227"/>
                    <a:pt x="17973" y="37294"/>
                    <a:pt x="17980" y="37360"/>
                  </a:cubicBezTo>
                  <a:lnTo>
                    <a:pt x="17980" y="37360"/>
                  </a:lnTo>
                  <a:cubicBezTo>
                    <a:pt x="17978" y="37345"/>
                    <a:pt x="17977" y="37339"/>
                    <a:pt x="17977" y="37339"/>
                  </a:cubicBezTo>
                  <a:lnTo>
                    <a:pt x="17977" y="37339"/>
                  </a:lnTo>
                  <a:cubicBezTo>
                    <a:pt x="17975" y="37339"/>
                    <a:pt x="17986" y="37489"/>
                    <a:pt x="17988" y="37531"/>
                  </a:cubicBezTo>
                  <a:cubicBezTo>
                    <a:pt x="17992" y="37739"/>
                    <a:pt x="17985" y="37945"/>
                    <a:pt x="17968" y="38152"/>
                  </a:cubicBezTo>
                  <a:cubicBezTo>
                    <a:pt x="17926" y="38613"/>
                    <a:pt x="17849" y="39068"/>
                    <a:pt x="17738" y="39517"/>
                  </a:cubicBezTo>
                  <a:cubicBezTo>
                    <a:pt x="17100" y="42140"/>
                    <a:pt x="15452" y="44289"/>
                    <a:pt x="14164" y="46616"/>
                  </a:cubicBezTo>
                  <a:cubicBezTo>
                    <a:pt x="12796" y="49087"/>
                    <a:pt x="11733" y="51966"/>
                    <a:pt x="13044" y="54692"/>
                  </a:cubicBezTo>
                  <a:cubicBezTo>
                    <a:pt x="13768" y="56195"/>
                    <a:pt x="15054" y="57465"/>
                    <a:pt x="16581" y="58131"/>
                  </a:cubicBezTo>
                  <a:cubicBezTo>
                    <a:pt x="17907" y="58709"/>
                    <a:pt x="19330" y="58799"/>
                    <a:pt x="20752" y="58927"/>
                  </a:cubicBezTo>
                  <a:cubicBezTo>
                    <a:pt x="21083" y="58957"/>
                    <a:pt x="21414" y="58992"/>
                    <a:pt x="21743" y="59042"/>
                  </a:cubicBezTo>
                  <a:cubicBezTo>
                    <a:pt x="22019" y="59083"/>
                    <a:pt x="22345" y="59149"/>
                    <a:pt x="22477" y="59189"/>
                  </a:cubicBezTo>
                  <a:cubicBezTo>
                    <a:pt x="22634" y="59235"/>
                    <a:pt x="22787" y="59288"/>
                    <a:pt x="22941" y="59344"/>
                  </a:cubicBezTo>
                  <a:cubicBezTo>
                    <a:pt x="22960" y="59350"/>
                    <a:pt x="23053" y="59392"/>
                    <a:pt x="23056" y="59392"/>
                  </a:cubicBezTo>
                  <a:cubicBezTo>
                    <a:pt x="23056" y="59392"/>
                    <a:pt x="23056" y="59392"/>
                    <a:pt x="23056" y="59392"/>
                  </a:cubicBezTo>
                  <a:lnTo>
                    <a:pt x="23056" y="59392"/>
                  </a:lnTo>
                  <a:cubicBezTo>
                    <a:pt x="23108" y="59417"/>
                    <a:pt x="23159" y="59443"/>
                    <a:pt x="23209" y="59471"/>
                  </a:cubicBezTo>
                  <a:cubicBezTo>
                    <a:pt x="23396" y="59570"/>
                    <a:pt x="23589" y="59687"/>
                    <a:pt x="23771" y="59864"/>
                  </a:cubicBezTo>
                  <a:cubicBezTo>
                    <a:pt x="24085" y="60168"/>
                    <a:pt x="24534" y="60464"/>
                    <a:pt x="24991" y="60464"/>
                  </a:cubicBezTo>
                  <a:cubicBezTo>
                    <a:pt x="25105" y="60464"/>
                    <a:pt x="25219" y="60445"/>
                    <a:pt x="25332" y="60404"/>
                  </a:cubicBezTo>
                  <a:cubicBezTo>
                    <a:pt x="25831" y="60222"/>
                    <a:pt x="25805" y="59609"/>
                    <a:pt x="25462" y="59276"/>
                  </a:cubicBezTo>
                  <a:cubicBezTo>
                    <a:pt x="24319" y="58168"/>
                    <a:pt x="22955" y="57554"/>
                    <a:pt x="21386" y="57310"/>
                  </a:cubicBezTo>
                  <a:cubicBezTo>
                    <a:pt x="20177" y="57120"/>
                    <a:pt x="18802" y="57152"/>
                    <a:pt x="17685" y="56867"/>
                  </a:cubicBezTo>
                  <a:cubicBezTo>
                    <a:pt x="17163" y="56735"/>
                    <a:pt x="16720" y="56542"/>
                    <a:pt x="16335" y="56232"/>
                  </a:cubicBezTo>
                  <a:cubicBezTo>
                    <a:pt x="15864" y="55850"/>
                    <a:pt x="15431" y="55292"/>
                    <a:pt x="15132" y="54724"/>
                  </a:cubicBezTo>
                  <a:cubicBezTo>
                    <a:pt x="14560" y="53634"/>
                    <a:pt x="14539" y="52407"/>
                    <a:pt x="14801" y="51227"/>
                  </a:cubicBezTo>
                  <a:cubicBezTo>
                    <a:pt x="15392" y="48554"/>
                    <a:pt x="17202" y="46265"/>
                    <a:pt x="18517" y="43918"/>
                  </a:cubicBezTo>
                  <a:cubicBezTo>
                    <a:pt x="19477" y="42204"/>
                    <a:pt x="20305" y="40076"/>
                    <a:pt x="20188" y="38069"/>
                  </a:cubicBezTo>
                  <a:cubicBezTo>
                    <a:pt x="20097" y="36493"/>
                    <a:pt x="19294" y="35274"/>
                    <a:pt x="17977" y="34429"/>
                  </a:cubicBezTo>
                  <a:cubicBezTo>
                    <a:pt x="16899" y="33737"/>
                    <a:pt x="15619" y="33424"/>
                    <a:pt x="14391" y="33120"/>
                  </a:cubicBezTo>
                  <a:cubicBezTo>
                    <a:pt x="13766" y="32965"/>
                    <a:pt x="13142" y="32815"/>
                    <a:pt x="12528" y="32623"/>
                  </a:cubicBezTo>
                  <a:cubicBezTo>
                    <a:pt x="12220" y="32528"/>
                    <a:pt x="11915" y="32422"/>
                    <a:pt x="11616" y="32301"/>
                  </a:cubicBezTo>
                  <a:cubicBezTo>
                    <a:pt x="11582" y="32287"/>
                    <a:pt x="11538" y="32274"/>
                    <a:pt x="11497" y="32258"/>
                  </a:cubicBezTo>
                  <a:lnTo>
                    <a:pt x="11497" y="32258"/>
                  </a:lnTo>
                  <a:cubicBezTo>
                    <a:pt x="11475" y="32243"/>
                    <a:pt x="11451" y="32229"/>
                    <a:pt x="11429" y="32218"/>
                  </a:cubicBezTo>
                  <a:cubicBezTo>
                    <a:pt x="11285" y="32144"/>
                    <a:pt x="11140" y="32072"/>
                    <a:pt x="11001" y="31991"/>
                  </a:cubicBezTo>
                  <a:cubicBezTo>
                    <a:pt x="10944" y="31958"/>
                    <a:pt x="10888" y="31922"/>
                    <a:pt x="10831" y="31890"/>
                  </a:cubicBezTo>
                  <a:lnTo>
                    <a:pt x="10831" y="31890"/>
                  </a:lnTo>
                  <a:cubicBezTo>
                    <a:pt x="10713" y="31800"/>
                    <a:pt x="10593" y="31716"/>
                    <a:pt x="10480" y="31620"/>
                  </a:cubicBezTo>
                  <a:cubicBezTo>
                    <a:pt x="10448" y="31593"/>
                    <a:pt x="10416" y="31564"/>
                    <a:pt x="10384" y="31535"/>
                  </a:cubicBezTo>
                  <a:lnTo>
                    <a:pt x="10384" y="31535"/>
                  </a:lnTo>
                  <a:cubicBezTo>
                    <a:pt x="10399" y="31550"/>
                    <a:pt x="10405" y="31557"/>
                    <a:pt x="10404" y="31557"/>
                  </a:cubicBezTo>
                  <a:cubicBezTo>
                    <a:pt x="10401" y="31557"/>
                    <a:pt x="10378" y="31537"/>
                    <a:pt x="10337" y="31493"/>
                  </a:cubicBezTo>
                  <a:lnTo>
                    <a:pt x="10337" y="31493"/>
                  </a:lnTo>
                  <a:cubicBezTo>
                    <a:pt x="10353" y="31507"/>
                    <a:pt x="10368" y="31521"/>
                    <a:pt x="10384" y="31535"/>
                  </a:cubicBezTo>
                  <a:lnTo>
                    <a:pt x="10384" y="31535"/>
                  </a:lnTo>
                  <a:cubicBezTo>
                    <a:pt x="10372" y="31524"/>
                    <a:pt x="10356" y="31508"/>
                    <a:pt x="10333" y="31489"/>
                  </a:cubicBezTo>
                  <a:lnTo>
                    <a:pt x="10333" y="31489"/>
                  </a:lnTo>
                  <a:cubicBezTo>
                    <a:pt x="10335" y="31490"/>
                    <a:pt x="10336" y="31491"/>
                    <a:pt x="10337" y="31493"/>
                  </a:cubicBezTo>
                  <a:lnTo>
                    <a:pt x="10337" y="31493"/>
                  </a:lnTo>
                  <a:cubicBezTo>
                    <a:pt x="10324" y="31482"/>
                    <a:pt x="10312" y="31471"/>
                    <a:pt x="10300" y="31460"/>
                  </a:cubicBezTo>
                  <a:lnTo>
                    <a:pt x="10300" y="31460"/>
                  </a:lnTo>
                  <a:cubicBezTo>
                    <a:pt x="10312" y="31471"/>
                    <a:pt x="10323" y="31480"/>
                    <a:pt x="10333" y="31489"/>
                  </a:cubicBezTo>
                  <a:lnTo>
                    <a:pt x="10333" y="31489"/>
                  </a:lnTo>
                  <a:cubicBezTo>
                    <a:pt x="10329" y="31485"/>
                    <a:pt x="10325" y="31480"/>
                    <a:pt x="10320" y="31475"/>
                  </a:cubicBezTo>
                  <a:cubicBezTo>
                    <a:pt x="10275" y="31425"/>
                    <a:pt x="10232" y="31374"/>
                    <a:pt x="10190" y="31324"/>
                  </a:cubicBezTo>
                  <a:lnTo>
                    <a:pt x="10190" y="31324"/>
                  </a:lnTo>
                  <a:cubicBezTo>
                    <a:pt x="10339" y="31271"/>
                    <a:pt x="10485" y="31210"/>
                    <a:pt x="10629" y="31144"/>
                  </a:cubicBezTo>
                  <a:cubicBezTo>
                    <a:pt x="11084" y="30932"/>
                    <a:pt x="11526" y="30690"/>
                    <a:pt x="11948" y="30417"/>
                  </a:cubicBezTo>
                  <a:cubicBezTo>
                    <a:pt x="12907" y="29809"/>
                    <a:pt x="13797" y="29083"/>
                    <a:pt x="14600" y="28281"/>
                  </a:cubicBezTo>
                  <a:cubicBezTo>
                    <a:pt x="15988" y="26898"/>
                    <a:pt x="17752" y="24786"/>
                    <a:pt x="17218" y="22656"/>
                  </a:cubicBezTo>
                  <a:cubicBezTo>
                    <a:pt x="16773" y="20878"/>
                    <a:pt x="15040" y="19461"/>
                    <a:pt x="13254" y="19461"/>
                  </a:cubicBezTo>
                  <a:cubicBezTo>
                    <a:pt x="12761" y="19461"/>
                    <a:pt x="12264" y="19568"/>
                    <a:pt x="11788" y="19806"/>
                  </a:cubicBezTo>
                  <a:cubicBezTo>
                    <a:pt x="9881" y="20762"/>
                    <a:pt x="8485" y="22808"/>
                    <a:pt x="7660" y="24724"/>
                  </a:cubicBezTo>
                  <a:cubicBezTo>
                    <a:pt x="6966" y="26337"/>
                    <a:pt x="6845" y="28259"/>
                    <a:pt x="7404" y="29942"/>
                  </a:cubicBezTo>
                  <a:lnTo>
                    <a:pt x="7404" y="29942"/>
                  </a:lnTo>
                  <a:cubicBezTo>
                    <a:pt x="7265" y="29960"/>
                    <a:pt x="7126" y="29976"/>
                    <a:pt x="6988" y="29987"/>
                  </a:cubicBezTo>
                  <a:cubicBezTo>
                    <a:pt x="6817" y="30002"/>
                    <a:pt x="6646" y="30011"/>
                    <a:pt x="6475" y="30016"/>
                  </a:cubicBezTo>
                  <a:cubicBezTo>
                    <a:pt x="6454" y="30017"/>
                    <a:pt x="6432" y="30017"/>
                    <a:pt x="6411" y="30017"/>
                  </a:cubicBezTo>
                  <a:cubicBezTo>
                    <a:pt x="6373" y="30017"/>
                    <a:pt x="6336" y="30016"/>
                    <a:pt x="6298" y="30016"/>
                  </a:cubicBezTo>
                  <a:cubicBezTo>
                    <a:pt x="6263" y="30016"/>
                    <a:pt x="6229" y="30017"/>
                    <a:pt x="6194" y="30018"/>
                  </a:cubicBezTo>
                  <a:cubicBezTo>
                    <a:pt x="6185" y="30018"/>
                    <a:pt x="6178" y="30018"/>
                    <a:pt x="6172" y="30019"/>
                  </a:cubicBezTo>
                  <a:lnTo>
                    <a:pt x="6172" y="30019"/>
                  </a:lnTo>
                  <a:cubicBezTo>
                    <a:pt x="6159" y="30018"/>
                    <a:pt x="6143" y="30016"/>
                    <a:pt x="6124" y="30015"/>
                  </a:cubicBezTo>
                  <a:cubicBezTo>
                    <a:pt x="5962" y="30000"/>
                    <a:pt x="5801" y="29986"/>
                    <a:pt x="5641" y="29962"/>
                  </a:cubicBezTo>
                  <a:cubicBezTo>
                    <a:pt x="5569" y="29952"/>
                    <a:pt x="5497" y="29938"/>
                    <a:pt x="5425" y="29927"/>
                  </a:cubicBezTo>
                  <a:cubicBezTo>
                    <a:pt x="5404" y="29922"/>
                    <a:pt x="5383" y="29917"/>
                    <a:pt x="5361" y="29912"/>
                  </a:cubicBezTo>
                  <a:lnTo>
                    <a:pt x="5361" y="29912"/>
                  </a:lnTo>
                  <a:cubicBezTo>
                    <a:pt x="5235" y="29864"/>
                    <a:pt x="5095" y="29839"/>
                    <a:pt x="4967" y="29793"/>
                  </a:cubicBezTo>
                  <a:cubicBezTo>
                    <a:pt x="4912" y="29773"/>
                    <a:pt x="4859" y="29746"/>
                    <a:pt x="4805" y="29728"/>
                  </a:cubicBezTo>
                  <a:lnTo>
                    <a:pt x="4805" y="29728"/>
                  </a:lnTo>
                  <a:cubicBezTo>
                    <a:pt x="4801" y="29726"/>
                    <a:pt x="4796" y="29723"/>
                    <a:pt x="4791" y="29721"/>
                  </a:cubicBezTo>
                  <a:cubicBezTo>
                    <a:pt x="4681" y="29662"/>
                    <a:pt x="4573" y="29589"/>
                    <a:pt x="4462" y="29533"/>
                  </a:cubicBezTo>
                  <a:lnTo>
                    <a:pt x="4462" y="29533"/>
                  </a:lnTo>
                  <a:cubicBezTo>
                    <a:pt x="4409" y="29493"/>
                    <a:pt x="4355" y="29453"/>
                    <a:pt x="4304" y="29411"/>
                  </a:cubicBezTo>
                  <a:cubicBezTo>
                    <a:pt x="4255" y="29371"/>
                    <a:pt x="4209" y="29330"/>
                    <a:pt x="4161" y="29290"/>
                  </a:cubicBezTo>
                  <a:lnTo>
                    <a:pt x="4161" y="29290"/>
                  </a:lnTo>
                  <a:cubicBezTo>
                    <a:pt x="4074" y="29187"/>
                    <a:pt x="3976" y="29092"/>
                    <a:pt x="3890" y="28986"/>
                  </a:cubicBezTo>
                  <a:cubicBezTo>
                    <a:pt x="3852" y="28938"/>
                    <a:pt x="3816" y="28888"/>
                    <a:pt x="3776" y="28840"/>
                  </a:cubicBezTo>
                  <a:lnTo>
                    <a:pt x="3776" y="28840"/>
                  </a:lnTo>
                  <a:cubicBezTo>
                    <a:pt x="3704" y="28714"/>
                    <a:pt x="3621" y="28596"/>
                    <a:pt x="3552" y="28468"/>
                  </a:cubicBezTo>
                  <a:cubicBezTo>
                    <a:pt x="3483" y="28342"/>
                    <a:pt x="3417" y="28214"/>
                    <a:pt x="3358" y="28082"/>
                  </a:cubicBezTo>
                  <a:cubicBezTo>
                    <a:pt x="3330" y="28019"/>
                    <a:pt x="3304" y="27955"/>
                    <a:pt x="3277" y="27893"/>
                  </a:cubicBezTo>
                  <a:cubicBezTo>
                    <a:pt x="3275" y="27890"/>
                    <a:pt x="3274" y="27887"/>
                    <a:pt x="3272" y="27884"/>
                  </a:cubicBezTo>
                  <a:lnTo>
                    <a:pt x="3272" y="27884"/>
                  </a:lnTo>
                  <a:cubicBezTo>
                    <a:pt x="3263" y="27860"/>
                    <a:pt x="3255" y="27837"/>
                    <a:pt x="3246" y="27813"/>
                  </a:cubicBezTo>
                  <a:cubicBezTo>
                    <a:pt x="3031" y="27192"/>
                    <a:pt x="2881" y="26553"/>
                    <a:pt x="2798" y="25901"/>
                  </a:cubicBezTo>
                  <a:cubicBezTo>
                    <a:pt x="2774" y="25728"/>
                    <a:pt x="2756" y="25556"/>
                    <a:pt x="2738" y="25382"/>
                  </a:cubicBezTo>
                  <a:cubicBezTo>
                    <a:pt x="2736" y="25356"/>
                    <a:pt x="2734" y="25339"/>
                    <a:pt x="2733" y="25326"/>
                  </a:cubicBezTo>
                  <a:lnTo>
                    <a:pt x="2733" y="25326"/>
                  </a:lnTo>
                  <a:cubicBezTo>
                    <a:pt x="2733" y="25320"/>
                    <a:pt x="2732" y="25299"/>
                    <a:pt x="2729" y="25246"/>
                  </a:cubicBezTo>
                  <a:cubicBezTo>
                    <a:pt x="2722" y="25149"/>
                    <a:pt x="2716" y="25053"/>
                    <a:pt x="2713" y="24955"/>
                  </a:cubicBezTo>
                  <a:cubicBezTo>
                    <a:pt x="2694" y="24567"/>
                    <a:pt x="2690" y="24179"/>
                    <a:pt x="2698" y="23791"/>
                  </a:cubicBezTo>
                  <a:cubicBezTo>
                    <a:pt x="2719" y="22957"/>
                    <a:pt x="2783" y="22126"/>
                    <a:pt x="2890" y="21299"/>
                  </a:cubicBezTo>
                  <a:cubicBezTo>
                    <a:pt x="3357" y="17632"/>
                    <a:pt x="4406" y="14162"/>
                    <a:pt x="5766" y="10761"/>
                  </a:cubicBezTo>
                  <a:cubicBezTo>
                    <a:pt x="6900" y="7918"/>
                    <a:pt x="8229" y="4980"/>
                    <a:pt x="10153" y="2571"/>
                  </a:cubicBezTo>
                  <a:cubicBezTo>
                    <a:pt x="10192" y="2521"/>
                    <a:pt x="10232" y="2472"/>
                    <a:pt x="10272" y="2422"/>
                  </a:cubicBezTo>
                  <a:cubicBezTo>
                    <a:pt x="10293" y="2397"/>
                    <a:pt x="10316" y="2371"/>
                    <a:pt x="10337" y="2345"/>
                  </a:cubicBezTo>
                  <a:lnTo>
                    <a:pt x="10337" y="2345"/>
                  </a:lnTo>
                  <a:cubicBezTo>
                    <a:pt x="10410" y="2262"/>
                    <a:pt x="10484" y="2180"/>
                    <a:pt x="10560" y="2099"/>
                  </a:cubicBezTo>
                  <a:cubicBezTo>
                    <a:pt x="10715" y="1935"/>
                    <a:pt x="10876" y="1778"/>
                    <a:pt x="11047" y="1630"/>
                  </a:cubicBezTo>
                  <a:cubicBezTo>
                    <a:pt x="11750" y="1024"/>
                    <a:pt x="10588" y="1"/>
                    <a:pt x="973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9" name="Google Shape;749;p20"/>
            <p:cNvSpPr/>
            <p:nvPr/>
          </p:nvSpPr>
          <p:spPr>
            <a:xfrm rot="-2225305">
              <a:off x="8513182" y="3745809"/>
              <a:ext cx="435765" cy="1423073"/>
            </a:xfrm>
            <a:custGeom>
              <a:avLst/>
              <a:gdLst/>
              <a:ahLst/>
              <a:cxnLst/>
              <a:rect l="l" t="t" r="r" b="b"/>
              <a:pathLst>
                <a:path w="15040" h="49116" extrusionOk="0">
                  <a:moveTo>
                    <a:pt x="2622" y="0"/>
                  </a:moveTo>
                  <a:cubicBezTo>
                    <a:pt x="2279" y="0"/>
                    <a:pt x="1966" y="93"/>
                    <a:pt x="1911" y="396"/>
                  </a:cubicBezTo>
                  <a:lnTo>
                    <a:pt x="1909" y="396"/>
                  </a:lnTo>
                  <a:cubicBezTo>
                    <a:pt x="1170" y="4445"/>
                    <a:pt x="0" y="8600"/>
                    <a:pt x="387" y="12750"/>
                  </a:cubicBezTo>
                  <a:cubicBezTo>
                    <a:pt x="561" y="14618"/>
                    <a:pt x="1107" y="16551"/>
                    <a:pt x="2154" y="18121"/>
                  </a:cubicBezTo>
                  <a:cubicBezTo>
                    <a:pt x="2937" y="19295"/>
                    <a:pt x="4098" y="20091"/>
                    <a:pt x="5333" y="20727"/>
                  </a:cubicBezTo>
                  <a:cubicBezTo>
                    <a:pt x="5897" y="21017"/>
                    <a:pt x="6464" y="21298"/>
                    <a:pt x="7006" y="21629"/>
                  </a:cubicBezTo>
                  <a:cubicBezTo>
                    <a:pt x="7157" y="21722"/>
                    <a:pt x="7306" y="21818"/>
                    <a:pt x="7453" y="21917"/>
                  </a:cubicBezTo>
                  <a:cubicBezTo>
                    <a:pt x="7485" y="21938"/>
                    <a:pt x="7517" y="21961"/>
                    <a:pt x="7548" y="21983"/>
                  </a:cubicBezTo>
                  <a:lnTo>
                    <a:pt x="7548" y="21983"/>
                  </a:lnTo>
                  <a:cubicBezTo>
                    <a:pt x="7581" y="22006"/>
                    <a:pt x="7646" y="22053"/>
                    <a:pt x="7673" y="22075"/>
                  </a:cubicBezTo>
                  <a:cubicBezTo>
                    <a:pt x="8022" y="22350"/>
                    <a:pt x="8354" y="22636"/>
                    <a:pt x="8675" y="22942"/>
                  </a:cubicBezTo>
                  <a:cubicBezTo>
                    <a:pt x="9261" y="23505"/>
                    <a:pt x="9958" y="24216"/>
                    <a:pt x="10290" y="24815"/>
                  </a:cubicBezTo>
                  <a:cubicBezTo>
                    <a:pt x="10641" y="25447"/>
                    <a:pt x="10772" y="25871"/>
                    <a:pt x="10764" y="26580"/>
                  </a:cubicBezTo>
                  <a:cubicBezTo>
                    <a:pt x="10758" y="27147"/>
                    <a:pt x="10613" y="27661"/>
                    <a:pt x="10386" y="28272"/>
                  </a:cubicBezTo>
                  <a:cubicBezTo>
                    <a:pt x="10124" y="28975"/>
                    <a:pt x="9796" y="29652"/>
                    <a:pt x="9488" y="30336"/>
                  </a:cubicBezTo>
                  <a:cubicBezTo>
                    <a:pt x="8680" y="32128"/>
                    <a:pt x="8081" y="33925"/>
                    <a:pt x="7886" y="35895"/>
                  </a:cubicBezTo>
                  <a:cubicBezTo>
                    <a:pt x="7421" y="40569"/>
                    <a:pt x="9649" y="44705"/>
                    <a:pt x="12362" y="48335"/>
                  </a:cubicBezTo>
                  <a:cubicBezTo>
                    <a:pt x="12712" y="48804"/>
                    <a:pt x="13393" y="49116"/>
                    <a:pt x="13996" y="49116"/>
                  </a:cubicBezTo>
                  <a:cubicBezTo>
                    <a:pt x="14077" y="49116"/>
                    <a:pt x="14156" y="49110"/>
                    <a:pt x="14233" y="49099"/>
                  </a:cubicBezTo>
                  <a:cubicBezTo>
                    <a:pt x="14838" y="49007"/>
                    <a:pt x="15039" y="48506"/>
                    <a:pt x="14674" y="48017"/>
                  </a:cubicBezTo>
                  <a:cubicBezTo>
                    <a:pt x="12375" y="44940"/>
                    <a:pt x="10450" y="41528"/>
                    <a:pt x="10539" y="37574"/>
                  </a:cubicBezTo>
                  <a:cubicBezTo>
                    <a:pt x="10582" y="35627"/>
                    <a:pt x="11092" y="33807"/>
                    <a:pt x="11860" y="32032"/>
                  </a:cubicBezTo>
                  <a:cubicBezTo>
                    <a:pt x="12415" y="30756"/>
                    <a:pt x="13130" y="29495"/>
                    <a:pt x="13381" y="28113"/>
                  </a:cubicBezTo>
                  <a:cubicBezTo>
                    <a:pt x="13662" y="26562"/>
                    <a:pt x="13156" y="25164"/>
                    <a:pt x="12210" y="23930"/>
                  </a:cubicBezTo>
                  <a:cubicBezTo>
                    <a:pt x="11103" y="22484"/>
                    <a:pt x="9622" y="21198"/>
                    <a:pt x="8047" y="20286"/>
                  </a:cubicBezTo>
                  <a:cubicBezTo>
                    <a:pt x="7510" y="19976"/>
                    <a:pt x="6951" y="19707"/>
                    <a:pt x="6403" y="19418"/>
                  </a:cubicBezTo>
                  <a:cubicBezTo>
                    <a:pt x="6175" y="19298"/>
                    <a:pt x="5948" y="19174"/>
                    <a:pt x="5729" y="19040"/>
                  </a:cubicBezTo>
                  <a:cubicBezTo>
                    <a:pt x="5620" y="18972"/>
                    <a:pt x="5515" y="18900"/>
                    <a:pt x="5408" y="18830"/>
                  </a:cubicBezTo>
                  <a:lnTo>
                    <a:pt x="5408" y="18830"/>
                  </a:lnTo>
                  <a:cubicBezTo>
                    <a:pt x="5469" y="18869"/>
                    <a:pt x="5496" y="18885"/>
                    <a:pt x="5499" y="18885"/>
                  </a:cubicBezTo>
                  <a:cubicBezTo>
                    <a:pt x="5510" y="18885"/>
                    <a:pt x="5241" y="18695"/>
                    <a:pt x="5178" y="18640"/>
                  </a:cubicBezTo>
                  <a:cubicBezTo>
                    <a:pt x="5143" y="18610"/>
                    <a:pt x="5024" y="18496"/>
                    <a:pt x="4968" y="18445"/>
                  </a:cubicBezTo>
                  <a:lnTo>
                    <a:pt x="4968" y="18445"/>
                  </a:lnTo>
                  <a:cubicBezTo>
                    <a:pt x="4920" y="18388"/>
                    <a:pt x="4796" y="18249"/>
                    <a:pt x="4763" y="18207"/>
                  </a:cubicBezTo>
                  <a:cubicBezTo>
                    <a:pt x="4657" y="18078"/>
                    <a:pt x="4558" y="17942"/>
                    <a:pt x="4465" y="17803"/>
                  </a:cubicBezTo>
                  <a:cubicBezTo>
                    <a:pt x="4323" y="17589"/>
                    <a:pt x="4379" y="17678"/>
                    <a:pt x="4247" y="17421"/>
                  </a:cubicBezTo>
                  <a:cubicBezTo>
                    <a:pt x="3831" y="16626"/>
                    <a:pt x="3531" y="15749"/>
                    <a:pt x="3333" y="14875"/>
                  </a:cubicBezTo>
                  <a:cubicBezTo>
                    <a:pt x="2838" y="12678"/>
                    <a:pt x="3021" y="10352"/>
                    <a:pt x="3328" y="8143"/>
                  </a:cubicBezTo>
                  <a:cubicBezTo>
                    <a:pt x="3640" y="5903"/>
                    <a:pt x="4151" y="3699"/>
                    <a:pt x="4556" y="1476"/>
                  </a:cubicBezTo>
                  <a:cubicBezTo>
                    <a:pt x="4673" y="841"/>
                    <a:pt x="4080" y="390"/>
                    <a:pt x="3545" y="171"/>
                  </a:cubicBezTo>
                  <a:cubicBezTo>
                    <a:pt x="3375" y="102"/>
                    <a:pt x="2981" y="0"/>
                    <a:pt x="2622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0" name="Google Shape;750;p20"/>
            <p:cNvSpPr/>
            <p:nvPr/>
          </p:nvSpPr>
          <p:spPr>
            <a:xfrm>
              <a:off x="8054827" y="-79728"/>
              <a:ext cx="1054835" cy="1431162"/>
            </a:xfrm>
            <a:custGeom>
              <a:avLst/>
              <a:gdLst/>
              <a:ahLst/>
              <a:cxnLst/>
              <a:rect l="l" t="t" r="r" b="b"/>
              <a:pathLst>
                <a:path w="36405" h="49393" extrusionOk="0">
                  <a:moveTo>
                    <a:pt x="14570" y="18820"/>
                  </a:moveTo>
                  <a:cubicBezTo>
                    <a:pt x="14571" y="18820"/>
                    <a:pt x="14584" y="18822"/>
                    <a:pt x="14618" y="18826"/>
                  </a:cubicBezTo>
                  <a:lnTo>
                    <a:pt x="14618" y="18826"/>
                  </a:lnTo>
                  <a:cubicBezTo>
                    <a:pt x="14592" y="18823"/>
                    <a:pt x="14569" y="18820"/>
                    <a:pt x="14570" y="18820"/>
                  </a:cubicBezTo>
                  <a:close/>
                  <a:moveTo>
                    <a:pt x="14649" y="18829"/>
                  </a:moveTo>
                  <a:cubicBezTo>
                    <a:pt x="14656" y="18830"/>
                    <a:pt x="14663" y="18831"/>
                    <a:pt x="14671" y="18831"/>
                  </a:cubicBezTo>
                  <a:cubicBezTo>
                    <a:pt x="14664" y="18831"/>
                    <a:pt x="14656" y="18830"/>
                    <a:pt x="14649" y="18829"/>
                  </a:cubicBezTo>
                  <a:close/>
                  <a:moveTo>
                    <a:pt x="4756" y="1"/>
                  </a:moveTo>
                  <a:cubicBezTo>
                    <a:pt x="4233" y="1"/>
                    <a:pt x="3605" y="121"/>
                    <a:pt x="3325" y="476"/>
                  </a:cubicBezTo>
                  <a:lnTo>
                    <a:pt x="3326" y="476"/>
                  </a:lnTo>
                  <a:cubicBezTo>
                    <a:pt x="2008" y="2142"/>
                    <a:pt x="1178" y="4142"/>
                    <a:pt x="699" y="6201"/>
                  </a:cubicBezTo>
                  <a:cubicBezTo>
                    <a:pt x="189" y="8379"/>
                    <a:pt x="0" y="10711"/>
                    <a:pt x="513" y="12908"/>
                  </a:cubicBezTo>
                  <a:cubicBezTo>
                    <a:pt x="1037" y="15152"/>
                    <a:pt x="2290" y="16981"/>
                    <a:pt x="4410" y="17964"/>
                  </a:cubicBezTo>
                  <a:cubicBezTo>
                    <a:pt x="5998" y="18700"/>
                    <a:pt x="7727" y="18857"/>
                    <a:pt x="9460" y="18857"/>
                  </a:cubicBezTo>
                  <a:cubicBezTo>
                    <a:pt x="10349" y="18857"/>
                    <a:pt x="11239" y="18815"/>
                    <a:pt x="12111" y="18790"/>
                  </a:cubicBezTo>
                  <a:cubicBezTo>
                    <a:pt x="12453" y="18779"/>
                    <a:pt x="12794" y="18772"/>
                    <a:pt x="13136" y="18772"/>
                  </a:cubicBezTo>
                  <a:cubicBezTo>
                    <a:pt x="13425" y="18772"/>
                    <a:pt x="13714" y="18777"/>
                    <a:pt x="14003" y="18790"/>
                  </a:cubicBezTo>
                  <a:cubicBezTo>
                    <a:pt x="14159" y="18796"/>
                    <a:pt x="14314" y="18804"/>
                    <a:pt x="14471" y="18815"/>
                  </a:cubicBezTo>
                  <a:cubicBezTo>
                    <a:pt x="14524" y="18819"/>
                    <a:pt x="14579" y="18823"/>
                    <a:pt x="14634" y="18828"/>
                  </a:cubicBezTo>
                  <a:lnTo>
                    <a:pt x="14634" y="18828"/>
                  </a:lnTo>
                  <a:cubicBezTo>
                    <a:pt x="14656" y="18831"/>
                    <a:pt x="14684" y="18835"/>
                    <a:pt x="14720" y="18839"/>
                  </a:cubicBezTo>
                  <a:cubicBezTo>
                    <a:pt x="15027" y="18879"/>
                    <a:pt x="15332" y="18924"/>
                    <a:pt x="15635" y="18988"/>
                  </a:cubicBezTo>
                  <a:cubicBezTo>
                    <a:pt x="16640" y="19200"/>
                    <a:pt x="17890" y="19807"/>
                    <a:pt x="18695" y="20664"/>
                  </a:cubicBezTo>
                  <a:cubicBezTo>
                    <a:pt x="19527" y="21549"/>
                    <a:pt x="20224" y="22576"/>
                    <a:pt x="20570" y="23749"/>
                  </a:cubicBezTo>
                  <a:cubicBezTo>
                    <a:pt x="20886" y="24819"/>
                    <a:pt x="20955" y="25940"/>
                    <a:pt x="20971" y="27052"/>
                  </a:cubicBezTo>
                  <a:cubicBezTo>
                    <a:pt x="20990" y="28322"/>
                    <a:pt x="20957" y="29591"/>
                    <a:pt x="21038" y="30859"/>
                  </a:cubicBezTo>
                  <a:cubicBezTo>
                    <a:pt x="21109" y="31947"/>
                    <a:pt x="21323" y="33040"/>
                    <a:pt x="21492" y="34117"/>
                  </a:cubicBezTo>
                  <a:cubicBezTo>
                    <a:pt x="21808" y="36134"/>
                    <a:pt x="22180" y="38161"/>
                    <a:pt x="22863" y="40093"/>
                  </a:cubicBezTo>
                  <a:cubicBezTo>
                    <a:pt x="23527" y="41973"/>
                    <a:pt x="24467" y="43754"/>
                    <a:pt x="25866" y="45194"/>
                  </a:cubicBezTo>
                  <a:cubicBezTo>
                    <a:pt x="27515" y="46892"/>
                    <a:pt x="29609" y="48042"/>
                    <a:pt x="31850" y="48764"/>
                  </a:cubicBezTo>
                  <a:cubicBezTo>
                    <a:pt x="32564" y="48994"/>
                    <a:pt x="33293" y="49180"/>
                    <a:pt x="34025" y="49343"/>
                  </a:cubicBezTo>
                  <a:cubicBezTo>
                    <a:pt x="34171" y="49376"/>
                    <a:pt x="34339" y="49393"/>
                    <a:pt x="34515" y="49393"/>
                  </a:cubicBezTo>
                  <a:cubicBezTo>
                    <a:pt x="35034" y="49393"/>
                    <a:pt x="35624" y="49242"/>
                    <a:pt x="35945" y="48906"/>
                  </a:cubicBezTo>
                  <a:cubicBezTo>
                    <a:pt x="36405" y="48427"/>
                    <a:pt x="35742" y="48132"/>
                    <a:pt x="35343" y="48042"/>
                  </a:cubicBezTo>
                  <a:cubicBezTo>
                    <a:pt x="33117" y="47542"/>
                    <a:pt x="30972" y="46657"/>
                    <a:pt x="29210" y="45162"/>
                  </a:cubicBezTo>
                  <a:cubicBezTo>
                    <a:pt x="27772" y="43941"/>
                    <a:pt x="26721" y="42297"/>
                    <a:pt x="25997" y="40569"/>
                  </a:cubicBezTo>
                  <a:cubicBezTo>
                    <a:pt x="25240" y="38761"/>
                    <a:pt x="24837" y="36808"/>
                    <a:pt x="24506" y="34883"/>
                  </a:cubicBezTo>
                  <a:cubicBezTo>
                    <a:pt x="24332" y="33863"/>
                    <a:pt x="24182" y="32837"/>
                    <a:pt x="24032" y="31813"/>
                  </a:cubicBezTo>
                  <a:cubicBezTo>
                    <a:pt x="23850" y="30583"/>
                    <a:pt x="23821" y="29356"/>
                    <a:pt x="23820" y="28115"/>
                  </a:cubicBezTo>
                  <a:cubicBezTo>
                    <a:pt x="23818" y="25859"/>
                    <a:pt x="23799" y="23608"/>
                    <a:pt x="22609" y="21606"/>
                  </a:cubicBezTo>
                  <a:cubicBezTo>
                    <a:pt x="21187" y="19216"/>
                    <a:pt x="18762" y="17862"/>
                    <a:pt x="16038" y="17537"/>
                  </a:cubicBezTo>
                  <a:cubicBezTo>
                    <a:pt x="15248" y="17443"/>
                    <a:pt x="14457" y="17412"/>
                    <a:pt x="13665" y="17412"/>
                  </a:cubicBezTo>
                  <a:cubicBezTo>
                    <a:pt x="13152" y="17412"/>
                    <a:pt x="12639" y="17425"/>
                    <a:pt x="12124" y="17443"/>
                  </a:cubicBezTo>
                  <a:cubicBezTo>
                    <a:pt x="11515" y="17466"/>
                    <a:pt x="10907" y="17489"/>
                    <a:pt x="10298" y="17494"/>
                  </a:cubicBezTo>
                  <a:cubicBezTo>
                    <a:pt x="10236" y="17495"/>
                    <a:pt x="10174" y="17495"/>
                    <a:pt x="10111" y="17495"/>
                  </a:cubicBezTo>
                  <a:cubicBezTo>
                    <a:pt x="9884" y="17495"/>
                    <a:pt x="9657" y="17492"/>
                    <a:pt x="9429" y="17485"/>
                  </a:cubicBezTo>
                  <a:cubicBezTo>
                    <a:pt x="9274" y="17480"/>
                    <a:pt x="9119" y="17472"/>
                    <a:pt x="8966" y="17464"/>
                  </a:cubicBezTo>
                  <a:cubicBezTo>
                    <a:pt x="8913" y="17460"/>
                    <a:pt x="8629" y="17434"/>
                    <a:pt x="8602" y="17434"/>
                  </a:cubicBezTo>
                  <a:cubicBezTo>
                    <a:pt x="8594" y="17434"/>
                    <a:pt x="8608" y="17436"/>
                    <a:pt x="8656" y="17442"/>
                  </a:cubicBezTo>
                  <a:cubicBezTo>
                    <a:pt x="8063" y="17371"/>
                    <a:pt x="7584" y="17285"/>
                    <a:pt x="7114" y="17128"/>
                  </a:cubicBezTo>
                  <a:cubicBezTo>
                    <a:pt x="6585" y="16956"/>
                    <a:pt x="6084" y="16707"/>
                    <a:pt x="5625" y="16392"/>
                  </a:cubicBezTo>
                  <a:cubicBezTo>
                    <a:pt x="4850" y="15860"/>
                    <a:pt x="4275" y="15020"/>
                    <a:pt x="3874" y="14167"/>
                  </a:cubicBezTo>
                  <a:cubicBezTo>
                    <a:pt x="2983" y="12275"/>
                    <a:pt x="2927" y="10002"/>
                    <a:pt x="3176" y="7962"/>
                  </a:cubicBezTo>
                  <a:cubicBezTo>
                    <a:pt x="3430" y="5869"/>
                    <a:pt x="4087" y="3764"/>
                    <a:pt x="5152" y="1939"/>
                  </a:cubicBezTo>
                  <a:cubicBezTo>
                    <a:pt x="5360" y="1578"/>
                    <a:pt x="5592" y="1233"/>
                    <a:pt x="5847" y="906"/>
                  </a:cubicBezTo>
                  <a:cubicBezTo>
                    <a:pt x="6232" y="418"/>
                    <a:pt x="5708" y="123"/>
                    <a:pt x="5245" y="40"/>
                  </a:cubicBezTo>
                  <a:cubicBezTo>
                    <a:pt x="5108" y="15"/>
                    <a:pt x="4938" y="1"/>
                    <a:pt x="475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1" name="Google Shape;751;p20"/>
            <p:cNvSpPr/>
            <p:nvPr/>
          </p:nvSpPr>
          <p:spPr>
            <a:xfrm>
              <a:off x="8877766" y="3133802"/>
              <a:ext cx="463049" cy="786208"/>
            </a:xfrm>
            <a:custGeom>
              <a:avLst/>
              <a:gdLst/>
              <a:ahLst/>
              <a:cxnLst/>
              <a:rect l="l" t="t" r="r" b="b"/>
              <a:pathLst>
                <a:path w="15981" h="27134" extrusionOk="0">
                  <a:moveTo>
                    <a:pt x="7190" y="14865"/>
                  </a:moveTo>
                  <a:lnTo>
                    <a:pt x="7180" y="14871"/>
                  </a:lnTo>
                  <a:lnTo>
                    <a:pt x="7180" y="14871"/>
                  </a:lnTo>
                  <a:cubicBezTo>
                    <a:pt x="7185" y="14868"/>
                    <a:pt x="7188" y="14866"/>
                    <a:pt x="7190" y="14865"/>
                  </a:cubicBezTo>
                  <a:close/>
                  <a:moveTo>
                    <a:pt x="2881" y="21722"/>
                  </a:moveTo>
                  <a:cubicBezTo>
                    <a:pt x="2871" y="21757"/>
                    <a:pt x="2867" y="21770"/>
                    <a:pt x="2867" y="21770"/>
                  </a:cubicBezTo>
                  <a:cubicBezTo>
                    <a:pt x="2867" y="21770"/>
                    <a:pt x="2874" y="21744"/>
                    <a:pt x="2881" y="21722"/>
                  </a:cubicBezTo>
                  <a:close/>
                  <a:moveTo>
                    <a:pt x="14455" y="0"/>
                  </a:moveTo>
                  <a:cubicBezTo>
                    <a:pt x="14202" y="0"/>
                    <a:pt x="13948" y="49"/>
                    <a:pt x="13799" y="99"/>
                  </a:cubicBezTo>
                  <a:cubicBezTo>
                    <a:pt x="13337" y="254"/>
                    <a:pt x="12754" y="641"/>
                    <a:pt x="12862" y="1200"/>
                  </a:cubicBezTo>
                  <a:lnTo>
                    <a:pt x="12862" y="1198"/>
                  </a:lnTo>
                  <a:cubicBezTo>
                    <a:pt x="13145" y="2655"/>
                    <a:pt x="13322" y="4133"/>
                    <a:pt x="13276" y="5620"/>
                  </a:cubicBezTo>
                  <a:cubicBezTo>
                    <a:pt x="13259" y="6238"/>
                    <a:pt x="13198" y="6853"/>
                    <a:pt x="13094" y="7464"/>
                  </a:cubicBezTo>
                  <a:cubicBezTo>
                    <a:pt x="13001" y="8000"/>
                    <a:pt x="12872" y="8502"/>
                    <a:pt x="12738" y="8889"/>
                  </a:cubicBezTo>
                  <a:cubicBezTo>
                    <a:pt x="12580" y="9350"/>
                    <a:pt x="12383" y="9798"/>
                    <a:pt x="12155" y="10229"/>
                  </a:cubicBezTo>
                  <a:cubicBezTo>
                    <a:pt x="12051" y="10424"/>
                    <a:pt x="11939" y="10612"/>
                    <a:pt x="11822" y="10801"/>
                  </a:cubicBezTo>
                  <a:cubicBezTo>
                    <a:pt x="11798" y="10840"/>
                    <a:pt x="11783" y="10864"/>
                    <a:pt x="11775" y="10878"/>
                  </a:cubicBezTo>
                  <a:lnTo>
                    <a:pt x="11775" y="10878"/>
                  </a:lnTo>
                  <a:cubicBezTo>
                    <a:pt x="11766" y="10890"/>
                    <a:pt x="11749" y="10913"/>
                    <a:pt x="11719" y="10956"/>
                  </a:cubicBezTo>
                  <a:cubicBezTo>
                    <a:pt x="11650" y="11053"/>
                    <a:pt x="11581" y="11151"/>
                    <a:pt x="11509" y="11245"/>
                  </a:cubicBezTo>
                  <a:cubicBezTo>
                    <a:pt x="11239" y="11600"/>
                    <a:pt x="10949" y="11937"/>
                    <a:pt x="10637" y="12255"/>
                  </a:cubicBezTo>
                  <a:cubicBezTo>
                    <a:pt x="10556" y="12338"/>
                    <a:pt x="10472" y="12418"/>
                    <a:pt x="10391" y="12499"/>
                  </a:cubicBezTo>
                  <a:cubicBezTo>
                    <a:pt x="10459" y="12431"/>
                    <a:pt x="10484" y="12406"/>
                    <a:pt x="10483" y="12406"/>
                  </a:cubicBezTo>
                  <a:lnTo>
                    <a:pt x="10483" y="12406"/>
                  </a:lnTo>
                  <a:cubicBezTo>
                    <a:pt x="10482" y="12406"/>
                    <a:pt x="10350" y="12535"/>
                    <a:pt x="10313" y="12569"/>
                  </a:cubicBezTo>
                  <a:cubicBezTo>
                    <a:pt x="10142" y="12724"/>
                    <a:pt x="9966" y="12876"/>
                    <a:pt x="9789" y="13021"/>
                  </a:cubicBezTo>
                  <a:cubicBezTo>
                    <a:pt x="9102" y="13587"/>
                    <a:pt x="8370" y="14092"/>
                    <a:pt x="7629" y="14579"/>
                  </a:cubicBezTo>
                  <a:cubicBezTo>
                    <a:pt x="7455" y="14692"/>
                    <a:pt x="7281" y="14806"/>
                    <a:pt x="7108" y="14919"/>
                  </a:cubicBezTo>
                  <a:cubicBezTo>
                    <a:pt x="7080" y="14937"/>
                    <a:pt x="7064" y="14947"/>
                    <a:pt x="7056" y="14953"/>
                  </a:cubicBezTo>
                  <a:lnTo>
                    <a:pt x="7056" y="14953"/>
                  </a:lnTo>
                  <a:lnTo>
                    <a:pt x="7180" y="14871"/>
                  </a:lnTo>
                  <a:lnTo>
                    <a:pt x="7180" y="14871"/>
                  </a:lnTo>
                  <a:cubicBezTo>
                    <a:pt x="7147" y="14893"/>
                    <a:pt x="7049" y="14957"/>
                    <a:pt x="7049" y="14957"/>
                  </a:cubicBezTo>
                  <a:cubicBezTo>
                    <a:pt x="7049" y="14957"/>
                    <a:pt x="7051" y="14955"/>
                    <a:pt x="7056" y="14953"/>
                  </a:cubicBezTo>
                  <a:lnTo>
                    <a:pt x="7056" y="14953"/>
                  </a:lnTo>
                  <a:lnTo>
                    <a:pt x="7046" y="14959"/>
                  </a:lnTo>
                  <a:lnTo>
                    <a:pt x="6530" y="15291"/>
                  </a:lnTo>
                  <a:cubicBezTo>
                    <a:pt x="6166" y="15526"/>
                    <a:pt x="5803" y="15761"/>
                    <a:pt x="5445" y="16004"/>
                  </a:cubicBezTo>
                  <a:cubicBezTo>
                    <a:pt x="3923" y="17034"/>
                    <a:pt x="2501" y="18220"/>
                    <a:pt x="1502" y="19781"/>
                  </a:cubicBezTo>
                  <a:cubicBezTo>
                    <a:pt x="172" y="21859"/>
                    <a:pt x="1" y="24332"/>
                    <a:pt x="291" y="26723"/>
                  </a:cubicBezTo>
                  <a:cubicBezTo>
                    <a:pt x="330" y="27041"/>
                    <a:pt x="683" y="27133"/>
                    <a:pt x="1039" y="27133"/>
                  </a:cubicBezTo>
                  <a:cubicBezTo>
                    <a:pt x="1300" y="27133"/>
                    <a:pt x="1563" y="27083"/>
                    <a:pt x="1702" y="27036"/>
                  </a:cubicBezTo>
                  <a:cubicBezTo>
                    <a:pt x="2196" y="26870"/>
                    <a:pt x="2707" y="26503"/>
                    <a:pt x="2638" y="25936"/>
                  </a:cubicBezTo>
                  <a:cubicBezTo>
                    <a:pt x="2502" y="24818"/>
                    <a:pt x="2499" y="23669"/>
                    <a:pt x="2692" y="22557"/>
                  </a:cubicBezTo>
                  <a:cubicBezTo>
                    <a:pt x="2734" y="22316"/>
                    <a:pt x="2790" y="22079"/>
                    <a:pt x="2847" y="21841"/>
                  </a:cubicBezTo>
                  <a:cubicBezTo>
                    <a:pt x="2859" y="21799"/>
                    <a:pt x="2871" y="21757"/>
                    <a:pt x="2883" y="21714"/>
                  </a:cubicBezTo>
                  <a:lnTo>
                    <a:pt x="2883" y="21714"/>
                  </a:lnTo>
                  <a:cubicBezTo>
                    <a:pt x="2885" y="21706"/>
                    <a:pt x="2887" y="21699"/>
                    <a:pt x="2889" y="21694"/>
                  </a:cubicBezTo>
                  <a:cubicBezTo>
                    <a:pt x="2934" y="21555"/>
                    <a:pt x="2980" y="21420"/>
                    <a:pt x="3030" y="21284"/>
                  </a:cubicBezTo>
                  <a:cubicBezTo>
                    <a:pt x="3183" y="20873"/>
                    <a:pt x="3371" y="20477"/>
                    <a:pt x="3593" y="20098"/>
                  </a:cubicBezTo>
                  <a:cubicBezTo>
                    <a:pt x="3643" y="20012"/>
                    <a:pt x="3697" y="19928"/>
                    <a:pt x="3750" y="19841"/>
                  </a:cubicBezTo>
                  <a:cubicBezTo>
                    <a:pt x="3751" y="19840"/>
                    <a:pt x="3751" y="19840"/>
                    <a:pt x="3752" y="19839"/>
                  </a:cubicBezTo>
                  <a:lnTo>
                    <a:pt x="3752" y="19839"/>
                  </a:lnTo>
                  <a:cubicBezTo>
                    <a:pt x="3773" y="19806"/>
                    <a:pt x="3796" y="19774"/>
                    <a:pt x="3819" y="19742"/>
                  </a:cubicBezTo>
                  <a:cubicBezTo>
                    <a:pt x="3945" y="19562"/>
                    <a:pt x="4079" y="19388"/>
                    <a:pt x="4220" y="19218"/>
                  </a:cubicBezTo>
                  <a:cubicBezTo>
                    <a:pt x="4346" y="19066"/>
                    <a:pt x="4477" y="18919"/>
                    <a:pt x="4613" y="18776"/>
                  </a:cubicBezTo>
                  <a:cubicBezTo>
                    <a:pt x="4688" y="18696"/>
                    <a:pt x="4763" y="18618"/>
                    <a:pt x="4841" y="18541"/>
                  </a:cubicBezTo>
                  <a:cubicBezTo>
                    <a:pt x="4872" y="18511"/>
                    <a:pt x="4903" y="18480"/>
                    <a:pt x="4935" y="18450"/>
                  </a:cubicBezTo>
                  <a:cubicBezTo>
                    <a:pt x="4936" y="18449"/>
                    <a:pt x="4938" y="18448"/>
                    <a:pt x="4939" y="18447"/>
                  </a:cubicBezTo>
                  <a:lnTo>
                    <a:pt x="4939" y="18447"/>
                  </a:lnTo>
                  <a:cubicBezTo>
                    <a:pt x="5577" y="17885"/>
                    <a:pt x="6250" y="17362"/>
                    <a:pt x="6955" y="16883"/>
                  </a:cubicBezTo>
                  <a:cubicBezTo>
                    <a:pt x="7321" y="16633"/>
                    <a:pt x="7693" y="16392"/>
                    <a:pt x="8065" y="16151"/>
                  </a:cubicBezTo>
                  <a:cubicBezTo>
                    <a:pt x="8070" y="16148"/>
                    <a:pt x="8075" y="16145"/>
                    <a:pt x="8078" y="16142"/>
                  </a:cubicBezTo>
                  <a:lnTo>
                    <a:pt x="8078" y="16142"/>
                  </a:lnTo>
                  <a:cubicBezTo>
                    <a:pt x="8084" y="16138"/>
                    <a:pt x="8090" y="16134"/>
                    <a:pt x="8097" y="16130"/>
                  </a:cubicBezTo>
                  <a:lnTo>
                    <a:pt x="8586" y="15817"/>
                  </a:lnTo>
                  <a:cubicBezTo>
                    <a:pt x="8779" y="15692"/>
                    <a:pt x="8972" y="15566"/>
                    <a:pt x="9164" y="15440"/>
                  </a:cubicBezTo>
                  <a:cubicBezTo>
                    <a:pt x="9897" y="14961"/>
                    <a:pt x="10623" y="14464"/>
                    <a:pt x="11302" y="13911"/>
                  </a:cubicBezTo>
                  <a:cubicBezTo>
                    <a:pt x="12829" y="12670"/>
                    <a:pt x="14140" y="11143"/>
                    <a:pt x="14867" y="9294"/>
                  </a:cubicBezTo>
                  <a:cubicBezTo>
                    <a:pt x="15981" y="6464"/>
                    <a:pt x="15776" y="3342"/>
                    <a:pt x="15211" y="412"/>
                  </a:cubicBezTo>
                  <a:cubicBezTo>
                    <a:pt x="15149" y="94"/>
                    <a:pt x="14803" y="0"/>
                    <a:pt x="14455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52" name="Google Shape;752;p20"/>
          <p:cNvSpPr/>
          <p:nvPr/>
        </p:nvSpPr>
        <p:spPr>
          <a:xfrm>
            <a:off x="490235" y="464946"/>
            <a:ext cx="11211531" cy="5928109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53" name="Google Shape;753;p20"/>
          <p:cNvSpPr txBox="1">
            <a:spLocks noGrp="1"/>
          </p:cNvSpPr>
          <p:nvPr>
            <p:ph type="subTitle" idx="1"/>
          </p:nvPr>
        </p:nvSpPr>
        <p:spPr>
          <a:xfrm>
            <a:off x="1454636" y="3266284"/>
            <a:ext cx="3876800" cy="13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4" name="Google Shape;754;p20"/>
          <p:cNvSpPr txBox="1">
            <a:spLocks noGrp="1"/>
          </p:cNvSpPr>
          <p:nvPr>
            <p:ph type="title"/>
          </p:nvPr>
        </p:nvSpPr>
        <p:spPr>
          <a:xfrm>
            <a:off x="1454636" y="2441717"/>
            <a:ext cx="3876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800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55" name="Google Shape;755;p20"/>
          <p:cNvSpPr/>
          <p:nvPr/>
        </p:nvSpPr>
        <p:spPr>
          <a:xfrm flipH="1">
            <a:off x="259984" y="5462595"/>
            <a:ext cx="725341" cy="1246388"/>
          </a:xfrm>
          <a:custGeom>
            <a:avLst/>
            <a:gdLst/>
            <a:ahLst/>
            <a:cxnLst/>
            <a:rect l="l" t="t" r="r" b="b"/>
            <a:pathLst>
              <a:path w="18775" h="32262" extrusionOk="0">
                <a:moveTo>
                  <a:pt x="11539" y="9839"/>
                </a:moveTo>
                <a:cubicBezTo>
                  <a:pt x="11540" y="9839"/>
                  <a:pt x="11541" y="9839"/>
                  <a:pt x="11542" y="9839"/>
                </a:cubicBezTo>
                <a:lnTo>
                  <a:pt x="11542" y="9839"/>
                </a:lnTo>
                <a:cubicBezTo>
                  <a:pt x="11542" y="9839"/>
                  <a:pt x="11543" y="9840"/>
                  <a:pt x="11543" y="9840"/>
                </a:cubicBezTo>
                <a:lnTo>
                  <a:pt x="11543" y="9840"/>
                </a:lnTo>
                <a:cubicBezTo>
                  <a:pt x="11542" y="9839"/>
                  <a:pt x="11540" y="9839"/>
                  <a:pt x="11539" y="9839"/>
                </a:cubicBezTo>
                <a:close/>
                <a:moveTo>
                  <a:pt x="10445" y="9705"/>
                </a:moveTo>
                <a:cubicBezTo>
                  <a:pt x="10662" y="9705"/>
                  <a:pt x="10879" y="9721"/>
                  <a:pt x="11095" y="9752"/>
                </a:cubicBezTo>
                <a:lnTo>
                  <a:pt x="11095" y="9752"/>
                </a:lnTo>
                <a:cubicBezTo>
                  <a:pt x="11229" y="10795"/>
                  <a:pt x="10928" y="11809"/>
                  <a:pt x="10083" y="12588"/>
                </a:cubicBezTo>
                <a:cubicBezTo>
                  <a:pt x="9204" y="13399"/>
                  <a:pt x="7980" y="13766"/>
                  <a:pt x="6789" y="13766"/>
                </a:cubicBezTo>
                <a:cubicBezTo>
                  <a:pt x="6551" y="13766"/>
                  <a:pt x="6314" y="13751"/>
                  <a:pt x="6081" y="13723"/>
                </a:cubicBezTo>
                <a:cubicBezTo>
                  <a:pt x="5889" y="13699"/>
                  <a:pt x="5740" y="13676"/>
                  <a:pt x="5598" y="13647"/>
                </a:cubicBezTo>
                <a:lnTo>
                  <a:pt x="5598" y="13647"/>
                </a:lnTo>
                <a:cubicBezTo>
                  <a:pt x="6034" y="12537"/>
                  <a:pt x="6747" y="11427"/>
                  <a:pt x="7709" y="10660"/>
                </a:cubicBezTo>
                <a:cubicBezTo>
                  <a:pt x="8507" y="10024"/>
                  <a:pt x="9470" y="9705"/>
                  <a:pt x="10445" y="9705"/>
                </a:cubicBezTo>
                <a:close/>
                <a:moveTo>
                  <a:pt x="14564" y="19435"/>
                </a:moveTo>
                <a:lnTo>
                  <a:pt x="14564" y="19435"/>
                </a:lnTo>
                <a:cubicBezTo>
                  <a:pt x="14564" y="19444"/>
                  <a:pt x="14564" y="19453"/>
                  <a:pt x="14564" y="19461"/>
                </a:cubicBezTo>
                <a:lnTo>
                  <a:pt x="14564" y="19461"/>
                </a:lnTo>
                <a:cubicBezTo>
                  <a:pt x="14564" y="19461"/>
                  <a:pt x="14563" y="19461"/>
                  <a:pt x="14563" y="19461"/>
                </a:cubicBezTo>
                <a:lnTo>
                  <a:pt x="14563" y="19461"/>
                </a:lnTo>
                <a:cubicBezTo>
                  <a:pt x="14563" y="19453"/>
                  <a:pt x="14564" y="19445"/>
                  <a:pt x="14564" y="19435"/>
                </a:cubicBezTo>
                <a:close/>
                <a:moveTo>
                  <a:pt x="14428" y="19664"/>
                </a:moveTo>
                <a:lnTo>
                  <a:pt x="14428" y="19664"/>
                </a:lnTo>
                <a:cubicBezTo>
                  <a:pt x="14436" y="19665"/>
                  <a:pt x="14444" y="19667"/>
                  <a:pt x="14452" y="19669"/>
                </a:cubicBezTo>
                <a:cubicBezTo>
                  <a:pt x="14443" y="19667"/>
                  <a:pt x="14435" y="19665"/>
                  <a:pt x="14428" y="19664"/>
                </a:cubicBezTo>
                <a:close/>
                <a:moveTo>
                  <a:pt x="14531" y="19694"/>
                </a:moveTo>
                <a:lnTo>
                  <a:pt x="14531" y="19694"/>
                </a:lnTo>
                <a:cubicBezTo>
                  <a:pt x="14531" y="19694"/>
                  <a:pt x="14531" y="19694"/>
                  <a:pt x="14531" y="19695"/>
                </a:cubicBezTo>
                <a:lnTo>
                  <a:pt x="14531" y="19695"/>
                </a:lnTo>
                <a:cubicBezTo>
                  <a:pt x="14531" y="19696"/>
                  <a:pt x="14530" y="19697"/>
                  <a:pt x="14530" y="19698"/>
                </a:cubicBezTo>
                <a:lnTo>
                  <a:pt x="14530" y="19698"/>
                </a:lnTo>
                <a:cubicBezTo>
                  <a:pt x="14530" y="19697"/>
                  <a:pt x="14530" y="19696"/>
                  <a:pt x="14531" y="19694"/>
                </a:cubicBezTo>
                <a:close/>
                <a:moveTo>
                  <a:pt x="14779" y="19781"/>
                </a:moveTo>
                <a:cubicBezTo>
                  <a:pt x="14780" y="19781"/>
                  <a:pt x="14781" y="19782"/>
                  <a:pt x="14782" y="19782"/>
                </a:cubicBezTo>
                <a:lnTo>
                  <a:pt x="14782" y="19782"/>
                </a:lnTo>
                <a:cubicBezTo>
                  <a:pt x="14814" y="19800"/>
                  <a:pt x="14847" y="19818"/>
                  <a:pt x="14880" y="19835"/>
                </a:cubicBezTo>
                <a:lnTo>
                  <a:pt x="14880" y="19835"/>
                </a:lnTo>
                <a:cubicBezTo>
                  <a:pt x="14885" y="19839"/>
                  <a:pt x="14888" y="19841"/>
                  <a:pt x="14887" y="19841"/>
                </a:cubicBezTo>
                <a:cubicBezTo>
                  <a:pt x="14883" y="19841"/>
                  <a:pt x="14854" y="19826"/>
                  <a:pt x="14779" y="19781"/>
                </a:cubicBezTo>
                <a:close/>
                <a:moveTo>
                  <a:pt x="5402" y="20224"/>
                </a:moveTo>
                <a:lnTo>
                  <a:pt x="5402" y="20224"/>
                </a:lnTo>
                <a:cubicBezTo>
                  <a:pt x="5403" y="20227"/>
                  <a:pt x="5404" y="20230"/>
                  <a:pt x="5405" y="20233"/>
                </a:cubicBezTo>
                <a:cubicBezTo>
                  <a:pt x="5404" y="20229"/>
                  <a:pt x="5403" y="20227"/>
                  <a:pt x="5402" y="20224"/>
                </a:cubicBezTo>
                <a:close/>
                <a:moveTo>
                  <a:pt x="6201" y="21492"/>
                </a:moveTo>
                <a:cubicBezTo>
                  <a:pt x="6209" y="21500"/>
                  <a:pt x="6216" y="21507"/>
                  <a:pt x="6220" y="21512"/>
                </a:cubicBezTo>
                <a:lnTo>
                  <a:pt x="6220" y="21512"/>
                </a:lnTo>
                <a:cubicBezTo>
                  <a:pt x="6211" y="21507"/>
                  <a:pt x="6204" y="21503"/>
                  <a:pt x="6203" y="21503"/>
                </a:cubicBezTo>
                <a:lnTo>
                  <a:pt x="6203" y="21503"/>
                </a:lnTo>
                <a:cubicBezTo>
                  <a:pt x="6201" y="21503"/>
                  <a:pt x="6207" y="21509"/>
                  <a:pt x="6227" y="21522"/>
                </a:cubicBezTo>
                <a:lnTo>
                  <a:pt x="6227" y="21522"/>
                </a:lnTo>
                <a:cubicBezTo>
                  <a:pt x="6227" y="21521"/>
                  <a:pt x="6224" y="21517"/>
                  <a:pt x="6220" y="21512"/>
                </a:cubicBezTo>
                <a:lnTo>
                  <a:pt x="6220" y="21512"/>
                </a:lnTo>
                <a:cubicBezTo>
                  <a:pt x="6225" y="21514"/>
                  <a:pt x="6229" y="21517"/>
                  <a:pt x="6235" y="21520"/>
                </a:cubicBezTo>
                <a:lnTo>
                  <a:pt x="6235" y="21520"/>
                </a:lnTo>
                <a:cubicBezTo>
                  <a:pt x="6221" y="21509"/>
                  <a:pt x="6209" y="21499"/>
                  <a:pt x="6201" y="21492"/>
                </a:cubicBezTo>
                <a:close/>
                <a:moveTo>
                  <a:pt x="6375" y="21627"/>
                </a:moveTo>
                <a:lnTo>
                  <a:pt x="6375" y="21627"/>
                </a:lnTo>
                <a:cubicBezTo>
                  <a:pt x="6416" y="21647"/>
                  <a:pt x="6467" y="21686"/>
                  <a:pt x="6462" y="21686"/>
                </a:cubicBezTo>
                <a:cubicBezTo>
                  <a:pt x="6459" y="21686"/>
                  <a:pt x="6435" y="21671"/>
                  <a:pt x="6375" y="21627"/>
                </a:cubicBezTo>
                <a:close/>
                <a:moveTo>
                  <a:pt x="13539" y="19563"/>
                </a:moveTo>
                <a:cubicBezTo>
                  <a:pt x="13800" y="19563"/>
                  <a:pt x="14065" y="19593"/>
                  <a:pt x="14362" y="19651"/>
                </a:cubicBezTo>
                <a:lnTo>
                  <a:pt x="14362" y="19651"/>
                </a:lnTo>
                <a:cubicBezTo>
                  <a:pt x="14361" y="19651"/>
                  <a:pt x="14361" y="19650"/>
                  <a:pt x="14360" y="19650"/>
                </a:cubicBezTo>
                <a:lnTo>
                  <a:pt x="14360" y="19650"/>
                </a:lnTo>
                <a:cubicBezTo>
                  <a:pt x="14356" y="19650"/>
                  <a:pt x="14474" y="19677"/>
                  <a:pt x="14524" y="19692"/>
                </a:cubicBezTo>
                <a:lnTo>
                  <a:pt x="14524" y="19692"/>
                </a:lnTo>
                <a:cubicBezTo>
                  <a:pt x="14500" y="19721"/>
                  <a:pt x="14430" y="19855"/>
                  <a:pt x="14394" y="19897"/>
                </a:cubicBezTo>
                <a:cubicBezTo>
                  <a:pt x="14302" y="20001"/>
                  <a:pt x="14196" y="20094"/>
                  <a:pt x="14081" y="20172"/>
                </a:cubicBezTo>
                <a:cubicBezTo>
                  <a:pt x="13177" y="20806"/>
                  <a:pt x="12056" y="21269"/>
                  <a:pt x="11014" y="21622"/>
                </a:cubicBezTo>
                <a:cubicBezTo>
                  <a:pt x="10687" y="21733"/>
                  <a:pt x="10331" y="21835"/>
                  <a:pt x="9972" y="21917"/>
                </a:cubicBezTo>
                <a:lnTo>
                  <a:pt x="9972" y="21917"/>
                </a:lnTo>
                <a:cubicBezTo>
                  <a:pt x="10122" y="21614"/>
                  <a:pt x="10301" y="21325"/>
                  <a:pt x="10516" y="21055"/>
                </a:cubicBezTo>
                <a:cubicBezTo>
                  <a:pt x="11024" y="20420"/>
                  <a:pt x="11687" y="19956"/>
                  <a:pt x="12469" y="19729"/>
                </a:cubicBezTo>
                <a:cubicBezTo>
                  <a:pt x="12861" y="19615"/>
                  <a:pt x="13196" y="19563"/>
                  <a:pt x="13539" y="19563"/>
                </a:cubicBezTo>
                <a:close/>
                <a:moveTo>
                  <a:pt x="11319" y="30029"/>
                </a:moveTo>
                <a:cubicBezTo>
                  <a:pt x="11321" y="30030"/>
                  <a:pt x="11324" y="30031"/>
                  <a:pt x="11326" y="30033"/>
                </a:cubicBezTo>
                <a:lnTo>
                  <a:pt x="11326" y="30033"/>
                </a:lnTo>
                <a:cubicBezTo>
                  <a:pt x="11324" y="30031"/>
                  <a:pt x="11321" y="30030"/>
                  <a:pt x="11319" y="30029"/>
                </a:cubicBezTo>
                <a:close/>
                <a:moveTo>
                  <a:pt x="11354" y="30050"/>
                </a:moveTo>
                <a:cubicBezTo>
                  <a:pt x="11371" y="30061"/>
                  <a:pt x="11384" y="30070"/>
                  <a:pt x="11384" y="30070"/>
                </a:cubicBezTo>
                <a:cubicBezTo>
                  <a:pt x="11384" y="30070"/>
                  <a:pt x="11376" y="30064"/>
                  <a:pt x="11354" y="30050"/>
                </a:cubicBezTo>
                <a:close/>
                <a:moveTo>
                  <a:pt x="7317" y="0"/>
                </a:moveTo>
                <a:cubicBezTo>
                  <a:pt x="7270" y="0"/>
                  <a:pt x="7223" y="6"/>
                  <a:pt x="7178" y="18"/>
                </a:cubicBezTo>
                <a:lnTo>
                  <a:pt x="7180" y="16"/>
                </a:lnTo>
                <a:lnTo>
                  <a:pt x="7180" y="16"/>
                </a:lnTo>
                <a:cubicBezTo>
                  <a:pt x="5272" y="516"/>
                  <a:pt x="3590" y="2046"/>
                  <a:pt x="2379" y="3540"/>
                </a:cubicBezTo>
                <a:cubicBezTo>
                  <a:pt x="1125" y="5085"/>
                  <a:pt x="1" y="7133"/>
                  <a:pt x="354" y="9187"/>
                </a:cubicBezTo>
                <a:cubicBezTo>
                  <a:pt x="528" y="10208"/>
                  <a:pt x="1128" y="11231"/>
                  <a:pt x="1751" y="12044"/>
                </a:cubicBezTo>
                <a:cubicBezTo>
                  <a:pt x="2202" y="12632"/>
                  <a:pt x="2716" y="13169"/>
                  <a:pt x="3288" y="13637"/>
                </a:cubicBezTo>
                <a:lnTo>
                  <a:pt x="3288" y="13637"/>
                </a:lnTo>
                <a:cubicBezTo>
                  <a:pt x="3104" y="14426"/>
                  <a:pt x="3013" y="15234"/>
                  <a:pt x="3009" y="16020"/>
                </a:cubicBezTo>
                <a:cubicBezTo>
                  <a:pt x="2996" y="18411"/>
                  <a:pt x="3836" y="20793"/>
                  <a:pt x="5734" y="22337"/>
                </a:cubicBezTo>
                <a:cubicBezTo>
                  <a:pt x="6244" y="22751"/>
                  <a:pt x="6803" y="23099"/>
                  <a:pt x="7400" y="23354"/>
                </a:cubicBezTo>
                <a:lnTo>
                  <a:pt x="7400" y="23354"/>
                </a:lnTo>
                <a:cubicBezTo>
                  <a:pt x="7276" y="25244"/>
                  <a:pt x="7763" y="27144"/>
                  <a:pt x="8821" y="28743"/>
                </a:cubicBezTo>
                <a:cubicBezTo>
                  <a:pt x="10106" y="30685"/>
                  <a:pt x="12297" y="32262"/>
                  <a:pt x="14686" y="32262"/>
                </a:cubicBezTo>
                <a:cubicBezTo>
                  <a:pt x="14772" y="32262"/>
                  <a:pt x="14859" y="32260"/>
                  <a:pt x="14945" y="32256"/>
                </a:cubicBezTo>
                <a:cubicBezTo>
                  <a:pt x="16208" y="32195"/>
                  <a:pt x="17351" y="31684"/>
                  <a:pt x="18385" y="30981"/>
                </a:cubicBezTo>
                <a:cubicBezTo>
                  <a:pt x="18775" y="30716"/>
                  <a:pt x="17560" y="29348"/>
                  <a:pt x="16835" y="29348"/>
                </a:cubicBezTo>
                <a:cubicBezTo>
                  <a:pt x="16743" y="29348"/>
                  <a:pt x="16660" y="29370"/>
                  <a:pt x="16588" y="29418"/>
                </a:cubicBezTo>
                <a:cubicBezTo>
                  <a:pt x="15622" y="30074"/>
                  <a:pt x="14460" y="30554"/>
                  <a:pt x="13283" y="30554"/>
                </a:cubicBezTo>
                <a:cubicBezTo>
                  <a:pt x="12954" y="30554"/>
                  <a:pt x="12623" y="30517"/>
                  <a:pt x="12295" y="30434"/>
                </a:cubicBezTo>
                <a:cubicBezTo>
                  <a:pt x="12025" y="30369"/>
                  <a:pt x="11765" y="30270"/>
                  <a:pt x="11519" y="30139"/>
                </a:cubicBezTo>
                <a:cubicBezTo>
                  <a:pt x="11459" y="30108"/>
                  <a:pt x="11400" y="30075"/>
                  <a:pt x="11341" y="30042"/>
                </a:cubicBezTo>
                <a:lnTo>
                  <a:pt x="11341" y="30042"/>
                </a:lnTo>
                <a:cubicBezTo>
                  <a:pt x="11325" y="30031"/>
                  <a:pt x="11303" y="30016"/>
                  <a:pt x="11274" y="29997"/>
                </a:cubicBezTo>
                <a:cubicBezTo>
                  <a:pt x="11210" y="29954"/>
                  <a:pt x="11148" y="29909"/>
                  <a:pt x="11086" y="29863"/>
                </a:cubicBezTo>
                <a:lnTo>
                  <a:pt x="11086" y="29863"/>
                </a:lnTo>
                <a:cubicBezTo>
                  <a:pt x="11131" y="29896"/>
                  <a:pt x="11150" y="29909"/>
                  <a:pt x="11151" y="29909"/>
                </a:cubicBezTo>
                <a:cubicBezTo>
                  <a:pt x="11155" y="29909"/>
                  <a:pt x="10984" y="29777"/>
                  <a:pt x="10976" y="29768"/>
                </a:cubicBezTo>
                <a:cubicBezTo>
                  <a:pt x="10678" y="29509"/>
                  <a:pt x="10327" y="29073"/>
                  <a:pt x="10027" y="28493"/>
                </a:cubicBezTo>
                <a:cubicBezTo>
                  <a:pt x="9337" y="27155"/>
                  <a:pt x="9166" y="25627"/>
                  <a:pt x="9349" y="24145"/>
                </a:cubicBezTo>
                <a:cubicBezTo>
                  <a:pt x="9363" y="24036"/>
                  <a:pt x="9378" y="23928"/>
                  <a:pt x="9396" y="23820"/>
                </a:cubicBezTo>
                <a:lnTo>
                  <a:pt x="9396" y="23820"/>
                </a:lnTo>
                <a:cubicBezTo>
                  <a:pt x="9512" y="23826"/>
                  <a:pt x="9629" y="23829"/>
                  <a:pt x="9745" y="23829"/>
                </a:cubicBezTo>
                <a:cubicBezTo>
                  <a:pt x="11066" y="23829"/>
                  <a:pt x="12368" y="23457"/>
                  <a:pt x="13576" y="22940"/>
                </a:cubicBezTo>
                <a:cubicBezTo>
                  <a:pt x="14372" y="22599"/>
                  <a:pt x="15249" y="22217"/>
                  <a:pt x="15944" y="21691"/>
                </a:cubicBezTo>
                <a:cubicBezTo>
                  <a:pt x="16239" y="21468"/>
                  <a:pt x="16470" y="21138"/>
                  <a:pt x="16465" y="20755"/>
                </a:cubicBezTo>
                <a:cubicBezTo>
                  <a:pt x="16457" y="20086"/>
                  <a:pt x="15923" y="19490"/>
                  <a:pt x="15455" y="19074"/>
                </a:cubicBezTo>
                <a:cubicBezTo>
                  <a:pt x="14955" y="18630"/>
                  <a:pt x="14369" y="18295"/>
                  <a:pt x="13731" y="18092"/>
                </a:cubicBezTo>
                <a:cubicBezTo>
                  <a:pt x="13237" y="17937"/>
                  <a:pt x="12713" y="17854"/>
                  <a:pt x="12191" y="17854"/>
                </a:cubicBezTo>
                <a:cubicBezTo>
                  <a:pt x="11512" y="17854"/>
                  <a:pt x="10835" y="17993"/>
                  <a:pt x="10226" y="18295"/>
                </a:cubicBezTo>
                <a:cubicBezTo>
                  <a:pt x="8798" y="19001"/>
                  <a:pt x="7985" y="20364"/>
                  <a:pt x="7622" y="21880"/>
                </a:cubicBezTo>
                <a:cubicBezTo>
                  <a:pt x="7609" y="21936"/>
                  <a:pt x="7596" y="21993"/>
                  <a:pt x="7583" y="22050"/>
                </a:cubicBezTo>
                <a:lnTo>
                  <a:pt x="7583" y="22050"/>
                </a:lnTo>
                <a:cubicBezTo>
                  <a:pt x="7518" y="22040"/>
                  <a:pt x="7454" y="22029"/>
                  <a:pt x="7389" y="22017"/>
                </a:cubicBezTo>
                <a:cubicBezTo>
                  <a:pt x="7357" y="22011"/>
                  <a:pt x="7203" y="21972"/>
                  <a:pt x="7196" y="21972"/>
                </a:cubicBezTo>
                <a:lnTo>
                  <a:pt x="7196" y="21972"/>
                </a:lnTo>
                <a:cubicBezTo>
                  <a:pt x="7194" y="21972"/>
                  <a:pt x="7207" y="21976"/>
                  <a:pt x="7243" y="21987"/>
                </a:cubicBezTo>
                <a:lnTo>
                  <a:pt x="7243" y="21987"/>
                </a:lnTo>
                <a:cubicBezTo>
                  <a:pt x="7181" y="21970"/>
                  <a:pt x="7118" y="21953"/>
                  <a:pt x="7057" y="21932"/>
                </a:cubicBezTo>
                <a:cubicBezTo>
                  <a:pt x="6983" y="21908"/>
                  <a:pt x="6913" y="21886"/>
                  <a:pt x="6843" y="21859"/>
                </a:cubicBezTo>
                <a:cubicBezTo>
                  <a:pt x="6797" y="21842"/>
                  <a:pt x="6737" y="21816"/>
                  <a:pt x="6699" y="21799"/>
                </a:cubicBezTo>
                <a:lnTo>
                  <a:pt x="6699" y="21799"/>
                </a:lnTo>
                <a:cubicBezTo>
                  <a:pt x="6593" y="21738"/>
                  <a:pt x="6481" y="21664"/>
                  <a:pt x="6372" y="21625"/>
                </a:cubicBezTo>
                <a:lnTo>
                  <a:pt x="6372" y="21625"/>
                </a:lnTo>
                <a:cubicBezTo>
                  <a:pt x="6367" y="21622"/>
                  <a:pt x="6362" y="21618"/>
                  <a:pt x="6357" y="21614"/>
                </a:cubicBezTo>
                <a:cubicBezTo>
                  <a:pt x="6355" y="21613"/>
                  <a:pt x="6353" y="21612"/>
                  <a:pt x="6352" y="21610"/>
                </a:cubicBezTo>
                <a:lnTo>
                  <a:pt x="6352" y="21610"/>
                </a:lnTo>
                <a:cubicBezTo>
                  <a:pt x="6354" y="21614"/>
                  <a:pt x="6354" y="21617"/>
                  <a:pt x="6352" y="21619"/>
                </a:cubicBezTo>
                <a:cubicBezTo>
                  <a:pt x="6352" y="21619"/>
                  <a:pt x="6352" y="21619"/>
                  <a:pt x="6352" y="21619"/>
                </a:cubicBezTo>
                <a:cubicBezTo>
                  <a:pt x="6351" y="21619"/>
                  <a:pt x="6313" y="21588"/>
                  <a:pt x="6275" y="21555"/>
                </a:cubicBezTo>
                <a:lnTo>
                  <a:pt x="6275" y="21555"/>
                </a:lnTo>
                <a:cubicBezTo>
                  <a:pt x="6301" y="21572"/>
                  <a:pt x="6327" y="21592"/>
                  <a:pt x="6352" y="21610"/>
                </a:cubicBezTo>
                <a:lnTo>
                  <a:pt x="6352" y="21610"/>
                </a:lnTo>
                <a:cubicBezTo>
                  <a:pt x="6340" y="21589"/>
                  <a:pt x="6275" y="21545"/>
                  <a:pt x="6235" y="21520"/>
                </a:cubicBezTo>
                <a:lnTo>
                  <a:pt x="6235" y="21520"/>
                </a:lnTo>
                <a:cubicBezTo>
                  <a:pt x="6247" y="21531"/>
                  <a:pt x="6261" y="21543"/>
                  <a:pt x="6275" y="21555"/>
                </a:cubicBezTo>
                <a:lnTo>
                  <a:pt x="6275" y="21555"/>
                </a:lnTo>
                <a:cubicBezTo>
                  <a:pt x="6274" y="21554"/>
                  <a:pt x="6272" y="21553"/>
                  <a:pt x="6271" y="21552"/>
                </a:cubicBezTo>
                <a:cubicBezTo>
                  <a:pt x="6252" y="21540"/>
                  <a:pt x="6237" y="21530"/>
                  <a:pt x="6227" y="21522"/>
                </a:cubicBezTo>
                <a:lnTo>
                  <a:pt x="6227" y="21522"/>
                </a:lnTo>
                <a:cubicBezTo>
                  <a:pt x="6227" y="21523"/>
                  <a:pt x="6226" y="21523"/>
                  <a:pt x="6226" y="21523"/>
                </a:cubicBezTo>
                <a:cubicBezTo>
                  <a:pt x="6226" y="21524"/>
                  <a:pt x="6225" y="21524"/>
                  <a:pt x="6224" y="21524"/>
                </a:cubicBezTo>
                <a:cubicBezTo>
                  <a:pt x="6214" y="21524"/>
                  <a:pt x="6180" y="21488"/>
                  <a:pt x="6139" y="21440"/>
                </a:cubicBezTo>
                <a:lnTo>
                  <a:pt x="6139" y="21440"/>
                </a:lnTo>
                <a:cubicBezTo>
                  <a:pt x="6153" y="21451"/>
                  <a:pt x="6170" y="21466"/>
                  <a:pt x="6191" y="21483"/>
                </a:cubicBezTo>
                <a:cubicBezTo>
                  <a:pt x="6193" y="21485"/>
                  <a:pt x="6196" y="21488"/>
                  <a:pt x="6201" y="21492"/>
                </a:cubicBezTo>
                <a:lnTo>
                  <a:pt x="6201" y="21492"/>
                </a:lnTo>
                <a:cubicBezTo>
                  <a:pt x="6181" y="21472"/>
                  <a:pt x="6152" y="21447"/>
                  <a:pt x="6130" y="21428"/>
                </a:cubicBezTo>
                <a:lnTo>
                  <a:pt x="6130" y="21428"/>
                </a:lnTo>
                <a:cubicBezTo>
                  <a:pt x="6133" y="21432"/>
                  <a:pt x="6136" y="21436"/>
                  <a:pt x="6139" y="21440"/>
                </a:cubicBezTo>
                <a:lnTo>
                  <a:pt x="6139" y="21440"/>
                </a:lnTo>
                <a:cubicBezTo>
                  <a:pt x="6107" y="21412"/>
                  <a:pt x="6095" y="21402"/>
                  <a:pt x="6096" y="21402"/>
                </a:cubicBezTo>
                <a:lnTo>
                  <a:pt x="6096" y="21402"/>
                </a:lnTo>
                <a:cubicBezTo>
                  <a:pt x="6097" y="21402"/>
                  <a:pt x="6111" y="21413"/>
                  <a:pt x="6130" y="21428"/>
                </a:cubicBezTo>
                <a:lnTo>
                  <a:pt x="6130" y="21428"/>
                </a:lnTo>
                <a:cubicBezTo>
                  <a:pt x="6052" y="21336"/>
                  <a:pt x="5957" y="21209"/>
                  <a:pt x="5955" y="21209"/>
                </a:cubicBezTo>
                <a:lnTo>
                  <a:pt x="5955" y="21209"/>
                </a:lnTo>
                <a:cubicBezTo>
                  <a:pt x="5954" y="21209"/>
                  <a:pt x="5981" y="21246"/>
                  <a:pt x="6052" y="21346"/>
                </a:cubicBezTo>
                <a:lnTo>
                  <a:pt x="6052" y="21346"/>
                </a:lnTo>
                <a:cubicBezTo>
                  <a:pt x="5961" y="21219"/>
                  <a:pt x="5865" y="21095"/>
                  <a:pt x="5776" y="20966"/>
                </a:cubicBezTo>
                <a:cubicBezTo>
                  <a:pt x="5773" y="20962"/>
                  <a:pt x="5770" y="20958"/>
                  <a:pt x="5767" y="20954"/>
                </a:cubicBezTo>
                <a:lnTo>
                  <a:pt x="5767" y="20954"/>
                </a:lnTo>
                <a:cubicBezTo>
                  <a:pt x="5767" y="20953"/>
                  <a:pt x="5767" y="20952"/>
                  <a:pt x="5766" y="20952"/>
                </a:cubicBezTo>
                <a:cubicBezTo>
                  <a:pt x="5726" y="20872"/>
                  <a:pt x="5677" y="20795"/>
                  <a:pt x="5633" y="20715"/>
                </a:cubicBezTo>
                <a:cubicBezTo>
                  <a:pt x="5566" y="20586"/>
                  <a:pt x="5504" y="20453"/>
                  <a:pt x="5443" y="20320"/>
                </a:cubicBezTo>
                <a:cubicBezTo>
                  <a:pt x="5403" y="20231"/>
                  <a:pt x="5389" y="20194"/>
                  <a:pt x="5389" y="20194"/>
                </a:cubicBezTo>
                <a:lnTo>
                  <a:pt x="5389" y="20194"/>
                </a:lnTo>
                <a:cubicBezTo>
                  <a:pt x="5390" y="20194"/>
                  <a:pt x="5394" y="20204"/>
                  <a:pt x="5402" y="20224"/>
                </a:cubicBezTo>
                <a:lnTo>
                  <a:pt x="5402" y="20224"/>
                </a:lnTo>
                <a:cubicBezTo>
                  <a:pt x="5371" y="20140"/>
                  <a:pt x="5339" y="20055"/>
                  <a:pt x="5311" y="19969"/>
                </a:cubicBezTo>
                <a:cubicBezTo>
                  <a:pt x="5204" y="19653"/>
                  <a:pt x="5119" y="19330"/>
                  <a:pt x="5055" y="19003"/>
                </a:cubicBezTo>
                <a:cubicBezTo>
                  <a:pt x="5023" y="18840"/>
                  <a:pt x="4994" y="18677"/>
                  <a:pt x="4972" y="18512"/>
                </a:cubicBezTo>
                <a:cubicBezTo>
                  <a:pt x="4950" y="18370"/>
                  <a:pt x="4935" y="18228"/>
                  <a:pt x="4927" y="18086"/>
                </a:cubicBezTo>
                <a:cubicBezTo>
                  <a:pt x="4852" y="16991"/>
                  <a:pt x="4951" y="15894"/>
                  <a:pt x="5219" y="14834"/>
                </a:cubicBezTo>
                <a:lnTo>
                  <a:pt x="5219" y="14834"/>
                </a:lnTo>
                <a:cubicBezTo>
                  <a:pt x="6150" y="15248"/>
                  <a:pt x="7154" y="15482"/>
                  <a:pt x="8171" y="15482"/>
                </a:cubicBezTo>
                <a:cubicBezTo>
                  <a:pt x="8537" y="15482"/>
                  <a:pt x="8905" y="15452"/>
                  <a:pt x="9271" y="15389"/>
                </a:cubicBezTo>
                <a:cubicBezTo>
                  <a:pt x="10600" y="15160"/>
                  <a:pt x="11976" y="14429"/>
                  <a:pt x="12623" y="13197"/>
                </a:cubicBezTo>
                <a:cubicBezTo>
                  <a:pt x="12955" y="12569"/>
                  <a:pt x="13097" y="11858"/>
                  <a:pt x="13033" y="11151"/>
                </a:cubicBezTo>
                <a:cubicBezTo>
                  <a:pt x="13000" y="10731"/>
                  <a:pt x="12912" y="10318"/>
                  <a:pt x="12773" y="9921"/>
                </a:cubicBezTo>
                <a:cubicBezTo>
                  <a:pt x="12485" y="9107"/>
                  <a:pt x="11837" y="8590"/>
                  <a:pt x="11032" y="8326"/>
                </a:cubicBezTo>
                <a:cubicBezTo>
                  <a:pt x="10393" y="8117"/>
                  <a:pt x="9751" y="8011"/>
                  <a:pt x="9124" y="8011"/>
                </a:cubicBezTo>
                <a:cubicBezTo>
                  <a:pt x="7607" y="8011"/>
                  <a:pt x="6181" y="8630"/>
                  <a:pt x="5109" y="9884"/>
                </a:cubicBezTo>
                <a:cubicBezTo>
                  <a:pt x="4429" y="10679"/>
                  <a:pt x="3921" y="11627"/>
                  <a:pt x="3574" y="12637"/>
                </a:cubicBezTo>
                <a:lnTo>
                  <a:pt x="3574" y="12637"/>
                </a:lnTo>
                <a:cubicBezTo>
                  <a:pt x="3538" y="12600"/>
                  <a:pt x="3485" y="12547"/>
                  <a:pt x="3474" y="12536"/>
                </a:cubicBezTo>
                <a:cubicBezTo>
                  <a:pt x="3403" y="12462"/>
                  <a:pt x="3336" y="12387"/>
                  <a:pt x="3269" y="12312"/>
                </a:cubicBezTo>
                <a:cubicBezTo>
                  <a:pt x="3213" y="12247"/>
                  <a:pt x="3194" y="12226"/>
                  <a:pt x="3195" y="12226"/>
                </a:cubicBezTo>
                <a:lnTo>
                  <a:pt x="3195" y="12226"/>
                </a:lnTo>
                <a:cubicBezTo>
                  <a:pt x="3196" y="12226"/>
                  <a:pt x="3239" y="12275"/>
                  <a:pt x="3256" y="12296"/>
                </a:cubicBezTo>
                <a:cubicBezTo>
                  <a:pt x="3224" y="12256"/>
                  <a:pt x="3192" y="12215"/>
                  <a:pt x="3161" y="12173"/>
                </a:cubicBezTo>
                <a:cubicBezTo>
                  <a:pt x="2993" y="11945"/>
                  <a:pt x="2900" y="11810"/>
                  <a:pt x="2791" y="11622"/>
                </a:cubicBezTo>
                <a:cubicBezTo>
                  <a:pt x="2309" y="10774"/>
                  <a:pt x="2084" y="9961"/>
                  <a:pt x="2236" y="8984"/>
                </a:cubicBezTo>
                <a:cubicBezTo>
                  <a:pt x="2400" y="7936"/>
                  <a:pt x="2875" y="6967"/>
                  <a:pt x="3451" y="6088"/>
                </a:cubicBezTo>
                <a:cubicBezTo>
                  <a:pt x="4145" y="5039"/>
                  <a:pt x="4988" y="4098"/>
                  <a:pt x="5955" y="3292"/>
                </a:cubicBezTo>
                <a:cubicBezTo>
                  <a:pt x="6776" y="2607"/>
                  <a:pt x="7699" y="1987"/>
                  <a:pt x="8744" y="1716"/>
                </a:cubicBezTo>
                <a:cubicBezTo>
                  <a:pt x="9204" y="1596"/>
                  <a:pt x="8642" y="883"/>
                  <a:pt x="8499" y="728"/>
                </a:cubicBezTo>
                <a:cubicBezTo>
                  <a:pt x="8254" y="463"/>
                  <a:pt x="7751" y="0"/>
                  <a:pt x="7317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56" name="Google Shape;756;p20"/>
          <p:cNvSpPr/>
          <p:nvPr/>
        </p:nvSpPr>
        <p:spPr>
          <a:xfrm flipH="1">
            <a:off x="10742485" y="973817"/>
            <a:ext cx="693468" cy="828067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57" name="Google Shape;757;p20"/>
          <p:cNvSpPr/>
          <p:nvPr/>
        </p:nvSpPr>
        <p:spPr>
          <a:xfrm flipH="1">
            <a:off x="10414153" y="5932584"/>
            <a:ext cx="328307" cy="306363"/>
          </a:xfrm>
          <a:custGeom>
            <a:avLst/>
            <a:gdLst/>
            <a:ahLst/>
            <a:cxnLst/>
            <a:rect l="l" t="t" r="r" b="b"/>
            <a:pathLst>
              <a:path w="8498" h="7930" extrusionOk="0">
                <a:moveTo>
                  <a:pt x="5850" y="1"/>
                </a:moveTo>
                <a:cubicBezTo>
                  <a:pt x="4962" y="1555"/>
                  <a:pt x="3595" y="2685"/>
                  <a:pt x="2149" y="3881"/>
                </a:cubicBezTo>
                <a:cubicBezTo>
                  <a:pt x="1424" y="4482"/>
                  <a:pt x="673" y="5102"/>
                  <a:pt x="0" y="5774"/>
                </a:cubicBezTo>
                <a:lnTo>
                  <a:pt x="2155" y="7929"/>
                </a:lnTo>
                <a:cubicBezTo>
                  <a:pt x="2726" y="7358"/>
                  <a:pt x="3389" y="6811"/>
                  <a:pt x="4092" y="6231"/>
                </a:cubicBezTo>
                <a:cubicBezTo>
                  <a:pt x="5611" y="4974"/>
                  <a:pt x="7333" y="3551"/>
                  <a:pt x="8498" y="1512"/>
                </a:cubicBezTo>
                <a:lnTo>
                  <a:pt x="5850" y="1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09017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9" name="Google Shape;759;p21"/>
          <p:cNvGrpSpPr/>
          <p:nvPr/>
        </p:nvGrpSpPr>
        <p:grpSpPr>
          <a:xfrm>
            <a:off x="14533" y="0"/>
            <a:ext cx="12190400" cy="6858000"/>
            <a:chOff x="10900" y="0"/>
            <a:chExt cx="9142800" cy="5143500"/>
          </a:xfrm>
        </p:grpSpPr>
        <p:cxnSp>
          <p:nvCxnSpPr>
            <p:cNvPr id="760" name="Google Shape;760;p21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21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21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21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21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21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21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21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21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21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21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21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21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21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21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21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21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21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21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9" name="Google Shape;779;p21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0" name="Google Shape;780;p21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Google Shape;781;p21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Google Shape;782;p21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3" name="Google Shape;783;p21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4" name="Google Shape;784;p21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21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6" name="Google Shape;786;p21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7" name="Google Shape;787;p21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788" name="Google Shape;788;p21"/>
          <p:cNvGrpSpPr/>
          <p:nvPr/>
        </p:nvGrpSpPr>
        <p:grpSpPr>
          <a:xfrm>
            <a:off x="-58749" y="-999656"/>
            <a:ext cx="12513169" cy="8025927"/>
            <a:chOff x="-44062" y="-749742"/>
            <a:chExt cx="9384877" cy="6019445"/>
          </a:xfrm>
        </p:grpSpPr>
        <p:sp>
          <p:nvSpPr>
            <p:cNvPr id="789" name="Google Shape;789;p21"/>
            <p:cNvSpPr/>
            <p:nvPr/>
          </p:nvSpPr>
          <p:spPr>
            <a:xfrm>
              <a:off x="165315" y="2970308"/>
              <a:ext cx="340398" cy="375255"/>
            </a:xfrm>
            <a:custGeom>
              <a:avLst/>
              <a:gdLst/>
              <a:ahLst/>
              <a:cxnLst/>
              <a:rect l="l" t="t" r="r" b="b"/>
              <a:pathLst>
                <a:path w="11748" h="12951" extrusionOk="0">
                  <a:moveTo>
                    <a:pt x="2065" y="1"/>
                  </a:moveTo>
                  <a:cubicBezTo>
                    <a:pt x="1319" y="1"/>
                    <a:pt x="488" y="136"/>
                    <a:pt x="417" y="513"/>
                  </a:cubicBezTo>
                  <a:cubicBezTo>
                    <a:pt x="160" y="1879"/>
                    <a:pt x="0" y="3428"/>
                    <a:pt x="608" y="4730"/>
                  </a:cubicBezTo>
                  <a:cubicBezTo>
                    <a:pt x="1026" y="5631"/>
                    <a:pt x="1766" y="6254"/>
                    <a:pt x="2646" y="6678"/>
                  </a:cubicBezTo>
                  <a:cubicBezTo>
                    <a:pt x="3565" y="7119"/>
                    <a:pt x="4547" y="7373"/>
                    <a:pt x="5510" y="7692"/>
                  </a:cubicBezTo>
                  <a:cubicBezTo>
                    <a:pt x="6416" y="7993"/>
                    <a:pt x="7175" y="8275"/>
                    <a:pt x="7867" y="8994"/>
                  </a:cubicBezTo>
                  <a:cubicBezTo>
                    <a:pt x="8808" y="9972"/>
                    <a:pt x="8907" y="11419"/>
                    <a:pt x="8798" y="12704"/>
                  </a:cubicBezTo>
                  <a:cubicBezTo>
                    <a:pt x="8780" y="12905"/>
                    <a:pt x="9222" y="12951"/>
                    <a:pt x="9626" y="12951"/>
                  </a:cubicBezTo>
                  <a:cubicBezTo>
                    <a:pt x="9914" y="12951"/>
                    <a:pt x="10184" y="12928"/>
                    <a:pt x="10255" y="12921"/>
                  </a:cubicBezTo>
                  <a:cubicBezTo>
                    <a:pt x="10520" y="12894"/>
                    <a:pt x="11608" y="12825"/>
                    <a:pt x="11642" y="12424"/>
                  </a:cubicBezTo>
                  <a:cubicBezTo>
                    <a:pt x="11747" y="11189"/>
                    <a:pt x="11640" y="9918"/>
                    <a:pt x="10888" y="8889"/>
                  </a:cubicBezTo>
                  <a:cubicBezTo>
                    <a:pt x="10305" y="8095"/>
                    <a:pt x="9408" y="7638"/>
                    <a:pt x="8507" y="7294"/>
                  </a:cubicBezTo>
                  <a:cubicBezTo>
                    <a:pt x="6779" y="6638"/>
                    <a:pt x="4651" y="6461"/>
                    <a:pt x="3622" y="4774"/>
                  </a:cubicBezTo>
                  <a:cubicBezTo>
                    <a:pt x="2807" y="3438"/>
                    <a:pt x="2986" y="1695"/>
                    <a:pt x="3261" y="233"/>
                  </a:cubicBezTo>
                  <a:cubicBezTo>
                    <a:pt x="3286" y="101"/>
                    <a:pt x="2707" y="1"/>
                    <a:pt x="2065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0" name="Google Shape;790;p21"/>
            <p:cNvSpPr/>
            <p:nvPr/>
          </p:nvSpPr>
          <p:spPr>
            <a:xfrm>
              <a:off x="-44062" y="3571652"/>
              <a:ext cx="759174" cy="1698051"/>
            </a:xfrm>
            <a:custGeom>
              <a:avLst/>
              <a:gdLst/>
              <a:ahLst/>
              <a:cxnLst/>
              <a:rect l="l" t="t" r="r" b="b"/>
              <a:pathLst>
                <a:path w="26201" h="58604" extrusionOk="0">
                  <a:moveTo>
                    <a:pt x="5742" y="22424"/>
                  </a:moveTo>
                  <a:cubicBezTo>
                    <a:pt x="5704" y="22426"/>
                    <a:pt x="5689" y="22426"/>
                    <a:pt x="5687" y="22426"/>
                  </a:cubicBezTo>
                  <a:cubicBezTo>
                    <a:pt x="5683" y="22426"/>
                    <a:pt x="5717" y="22425"/>
                    <a:pt x="5742" y="22424"/>
                  </a:cubicBezTo>
                  <a:close/>
                  <a:moveTo>
                    <a:pt x="15230" y="22608"/>
                  </a:moveTo>
                  <a:lnTo>
                    <a:pt x="15230" y="22608"/>
                  </a:lnTo>
                  <a:cubicBezTo>
                    <a:pt x="15231" y="22608"/>
                    <a:pt x="15232" y="22608"/>
                    <a:pt x="15233" y="22608"/>
                  </a:cubicBezTo>
                  <a:lnTo>
                    <a:pt x="15233" y="22608"/>
                  </a:lnTo>
                  <a:cubicBezTo>
                    <a:pt x="15231" y="22608"/>
                    <a:pt x="15230" y="22608"/>
                    <a:pt x="15230" y="22608"/>
                  </a:cubicBezTo>
                  <a:close/>
                  <a:moveTo>
                    <a:pt x="15790" y="22813"/>
                  </a:moveTo>
                  <a:lnTo>
                    <a:pt x="15790" y="22813"/>
                  </a:lnTo>
                  <a:cubicBezTo>
                    <a:pt x="15802" y="22823"/>
                    <a:pt x="15812" y="22831"/>
                    <a:pt x="15820" y="22837"/>
                  </a:cubicBezTo>
                  <a:lnTo>
                    <a:pt x="15820" y="22837"/>
                  </a:lnTo>
                  <a:cubicBezTo>
                    <a:pt x="15810" y="22829"/>
                    <a:pt x="15800" y="22822"/>
                    <a:pt x="15791" y="22813"/>
                  </a:cubicBezTo>
                  <a:lnTo>
                    <a:pt x="15791" y="22813"/>
                  </a:lnTo>
                  <a:cubicBezTo>
                    <a:pt x="15791" y="22813"/>
                    <a:pt x="15791" y="22813"/>
                    <a:pt x="15790" y="22813"/>
                  </a:cubicBezTo>
                  <a:close/>
                  <a:moveTo>
                    <a:pt x="15987" y="22959"/>
                  </a:moveTo>
                  <a:cubicBezTo>
                    <a:pt x="16003" y="22971"/>
                    <a:pt x="16020" y="22982"/>
                    <a:pt x="16035" y="22994"/>
                  </a:cubicBezTo>
                  <a:cubicBezTo>
                    <a:pt x="16016" y="22980"/>
                    <a:pt x="16000" y="22968"/>
                    <a:pt x="15987" y="22959"/>
                  </a:cubicBezTo>
                  <a:close/>
                  <a:moveTo>
                    <a:pt x="16201" y="23148"/>
                  </a:moveTo>
                  <a:cubicBezTo>
                    <a:pt x="16275" y="23214"/>
                    <a:pt x="16300" y="23237"/>
                    <a:pt x="16300" y="23237"/>
                  </a:cubicBezTo>
                  <a:cubicBezTo>
                    <a:pt x="16300" y="23237"/>
                    <a:pt x="16243" y="23186"/>
                    <a:pt x="16201" y="23148"/>
                  </a:cubicBezTo>
                  <a:close/>
                  <a:moveTo>
                    <a:pt x="16412" y="25138"/>
                  </a:moveTo>
                  <a:lnTo>
                    <a:pt x="16412" y="25138"/>
                  </a:lnTo>
                  <a:cubicBezTo>
                    <a:pt x="16412" y="25139"/>
                    <a:pt x="16411" y="25140"/>
                    <a:pt x="16411" y="25141"/>
                  </a:cubicBezTo>
                  <a:lnTo>
                    <a:pt x="16411" y="25141"/>
                  </a:lnTo>
                  <a:cubicBezTo>
                    <a:pt x="16411" y="25140"/>
                    <a:pt x="16412" y="25139"/>
                    <a:pt x="16412" y="25138"/>
                  </a:cubicBezTo>
                  <a:close/>
                  <a:moveTo>
                    <a:pt x="19352" y="36701"/>
                  </a:moveTo>
                  <a:cubicBezTo>
                    <a:pt x="19353" y="36701"/>
                    <a:pt x="19353" y="36701"/>
                    <a:pt x="19354" y="36701"/>
                  </a:cubicBezTo>
                  <a:lnTo>
                    <a:pt x="19354" y="36701"/>
                  </a:lnTo>
                  <a:cubicBezTo>
                    <a:pt x="19354" y="36705"/>
                    <a:pt x="19353" y="36710"/>
                    <a:pt x="19353" y="36714"/>
                  </a:cubicBezTo>
                  <a:lnTo>
                    <a:pt x="19353" y="36714"/>
                  </a:lnTo>
                  <a:cubicBezTo>
                    <a:pt x="19353" y="36709"/>
                    <a:pt x="19353" y="36705"/>
                    <a:pt x="19352" y="36701"/>
                  </a:cubicBezTo>
                  <a:close/>
                  <a:moveTo>
                    <a:pt x="17957" y="36354"/>
                  </a:moveTo>
                  <a:cubicBezTo>
                    <a:pt x="18149" y="36354"/>
                    <a:pt x="18350" y="36377"/>
                    <a:pt x="18618" y="36421"/>
                  </a:cubicBezTo>
                  <a:cubicBezTo>
                    <a:pt x="18581" y="36415"/>
                    <a:pt x="18561" y="36413"/>
                    <a:pt x="18556" y="36413"/>
                  </a:cubicBezTo>
                  <a:cubicBezTo>
                    <a:pt x="18528" y="36413"/>
                    <a:pt x="18808" y="36472"/>
                    <a:pt x="18866" y="36490"/>
                  </a:cubicBezTo>
                  <a:cubicBezTo>
                    <a:pt x="18922" y="36508"/>
                    <a:pt x="18978" y="36530"/>
                    <a:pt x="19034" y="36546"/>
                  </a:cubicBezTo>
                  <a:cubicBezTo>
                    <a:pt x="19046" y="36549"/>
                    <a:pt x="19057" y="36552"/>
                    <a:pt x="19067" y="36555"/>
                  </a:cubicBezTo>
                  <a:lnTo>
                    <a:pt x="19067" y="36555"/>
                  </a:lnTo>
                  <a:cubicBezTo>
                    <a:pt x="19075" y="36559"/>
                    <a:pt x="19085" y="36564"/>
                    <a:pt x="19096" y="36570"/>
                  </a:cubicBezTo>
                  <a:cubicBezTo>
                    <a:pt x="19181" y="36613"/>
                    <a:pt x="19265" y="36655"/>
                    <a:pt x="19348" y="36698"/>
                  </a:cubicBezTo>
                  <a:lnTo>
                    <a:pt x="19348" y="36698"/>
                  </a:lnTo>
                  <a:cubicBezTo>
                    <a:pt x="19350" y="36708"/>
                    <a:pt x="19351" y="36718"/>
                    <a:pt x="19353" y="36728"/>
                  </a:cubicBezTo>
                  <a:lnTo>
                    <a:pt x="19353" y="36728"/>
                  </a:lnTo>
                  <a:cubicBezTo>
                    <a:pt x="19352" y="36754"/>
                    <a:pt x="19348" y="36785"/>
                    <a:pt x="19340" y="36816"/>
                  </a:cubicBezTo>
                  <a:cubicBezTo>
                    <a:pt x="19323" y="36888"/>
                    <a:pt x="19299" y="36960"/>
                    <a:pt x="19280" y="37032"/>
                  </a:cubicBezTo>
                  <a:cubicBezTo>
                    <a:pt x="19276" y="37048"/>
                    <a:pt x="19273" y="37061"/>
                    <a:pt x="19271" y="37070"/>
                  </a:cubicBezTo>
                  <a:lnTo>
                    <a:pt x="19271" y="37070"/>
                  </a:lnTo>
                  <a:cubicBezTo>
                    <a:pt x="19264" y="37079"/>
                    <a:pt x="19254" y="37092"/>
                    <a:pt x="19241" y="37111"/>
                  </a:cubicBezTo>
                  <a:cubicBezTo>
                    <a:pt x="19142" y="37257"/>
                    <a:pt x="19054" y="37402"/>
                    <a:pt x="18938" y="37535"/>
                  </a:cubicBezTo>
                  <a:cubicBezTo>
                    <a:pt x="18876" y="37607"/>
                    <a:pt x="18808" y="37674"/>
                    <a:pt x="18743" y="37742"/>
                  </a:cubicBezTo>
                  <a:cubicBezTo>
                    <a:pt x="18708" y="37778"/>
                    <a:pt x="18671" y="37810"/>
                    <a:pt x="18634" y="37843"/>
                  </a:cubicBezTo>
                  <a:cubicBezTo>
                    <a:pt x="18631" y="37846"/>
                    <a:pt x="18628" y="37849"/>
                    <a:pt x="18625" y="37852"/>
                  </a:cubicBezTo>
                  <a:lnTo>
                    <a:pt x="18625" y="37852"/>
                  </a:lnTo>
                  <a:cubicBezTo>
                    <a:pt x="18623" y="37853"/>
                    <a:pt x="18622" y="37854"/>
                    <a:pt x="18620" y="37856"/>
                  </a:cubicBezTo>
                  <a:cubicBezTo>
                    <a:pt x="18451" y="37993"/>
                    <a:pt x="18273" y="38123"/>
                    <a:pt x="18091" y="38243"/>
                  </a:cubicBezTo>
                  <a:cubicBezTo>
                    <a:pt x="17679" y="38506"/>
                    <a:pt x="17243" y="38733"/>
                    <a:pt x="16791" y="38921"/>
                  </a:cubicBezTo>
                  <a:cubicBezTo>
                    <a:pt x="16233" y="39158"/>
                    <a:pt x="15938" y="39255"/>
                    <a:pt x="15351" y="39401"/>
                  </a:cubicBezTo>
                  <a:cubicBezTo>
                    <a:pt x="14819" y="39535"/>
                    <a:pt x="14276" y="39629"/>
                    <a:pt x="13730" y="39680"/>
                  </a:cubicBezTo>
                  <a:cubicBezTo>
                    <a:pt x="13608" y="39691"/>
                    <a:pt x="13487" y="39701"/>
                    <a:pt x="13364" y="39707"/>
                  </a:cubicBezTo>
                  <a:cubicBezTo>
                    <a:pt x="13348" y="39708"/>
                    <a:pt x="13332" y="39709"/>
                    <a:pt x="13315" y="39710"/>
                  </a:cubicBezTo>
                  <a:lnTo>
                    <a:pt x="13315" y="39710"/>
                  </a:lnTo>
                  <a:cubicBezTo>
                    <a:pt x="13600" y="39178"/>
                    <a:pt x="13950" y="38677"/>
                    <a:pt x="14359" y="38222"/>
                  </a:cubicBezTo>
                  <a:cubicBezTo>
                    <a:pt x="15102" y="37394"/>
                    <a:pt x="16144" y="36693"/>
                    <a:pt x="17152" y="36466"/>
                  </a:cubicBezTo>
                  <a:cubicBezTo>
                    <a:pt x="17487" y="36390"/>
                    <a:pt x="17715" y="36354"/>
                    <a:pt x="17957" y="36354"/>
                  </a:cubicBezTo>
                  <a:close/>
                  <a:moveTo>
                    <a:pt x="9409" y="1"/>
                  </a:moveTo>
                  <a:cubicBezTo>
                    <a:pt x="9281" y="1"/>
                    <a:pt x="9160" y="30"/>
                    <a:pt x="9057" y="97"/>
                  </a:cubicBezTo>
                  <a:lnTo>
                    <a:pt x="9057" y="94"/>
                  </a:lnTo>
                  <a:cubicBezTo>
                    <a:pt x="7445" y="1132"/>
                    <a:pt x="6145" y="2683"/>
                    <a:pt x="5023" y="4215"/>
                  </a:cubicBezTo>
                  <a:cubicBezTo>
                    <a:pt x="3600" y="6163"/>
                    <a:pt x="2415" y="8275"/>
                    <a:pt x="1491" y="10505"/>
                  </a:cubicBezTo>
                  <a:cubicBezTo>
                    <a:pt x="633" y="12581"/>
                    <a:pt x="1" y="14816"/>
                    <a:pt x="69" y="17082"/>
                  </a:cubicBezTo>
                  <a:cubicBezTo>
                    <a:pt x="98" y="18048"/>
                    <a:pt x="288" y="19039"/>
                    <a:pt x="702" y="19917"/>
                  </a:cubicBezTo>
                  <a:cubicBezTo>
                    <a:pt x="1183" y="20938"/>
                    <a:pt x="1863" y="22077"/>
                    <a:pt x="2838" y="22906"/>
                  </a:cubicBezTo>
                  <a:cubicBezTo>
                    <a:pt x="3949" y="23851"/>
                    <a:pt x="5280" y="24228"/>
                    <a:pt x="6653" y="24228"/>
                  </a:cubicBezTo>
                  <a:cubicBezTo>
                    <a:pt x="7272" y="24228"/>
                    <a:pt x="7899" y="24151"/>
                    <a:pt x="8519" y="24017"/>
                  </a:cubicBezTo>
                  <a:cubicBezTo>
                    <a:pt x="10343" y="23619"/>
                    <a:pt x="12084" y="22830"/>
                    <a:pt x="13946" y="22600"/>
                  </a:cubicBezTo>
                  <a:cubicBezTo>
                    <a:pt x="14224" y="22565"/>
                    <a:pt x="14376" y="22546"/>
                    <a:pt x="14541" y="22546"/>
                  </a:cubicBezTo>
                  <a:cubicBezTo>
                    <a:pt x="14671" y="22546"/>
                    <a:pt x="14809" y="22558"/>
                    <a:pt x="15025" y="22582"/>
                  </a:cubicBezTo>
                  <a:cubicBezTo>
                    <a:pt x="15105" y="22592"/>
                    <a:pt x="15184" y="22604"/>
                    <a:pt x="15263" y="22616"/>
                  </a:cubicBezTo>
                  <a:lnTo>
                    <a:pt x="15263" y="22616"/>
                  </a:lnTo>
                  <a:cubicBezTo>
                    <a:pt x="15303" y="22626"/>
                    <a:pt x="15343" y="22635"/>
                    <a:pt x="15382" y="22647"/>
                  </a:cubicBezTo>
                  <a:cubicBezTo>
                    <a:pt x="15457" y="22671"/>
                    <a:pt x="15533" y="22698"/>
                    <a:pt x="15609" y="22723"/>
                  </a:cubicBezTo>
                  <a:lnTo>
                    <a:pt x="15609" y="22723"/>
                  </a:lnTo>
                  <a:cubicBezTo>
                    <a:pt x="15659" y="22749"/>
                    <a:pt x="15712" y="22774"/>
                    <a:pt x="15764" y="22799"/>
                  </a:cubicBezTo>
                  <a:cubicBezTo>
                    <a:pt x="15773" y="22804"/>
                    <a:pt x="15782" y="22809"/>
                    <a:pt x="15790" y="22813"/>
                  </a:cubicBezTo>
                  <a:lnTo>
                    <a:pt x="15790" y="22813"/>
                  </a:lnTo>
                  <a:cubicBezTo>
                    <a:pt x="15786" y="22810"/>
                    <a:pt x="15782" y="22806"/>
                    <a:pt x="15778" y="22803"/>
                  </a:cubicBezTo>
                  <a:lnTo>
                    <a:pt x="15778" y="22803"/>
                  </a:lnTo>
                  <a:cubicBezTo>
                    <a:pt x="15782" y="22806"/>
                    <a:pt x="15786" y="22810"/>
                    <a:pt x="15791" y="22813"/>
                  </a:cubicBezTo>
                  <a:lnTo>
                    <a:pt x="15791" y="22813"/>
                  </a:lnTo>
                  <a:cubicBezTo>
                    <a:pt x="15850" y="22846"/>
                    <a:pt x="15877" y="22870"/>
                    <a:pt x="15871" y="22870"/>
                  </a:cubicBezTo>
                  <a:cubicBezTo>
                    <a:pt x="15867" y="22870"/>
                    <a:pt x="15850" y="22860"/>
                    <a:pt x="15820" y="22837"/>
                  </a:cubicBezTo>
                  <a:lnTo>
                    <a:pt x="15820" y="22837"/>
                  </a:lnTo>
                  <a:cubicBezTo>
                    <a:pt x="15863" y="22870"/>
                    <a:pt x="15908" y="22902"/>
                    <a:pt x="15952" y="22933"/>
                  </a:cubicBezTo>
                  <a:lnTo>
                    <a:pt x="15952" y="22933"/>
                  </a:lnTo>
                  <a:cubicBezTo>
                    <a:pt x="15943" y="22928"/>
                    <a:pt x="15939" y="22925"/>
                    <a:pt x="15938" y="22925"/>
                  </a:cubicBezTo>
                  <a:cubicBezTo>
                    <a:pt x="15932" y="22925"/>
                    <a:pt x="16115" y="23070"/>
                    <a:pt x="16171" y="23120"/>
                  </a:cubicBezTo>
                  <a:cubicBezTo>
                    <a:pt x="16179" y="23127"/>
                    <a:pt x="16186" y="23134"/>
                    <a:pt x="16193" y="23140"/>
                  </a:cubicBezTo>
                  <a:lnTo>
                    <a:pt x="16193" y="23140"/>
                  </a:lnTo>
                  <a:cubicBezTo>
                    <a:pt x="16230" y="23176"/>
                    <a:pt x="16269" y="23210"/>
                    <a:pt x="16305" y="23247"/>
                  </a:cubicBezTo>
                  <a:cubicBezTo>
                    <a:pt x="16361" y="23306"/>
                    <a:pt x="16413" y="23376"/>
                    <a:pt x="16472" y="23428"/>
                  </a:cubicBezTo>
                  <a:lnTo>
                    <a:pt x="16472" y="23428"/>
                  </a:lnTo>
                  <a:cubicBezTo>
                    <a:pt x="16392" y="23356"/>
                    <a:pt x="16363" y="23330"/>
                    <a:pt x="16362" y="23330"/>
                  </a:cubicBezTo>
                  <a:lnTo>
                    <a:pt x="16362" y="23330"/>
                  </a:lnTo>
                  <a:cubicBezTo>
                    <a:pt x="16361" y="23330"/>
                    <a:pt x="16447" y="23411"/>
                    <a:pt x="16489" y="23467"/>
                  </a:cubicBezTo>
                  <a:cubicBezTo>
                    <a:pt x="16498" y="23480"/>
                    <a:pt x="16506" y="23493"/>
                    <a:pt x="16514" y="23507"/>
                  </a:cubicBezTo>
                  <a:lnTo>
                    <a:pt x="16514" y="23507"/>
                  </a:lnTo>
                  <a:cubicBezTo>
                    <a:pt x="16539" y="23572"/>
                    <a:pt x="16567" y="23639"/>
                    <a:pt x="16597" y="23700"/>
                  </a:cubicBezTo>
                  <a:cubicBezTo>
                    <a:pt x="16601" y="23708"/>
                    <a:pt x="16605" y="23715"/>
                    <a:pt x="16608" y="23721"/>
                  </a:cubicBezTo>
                  <a:lnTo>
                    <a:pt x="16608" y="23721"/>
                  </a:lnTo>
                  <a:cubicBezTo>
                    <a:pt x="16608" y="23723"/>
                    <a:pt x="16608" y="23724"/>
                    <a:pt x="16609" y="23726"/>
                  </a:cubicBezTo>
                  <a:cubicBezTo>
                    <a:pt x="16621" y="23802"/>
                    <a:pt x="16639" y="23878"/>
                    <a:pt x="16647" y="23956"/>
                  </a:cubicBezTo>
                  <a:cubicBezTo>
                    <a:pt x="16653" y="24025"/>
                    <a:pt x="16655" y="24092"/>
                    <a:pt x="16658" y="24160"/>
                  </a:cubicBezTo>
                  <a:cubicBezTo>
                    <a:pt x="16658" y="24162"/>
                    <a:pt x="16658" y="24163"/>
                    <a:pt x="16658" y="24164"/>
                  </a:cubicBezTo>
                  <a:lnTo>
                    <a:pt x="16658" y="24164"/>
                  </a:lnTo>
                  <a:cubicBezTo>
                    <a:pt x="16656" y="24191"/>
                    <a:pt x="16654" y="24219"/>
                    <a:pt x="16650" y="24245"/>
                  </a:cubicBezTo>
                  <a:cubicBezTo>
                    <a:pt x="16609" y="24560"/>
                    <a:pt x="16524" y="24868"/>
                    <a:pt x="16401" y="25160"/>
                  </a:cubicBezTo>
                  <a:cubicBezTo>
                    <a:pt x="16400" y="25163"/>
                    <a:pt x="16398" y="25166"/>
                    <a:pt x="16397" y="25169"/>
                  </a:cubicBezTo>
                  <a:lnTo>
                    <a:pt x="16397" y="25169"/>
                  </a:lnTo>
                  <a:cubicBezTo>
                    <a:pt x="16382" y="25201"/>
                    <a:pt x="16367" y="25233"/>
                    <a:pt x="16351" y="25264"/>
                  </a:cubicBezTo>
                  <a:cubicBezTo>
                    <a:pt x="16313" y="25339"/>
                    <a:pt x="16275" y="25413"/>
                    <a:pt x="16235" y="25486"/>
                  </a:cubicBezTo>
                  <a:cubicBezTo>
                    <a:pt x="16137" y="25664"/>
                    <a:pt x="16032" y="25835"/>
                    <a:pt x="15920" y="26001"/>
                  </a:cubicBezTo>
                  <a:cubicBezTo>
                    <a:pt x="15690" y="26344"/>
                    <a:pt x="15442" y="26673"/>
                    <a:pt x="15177" y="26991"/>
                  </a:cubicBezTo>
                  <a:cubicBezTo>
                    <a:pt x="13966" y="28456"/>
                    <a:pt x="12552" y="29742"/>
                    <a:pt x="11243" y="31118"/>
                  </a:cubicBezTo>
                  <a:cubicBezTo>
                    <a:pt x="10048" y="32372"/>
                    <a:pt x="8782" y="33752"/>
                    <a:pt x="8226" y="35431"/>
                  </a:cubicBezTo>
                  <a:cubicBezTo>
                    <a:pt x="7701" y="37022"/>
                    <a:pt x="8263" y="38848"/>
                    <a:pt x="9484" y="39968"/>
                  </a:cubicBezTo>
                  <a:cubicBezTo>
                    <a:pt x="9800" y="40258"/>
                    <a:pt x="10141" y="40502"/>
                    <a:pt x="10499" y="40704"/>
                  </a:cubicBezTo>
                  <a:lnTo>
                    <a:pt x="10499" y="40704"/>
                  </a:lnTo>
                  <a:cubicBezTo>
                    <a:pt x="10290" y="41706"/>
                    <a:pt x="10257" y="42744"/>
                    <a:pt x="10420" y="43759"/>
                  </a:cubicBezTo>
                  <a:cubicBezTo>
                    <a:pt x="10829" y="46302"/>
                    <a:pt x="12410" y="48773"/>
                    <a:pt x="14509" y="50262"/>
                  </a:cubicBezTo>
                  <a:cubicBezTo>
                    <a:pt x="16198" y="51460"/>
                    <a:pt x="18182" y="51989"/>
                    <a:pt x="20141" y="52561"/>
                  </a:cubicBezTo>
                  <a:cubicBezTo>
                    <a:pt x="20575" y="52687"/>
                    <a:pt x="21010" y="52820"/>
                    <a:pt x="21436" y="52973"/>
                  </a:cubicBezTo>
                  <a:cubicBezTo>
                    <a:pt x="21532" y="53007"/>
                    <a:pt x="21628" y="53042"/>
                    <a:pt x="21724" y="53079"/>
                  </a:cubicBezTo>
                  <a:cubicBezTo>
                    <a:pt x="21774" y="53099"/>
                    <a:pt x="21853" y="53132"/>
                    <a:pt x="21887" y="53146"/>
                  </a:cubicBezTo>
                  <a:lnTo>
                    <a:pt x="21887" y="53146"/>
                  </a:lnTo>
                  <a:cubicBezTo>
                    <a:pt x="22068" y="53227"/>
                    <a:pt x="22249" y="53310"/>
                    <a:pt x="22424" y="53403"/>
                  </a:cubicBezTo>
                  <a:cubicBezTo>
                    <a:pt x="22510" y="53448"/>
                    <a:pt x="22593" y="53496"/>
                    <a:pt x="22676" y="53544"/>
                  </a:cubicBezTo>
                  <a:cubicBezTo>
                    <a:pt x="22684" y="53548"/>
                    <a:pt x="22692" y="53552"/>
                    <a:pt x="22699" y="53556"/>
                  </a:cubicBezTo>
                  <a:lnTo>
                    <a:pt x="22699" y="53556"/>
                  </a:lnTo>
                  <a:cubicBezTo>
                    <a:pt x="22704" y="53560"/>
                    <a:pt x="22710" y="53565"/>
                    <a:pt x="22718" y="53571"/>
                  </a:cubicBezTo>
                  <a:cubicBezTo>
                    <a:pt x="22793" y="53628"/>
                    <a:pt x="22873" y="53678"/>
                    <a:pt x="22948" y="53735"/>
                  </a:cubicBezTo>
                  <a:cubicBezTo>
                    <a:pt x="23010" y="53783"/>
                    <a:pt x="23129" y="53916"/>
                    <a:pt x="23133" y="53916"/>
                  </a:cubicBezTo>
                  <a:cubicBezTo>
                    <a:pt x="23135" y="53916"/>
                    <a:pt x="23112" y="53888"/>
                    <a:pt x="23049" y="53811"/>
                  </a:cubicBezTo>
                  <a:lnTo>
                    <a:pt x="23049" y="53811"/>
                  </a:lnTo>
                  <a:cubicBezTo>
                    <a:pt x="23108" y="53882"/>
                    <a:pt x="23183" y="53941"/>
                    <a:pt x="23246" y="54007"/>
                  </a:cubicBezTo>
                  <a:cubicBezTo>
                    <a:pt x="23295" y="54059"/>
                    <a:pt x="23361" y="54139"/>
                    <a:pt x="23363" y="54139"/>
                  </a:cubicBezTo>
                  <a:cubicBezTo>
                    <a:pt x="23363" y="54139"/>
                    <a:pt x="23363" y="54139"/>
                    <a:pt x="23363" y="54139"/>
                  </a:cubicBezTo>
                  <a:lnTo>
                    <a:pt x="23363" y="54139"/>
                  </a:lnTo>
                  <a:cubicBezTo>
                    <a:pt x="23399" y="54187"/>
                    <a:pt x="23434" y="54236"/>
                    <a:pt x="23468" y="54285"/>
                  </a:cubicBezTo>
                  <a:cubicBezTo>
                    <a:pt x="23492" y="54319"/>
                    <a:pt x="23607" y="54516"/>
                    <a:pt x="23612" y="54516"/>
                  </a:cubicBezTo>
                  <a:cubicBezTo>
                    <a:pt x="23613" y="54516"/>
                    <a:pt x="23604" y="54497"/>
                    <a:pt x="23579" y="54448"/>
                  </a:cubicBezTo>
                  <a:lnTo>
                    <a:pt x="23579" y="54448"/>
                  </a:lnTo>
                  <a:cubicBezTo>
                    <a:pt x="24016" y="55277"/>
                    <a:pt x="24114" y="56167"/>
                    <a:pt x="24067" y="57165"/>
                  </a:cubicBezTo>
                  <a:cubicBezTo>
                    <a:pt x="24040" y="57731"/>
                    <a:pt x="24456" y="58196"/>
                    <a:pt x="24941" y="58443"/>
                  </a:cubicBezTo>
                  <a:cubicBezTo>
                    <a:pt x="25080" y="58514"/>
                    <a:pt x="25373" y="58604"/>
                    <a:pt x="25634" y="58604"/>
                  </a:cubicBezTo>
                  <a:cubicBezTo>
                    <a:pt x="25894" y="58604"/>
                    <a:pt x="26124" y="58515"/>
                    <a:pt x="26136" y="58231"/>
                  </a:cubicBezTo>
                  <a:cubicBezTo>
                    <a:pt x="26200" y="56865"/>
                    <a:pt x="26050" y="55539"/>
                    <a:pt x="25369" y="54330"/>
                  </a:cubicBezTo>
                  <a:cubicBezTo>
                    <a:pt x="24801" y="53318"/>
                    <a:pt x="23892" y="52555"/>
                    <a:pt x="22892" y="51992"/>
                  </a:cubicBezTo>
                  <a:cubicBezTo>
                    <a:pt x="20999" y="50926"/>
                    <a:pt x="18775" y="50634"/>
                    <a:pt x="16767" y="49853"/>
                  </a:cubicBezTo>
                  <a:lnTo>
                    <a:pt x="16767" y="49853"/>
                  </a:lnTo>
                  <a:cubicBezTo>
                    <a:pt x="16768" y="49853"/>
                    <a:pt x="16768" y="49853"/>
                    <a:pt x="16768" y="49853"/>
                  </a:cubicBezTo>
                  <a:cubicBezTo>
                    <a:pt x="16768" y="49853"/>
                    <a:pt x="16767" y="49853"/>
                    <a:pt x="16766" y="49852"/>
                  </a:cubicBezTo>
                  <a:lnTo>
                    <a:pt x="16766" y="49852"/>
                  </a:lnTo>
                  <a:cubicBezTo>
                    <a:pt x="16767" y="49853"/>
                    <a:pt x="16767" y="49853"/>
                    <a:pt x="16767" y="49853"/>
                  </a:cubicBezTo>
                  <a:lnTo>
                    <a:pt x="16767" y="49853"/>
                  </a:lnTo>
                  <a:cubicBezTo>
                    <a:pt x="16763" y="49851"/>
                    <a:pt x="16759" y="49849"/>
                    <a:pt x="16753" y="49847"/>
                  </a:cubicBezTo>
                  <a:lnTo>
                    <a:pt x="16753" y="49847"/>
                  </a:lnTo>
                  <a:cubicBezTo>
                    <a:pt x="16758" y="49849"/>
                    <a:pt x="16762" y="49851"/>
                    <a:pt x="16766" y="49852"/>
                  </a:cubicBezTo>
                  <a:lnTo>
                    <a:pt x="16766" y="49852"/>
                  </a:lnTo>
                  <a:cubicBezTo>
                    <a:pt x="16764" y="49852"/>
                    <a:pt x="16762" y="49851"/>
                    <a:pt x="16760" y="49850"/>
                  </a:cubicBezTo>
                  <a:cubicBezTo>
                    <a:pt x="16688" y="49822"/>
                    <a:pt x="16664" y="49812"/>
                    <a:pt x="16665" y="49812"/>
                  </a:cubicBezTo>
                  <a:lnTo>
                    <a:pt x="16665" y="49812"/>
                  </a:lnTo>
                  <a:cubicBezTo>
                    <a:pt x="16666" y="49812"/>
                    <a:pt x="16721" y="49833"/>
                    <a:pt x="16753" y="49847"/>
                  </a:cubicBezTo>
                  <a:lnTo>
                    <a:pt x="16753" y="49847"/>
                  </a:lnTo>
                  <a:cubicBezTo>
                    <a:pt x="16699" y="49823"/>
                    <a:pt x="16647" y="49800"/>
                    <a:pt x="16594" y="49777"/>
                  </a:cubicBezTo>
                  <a:cubicBezTo>
                    <a:pt x="16463" y="49716"/>
                    <a:pt x="16334" y="49658"/>
                    <a:pt x="16206" y="49595"/>
                  </a:cubicBezTo>
                  <a:cubicBezTo>
                    <a:pt x="16093" y="49539"/>
                    <a:pt x="15981" y="49479"/>
                    <a:pt x="15869" y="49419"/>
                  </a:cubicBezTo>
                  <a:cubicBezTo>
                    <a:pt x="15800" y="49380"/>
                    <a:pt x="15732" y="49341"/>
                    <a:pt x="15663" y="49302"/>
                  </a:cubicBezTo>
                  <a:cubicBezTo>
                    <a:pt x="15648" y="49294"/>
                    <a:pt x="15593" y="49260"/>
                    <a:pt x="15552" y="49234"/>
                  </a:cubicBezTo>
                  <a:lnTo>
                    <a:pt x="15552" y="49234"/>
                  </a:lnTo>
                  <a:cubicBezTo>
                    <a:pt x="15489" y="49190"/>
                    <a:pt x="15355" y="49099"/>
                    <a:pt x="15332" y="49082"/>
                  </a:cubicBezTo>
                  <a:cubicBezTo>
                    <a:pt x="15214" y="48997"/>
                    <a:pt x="15104" y="48906"/>
                    <a:pt x="14989" y="48818"/>
                  </a:cubicBezTo>
                  <a:cubicBezTo>
                    <a:pt x="14978" y="48810"/>
                    <a:pt x="14963" y="48798"/>
                    <a:pt x="14949" y="48786"/>
                  </a:cubicBezTo>
                  <a:lnTo>
                    <a:pt x="14949" y="48786"/>
                  </a:lnTo>
                  <a:cubicBezTo>
                    <a:pt x="14920" y="48759"/>
                    <a:pt x="14891" y="48733"/>
                    <a:pt x="14863" y="48706"/>
                  </a:cubicBezTo>
                  <a:cubicBezTo>
                    <a:pt x="14708" y="48559"/>
                    <a:pt x="14561" y="48404"/>
                    <a:pt x="14417" y="48246"/>
                  </a:cubicBezTo>
                  <a:cubicBezTo>
                    <a:pt x="13541" y="47289"/>
                    <a:pt x="12856" y="46101"/>
                    <a:pt x="12578" y="44799"/>
                  </a:cubicBezTo>
                  <a:cubicBezTo>
                    <a:pt x="12337" y="43674"/>
                    <a:pt x="12370" y="42521"/>
                    <a:pt x="12647" y="41430"/>
                  </a:cubicBezTo>
                  <a:lnTo>
                    <a:pt x="12647" y="41430"/>
                  </a:lnTo>
                  <a:cubicBezTo>
                    <a:pt x="13099" y="41503"/>
                    <a:pt x="13561" y="41535"/>
                    <a:pt x="14025" y="41535"/>
                  </a:cubicBezTo>
                  <a:cubicBezTo>
                    <a:pt x="14196" y="41535"/>
                    <a:pt x="14367" y="41531"/>
                    <a:pt x="14538" y="41522"/>
                  </a:cubicBezTo>
                  <a:cubicBezTo>
                    <a:pt x="16157" y="41439"/>
                    <a:pt x="17828" y="40974"/>
                    <a:pt x="19248" y="40191"/>
                  </a:cubicBezTo>
                  <a:cubicBezTo>
                    <a:pt x="20278" y="39623"/>
                    <a:pt x="21519" y="38687"/>
                    <a:pt x="21438" y="37370"/>
                  </a:cubicBezTo>
                  <a:cubicBezTo>
                    <a:pt x="21372" y="36302"/>
                    <a:pt x="20462" y="35607"/>
                    <a:pt x="19582" y="35159"/>
                  </a:cubicBezTo>
                  <a:cubicBezTo>
                    <a:pt x="18782" y="34755"/>
                    <a:pt x="17912" y="34539"/>
                    <a:pt x="17024" y="34539"/>
                  </a:cubicBezTo>
                  <a:cubicBezTo>
                    <a:pt x="16859" y="34539"/>
                    <a:pt x="16694" y="34547"/>
                    <a:pt x="16529" y="34562"/>
                  </a:cubicBezTo>
                  <a:cubicBezTo>
                    <a:pt x="14628" y="34734"/>
                    <a:pt x="12934" y="36006"/>
                    <a:pt x="11867" y="37533"/>
                  </a:cubicBezTo>
                  <a:cubicBezTo>
                    <a:pt x="11486" y="38078"/>
                    <a:pt x="11171" y="38666"/>
                    <a:pt x="10927" y="39283"/>
                  </a:cubicBezTo>
                  <a:lnTo>
                    <a:pt x="10927" y="39283"/>
                  </a:lnTo>
                  <a:cubicBezTo>
                    <a:pt x="10913" y="39274"/>
                    <a:pt x="10898" y="39266"/>
                    <a:pt x="10884" y="39258"/>
                  </a:cubicBezTo>
                  <a:lnTo>
                    <a:pt x="10884" y="39258"/>
                  </a:lnTo>
                  <a:cubicBezTo>
                    <a:pt x="10805" y="39194"/>
                    <a:pt x="10716" y="39124"/>
                    <a:pt x="10632" y="39067"/>
                  </a:cubicBezTo>
                  <a:lnTo>
                    <a:pt x="10632" y="39067"/>
                  </a:lnTo>
                  <a:cubicBezTo>
                    <a:pt x="10730" y="39132"/>
                    <a:pt x="10768" y="39156"/>
                    <a:pt x="10773" y="39156"/>
                  </a:cubicBezTo>
                  <a:cubicBezTo>
                    <a:pt x="10783" y="39156"/>
                    <a:pt x="10623" y="39036"/>
                    <a:pt x="10557" y="38971"/>
                  </a:cubicBezTo>
                  <a:cubicBezTo>
                    <a:pt x="10551" y="38965"/>
                    <a:pt x="10545" y="38959"/>
                    <a:pt x="10540" y="38955"/>
                  </a:cubicBezTo>
                  <a:lnTo>
                    <a:pt x="10540" y="38955"/>
                  </a:lnTo>
                  <a:cubicBezTo>
                    <a:pt x="10533" y="38942"/>
                    <a:pt x="10524" y="38925"/>
                    <a:pt x="10511" y="38904"/>
                  </a:cubicBezTo>
                  <a:cubicBezTo>
                    <a:pt x="10481" y="38856"/>
                    <a:pt x="10390" y="38677"/>
                    <a:pt x="10384" y="38677"/>
                  </a:cubicBezTo>
                  <a:lnTo>
                    <a:pt x="10384" y="38677"/>
                  </a:lnTo>
                  <a:cubicBezTo>
                    <a:pt x="10382" y="38677"/>
                    <a:pt x="10392" y="38704"/>
                    <a:pt x="10425" y="38778"/>
                  </a:cubicBezTo>
                  <a:cubicBezTo>
                    <a:pt x="10375" y="38666"/>
                    <a:pt x="10322" y="38557"/>
                    <a:pt x="10281" y="38444"/>
                  </a:cubicBezTo>
                  <a:cubicBezTo>
                    <a:pt x="10263" y="38396"/>
                    <a:pt x="10247" y="38350"/>
                    <a:pt x="10231" y="38302"/>
                  </a:cubicBezTo>
                  <a:cubicBezTo>
                    <a:pt x="10224" y="38279"/>
                    <a:pt x="10219" y="38265"/>
                    <a:pt x="10216" y="38257"/>
                  </a:cubicBezTo>
                  <a:lnTo>
                    <a:pt x="10216" y="38257"/>
                  </a:lnTo>
                  <a:cubicBezTo>
                    <a:pt x="10213" y="38243"/>
                    <a:pt x="10210" y="38222"/>
                    <a:pt x="10204" y="38191"/>
                  </a:cubicBezTo>
                  <a:cubicBezTo>
                    <a:pt x="10161" y="37963"/>
                    <a:pt x="10131" y="37731"/>
                    <a:pt x="10113" y="37498"/>
                  </a:cubicBezTo>
                  <a:cubicBezTo>
                    <a:pt x="10109" y="37437"/>
                    <a:pt x="10105" y="37412"/>
                    <a:pt x="10102" y="37404"/>
                  </a:cubicBezTo>
                  <a:lnTo>
                    <a:pt x="10102" y="37404"/>
                  </a:lnTo>
                  <a:cubicBezTo>
                    <a:pt x="10105" y="37397"/>
                    <a:pt x="10111" y="37373"/>
                    <a:pt x="10119" y="37308"/>
                  </a:cubicBezTo>
                  <a:cubicBezTo>
                    <a:pt x="10135" y="37183"/>
                    <a:pt x="10151" y="37060"/>
                    <a:pt x="10177" y="36937"/>
                  </a:cubicBezTo>
                  <a:cubicBezTo>
                    <a:pt x="10287" y="36409"/>
                    <a:pt x="10437" y="36087"/>
                    <a:pt x="10667" y="35674"/>
                  </a:cubicBezTo>
                  <a:cubicBezTo>
                    <a:pt x="11890" y="33488"/>
                    <a:pt x="13912" y="31792"/>
                    <a:pt x="15633" y="30014"/>
                  </a:cubicBezTo>
                  <a:cubicBezTo>
                    <a:pt x="16970" y="28632"/>
                    <a:pt x="18959" y="26726"/>
                    <a:pt x="18729" y="24603"/>
                  </a:cubicBezTo>
                  <a:cubicBezTo>
                    <a:pt x="18673" y="24080"/>
                    <a:pt x="18455" y="23566"/>
                    <a:pt x="18158" y="23136"/>
                  </a:cubicBezTo>
                  <a:cubicBezTo>
                    <a:pt x="17990" y="22893"/>
                    <a:pt x="17799" y="22668"/>
                    <a:pt x="17588" y="22461"/>
                  </a:cubicBezTo>
                  <a:cubicBezTo>
                    <a:pt x="17529" y="22403"/>
                    <a:pt x="17338" y="22232"/>
                    <a:pt x="17261" y="22162"/>
                  </a:cubicBezTo>
                  <a:lnTo>
                    <a:pt x="17261" y="22162"/>
                  </a:lnTo>
                  <a:cubicBezTo>
                    <a:pt x="17099" y="22016"/>
                    <a:pt x="16938" y="21868"/>
                    <a:pt x="16764" y="21738"/>
                  </a:cubicBezTo>
                  <a:cubicBezTo>
                    <a:pt x="15822" y="21037"/>
                    <a:pt x="14720" y="20736"/>
                    <a:pt x="13579" y="20736"/>
                  </a:cubicBezTo>
                  <a:cubicBezTo>
                    <a:pt x="13382" y="20736"/>
                    <a:pt x="13184" y="20745"/>
                    <a:pt x="12985" y="20762"/>
                  </a:cubicBezTo>
                  <a:cubicBezTo>
                    <a:pt x="10516" y="20980"/>
                    <a:pt x="8273" y="22299"/>
                    <a:pt x="5785" y="22422"/>
                  </a:cubicBezTo>
                  <a:cubicBezTo>
                    <a:pt x="5771" y="22423"/>
                    <a:pt x="5759" y="22423"/>
                    <a:pt x="5749" y="22424"/>
                  </a:cubicBezTo>
                  <a:lnTo>
                    <a:pt x="5749" y="22424"/>
                  </a:lnTo>
                  <a:cubicBezTo>
                    <a:pt x="5666" y="22424"/>
                    <a:pt x="5584" y="22422"/>
                    <a:pt x="5501" y="22419"/>
                  </a:cubicBezTo>
                  <a:cubicBezTo>
                    <a:pt x="5373" y="22414"/>
                    <a:pt x="5247" y="22405"/>
                    <a:pt x="5119" y="22390"/>
                  </a:cubicBezTo>
                  <a:cubicBezTo>
                    <a:pt x="5049" y="22382"/>
                    <a:pt x="4980" y="22371"/>
                    <a:pt x="4910" y="22362"/>
                  </a:cubicBezTo>
                  <a:cubicBezTo>
                    <a:pt x="4892" y="22359"/>
                    <a:pt x="4878" y="22358"/>
                    <a:pt x="4865" y="22356"/>
                  </a:cubicBezTo>
                  <a:lnTo>
                    <a:pt x="4865" y="22356"/>
                  </a:lnTo>
                  <a:cubicBezTo>
                    <a:pt x="4721" y="22321"/>
                    <a:pt x="4582" y="22268"/>
                    <a:pt x="4437" y="22231"/>
                  </a:cubicBezTo>
                  <a:cubicBezTo>
                    <a:pt x="4429" y="22228"/>
                    <a:pt x="4422" y="22227"/>
                    <a:pt x="4415" y="22225"/>
                  </a:cubicBezTo>
                  <a:lnTo>
                    <a:pt x="4415" y="22225"/>
                  </a:lnTo>
                  <a:cubicBezTo>
                    <a:pt x="4356" y="22197"/>
                    <a:pt x="4298" y="22170"/>
                    <a:pt x="4241" y="22141"/>
                  </a:cubicBezTo>
                  <a:cubicBezTo>
                    <a:pt x="4189" y="22115"/>
                    <a:pt x="4140" y="22084"/>
                    <a:pt x="4087" y="22058"/>
                  </a:cubicBezTo>
                  <a:cubicBezTo>
                    <a:pt x="4082" y="22056"/>
                    <a:pt x="4077" y="22053"/>
                    <a:pt x="4073" y="22051"/>
                  </a:cubicBezTo>
                  <a:lnTo>
                    <a:pt x="4073" y="22051"/>
                  </a:lnTo>
                  <a:cubicBezTo>
                    <a:pt x="4068" y="22047"/>
                    <a:pt x="4064" y="22043"/>
                    <a:pt x="4058" y="22039"/>
                  </a:cubicBezTo>
                  <a:cubicBezTo>
                    <a:pt x="4018" y="22004"/>
                    <a:pt x="3859" y="21880"/>
                    <a:pt x="3808" y="21845"/>
                  </a:cubicBezTo>
                  <a:lnTo>
                    <a:pt x="3808" y="21845"/>
                  </a:lnTo>
                  <a:cubicBezTo>
                    <a:pt x="3771" y="21810"/>
                    <a:pt x="3728" y="21770"/>
                    <a:pt x="3726" y="21767"/>
                  </a:cubicBezTo>
                  <a:cubicBezTo>
                    <a:pt x="3654" y="21697"/>
                    <a:pt x="3589" y="21623"/>
                    <a:pt x="3522" y="21550"/>
                  </a:cubicBezTo>
                  <a:cubicBezTo>
                    <a:pt x="3508" y="21535"/>
                    <a:pt x="3497" y="21523"/>
                    <a:pt x="3487" y="21512"/>
                  </a:cubicBezTo>
                  <a:lnTo>
                    <a:pt x="3487" y="21512"/>
                  </a:lnTo>
                  <a:cubicBezTo>
                    <a:pt x="3484" y="21507"/>
                    <a:pt x="3479" y="21501"/>
                    <a:pt x="3474" y="21494"/>
                  </a:cubicBezTo>
                  <a:cubicBezTo>
                    <a:pt x="3419" y="21422"/>
                    <a:pt x="3365" y="21349"/>
                    <a:pt x="3314" y="21275"/>
                  </a:cubicBezTo>
                  <a:cubicBezTo>
                    <a:pt x="3205" y="21117"/>
                    <a:pt x="3102" y="20952"/>
                    <a:pt x="3007" y="20785"/>
                  </a:cubicBezTo>
                  <a:cubicBezTo>
                    <a:pt x="2931" y="20649"/>
                    <a:pt x="2868" y="20515"/>
                    <a:pt x="2779" y="20344"/>
                  </a:cubicBezTo>
                  <a:cubicBezTo>
                    <a:pt x="2748" y="20284"/>
                    <a:pt x="2728" y="20247"/>
                    <a:pt x="2717" y="20227"/>
                  </a:cubicBezTo>
                  <a:lnTo>
                    <a:pt x="2717" y="20227"/>
                  </a:lnTo>
                  <a:cubicBezTo>
                    <a:pt x="2679" y="20148"/>
                    <a:pt x="2641" y="20070"/>
                    <a:pt x="2605" y="19989"/>
                  </a:cubicBezTo>
                  <a:cubicBezTo>
                    <a:pt x="2351" y="19411"/>
                    <a:pt x="2266" y="19037"/>
                    <a:pt x="2194" y="18361"/>
                  </a:cubicBezTo>
                  <a:cubicBezTo>
                    <a:pt x="1887" y="15500"/>
                    <a:pt x="3049" y="12454"/>
                    <a:pt x="4320" y="9923"/>
                  </a:cubicBezTo>
                  <a:cubicBezTo>
                    <a:pt x="5638" y="7298"/>
                    <a:pt x="7329" y="4706"/>
                    <a:pt x="9493" y="2696"/>
                  </a:cubicBezTo>
                  <a:cubicBezTo>
                    <a:pt x="9857" y="2356"/>
                    <a:pt x="10252" y="2047"/>
                    <a:pt x="10671" y="1776"/>
                  </a:cubicBezTo>
                  <a:cubicBezTo>
                    <a:pt x="11456" y="1270"/>
                    <a:pt x="10251" y="1"/>
                    <a:pt x="9409" y="1"/>
                  </a:cubicBezTo>
                  <a:close/>
                </a:path>
              </a:pathLst>
            </a:custGeom>
            <a:solidFill>
              <a:srgbClr val="DE80D7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1" name="Google Shape;791;p21"/>
            <p:cNvSpPr/>
            <p:nvPr/>
          </p:nvSpPr>
          <p:spPr>
            <a:xfrm>
              <a:off x="715099" y="-749742"/>
              <a:ext cx="748453" cy="1751944"/>
            </a:xfrm>
            <a:custGeom>
              <a:avLst/>
              <a:gdLst/>
              <a:ahLst/>
              <a:cxnLst/>
              <a:rect l="l" t="t" r="r" b="b"/>
              <a:pathLst>
                <a:path w="25831" h="60464" extrusionOk="0">
                  <a:moveTo>
                    <a:pt x="14353" y="21284"/>
                  </a:moveTo>
                  <a:cubicBezTo>
                    <a:pt x="14354" y="21284"/>
                    <a:pt x="14354" y="21284"/>
                    <a:pt x="14354" y="21284"/>
                  </a:cubicBezTo>
                  <a:cubicBezTo>
                    <a:pt x="14354" y="21284"/>
                    <a:pt x="14354" y="21284"/>
                    <a:pt x="14353" y="21284"/>
                  </a:cubicBezTo>
                  <a:close/>
                  <a:moveTo>
                    <a:pt x="14972" y="22124"/>
                  </a:moveTo>
                  <a:cubicBezTo>
                    <a:pt x="14973" y="22126"/>
                    <a:pt x="14974" y="22128"/>
                    <a:pt x="14974" y="22130"/>
                  </a:cubicBezTo>
                  <a:lnTo>
                    <a:pt x="14974" y="22130"/>
                  </a:lnTo>
                  <a:cubicBezTo>
                    <a:pt x="14974" y="22128"/>
                    <a:pt x="14973" y="22126"/>
                    <a:pt x="14972" y="22124"/>
                  </a:cubicBezTo>
                  <a:close/>
                  <a:moveTo>
                    <a:pt x="14144" y="21194"/>
                  </a:moveTo>
                  <a:cubicBezTo>
                    <a:pt x="14170" y="21203"/>
                    <a:pt x="14227" y="21221"/>
                    <a:pt x="14276" y="21236"/>
                  </a:cubicBezTo>
                  <a:lnTo>
                    <a:pt x="14276" y="21236"/>
                  </a:lnTo>
                  <a:cubicBezTo>
                    <a:pt x="14312" y="21272"/>
                    <a:pt x="14362" y="21305"/>
                    <a:pt x="14404" y="21335"/>
                  </a:cubicBezTo>
                  <a:cubicBezTo>
                    <a:pt x="14411" y="21341"/>
                    <a:pt x="14417" y="21345"/>
                    <a:pt x="14421" y="21347"/>
                  </a:cubicBezTo>
                  <a:lnTo>
                    <a:pt x="14421" y="21347"/>
                  </a:lnTo>
                  <a:cubicBezTo>
                    <a:pt x="14423" y="21349"/>
                    <a:pt x="14425" y="21352"/>
                    <a:pt x="14428" y="21354"/>
                  </a:cubicBezTo>
                  <a:cubicBezTo>
                    <a:pt x="14614" y="21565"/>
                    <a:pt x="14726" y="21709"/>
                    <a:pt x="14822" y="21872"/>
                  </a:cubicBezTo>
                  <a:cubicBezTo>
                    <a:pt x="14873" y="21958"/>
                    <a:pt x="14921" y="22046"/>
                    <a:pt x="14971" y="22134"/>
                  </a:cubicBezTo>
                  <a:cubicBezTo>
                    <a:pt x="14977" y="22145"/>
                    <a:pt x="14986" y="22167"/>
                    <a:pt x="14994" y="22184"/>
                  </a:cubicBezTo>
                  <a:lnTo>
                    <a:pt x="14994" y="22184"/>
                  </a:lnTo>
                  <a:cubicBezTo>
                    <a:pt x="15007" y="22225"/>
                    <a:pt x="15019" y="22267"/>
                    <a:pt x="15030" y="22308"/>
                  </a:cubicBezTo>
                  <a:cubicBezTo>
                    <a:pt x="15054" y="22396"/>
                    <a:pt x="15071" y="22485"/>
                    <a:pt x="15086" y="22573"/>
                  </a:cubicBezTo>
                  <a:cubicBezTo>
                    <a:pt x="15088" y="22587"/>
                    <a:pt x="15091" y="22624"/>
                    <a:pt x="15093" y="22643"/>
                  </a:cubicBezTo>
                  <a:lnTo>
                    <a:pt x="15093" y="22643"/>
                  </a:lnTo>
                  <a:cubicBezTo>
                    <a:pt x="15094" y="22677"/>
                    <a:pt x="15095" y="22713"/>
                    <a:pt x="15094" y="22746"/>
                  </a:cubicBezTo>
                  <a:cubicBezTo>
                    <a:pt x="15087" y="22963"/>
                    <a:pt x="15062" y="23180"/>
                    <a:pt x="15017" y="23393"/>
                  </a:cubicBezTo>
                  <a:cubicBezTo>
                    <a:pt x="14942" y="23741"/>
                    <a:pt x="14761" y="24150"/>
                    <a:pt x="14549" y="24538"/>
                  </a:cubicBezTo>
                  <a:cubicBezTo>
                    <a:pt x="13546" y="26367"/>
                    <a:pt x="11836" y="27877"/>
                    <a:pt x="10089" y="28978"/>
                  </a:cubicBezTo>
                  <a:cubicBezTo>
                    <a:pt x="9781" y="29172"/>
                    <a:pt x="9606" y="29280"/>
                    <a:pt x="9368" y="29395"/>
                  </a:cubicBezTo>
                  <a:lnTo>
                    <a:pt x="9368" y="29395"/>
                  </a:lnTo>
                  <a:cubicBezTo>
                    <a:pt x="9239" y="28649"/>
                    <a:pt x="9206" y="27758"/>
                    <a:pt x="9386" y="26920"/>
                  </a:cubicBezTo>
                  <a:cubicBezTo>
                    <a:pt x="9414" y="26780"/>
                    <a:pt x="9453" y="26641"/>
                    <a:pt x="9499" y="26505"/>
                  </a:cubicBezTo>
                  <a:cubicBezTo>
                    <a:pt x="9574" y="26289"/>
                    <a:pt x="9657" y="26075"/>
                    <a:pt x="9748" y="25864"/>
                  </a:cubicBezTo>
                  <a:cubicBezTo>
                    <a:pt x="9946" y="25406"/>
                    <a:pt x="10175" y="24960"/>
                    <a:pt x="10431" y="24529"/>
                  </a:cubicBezTo>
                  <a:cubicBezTo>
                    <a:pt x="10950" y="23648"/>
                    <a:pt x="11550" y="22826"/>
                    <a:pt x="12309" y="22147"/>
                  </a:cubicBezTo>
                  <a:cubicBezTo>
                    <a:pt x="12471" y="22001"/>
                    <a:pt x="12640" y="21864"/>
                    <a:pt x="12817" y="21735"/>
                  </a:cubicBezTo>
                  <a:cubicBezTo>
                    <a:pt x="12913" y="21666"/>
                    <a:pt x="13012" y="21600"/>
                    <a:pt x="13113" y="21537"/>
                  </a:cubicBezTo>
                  <a:cubicBezTo>
                    <a:pt x="13258" y="21444"/>
                    <a:pt x="13201" y="21477"/>
                    <a:pt x="13292" y="21434"/>
                  </a:cubicBezTo>
                  <a:cubicBezTo>
                    <a:pt x="13474" y="21350"/>
                    <a:pt x="13662" y="21279"/>
                    <a:pt x="13857" y="21227"/>
                  </a:cubicBezTo>
                  <a:cubicBezTo>
                    <a:pt x="13862" y="21225"/>
                    <a:pt x="13866" y="21224"/>
                    <a:pt x="13869" y="21223"/>
                  </a:cubicBezTo>
                  <a:lnTo>
                    <a:pt x="13869" y="21223"/>
                  </a:lnTo>
                  <a:cubicBezTo>
                    <a:pt x="13898" y="21219"/>
                    <a:pt x="13928" y="21214"/>
                    <a:pt x="13956" y="21212"/>
                  </a:cubicBezTo>
                  <a:cubicBezTo>
                    <a:pt x="14002" y="21209"/>
                    <a:pt x="14060" y="21209"/>
                    <a:pt x="14106" y="21201"/>
                  </a:cubicBezTo>
                  <a:lnTo>
                    <a:pt x="14106" y="21201"/>
                  </a:lnTo>
                  <a:cubicBezTo>
                    <a:pt x="14186" y="21216"/>
                    <a:pt x="14246" y="21232"/>
                    <a:pt x="14250" y="21232"/>
                  </a:cubicBezTo>
                  <a:cubicBezTo>
                    <a:pt x="14254" y="21232"/>
                    <a:pt x="14224" y="21222"/>
                    <a:pt x="14144" y="21194"/>
                  </a:cubicBezTo>
                  <a:lnTo>
                    <a:pt x="14144" y="21194"/>
                  </a:lnTo>
                  <a:cubicBezTo>
                    <a:pt x="14144" y="21194"/>
                    <a:pt x="14144" y="21194"/>
                    <a:pt x="14144" y="21194"/>
                  </a:cubicBezTo>
                  <a:close/>
                  <a:moveTo>
                    <a:pt x="4782" y="29721"/>
                  </a:moveTo>
                  <a:cubicBezTo>
                    <a:pt x="4783" y="29721"/>
                    <a:pt x="4784" y="29721"/>
                    <a:pt x="4786" y="29722"/>
                  </a:cubicBezTo>
                  <a:lnTo>
                    <a:pt x="4786" y="29722"/>
                  </a:lnTo>
                  <a:cubicBezTo>
                    <a:pt x="4784" y="29721"/>
                    <a:pt x="4783" y="29721"/>
                    <a:pt x="4782" y="29721"/>
                  </a:cubicBezTo>
                  <a:close/>
                  <a:moveTo>
                    <a:pt x="4807" y="29729"/>
                  </a:moveTo>
                  <a:cubicBezTo>
                    <a:pt x="4858" y="29748"/>
                    <a:pt x="4915" y="29780"/>
                    <a:pt x="4910" y="29780"/>
                  </a:cubicBezTo>
                  <a:cubicBezTo>
                    <a:pt x="4907" y="29780"/>
                    <a:pt x="4879" y="29767"/>
                    <a:pt x="4807" y="29729"/>
                  </a:cubicBezTo>
                  <a:close/>
                  <a:moveTo>
                    <a:pt x="17346" y="35867"/>
                  </a:moveTo>
                  <a:cubicBezTo>
                    <a:pt x="17350" y="35867"/>
                    <a:pt x="17373" y="35889"/>
                    <a:pt x="17429" y="35954"/>
                  </a:cubicBezTo>
                  <a:lnTo>
                    <a:pt x="17429" y="35954"/>
                  </a:lnTo>
                  <a:cubicBezTo>
                    <a:pt x="17385" y="35925"/>
                    <a:pt x="17339" y="35867"/>
                    <a:pt x="17346" y="35867"/>
                  </a:cubicBezTo>
                  <a:close/>
                  <a:moveTo>
                    <a:pt x="17569" y="36120"/>
                  </a:moveTo>
                  <a:cubicBezTo>
                    <a:pt x="17608" y="36168"/>
                    <a:pt x="17629" y="36219"/>
                    <a:pt x="17630" y="36232"/>
                  </a:cubicBezTo>
                  <a:lnTo>
                    <a:pt x="17630" y="36232"/>
                  </a:lnTo>
                  <a:cubicBezTo>
                    <a:pt x="17607" y="36195"/>
                    <a:pt x="17586" y="36158"/>
                    <a:pt x="17569" y="36120"/>
                  </a:cubicBezTo>
                  <a:close/>
                  <a:moveTo>
                    <a:pt x="17781" y="36484"/>
                  </a:moveTo>
                  <a:lnTo>
                    <a:pt x="17781" y="36484"/>
                  </a:lnTo>
                  <a:cubicBezTo>
                    <a:pt x="17785" y="36496"/>
                    <a:pt x="17789" y="36508"/>
                    <a:pt x="17793" y="36519"/>
                  </a:cubicBezTo>
                  <a:lnTo>
                    <a:pt x="17793" y="36519"/>
                  </a:lnTo>
                  <a:cubicBezTo>
                    <a:pt x="17789" y="36509"/>
                    <a:pt x="17785" y="36497"/>
                    <a:pt x="17781" y="36484"/>
                  </a:cubicBezTo>
                  <a:close/>
                  <a:moveTo>
                    <a:pt x="17796" y="36527"/>
                  </a:moveTo>
                  <a:cubicBezTo>
                    <a:pt x="17809" y="36560"/>
                    <a:pt x="17817" y="36584"/>
                    <a:pt x="17817" y="36584"/>
                  </a:cubicBezTo>
                  <a:cubicBezTo>
                    <a:pt x="17816" y="36584"/>
                    <a:pt x="17810" y="36567"/>
                    <a:pt x="17796" y="36527"/>
                  </a:cubicBezTo>
                  <a:close/>
                  <a:moveTo>
                    <a:pt x="17985" y="37409"/>
                  </a:moveTo>
                  <a:cubicBezTo>
                    <a:pt x="17985" y="37411"/>
                    <a:pt x="17985" y="37413"/>
                    <a:pt x="17985" y="37414"/>
                  </a:cubicBezTo>
                  <a:cubicBezTo>
                    <a:pt x="17985" y="37413"/>
                    <a:pt x="17985" y="37411"/>
                    <a:pt x="17985" y="37409"/>
                  </a:cubicBezTo>
                  <a:close/>
                  <a:moveTo>
                    <a:pt x="9734" y="1"/>
                  </a:moveTo>
                  <a:cubicBezTo>
                    <a:pt x="9543" y="1"/>
                    <a:pt x="9367" y="52"/>
                    <a:pt x="9231" y="170"/>
                  </a:cubicBezTo>
                  <a:lnTo>
                    <a:pt x="9231" y="173"/>
                  </a:lnTo>
                  <a:cubicBezTo>
                    <a:pt x="8296" y="981"/>
                    <a:pt x="7563" y="2042"/>
                    <a:pt x="6908" y="3084"/>
                  </a:cubicBezTo>
                  <a:cubicBezTo>
                    <a:pt x="6018" y="4499"/>
                    <a:pt x="5258" y="5999"/>
                    <a:pt x="4569" y="7521"/>
                  </a:cubicBezTo>
                  <a:cubicBezTo>
                    <a:pt x="2968" y="11066"/>
                    <a:pt x="1706" y="14822"/>
                    <a:pt x="986" y="18648"/>
                  </a:cubicBezTo>
                  <a:cubicBezTo>
                    <a:pt x="401" y="21749"/>
                    <a:pt x="0" y="25390"/>
                    <a:pt x="1411" y="28336"/>
                  </a:cubicBezTo>
                  <a:cubicBezTo>
                    <a:pt x="2074" y="29719"/>
                    <a:pt x="3230" y="30775"/>
                    <a:pt x="4652" y="31339"/>
                  </a:cubicBezTo>
                  <a:cubicBezTo>
                    <a:pt x="5448" y="31655"/>
                    <a:pt x="6286" y="31781"/>
                    <a:pt x="7129" y="31781"/>
                  </a:cubicBezTo>
                  <a:cubicBezTo>
                    <a:pt x="7534" y="31781"/>
                    <a:pt x="7940" y="31752"/>
                    <a:pt x="8343" y="31701"/>
                  </a:cubicBezTo>
                  <a:lnTo>
                    <a:pt x="8343" y="31701"/>
                  </a:lnTo>
                  <a:cubicBezTo>
                    <a:pt x="8977" y="32515"/>
                    <a:pt x="9817" y="33157"/>
                    <a:pt x="10776" y="33606"/>
                  </a:cubicBezTo>
                  <a:cubicBezTo>
                    <a:pt x="12086" y="34221"/>
                    <a:pt x="13477" y="34524"/>
                    <a:pt x="14870" y="34884"/>
                  </a:cubicBezTo>
                  <a:cubicBezTo>
                    <a:pt x="15477" y="35042"/>
                    <a:pt x="16061" y="35238"/>
                    <a:pt x="16650" y="35451"/>
                  </a:cubicBezTo>
                  <a:lnTo>
                    <a:pt x="16650" y="35451"/>
                  </a:lnTo>
                  <a:cubicBezTo>
                    <a:pt x="16700" y="35476"/>
                    <a:pt x="16752" y="35500"/>
                    <a:pt x="16803" y="35526"/>
                  </a:cubicBezTo>
                  <a:cubicBezTo>
                    <a:pt x="16925" y="35588"/>
                    <a:pt x="17039" y="35663"/>
                    <a:pt x="17158" y="35729"/>
                  </a:cubicBezTo>
                  <a:lnTo>
                    <a:pt x="17158" y="35729"/>
                  </a:lnTo>
                  <a:cubicBezTo>
                    <a:pt x="17208" y="35769"/>
                    <a:pt x="17259" y="35806"/>
                    <a:pt x="17308" y="35846"/>
                  </a:cubicBezTo>
                  <a:cubicBezTo>
                    <a:pt x="17345" y="35876"/>
                    <a:pt x="17387" y="35928"/>
                    <a:pt x="17430" y="35955"/>
                  </a:cubicBezTo>
                  <a:lnTo>
                    <a:pt x="17430" y="35955"/>
                  </a:lnTo>
                  <a:cubicBezTo>
                    <a:pt x="17473" y="36007"/>
                    <a:pt x="17517" y="36058"/>
                    <a:pt x="17560" y="36109"/>
                  </a:cubicBezTo>
                  <a:cubicBezTo>
                    <a:pt x="17563" y="36112"/>
                    <a:pt x="17566" y="36116"/>
                    <a:pt x="17569" y="36119"/>
                  </a:cubicBezTo>
                  <a:lnTo>
                    <a:pt x="17569" y="36119"/>
                  </a:lnTo>
                  <a:cubicBezTo>
                    <a:pt x="17565" y="36111"/>
                    <a:pt x="17562" y="36103"/>
                    <a:pt x="17559" y="36095"/>
                  </a:cubicBezTo>
                  <a:lnTo>
                    <a:pt x="17559" y="36095"/>
                  </a:lnTo>
                  <a:cubicBezTo>
                    <a:pt x="17562" y="36103"/>
                    <a:pt x="17566" y="36112"/>
                    <a:pt x="17569" y="36120"/>
                  </a:cubicBezTo>
                  <a:lnTo>
                    <a:pt x="17569" y="36120"/>
                  </a:lnTo>
                  <a:cubicBezTo>
                    <a:pt x="17569" y="36120"/>
                    <a:pt x="17569" y="36119"/>
                    <a:pt x="17569" y="36119"/>
                  </a:cubicBezTo>
                  <a:lnTo>
                    <a:pt x="17569" y="36119"/>
                  </a:lnTo>
                  <a:cubicBezTo>
                    <a:pt x="17604" y="36204"/>
                    <a:pt x="17623" y="36235"/>
                    <a:pt x="17628" y="36235"/>
                  </a:cubicBezTo>
                  <a:cubicBezTo>
                    <a:pt x="17629" y="36235"/>
                    <a:pt x="17630" y="36234"/>
                    <a:pt x="17630" y="36232"/>
                  </a:cubicBezTo>
                  <a:lnTo>
                    <a:pt x="17630" y="36232"/>
                  </a:lnTo>
                  <a:cubicBezTo>
                    <a:pt x="17675" y="36308"/>
                    <a:pt x="17727" y="36383"/>
                    <a:pt x="17765" y="36459"/>
                  </a:cubicBezTo>
                  <a:cubicBezTo>
                    <a:pt x="17777" y="36483"/>
                    <a:pt x="17787" y="36507"/>
                    <a:pt x="17796" y="36527"/>
                  </a:cubicBezTo>
                  <a:lnTo>
                    <a:pt x="17796" y="36527"/>
                  </a:lnTo>
                  <a:cubicBezTo>
                    <a:pt x="17815" y="36584"/>
                    <a:pt x="17835" y="36640"/>
                    <a:pt x="17851" y="36697"/>
                  </a:cubicBezTo>
                  <a:cubicBezTo>
                    <a:pt x="17896" y="36849"/>
                    <a:pt x="17931" y="37004"/>
                    <a:pt x="17955" y="37162"/>
                  </a:cubicBezTo>
                  <a:cubicBezTo>
                    <a:pt x="17965" y="37227"/>
                    <a:pt x="17973" y="37294"/>
                    <a:pt x="17980" y="37360"/>
                  </a:cubicBezTo>
                  <a:lnTo>
                    <a:pt x="17980" y="37360"/>
                  </a:lnTo>
                  <a:cubicBezTo>
                    <a:pt x="17978" y="37345"/>
                    <a:pt x="17977" y="37339"/>
                    <a:pt x="17977" y="37339"/>
                  </a:cubicBezTo>
                  <a:lnTo>
                    <a:pt x="17977" y="37339"/>
                  </a:lnTo>
                  <a:cubicBezTo>
                    <a:pt x="17975" y="37339"/>
                    <a:pt x="17986" y="37489"/>
                    <a:pt x="17988" y="37531"/>
                  </a:cubicBezTo>
                  <a:cubicBezTo>
                    <a:pt x="17992" y="37739"/>
                    <a:pt x="17985" y="37945"/>
                    <a:pt x="17968" y="38152"/>
                  </a:cubicBezTo>
                  <a:cubicBezTo>
                    <a:pt x="17926" y="38613"/>
                    <a:pt x="17849" y="39068"/>
                    <a:pt x="17738" y="39517"/>
                  </a:cubicBezTo>
                  <a:cubicBezTo>
                    <a:pt x="17100" y="42140"/>
                    <a:pt x="15452" y="44289"/>
                    <a:pt x="14164" y="46616"/>
                  </a:cubicBezTo>
                  <a:cubicBezTo>
                    <a:pt x="12796" y="49087"/>
                    <a:pt x="11733" y="51966"/>
                    <a:pt x="13044" y="54692"/>
                  </a:cubicBezTo>
                  <a:cubicBezTo>
                    <a:pt x="13768" y="56195"/>
                    <a:pt x="15054" y="57465"/>
                    <a:pt x="16581" y="58131"/>
                  </a:cubicBezTo>
                  <a:cubicBezTo>
                    <a:pt x="17907" y="58709"/>
                    <a:pt x="19330" y="58799"/>
                    <a:pt x="20752" y="58927"/>
                  </a:cubicBezTo>
                  <a:cubicBezTo>
                    <a:pt x="21083" y="58957"/>
                    <a:pt x="21414" y="58992"/>
                    <a:pt x="21743" y="59042"/>
                  </a:cubicBezTo>
                  <a:cubicBezTo>
                    <a:pt x="22019" y="59083"/>
                    <a:pt x="22345" y="59149"/>
                    <a:pt x="22477" y="59189"/>
                  </a:cubicBezTo>
                  <a:cubicBezTo>
                    <a:pt x="22634" y="59235"/>
                    <a:pt x="22787" y="59288"/>
                    <a:pt x="22941" y="59344"/>
                  </a:cubicBezTo>
                  <a:cubicBezTo>
                    <a:pt x="22960" y="59350"/>
                    <a:pt x="23053" y="59392"/>
                    <a:pt x="23056" y="59392"/>
                  </a:cubicBezTo>
                  <a:cubicBezTo>
                    <a:pt x="23056" y="59392"/>
                    <a:pt x="23056" y="59392"/>
                    <a:pt x="23056" y="59392"/>
                  </a:cubicBezTo>
                  <a:lnTo>
                    <a:pt x="23056" y="59392"/>
                  </a:lnTo>
                  <a:cubicBezTo>
                    <a:pt x="23108" y="59417"/>
                    <a:pt x="23159" y="59443"/>
                    <a:pt x="23209" y="59471"/>
                  </a:cubicBezTo>
                  <a:cubicBezTo>
                    <a:pt x="23396" y="59570"/>
                    <a:pt x="23589" y="59687"/>
                    <a:pt x="23771" y="59864"/>
                  </a:cubicBezTo>
                  <a:cubicBezTo>
                    <a:pt x="24085" y="60168"/>
                    <a:pt x="24534" y="60464"/>
                    <a:pt x="24991" y="60464"/>
                  </a:cubicBezTo>
                  <a:cubicBezTo>
                    <a:pt x="25105" y="60464"/>
                    <a:pt x="25219" y="60445"/>
                    <a:pt x="25332" y="60404"/>
                  </a:cubicBezTo>
                  <a:cubicBezTo>
                    <a:pt x="25831" y="60222"/>
                    <a:pt x="25805" y="59609"/>
                    <a:pt x="25462" y="59276"/>
                  </a:cubicBezTo>
                  <a:cubicBezTo>
                    <a:pt x="24319" y="58168"/>
                    <a:pt x="22955" y="57554"/>
                    <a:pt x="21386" y="57310"/>
                  </a:cubicBezTo>
                  <a:cubicBezTo>
                    <a:pt x="20177" y="57120"/>
                    <a:pt x="18802" y="57152"/>
                    <a:pt x="17685" y="56867"/>
                  </a:cubicBezTo>
                  <a:cubicBezTo>
                    <a:pt x="17163" y="56735"/>
                    <a:pt x="16720" y="56542"/>
                    <a:pt x="16335" y="56232"/>
                  </a:cubicBezTo>
                  <a:cubicBezTo>
                    <a:pt x="15864" y="55850"/>
                    <a:pt x="15431" y="55292"/>
                    <a:pt x="15132" y="54724"/>
                  </a:cubicBezTo>
                  <a:cubicBezTo>
                    <a:pt x="14560" y="53634"/>
                    <a:pt x="14539" y="52407"/>
                    <a:pt x="14801" y="51227"/>
                  </a:cubicBezTo>
                  <a:cubicBezTo>
                    <a:pt x="15392" y="48554"/>
                    <a:pt x="17202" y="46265"/>
                    <a:pt x="18517" y="43918"/>
                  </a:cubicBezTo>
                  <a:cubicBezTo>
                    <a:pt x="19477" y="42204"/>
                    <a:pt x="20305" y="40076"/>
                    <a:pt x="20188" y="38069"/>
                  </a:cubicBezTo>
                  <a:cubicBezTo>
                    <a:pt x="20097" y="36493"/>
                    <a:pt x="19294" y="35274"/>
                    <a:pt x="17977" y="34429"/>
                  </a:cubicBezTo>
                  <a:cubicBezTo>
                    <a:pt x="16899" y="33737"/>
                    <a:pt x="15619" y="33424"/>
                    <a:pt x="14391" y="33120"/>
                  </a:cubicBezTo>
                  <a:cubicBezTo>
                    <a:pt x="13766" y="32965"/>
                    <a:pt x="13142" y="32815"/>
                    <a:pt x="12528" y="32623"/>
                  </a:cubicBezTo>
                  <a:cubicBezTo>
                    <a:pt x="12220" y="32528"/>
                    <a:pt x="11915" y="32422"/>
                    <a:pt x="11616" y="32301"/>
                  </a:cubicBezTo>
                  <a:cubicBezTo>
                    <a:pt x="11582" y="32287"/>
                    <a:pt x="11538" y="32274"/>
                    <a:pt x="11497" y="32258"/>
                  </a:cubicBezTo>
                  <a:lnTo>
                    <a:pt x="11497" y="32258"/>
                  </a:lnTo>
                  <a:cubicBezTo>
                    <a:pt x="11475" y="32243"/>
                    <a:pt x="11451" y="32229"/>
                    <a:pt x="11429" y="32218"/>
                  </a:cubicBezTo>
                  <a:cubicBezTo>
                    <a:pt x="11285" y="32144"/>
                    <a:pt x="11140" y="32072"/>
                    <a:pt x="11001" y="31991"/>
                  </a:cubicBezTo>
                  <a:cubicBezTo>
                    <a:pt x="10944" y="31958"/>
                    <a:pt x="10888" y="31922"/>
                    <a:pt x="10831" y="31890"/>
                  </a:cubicBezTo>
                  <a:lnTo>
                    <a:pt x="10831" y="31890"/>
                  </a:lnTo>
                  <a:cubicBezTo>
                    <a:pt x="10713" y="31800"/>
                    <a:pt x="10593" y="31716"/>
                    <a:pt x="10480" y="31620"/>
                  </a:cubicBezTo>
                  <a:cubicBezTo>
                    <a:pt x="10448" y="31593"/>
                    <a:pt x="10416" y="31564"/>
                    <a:pt x="10384" y="31535"/>
                  </a:cubicBezTo>
                  <a:lnTo>
                    <a:pt x="10384" y="31535"/>
                  </a:lnTo>
                  <a:cubicBezTo>
                    <a:pt x="10399" y="31550"/>
                    <a:pt x="10405" y="31557"/>
                    <a:pt x="10404" y="31557"/>
                  </a:cubicBezTo>
                  <a:cubicBezTo>
                    <a:pt x="10401" y="31557"/>
                    <a:pt x="10378" y="31537"/>
                    <a:pt x="10337" y="31493"/>
                  </a:cubicBezTo>
                  <a:lnTo>
                    <a:pt x="10337" y="31493"/>
                  </a:lnTo>
                  <a:cubicBezTo>
                    <a:pt x="10353" y="31507"/>
                    <a:pt x="10368" y="31521"/>
                    <a:pt x="10384" y="31535"/>
                  </a:cubicBezTo>
                  <a:lnTo>
                    <a:pt x="10384" y="31535"/>
                  </a:lnTo>
                  <a:cubicBezTo>
                    <a:pt x="10372" y="31524"/>
                    <a:pt x="10356" y="31508"/>
                    <a:pt x="10333" y="31489"/>
                  </a:cubicBezTo>
                  <a:lnTo>
                    <a:pt x="10333" y="31489"/>
                  </a:lnTo>
                  <a:cubicBezTo>
                    <a:pt x="10335" y="31490"/>
                    <a:pt x="10336" y="31491"/>
                    <a:pt x="10337" y="31493"/>
                  </a:cubicBezTo>
                  <a:lnTo>
                    <a:pt x="10337" y="31493"/>
                  </a:lnTo>
                  <a:cubicBezTo>
                    <a:pt x="10324" y="31482"/>
                    <a:pt x="10312" y="31471"/>
                    <a:pt x="10300" y="31460"/>
                  </a:cubicBezTo>
                  <a:lnTo>
                    <a:pt x="10300" y="31460"/>
                  </a:lnTo>
                  <a:cubicBezTo>
                    <a:pt x="10312" y="31471"/>
                    <a:pt x="10323" y="31480"/>
                    <a:pt x="10333" y="31489"/>
                  </a:cubicBezTo>
                  <a:lnTo>
                    <a:pt x="10333" y="31489"/>
                  </a:lnTo>
                  <a:cubicBezTo>
                    <a:pt x="10329" y="31485"/>
                    <a:pt x="10325" y="31480"/>
                    <a:pt x="10320" y="31475"/>
                  </a:cubicBezTo>
                  <a:cubicBezTo>
                    <a:pt x="10275" y="31425"/>
                    <a:pt x="10232" y="31374"/>
                    <a:pt x="10190" y="31324"/>
                  </a:cubicBezTo>
                  <a:lnTo>
                    <a:pt x="10190" y="31324"/>
                  </a:lnTo>
                  <a:cubicBezTo>
                    <a:pt x="10339" y="31271"/>
                    <a:pt x="10485" y="31210"/>
                    <a:pt x="10629" y="31144"/>
                  </a:cubicBezTo>
                  <a:cubicBezTo>
                    <a:pt x="11084" y="30932"/>
                    <a:pt x="11526" y="30690"/>
                    <a:pt x="11948" y="30417"/>
                  </a:cubicBezTo>
                  <a:cubicBezTo>
                    <a:pt x="12907" y="29809"/>
                    <a:pt x="13797" y="29083"/>
                    <a:pt x="14600" y="28281"/>
                  </a:cubicBezTo>
                  <a:cubicBezTo>
                    <a:pt x="15988" y="26898"/>
                    <a:pt x="17752" y="24786"/>
                    <a:pt x="17218" y="22656"/>
                  </a:cubicBezTo>
                  <a:cubicBezTo>
                    <a:pt x="16773" y="20878"/>
                    <a:pt x="15040" y="19461"/>
                    <a:pt x="13254" y="19461"/>
                  </a:cubicBezTo>
                  <a:cubicBezTo>
                    <a:pt x="12761" y="19461"/>
                    <a:pt x="12264" y="19568"/>
                    <a:pt x="11788" y="19806"/>
                  </a:cubicBezTo>
                  <a:cubicBezTo>
                    <a:pt x="9881" y="20762"/>
                    <a:pt x="8485" y="22808"/>
                    <a:pt x="7660" y="24724"/>
                  </a:cubicBezTo>
                  <a:cubicBezTo>
                    <a:pt x="6966" y="26337"/>
                    <a:pt x="6845" y="28259"/>
                    <a:pt x="7404" y="29942"/>
                  </a:cubicBezTo>
                  <a:lnTo>
                    <a:pt x="7404" y="29942"/>
                  </a:lnTo>
                  <a:cubicBezTo>
                    <a:pt x="7265" y="29960"/>
                    <a:pt x="7126" y="29976"/>
                    <a:pt x="6988" y="29987"/>
                  </a:cubicBezTo>
                  <a:cubicBezTo>
                    <a:pt x="6817" y="30002"/>
                    <a:pt x="6646" y="30011"/>
                    <a:pt x="6475" y="30016"/>
                  </a:cubicBezTo>
                  <a:cubicBezTo>
                    <a:pt x="6454" y="30017"/>
                    <a:pt x="6432" y="30017"/>
                    <a:pt x="6411" y="30017"/>
                  </a:cubicBezTo>
                  <a:cubicBezTo>
                    <a:pt x="6373" y="30017"/>
                    <a:pt x="6336" y="30016"/>
                    <a:pt x="6298" y="30016"/>
                  </a:cubicBezTo>
                  <a:cubicBezTo>
                    <a:pt x="6263" y="30016"/>
                    <a:pt x="6229" y="30017"/>
                    <a:pt x="6194" y="30018"/>
                  </a:cubicBezTo>
                  <a:cubicBezTo>
                    <a:pt x="6185" y="30018"/>
                    <a:pt x="6178" y="30018"/>
                    <a:pt x="6172" y="30019"/>
                  </a:cubicBezTo>
                  <a:lnTo>
                    <a:pt x="6172" y="30019"/>
                  </a:lnTo>
                  <a:cubicBezTo>
                    <a:pt x="6159" y="30018"/>
                    <a:pt x="6143" y="30016"/>
                    <a:pt x="6124" y="30015"/>
                  </a:cubicBezTo>
                  <a:cubicBezTo>
                    <a:pt x="5962" y="30000"/>
                    <a:pt x="5801" y="29986"/>
                    <a:pt x="5641" y="29962"/>
                  </a:cubicBezTo>
                  <a:cubicBezTo>
                    <a:pt x="5569" y="29952"/>
                    <a:pt x="5497" y="29938"/>
                    <a:pt x="5425" y="29927"/>
                  </a:cubicBezTo>
                  <a:cubicBezTo>
                    <a:pt x="5404" y="29922"/>
                    <a:pt x="5383" y="29917"/>
                    <a:pt x="5361" y="29912"/>
                  </a:cubicBezTo>
                  <a:lnTo>
                    <a:pt x="5361" y="29912"/>
                  </a:lnTo>
                  <a:cubicBezTo>
                    <a:pt x="5235" y="29864"/>
                    <a:pt x="5095" y="29839"/>
                    <a:pt x="4967" y="29793"/>
                  </a:cubicBezTo>
                  <a:cubicBezTo>
                    <a:pt x="4912" y="29773"/>
                    <a:pt x="4859" y="29746"/>
                    <a:pt x="4805" y="29728"/>
                  </a:cubicBezTo>
                  <a:lnTo>
                    <a:pt x="4805" y="29728"/>
                  </a:lnTo>
                  <a:cubicBezTo>
                    <a:pt x="4801" y="29726"/>
                    <a:pt x="4796" y="29723"/>
                    <a:pt x="4791" y="29721"/>
                  </a:cubicBezTo>
                  <a:cubicBezTo>
                    <a:pt x="4681" y="29662"/>
                    <a:pt x="4573" y="29589"/>
                    <a:pt x="4462" y="29533"/>
                  </a:cubicBezTo>
                  <a:lnTo>
                    <a:pt x="4462" y="29533"/>
                  </a:lnTo>
                  <a:cubicBezTo>
                    <a:pt x="4409" y="29493"/>
                    <a:pt x="4355" y="29453"/>
                    <a:pt x="4304" y="29411"/>
                  </a:cubicBezTo>
                  <a:cubicBezTo>
                    <a:pt x="4255" y="29371"/>
                    <a:pt x="4209" y="29330"/>
                    <a:pt x="4161" y="29290"/>
                  </a:cubicBezTo>
                  <a:lnTo>
                    <a:pt x="4161" y="29290"/>
                  </a:lnTo>
                  <a:cubicBezTo>
                    <a:pt x="4074" y="29187"/>
                    <a:pt x="3976" y="29092"/>
                    <a:pt x="3890" y="28986"/>
                  </a:cubicBezTo>
                  <a:cubicBezTo>
                    <a:pt x="3852" y="28938"/>
                    <a:pt x="3816" y="28888"/>
                    <a:pt x="3776" y="28840"/>
                  </a:cubicBezTo>
                  <a:lnTo>
                    <a:pt x="3776" y="28840"/>
                  </a:lnTo>
                  <a:cubicBezTo>
                    <a:pt x="3704" y="28714"/>
                    <a:pt x="3621" y="28596"/>
                    <a:pt x="3552" y="28468"/>
                  </a:cubicBezTo>
                  <a:cubicBezTo>
                    <a:pt x="3483" y="28342"/>
                    <a:pt x="3417" y="28214"/>
                    <a:pt x="3358" y="28082"/>
                  </a:cubicBezTo>
                  <a:cubicBezTo>
                    <a:pt x="3330" y="28019"/>
                    <a:pt x="3304" y="27955"/>
                    <a:pt x="3277" y="27893"/>
                  </a:cubicBezTo>
                  <a:cubicBezTo>
                    <a:pt x="3275" y="27890"/>
                    <a:pt x="3274" y="27887"/>
                    <a:pt x="3272" y="27884"/>
                  </a:cubicBezTo>
                  <a:lnTo>
                    <a:pt x="3272" y="27884"/>
                  </a:lnTo>
                  <a:cubicBezTo>
                    <a:pt x="3263" y="27860"/>
                    <a:pt x="3255" y="27837"/>
                    <a:pt x="3246" y="27813"/>
                  </a:cubicBezTo>
                  <a:cubicBezTo>
                    <a:pt x="3031" y="27192"/>
                    <a:pt x="2881" y="26553"/>
                    <a:pt x="2798" y="25901"/>
                  </a:cubicBezTo>
                  <a:cubicBezTo>
                    <a:pt x="2774" y="25728"/>
                    <a:pt x="2756" y="25556"/>
                    <a:pt x="2738" y="25382"/>
                  </a:cubicBezTo>
                  <a:cubicBezTo>
                    <a:pt x="2736" y="25356"/>
                    <a:pt x="2734" y="25339"/>
                    <a:pt x="2733" y="25326"/>
                  </a:cubicBezTo>
                  <a:lnTo>
                    <a:pt x="2733" y="25326"/>
                  </a:lnTo>
                  <a:cubicBezTo>
                    <a:pt x="2733" y="25320"/>
                    <a:pt x="2732" y="25299"/>
                    <a:pt x="2729" y="25246"/>
                  </a:cubicBezTo>
                  <a:cubicBezTo>
                    <a:pt x="2722" y="25149"/>
                    <a:pt x="2716" y="25053"/>
                    <a:pt x="2713" y="24955"/>
                  </a:cubicBezTo>
                  <a:cubicBezTo>
                    <a:pt x="2694" y="24567"/>
                    <a:pt x="2690" y="24179"/>
                    <a:pt x="2698" y="23791"/>
                  </a:cubicBezTo>
                  <a:cubicBezTo>
                    <a:pt x="2719" y="22957"/>
                    <a:pt x="2783" y="22126"/>
                    <a:pt x="2890" y="21299"/>
                  </a:cubicBezTo>
                  <a:cubicBezTo>
                    <a:pt x="3357" y="17632"/>
                    <a:pt x="4406" y="14162"/>
                    <a:pt x="5766" y="10761"/>
                  </a:cubicBezTo>
                  <a:cubicBezTo>
                    <a:pt x="6900" y="7918"/>
                    <a:pt x="8229" y="4980"/>
                    <a:pt x="10153" y="2571"/>
                  </a:cubicBezTo>
                  <a:cubicBezTo>
                    <a:pt x="10192" y="2521"/>
                    <a:pt x="10232" y="2472"/>
                    <a:pt x="10272" y="2422"/>
                  </a:cubicBezTo>
                  <a:cubicBezTo>
                    <a:pt x="10293" y="2397"/>
                    <a:pt x="10316" y="2371"/>
                    <a:pt x="10337" y="2345"/>
                  </a:cubicBezTo>
                  <a:lnTo>
                    <a:pt x="10337" y="2345"/>
                  </a:lnTo>
                  <a:cubicBezTo>
                    <a:pt x="10410" y="2262"/>
                    <a:pt x="10484" y="2180"/>
                    <a:pt x="10560" y="2099"/>
                  </a:cubicBezTo>
                  <a:cubicBezTo>
                    <a:pt x="10715" y="1935"/>
                    <a:pt x="10876" y="1778"/>
                    <a:pt x="11047" y="1630"/>
                  </a:cubicBezTo>
                  <a:cubicBezTo>
                    <a:pt x="11750" y="1024"/>
                    <a:pt x="10588" y="1"/>
                    <a:pt x="973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2" name="Google Shape;792;p21"/>
            <p:cNvSpPr/>
            <p:nvPr/>
          </p:nvSpPr>
          <p:spPr>
            <a:xfrm rot="-2225305">
              <a:off x="8513182" y="3745809"/>
              <a:ext cx="435765" cy="1423073"/>
            </a:xfrm>
            <a:custGeom>
              <a:avLst/>
              <a:gdLst/>
              <a:ahLst/>
              <a:cxnLst/>
              <a:rect l="l" t="t" r="r" b="b"/>
              <a:pathLst>
                <a:path w="15040" h="49116" extrusionOk="0">
                  <a:moveTo>
                    <a:pt x="2622" y="0"/>
                  </a:moveTo>
                  <a:cubicBezTo>
                    <a:pt x="2279" y="0"/>
                    <a:pt x="1966" y="93"/>
                    <a:pt x="1911" y="396"/>
                  </a:cubicBezTo>
                  <a:lnTo>
                    <a:pt x="1909" y="396"/>
                  </a:lnTo>
                  <a:cubicBezTo>
                    <a:pt x="1170" y="4445"/>
                    <a:pt x="0" y="8600"/>
                    <a:pt x="387" y="12750"/>
                  </a:cubicBezTo>
                  <a:cubicBezTo>
                    <a:pt x="561" y="14618"/>
                    <a:pt x="1107" y="16551"/>
                    <a:pt x="2154" y="18121"/>
                  </a:cubicBezTo>
                  <a:cubicBezTo>
                    <a:pt x="2937" y="19295"/>
                    <a:pt x="4098" y="20091"/>
                    <a:pt x="5333" y="20727"/>
                  </a:cubicBezTo>
                  <a:cubicBezTo>
                    <a:pt x="5897" y="21017"/>
                    <a:pt x="6464" y="21298"/>
                    <a:pt x="7006" y="21629"/>
                  </a:cubicBezTo>
                  <a:cubicBezTo>
                    <a:pt x="7157" y="21722"/>
                    <a:pt x="7306" y="21818"/>
                    <a:pt x="7453" y="21917"/>
                  </a:cubicBezTo>
                  <a:cubicBezTo>
                    <a:pt x="7485" y="21938"/>
                    <a:pt x="7517" y="21961"/>
                    <a:pt x="7548" y="21983"/>
                  </a:cubicBezTo>
                  <a:lnTo>
                    <a:pt x="7548" y="21983"/>
                  </a:lnTo>
                  <a:cubicBezTo>
                    <a:pt x="7581" y="22006"/>
                    <a:pt x="7646" y="22053"/>
                    <a:pt x="7673" y="22075"/>
                  </a:cubicBezTo>
                  <a:cubicBezTo>
                    <a:pt x="8022" y="22350"/>
                    <a:pt x="8354" y="22636"/>
                    <a:pt x="8675" y="22942"/>
                  </a:cubicBezTo>
                  <a:cubicBezTo>
                    <a:pt x="9261" y="23505"/>
                    <a:pt x="9958" y="24216"/>
                    <a:pt x="10290" y="24815"/>
                  </a:cubicBezTo>
                  <a:cubicBezTo>
                    <a:pt x="10641" y="25447"/>
                    <a:pt x="10772" y="25871"/>
                    <a:pt x="10764" y="26580"/>
                  </a:cubicBezTo>
                  <a:cubicBezTo>
                    <a:pt x="10758" y="27147"/>
                    <a:pt x="10613" y="27661"/>
                    <a:pt x="10386" y="28272"/>
                  </a:cubicBezTo>
                  <a:cubicBezTo>
                    <a:pt x="10124" y="28975"/>
                    <a:pt x="9796" y="29652"/>
                    <a:pt x="9488" y="30336"/>
                  </a:cubicBezTo>
                  <a:cubicBezTo>
                    <a:pt x="8680" y="32128"/>
                    <a:pt x="8081" y="33925"/>
                    <a:pt x="7886" y="35895"/>
                  </a:cubicBezTo>
                  <a:cubicBezTo>
                    <a:pt x="7421" y="40569"/>
                    <a:pt x="9649" y="44705"/>
                    <a:pt x="12362" y="48335"/>
                  </a:cubicBezTo>
                  <a:cubicBezTo>
                    <a:pt x="12712" y="48804"/>
                    <a:pt x="13393" y="49116"/>
                    <a:pt x="13996" y="49116"/>
                  </a:cubicBezTo>
                  <a:cubicBezTo>
                    <a:pt x="14077" y="49116"/>
                    <a:pt x="14156" y="49110"/>
                    <a:pt x="14233" y="49099"/>
                  </a:cubicBezTo>
                  <a:cubicBezTo>
                    <a:pt x="14838" y="49007"/>
                    <a:pt x="15039" y="48506"/>
                    <a:pt x="14674" y="48017"/>
                  </a:cubicBezTo>
                  <a:cubicBezTo>
                    <a:pt x="12375" y="44940"/>
                    <a:pt x="10450" y="41528"/>
                    <a:pt x="10539" y="37574"/>
                  </a:cubicBezTo>
                  <a:cubicBezTo>
                    <a:pt x="10582" y="35627"/>
                    <a:pt x="11092" y="33807"/>
                    <a:pt x="11860" y="32032"/>
                  </a:cubicBezTo>
                  <a:cubicBezTo>
                    <a:pt x="12415" y="30756"/>
                    <a:pt x="13130" y="29495"/>
                    <a:pt x="13381" y="28113"/>
                  </a:cubicBezTo>
                  <a:cubicBezTo>
                    <a:pt x="13662" y="26562"/>
                    <a:pt x="13156" y="25164"/>
                    <a:pt x="12210" y="23930"/>
                  </a:cubicBezTo>
                  <a:cubicBezTo>
                    <a:pt x="11103" y="22484"/>
                    <a:pt x="9622" y="21198"/>
                    <a:pt x="8047" y="20286"/>
                  </a:cubicBezTo>
                  <a:cubicBezTo>
                    <a:pt x="7510" y="19976"/>
                    <a:pt x="6951" y="19707"/>
                    <a:pt x="6403" y="19418"/>
                  </a:cubicBezTo>
                  <a:cubicBezTo>
                    <a:pt x="6175" y="19298"/>
                    <a:pt x="5948" y="19174"/>
                    <a:pt x="5729" y="19040"/>
                  </a:cubicBezTo>
                  <a:cubicBezTo>
                    <a:pt x="5620" y="18972"/>
                    <a:pt x="5515" y="18900"/>
                    <a:pt x="5408" y="18830"/>
                  </a:cubicBezTo>
                  <a:lnTo>
                    <a:pt x="5408" y="18830"/>
                  </a:lnTo>
                  <a:cubicBezTo>
                    <a:pt x="5469" y="18869"/>
                    <a:pt x="5496" y="18885"/>
                    <a:pt x="5499" y="18885"/>
                  </a:cubicBezTo>
                  <a:cubicBezTo>
                    <a:pt x="5510" y="18885"/>
                    <a:pt x="5241" y="18695"/>
                    <a:pt x="5178" y="18640"/>
                  </a:cubicBezTo>
                  <a:cubicBezTo>
                    <a:pt x="5143" y="18610"/>
                    <a:pt x="5024" y="18496"/>
                    <a:pt x="4968" y="18445"/>
                  </a:cubicBezTo>
                  <a:lnTo>
                    <a:pt x="4968" y="18445"/>
                  </a:lnTo>
                  <a:cubicBezTo>
                    <a:pt x="4920" y="18388"/>
                    <a:pt x="4796" y="18249"/>
                    <a:pt x="4763" y="18207"/>
                  </a:cubicBezTo>
                  <a:cubicBezTo>
                    <a:pt x="4657" y="18078"/>
                    <a:pt x="4558" y="17942"/>
                    <a:pt x="4465" y="17803"/>
                  </a:cubicBezTo>
                  <a:cubicBezTo>
                    <a:pt x="4323" y="17589"/>
                    <a:pt x="4379" y="17678"/>
                    <a:pt x="4247" y="17421"/>
                  </a:cubicBezTo>
                  <a:cubicBezTo>
                    <a:pt x="3831" y="16626"/>
                    <a:pt x="3531" y="15749"/>
                    <a:pt x="3333" y="14875"/>
                  </a:cubicBezTo>
                  <a:cubicBezTo>
                    <a:pt x="2838" y="12678"/>
                    <a:pt x="3021" y="10352"/>
                    <a:pt x="3328" y="8143"/>
                  </a:cubicBezTo>
                  <a:cubicBezTo>
                    <a:pt x="3640" y="5903"/>
                    <a:pt x="4151" y="3699"/>
                    <a:pt x="4556" y="1476"/>
                  </a:cubicBezTo>
                  <a:cubicBezTo>
                    <a:pt x="4673" y="841"/>
                    <a:pt x="4080" y="390"/>
                    <a:pt x="3545" y="171"/>
                  </a:cubicBezTo>
                  <a:cubicBezTo>
                    <a:pt x="3375" y="102"/>
                    <a:pt x="2981" y="0"/>
                    <a:pt x="2622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3" name="Google Shape;793;p21"/>
            <p:cNvSpPr/>
            <p:nvPr/>
          </p:nvSpPr>
          <p:spPr>
            <a:xfrm>
              <a:off x="8054827" y="-79728"/>
              <a:ext cx="1054835" cy="1431162"/>
            </a:xfrm>
            <a:custGeom>
              <a:avLst/>
              <a:gdLst/>
              <a:ahLst/>
              <a:cxnLst/>
              <a:rect l="l" t="t" r="r" b="b"/>
              <a:pathLst>
                <a:path w="36405" h="49393" extrusionOk="0">
                  <a:moveTo>
                    <a:pt x="14570" y="18820"/>
                  </a:moveTo>
                  <a:cubicBezTo>
                    <a:pt x="14571" y="18820"/>
                    <a:pt x="14584" y="18822"/>
                    <a:pt x="14618" y="18826"/>
                  </a:cubicBezTo>
                  <a:lnTo>
                    <a:pt x="14618" y="18826"/>
                  </a:lnTo>
                  <a:cubicBezTo>
                    <a:pt x="14592" y="18823"/>
                    <a:pt x="14569" y="18820"/>
                    <a:pt x="14570" y="18820"/>
                  </a:cubicBezTo>
                  <a:close/>
                  <a:moveTo>
                    <a:pt x="14649" y="18829"/>
                  </a:moveTo>
                  <a:cubicBezTo>
                    <a:pt x="14656" y="18830"/>
                    <a:pt x="14663" y="18831"/>
                    <a:pt x="14671" y="18831"/>
                  </a:cubicBezTo>
                  <a:cubicBezTo>
                    <a:pt x="14664" y="18831"/>
                    <a:pt x="14656" y="18830"/>
                    <a:pt x="14649" y="18829"/>
                  </a:cubicBezTo>
                  <a:close/>
                  <a:moveTo>
                    <a:pt x="4756" y="1"/>
                  </a:moveTo>
                  <a:cubicBezTo>
                    <a:pt x="4233" y="1"/>
                    <a:pt x="3605" y="121"/>
                    <a:pt x="3325" y="476"/>
                  </a:cubicBezTo>
                  <a:lnTo>
                    <a:pt x="3326" y="476"/>
                  </a:lnTo>
                  <a:cubicBezTo>
                    <a:pt x="2008" y="2142"/>
                    <a:pt x="1178" y="4142"/>
                    <a:pt x="699" y="6201"/>
                  </a:cubicBezTo>
                  <a:cubicBezTo>
                    <a:pt x="189" y="8379"/>
                    <a:pt x="0" y="10711"/>
                    <a:pt x="513" y="12908"/>
                  </a:cubicBezTo>
                  <a:cubicBezTo>
                    <a:pt x="1037" y="15152"/>
                    <a:pt x="2290" y="16981"/>
                    <a:pt x="4410" y="17964"/>
                  </a:cubicBezTo>
                  <a:cubicBezTo>
                    <a:pt x="5998" y="18700"/>
                    <a:pt x="7727" y="18857"/>
                    <a:pt x="9460" y="18857"/>
                  </a:cubicBezTo>
                  <a:cubicBezTo>
                    <a:pt x="10349" y="18857"/>
                    <a:pt x="11239" y="18815"/>
                    <a:pt x="12111" y="18790"/>
                  </a:cubicBezTo>
                  <a:cubicBezTo>
                    <a:pt x="12453" y="18779"/>
                    <a:pt x="12794" y="18772"/>
                    <a:pt x="13136" y="18772"/>
                  </a:cubicBezTo>
                  <a:cubicBezTo>
                    <a:pt x="13425" y="18772"/>
                    <a:pt x="13714" y="18777"/>
                    <a:pt x="14003" y="18790"/>
                  </a:cubicBezTo>
                  <a:cubicBezTo>
                    <a:pt x="14159" y="18796"/>
                    <a:pt x="14314" y="18804"/>
                    <a:pt x="14471" y="18815"/>
                  </a:cubicBezTo>
                  <a:cubicBezTo>
                    <a:pt x="14524" y="18819"/>
                    <a:pt x="14579" y="18823"/>
                    <a:pt x="14634" y="18828"/>
                  </a:cubicBezTo>
                  <a:lnTo>
                    <a:pt x="14634" y="18828"/>
                  </a:lnTo>
                  <a:cubicBezTo>
                    <a:pt x="14656" y="18831"/>
                    <a:pt x="14684" y="18835"/>
                    <a:pt x="14720" y="18839"/>
                  </a:cubicBezTo>
                  <a:cubicBezTo>
                    <a:pt x="15027" y="18879"/>
                    <a:pt x="15332" y="18924"/>
                    <a:pt x="15635" y="18988"/>
                  </a:cubicBezTo>
                  <a:cubicBezTo>
                    <a:pt x="16640" y="19200"/>
                    <a:pt x="17890" y="19807"/>
                    <a:pt x="18695" y="20664"/>
                  </a:cubicBezTo>
                  <a:cubicBezTo>
                    <a:pt x="19527" y="21549"/>
                    <a:pt x="20224" y="22576"/>
                    <a:pt x="20570" y="23749"/>
                  </a:cubicBezTo>
                  <a:cubicBezTo>
                    <a:pt x="20886" y="24819"/>
                    <a:pt x="20955" y="25940"/>
                    <a:pt x="20971" y="27052"/>
                  </a:cubicBezTo>
                  <a:cubicBezTo>
                    <a:pt x="20990" y="28322"/>
                    <a:pt x="20957" y="29591"/>
                    <a:pt x="21038" y="30859"/>
                  </a:cubicBezTo>
                  <a:cubicBezTo>
                    <a:pt x="21109" y="31947"/>
                    <a:pt x="21323" y="33040"/>
                    <a:pt x="21492" y="34117"/>
                  </a:cubicBezTo>
                  <a:cubicBezTo>
                    <a:pt x="21808" y="36134"/>
                    <a:pt x="22180" y="38161"/>
                    <a:pt x="22863" y="40093"/>
                  </a:cubicBezTo>
                  <a:cubicBezTo>
                    <a:pt x="23527" y="41973"/>
                    <a:pt x="24467" y="43754"/>
                    <a:pt x="25866" y="45194"/>
                  </a:cubicBezTo>
                  <a:cubicBezTo>
                    <a:pt x="27515" y="46892"/>
                    <a:pt x="29609" y="48042"/>
                    <a:pt x="31850" y="48764"/>
                  </a:cubicBezTo>
                  <a:cubicBezTo>
                    <a:pt x="32564" y="48994"/>
                    <a:pt x="33293" y="49180"/>
                    <a:pt x="34025" y="49343"/>
                  </a:cubicBezTo>
                  <a:cubicBezTo>
                    <a:pt x="34171" y="49376"/>
                    <a:pt x="34339" y="49393"/>
                    <a:pt x="34515" y="49393"/>
                  </a:cubicBezTo>
                  <a:cubicBezTo>
                    <a:pt x="35034" y="49393"/>
                    <a:pt x="35624" y="49242"/>
                    <a:pt x="35945" y="48906"/>
                  </a:cubicBezTo>
                  <a:cubicBezTo>
                    <a:pt x="36405" y="48427"/>
                    <a:pt x="35742" y="48132"/>
                    <a:pt x="35343" y="48042"/>
                  </a:cubicBezTo>
                  <a:cubicBezTo>
                    <a:pt x="33117" y="47542"/>
                    <a:pt x="30972" y="46657"/>
                    <a:pt x="29210" y="45162"/>
                  </a:cubicBezTo>
                  <a:cubicBezTo>
                    <a:pt x="27772" y="43941"/>
                    <a:pt x="26721" y="42297"/>
                    <a:pt x="25997" y="40569"/>
                  </a:cubicBezTo>
                  <a:cubicBezTo>
                    <a:pt x="25240" y="38761"/>
                    <a:pt x="24837" y="36808"/>
                    <a:pt x="24506" y="34883"/>
                  </a:cubicBezTo>
                  <a:cubicBezTo>
                    <a:pt x="24332" y="33863"/>
                    <a:pt x="24182" y="32837"/>
                    <a:pt x="24032" y="31813"/>
                  </a:cubicBezTo>
                  <a:cubicBezTo>
                    <a:pt x="23850" y="30583"/>
                    <a:pt x="23821" y="29356"/>
                    <a:pt x="23820" y="28115"/>
                  </a:cubicBezTo>
                  <a:cubicBezTo>
                    <a:pt x="23818" y="25859"/>
                    <a:pt x="23799" y="23608"/>
                    <a:pt x="22609" y="21606"/>
                  </a:cubicBezTo>
                  <a:cubicBezTo>
                    <a:pt x="21187" y="19216"/>
                    <a:pt x="18762" y="17862"/>
                    <a:pt x="16038" y="17537"/>
                  </a:cubicBezTo>
                  <a:cubicBezTo>
                    <a:pt x="15248" y="17443"/>
                    <a:pt x="14457" y="17412"/>
                    <a:pt x="13665" y="17412"/>
                  </a:cubicBezTo>
                  <a:cubicBezTo>
                    <a:pt x="13152" y="17412"/>
                    <a:pt x="12639" y="17425"/>
                    <a:pt x="12124" y="17443"/>
                  </a:cubicBezTo>
                  <a:cubicBezTo>
                    <a:pt x="11515" y="17466"/>
                    <a:pt x="10907" y="17489"/>
                    <a:pt x="10298" y="17494"/>
                  </a:cubicBezTo>
                  <a:cubicBezTo>
                    <a:pt x="10236" y="17495"/>
                    <a:pt x="10174" y="17495"/>
                    <a:pt x="10111" y="17495"/>
                  </a:cubicBezTo>
                  <a:cubicBezTo>
                    <a:pt x="9884" y="17495"/>
                    <a:pt x="9657" y="17492"/>
                    <a:pt x="9429" y="17485"/>
                  </a:cubicBezTo>
                  <a:cubicBezTo>
                    <a:pt x="9274" y="17480"/>
                    <a:pt x="9119" y="17472"/>
                    <a:pt x="8966" y="17464"/>
                  </a:cubicBezTo>
                  <a:cubicBezTo>
                    <a:pt x="8913" y="17460"/>
                    <a:pt x="8629" y="17434"/>
                    <a:pt x="8602" y="17434"/>
                  </a:cubicBezTo>
                  <a:cubicBezTo>
                    <a:pt x="8594" y="17434"/>
                    <a:pt x="8608" y="17436"/>
                    <a:pt x="8656" y="17442"/>
                  </a:cubicBezTo>
                  <a:cubicBezTo>
                    <a:pt x="8063" y="17371"/>
                    <a:pt x="7584" y="17285"/>
                    <a:pt x="7114" y="17128"/>
                  </a:cubicBezTo>
                  <a:cubicBezTo>
                    <a:pt x="6585" y="16956"/>
                    <a:pt x="6084" y="16707"/>
                    <a:pt x="5625" y="16392"/>
                  </a:cubicBezTo>
                  <a:cubicBezTo>
                    <a:pt x="4850" y="15860"/>
                    <a:pt x="4275" y="15020"/>
                    <a:pt x="3874" y="14167"/>
                  </a:cubicBezTo>
                  <a:cubicBezTo>
                    <a:pt x="2983" y="12275"/>
                    <a:pt x="2927" y="10002"/>
                    <a:pt x="3176" y="7962"/>
                  </a:cubicBezTo>
                  <a:cubicBezTo>
                    <a:pt x="3430" y="5869"/>
                    <a:pt x="4087" y="3764"/>
                    <a:pt x="5152" y="1939"/>
                  </a:cubicBezTo>
                  <a:cubicBezTo>
                    <a:pt x="5360" y="1578"/>
                    <a:pt x="5592" y="1233"/>
                    <a:pt x="5847" y="906"/>
                  </a:cubicBezTo>
                  <a:cubicBezTo>
                    <a:pt x="6232" y="418"/>
                    <a:pt x="5708" y="123"/>
                    <a:pt x="5245" y="40"/>
                  </a:cubicBezTo>
                  <a:cubicBezTo>
                    <a:pt x="5108" y="15"/>
                    <a:pt x="4938" y="1"/>
                    <a:pt x="475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4" name="Google Shape;794;p21"/>
            <p:cNvSpPr/>
            <p:nvPr/>
          </p:nvSpPr>
          <p:spPr>
            <a:xfrm>
              <a:off x="8877766" y="3133802"/>
              <a:ext cx="463049" cy="786208"/>
            </a:xfrm>
            <a:custGeom>
              <a:avLst/>
              <a:gdLst/>
              <a:ahLst/>
              <a:cxnLst/>
              <a:rect l="l" t="t" r="r" b="b"/>
              <a:pathLst>
                <a:path w="15981" h="27134" extrusionOk="0">
                  <a:moveTo>
                    <a:pt x="7190" y="14865"/>
                  </a:moveTo>
                  <a:lnTo>
                    <a:pt x="7180" y="14871"/>
                  </a:lnTo>
                  <a:lnTo>
                    <a:pt x="7180" y="14871"/>
                  </a:lnTo>
                  <a:cubicBezTo>
                    <a:pt x="7185" y="14868"/>
                    <a:pt x="7188" y="14866"/>
                    <a:pt x="7190" y="14865"/>
                  </a:cubicBezTo>
                  <a:close/>
                  <a:moveTo>
                    <a:pt x="2881" y="21722"/>
                  </a:moveTo>
                  <a:cubicBezTo>
                    <a:pt x="2871" y="21757"/>
                    <a:pt x="2867" y="21770"/>
                    <a:pt x="2867" y="21770"/>
                  </a:cubicBezTo>
                  <a:cubicBezTo>
                    <a:pt x="2867" y="21770"/>
                    <a:pt x="2874" y="21744"/>
                    <a:pt x="2881" y="21722"/>
                  </a:cubicBezTo>
                  <a:close/>
                  <a:moveTo>
                    <a:pt x="14455" y="0"/>
                  </a:moveTo>
                  <a:cubicBezTo>
                    <a:pt x="14202" y="0"/>
                    <a:pt x="13948" y="49"/>
                    <a:pt x="13799" y="99"/>
                  </a:cubicBezTo>
                  <a:cubicBezTo>
                    <a:pt x="13337" y="254"/>
                    <a:pt x="12754" y="641"/>
                    <a:pt x="12862" y="1200"/>
                  </a:cubicBezTo>
                  <a:lnTo>
                    <a:pt x="12862" y="1198"/>
                  </a:lnTo>
                  <a:cubicBezTo>
                    <a:pt x="13145" y="2655"/>
                    <a:pt x="13322" y="4133"/>
                    <a:pt x="13276" y="5620"/>
                  </a:cubicBezTo>
                  <a:cubicBezTo>
                    <a:pt x="13259" y="6238"/>
                    <a:pt x="13198" y="6853"/>
                    <a:pt x="13094" y="7464"/>
                  </a:cubicBezTo>
                  <a:cubicBezTo>
                    <a:pt x="13001" y="8000"/>
                    <a:pt x="12872" y="8502"/>
                    <a:pt x="12738" y="8889"/>
                  </a:cubicBezTo>
                  <a:cubicBezTo>
                    <a:pt x="12580" y="9350"/>
                    <a:pt x="12383" y="9798"/>
                    <a:pt x="12155" y="10229"/>
                  </a:cubicBezTo>
                  <a:cubicBezTo>
                    <a:pt x="12051" y="10424"/>
                    <a:pt x="11939" y="10612"/>
                    <a:pt x="11822" y="10801"/>
                  </a:cubicBezTo>
                  <a:cubicBezTo>
                    <a:pt x="11798" y="10840"/>
                    <a:pt x="11783" y="10864"/>
                    <a:pt x="11775" y="10878"/>
                  </a:cubicBezTo>
                  <a:lnTo>
                    <a:pt x="11775" y="10878"/>
                  </a:lnTo>
                  <a:cubicBezTo>
                    <a:pt x="11766" y="10890"/>
                    <a:pt x="11749" y="10913"/>
                    <a:pt x="11719" y="10956"/>
                  </a:cubicBezTo>
                  <a:cubicBezTo>
                    <a:pt x="11650" y="11053"/>
                    <a:pt x="11581" y="11151"/>
                    <a:pt x="11509" y="11245"/>
                  </a:cubicBezTo>
                  <a:cubicBezTo>
                    <a:pt x="11239" y="11600"/>
                    <a:pt x="10949" y="11937"/>
                    <a:pt x="10637" y="12255"/>
                  </a:cubicBezTo>
                  <a:cubicBezTo>
                    <a:pt x="10556" y="12338"/>
                    <a:pt x="10472" y="12418"/>
                    <a:pt x="10391" y="12499"/>
                  </a:cubicBezTo>
                  <a:cubicBezTo>
                    <a:pt x="10459" y="12431"/>
                    <a:pt x="10484" y="12406"/>
                    <a:pt x="10483" y="12406"/>
                  </a:cubicBezTo>
                  <a:lnTo>
                    <a:pt x="10483" y="12406"/>
                  </a:lnTo>
                  <a:cubicBezTo>
                    <a:pt x="10482" y="12406"/>
                    <a:pt x="10350" y="12535"/>
                    <a:pt x="10313" y="12569"/>
                  </a:cubicBezTo>
                  <a:cubicBezTo>
                    <a:pt x="10142" y="12724"/>
                    <a:pt x="9966" y="12876"/>
                    <a:pt x="9789" y="13021"/>
                  </a:cubicBezTo>
                  <a:cubicBezTo>
                    <a:pt x="9102" y="13587"/>
                    <a:pt x="8370" y="14092"/>
                    <a:pt x="7629" y="14579"/>
                  </a:cubicBezTo>
                  <a:cubicBezTo>
                    <a:pt x="7455" y="14692"/>
                    <a:pt x="7281" y="14806"/>
                    <a:pt x="7108" y="14919"/>
                  </a:cubicBezTo>
                  <a:cubicBezTo>
                    <a:pt x="7080" y="14937"/>
                    <a:pt x="7064" y="14947"/>
                    <a:pt x="7056" y="14953"/>
                  </a:cubicBezTo>
                  <a:lnTo>
                    <a:pt x="7056" y="14953"/>
                  </a:lnTo>
                  <a:lnTo>
                    <a:pt x="7180" y="14871"/>
                  </a:lnTo>
                  <a:lnTo>
                    <a:pt x="7180" y="14871"/>
                  </a:lnTo>
                  <a:cubicBezTo>
                    <a:pt x="7147" y="14893"/>
                    <a:pt x="7049" y="14957"/>
                    <a:pt x="7049" y="14957"/>
                  </a:cubicBezTo>
                  <a:cubicBezTo>
                    <a:pt x="7049" y="14957"/>
                    <a:pt x="7051" y="14955"/>
                    <a:pt x="7056" y="14953"/>
                  </a:cubicBezTo>
                  <a:lnTo>
                    <a:pt x="7056" y="14953"/>
                  </a:lnTo>
                  <a:lnTo>
                    <a:pt x="7046" y="14959"/>
                  </a:lnTo>
                  <a:lnTo>
                    <a:pt x="6530" y="15291"/>
                  </a:lnTo>
                  <a:cubicBezTo>
                    <a:pt x="6166" y="15526"/>
                    <a:pt x="5803" y="15761"/>
                    <a:pt x="5445" y="16004"/>
                  </a:cubicBezTo>
                  <a:cubicBezTo>
                    <a:pt x="3923" y="17034"/>
                    <a:pt x="2501" y="18220"/>
                    <a:pt x="1502" y="19781"/>
                  </a:cubicBezTo>
                  <a:cubicBezTo>
                    <a:pt x="172" y="21859"/>
                    <a:pt x="1" y="24332"/>
                    <a:pt x="291" y="26723"/>
                  </a:cubicBezTo>
                  <a:cubicBezTo>
                    <a:pt x="330" y="27041"/>
                    <a:pt x="683" y="27133"/>
                    <a:pt x="1039" y="27133"/>
                  </a:cubicBezTo>
                  <a:cubicBezTo>
                    <a:pt x="1300" y="27133"/>
                    <a:pt x="1563" y="27083"/>
                    <a:pt x="1702" y="27036"/>
                  </a:cubicBezTo>
                  <a:cubicBezTo>
                    <a:pt x="2196" y="26870"/>
                    <a:pt x="2707" y="26503"/>
                    <a:pt x="2638" y="25936"/>
                  </a:cubicBezTo>
                  <a:cubicBezTo>
                    <a:pt x="2502" y="24818"/>
                    <a:pt x="2499" y="23669"/>
                    <a:pt x="2692" y="22557"/>
                  </a:cubicBezTo>
                  <a:cubicBezTo>
                    <a:pt x="2734" y="22316"/>
                    <a:pt x="2790" y="22079"/>
                    <a:pt x="2847" y="21841"/>
                  </a:cubicBezTo>
                  <a:cubicBezTo>
                    <a:pt x="2859" y="21799"/>
                    <a:pt x="2871" y="21757"/>
                    <a:pt x="2883" y="21714"/>
                  </a:cubicBezTo>
                  <a:lnTo>
                    <a:pt x="2883" y="21714"/>
                  </a:lnTo>
                  <a:cubicBezTo>
                    <a:pt x="2885" y="21706"/>
                    <a:pt x="2887" y="21699"/>
                    <a:pt x="2889" y="21694"/>
                  </a:cubicBezTo>
                  <a:cubicBezTo>
                    <a:pt x="2934" y="21555"/>
                    <a:pt x="2980" y="21420"/>
                    <a:pt x="3030" y="21284"/>
                  </a:cubicBezTo>
                  <a:cubicBezTo>
                    <a:pt x="3183" y="20873"/>
                    <a:pt x="3371" y="20477"/>
                    <a:pt x="3593" y="20098"/>
                  </a:cubicBezTo>
                  <a:cubicBezTo>
                    <a:pt x="3643" y="20012"/>
                    <a:pt x="3697" y="19928"/>
                    <a:pt x="3750" y="19841"/>
                  </a:cubicBezTo>
                  <a:cubicBezTo>
                    <a:pt x="3751" y="19840"/>
                    <a:pt x="3751" y="19840"/>
                    <a:pt x="3752" y="19839"/>
                  </a:cubicBezTo>
                  <a:lnTo>
                    <a:pt x="3752" y="19839"/>
                  </a:lnTo>
                  <a:cubicBezTo>
                    <a:pt x="3773" y="19806"/>
                    <a:pt x="3796" y="19774"/>
                    <a:pt x="3819" y="19742"/>
                  </a:cubicBezTo>
                  <a:cubicBezTo>
                    <a:pt x="3945" y="19562"/>
                    <a:pt x="4079" y="19388"/>
                    <a:pt x="4220" y="19218"/>
                  </a:cubicBezTo>
                  <a:cubicBezTo>
                    <a:pt x="4346" y="19066"/>
                    <a:pt x="4477" y="18919"/>
                    <a:pt x="4613" y="18776"/>
                  </a:cubicBezTo>
                  <a:cubicBezTo>
                    <a:pt x="4688" y="18696"/>
                    <a:pt x="4763" y="18618"/>
                    <a:pt x="4841" y="18541"/>
                  </a:cubicBezTo>
                  <a:cubicBezTo>
                    <a:pt x="4872" y="18511"/>
                    <a:pt x="4903" y="18480"/>
                    <a:pt x="4935" y="18450"/>
                  </a:cubicBezTo>
                  <a:cubicBezTo>
                    <a:pt x="4936" y="18449"/>
                    <a:pt x="4938" y="18448"/>
                    <a:pt x="4939" y="18447"/>
                  </a:cubicBezTo>
                  <a:lnTo>
                    <a:pt x="4939" y="18447"/>
                  </a:lnTo>
                  <a:cubicBezTo>
                    <a:pt x="5577" y="17885"/>
                    <a:pt x="6250" y="17362"/>
                    <a:pt x="6955" y="16883"/>
                  </a:cubicBezTo>
                  <a:cubicBezTo>
                    <a:pt x="7321" y="16633"/>
                    <a:pt x="7693" y="16392"/>
                    <a:pt x="8065" y="16151"/>
                  </a:cubicBezTo>
                  <a:cubicBezTo>
                    <a:pt x="8070" y="16148"/>
                    <a:pt x="8075" y="16145"/>
                    <a:pt x="8078" y="16142"/>
                  </a:cubicBezTo>
                  <a:lnTo>
                    <a:pt x="8078" y="16142"/>
                  </a:lnTo>
                  <a:cubicBezTo>
                    <a:pt x="8084" y="16138"/>
                    <a:pt x="8090" y="16134"/>
                    <a:pt x="8097" y="16130"/>
                  </a:cubicBezTo>
                  <a:lnTo>
                    <a:pt x="8586" y="15817"/>
                  </a:lnTo>
                  <a:cubicBezTo>
                    <a:pt x="8779" y="15692"/>
                    <a:pt x="8972" y="15566"/>
                    <a:pt x="9164" y="15440"/>
                  </a:cubicBezTo>
                  <a:cubicBezTo>
                    <a:pt x="9897" y="14961"/>
                    <a:pt x="10623" y="14464"/>
                    <a:pt x="11302" y="13911"/>
                  </a:cubicBezTo>
                  <a:cubicBezTo>
                    <a:pt x="12829" y="12670"/>
                    <a:pt x="14140" y="11143"/>
                    <a:pt x="14867" y="9294"/>
                  </a:cubicBezTo>
                  <a:cubicBezTo>
                    <a:pt x="15981" y="6464"/>
                    <a:pt x="15776" y="3342"/>
                    <a:pt x="15211" y="412"/>
                  </a:cubicBezTo>
                  <a:cubicBezTo>
                    <a:pt x="15149" y="94"/>
                    <a:pt x="14803" y="0"/>
                    <a:pt x="14455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95" name="Google Shape;795;p21"/>
          <p:cNvSpPr/>
          <p:nvPr/>
        </p:nvSpPr>
        <p:spPr>
          <a:xfrm>
            <a:off x="490235" y="464946"/>
            <a:ext cx="11211531" cy="5928109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6" name="Google Shape;796;p21"/>
          <p:cNvSpPr txBox="1">
            <a:spLocks noGrp="1"/>
          </p:cNvSpPr>
          <p:nvPr>
            <p:ph type="subTitle" idx="1"/>
          </p:nvPr>
        </p:nvSpPr>
        <p:spPr>
          <a:xfrm>
            <a:off x="6120739" y="3286633"/>
            <a:ext cx="3724800" cy="13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7" name="Google Shape;797;p21"/>
          <p:cNvSpPr txBox="1">
            <a:spLocks noGrp="1"/>
          </p:cNvSpPr>
          <p:nvPr>
            <p:ph type="title"/>
          </p:nvPr>
        </p:nvSpPr>
        <p:spPr>
          <a:xfrm>
            <a:off x="6120739" y="2433200"/>
            <a:ext cx="3724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800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98" name="Google Shape;798;p21"/>
          <p:cNvSpPr/>
          <p:nvPr/>
        </p:nvSpPr>
        <p:spPr>
          <a:xfrm rot="10800000">
            <a:off x="259984" y="973818"/>
            <a:ext cx="725341" cy="1246388"/>
          </a:xfrm>
          <a:custGeom>
            <a:avLst/>
            <a:gdLst/>
            <a:ahLst/>
            <a:cxnLst/>
            <a:rect l="l" t="t" r="r" b="b"/>
            <a:pathLst>
              <a:path w="18775" h="32262" extrusionOk="0">
                <a:moveTo>
                  <a:pt x="11539" y="9839"/>
                </a:moveTo>
                <a:cubicBezTo>
                  <a:pt x="11540" y="9839"/>
                  <a:pt x="11541" y="9839"/>
                  <a:pt x="11542" y="9839"/>
                </a:cubicBezTo>
                <a:lnTo>
                  <a:pt x="11542" y="9839"/>
                </a:lnTo>
                <a:cubicBezTo>
                  <a:pt x="11542" y="9839"/>
                  <a:pt x="11543" y="9840"/>
                  <a:pt x="11543" y="9840"/>
                </a:cubicBezTo>
                <a:lnTo>
                  <a:pt x="11543" y="9840"/>
                </a:lnTo>
                <a:cubicBezTo>
                  <a:pt x="11542" y="9839"/>
                  <a:pt x="11540" y="9839"/>
                  <a:pt x="11539" y="9839"/>
                </a:cubicBezTo>
                <a:close/>
                <a:moveTo>
                  <a:pt x="10445" y="9705"/>
                </a:moveTo>
                <a:cubicBezTo>
                  <a:pt x="10662" y="9705"/>
                  <a:pt x="10879" y="9721"/>
                  <a:pt x="11095" y="9752"/>
                </a:cubicBezTo>
                <a:lnTo>
                  <a:pt x="11095" y="9752"/>
                </a:lnTo>
                <a:cubicBezTo>
                  <a:pt x="11229" y="10795"/>
                  <a:pt x="10928" y="11809"/>
                  <a:pt x="10083" y="12588"/>
                </a:cubicBezTo>
                <a:cubicBezTo>
                  <a:pt x="9204" y="13399"/>
                  <a:pt x="7980" y="13766"/>
                  <a:pt x="6789" y="13766"/>
                </a:cubicBezTo>
                <a:cubicBezTo>
                  <a:pt x="6551" y="13766"/>
                  <a:pt x="6314" y="13751"/>
                  <a:pt x="6081" y="13723"/>
                </a:cubicBezTo>
                <a:cubicBezTo>
                  <a:pt x="5889" y="13699"/>
                  <a:pt x="5740" y="13676"/>
                  <a:pt x="5598" y="13647"/>
                </a:cubicBezTo>
                <a:lnTo>
                  <a:pt x="5598" y="13647"/>
                </a:lnTo>
                <a:cubicBezTo>
                  <a:pt x="6034" y="12537"/>
                  <a:pt x="6747" y="11427"/>
                  <a:pt x="7709" y="10660"/>
                </a:cubicBezTo>
                <a:cubicBezTo>
                  <a:pt x="8507" y="10024"/>
                  <a:pt x="9470" y="9705"/>
                  <a:pt x="10445" y="9705"/>
                </a:cubicBezTo>
                <a:close/>
                <a:moveTo>
                  <a:pt x="14564" y="19435"/>
                </a:moveTo>
                <a:lnTo>
                  <a:pt x="14564" y="19435"/>
                </a:lnTo>
                <a:cubicBezTo>
                  <a:pt x="14564" y="19444"/>
                  <a:pt x="14564" y="19453"/>
                  <a:pt x="14564" y="19461"/>
                </a:cubicBezTo>
                <a:lnTo>
                  <a:pt x="14564" y="19461"/>
                </a:lnTo>
                <a:cubicBezTo>
                  <a:pt x="14564" y="19461"/>
                  <a:pt x="14563" y="19461"/>
                  <a:pt x="14563" y="19461"/>
                </a:cubicBezTo>
                <a:lnTo>
                  <a:pt x="14563" y="19461"/>
                </a:lnTo>
                <a:cubicBezTo>
                  <a:pt x="14563" y="19453"/>
                  <a:pt x="14564" y="19445"/>
                  <a:pt x="14564" y="19435"/>
                </a:cubicBezTo>
                <a:close/>
                <a:moveTo>
                  <a:pt x="14428" y="19664"/>
                </a:moveTo>
                <a:lnTo>
                  <a:pt x="14428" y="19664"/>
                </a:lnTo>
                <a:cubicBezTo>
                  <a:pt x="14436" y="19665"/>
                  <a:pt x="14444" y="19667"/>
                  <a:pt x="14452" y="19669"/>
                </a:cubicBezTo>
                <a:cubicBezTo>
                  <a:pt x="14443" y="19667"/>
                  <a:pt x="14435" y="19665"/>
                  <a:pt x="14428" y="19664"/>
                </a:cubicBezTo>
                <a:close/>
                <a:moveTo>
                  <a:pt x="14531" y="19694"/>
                </a:moveTo>
                <a:lnTo>
                  <a:pt x="14531" y="19694"/>
                </a:lnTo>
                <a:cubicBezTo>
                  <a:pt x="14531" y="19694"/>
                  <a:pt x="14531" y="19694"/>
                  <a:pt x="14531" y="19695"/>
                </a:cubicBezTo>
                <a:lnTo>
                  <a:pt x="14531" y="19695"/>
                </a:lnTo>
                <a:cubicBezTo>
                  <a:pt x="14531" y="19696"/>
                  <a:pt x="14530" y="19697"/>
                  <a:pt x="14530" y="19698"/>
                </a:cubicBezTo>
                <a:lnTo>
                  <a:pt x="14530" y="19698"/>
                </a:lnTo>
                <a:cubicBezTo>
                  <a:pt x="14530" y="19697"/>
                  <a:pt x="14530" y="19696"/>
                  <a:pt x="14531" y="19694"/>
                </a:cubicBezTo>
                <a:close/>
                <a:moveTo>
                  <a:pt x="14779" y="19781"/>
                </a:moveTo>
                <a:cubicBezTo>
                  <a:pt x="14780" y="19781"/>
                  <a:pt x="14781" y="19782"/>
                  <a:pt x="14782" y="19782"/>
                </a:cubicBezTo>
                <a:lnTo>
                  <a:pt x="14782" y="19782"/>
                </a:lnTo>
                <a:cubicBezTo>
                  <a:pt x="14814" y="19800"/>
                  <a:pt x="14847" y="19818"/>
                  <a:pt x="14880" y="19835"/>
                </a:cubicBezTo>
                <a:lnTo>
                  <a:pt x="14880" y="19835"/>
                </a:lnTo>
                <a:cubicBezTo>
                  <a:pt x="14885" y="19839"/>
                  <a:pt x="14888" y="19841"/>
                  <a:pt x="14887" y="19841"/>
                </a:cubicBezTo>
                <a:cubicBezTo>
                  <a:pt x="14883" y="19841"/>
                  <a:pt x="14854" y="19826"/>
                  <a:pt x="14779" y="19781"/>
                </a:cubicBezTo>
                <a:close/>
                <a:moveTo>
                  <a:pt x="5402" y="20224"/>
                </a:moveTo>
                <a:lnTo>
                  <a:pt x="5402" y="20224"/>
                </a:lnTo>
                <a:cubicBezTo>
                  <a:pt x="5403" y="20227"/>
                  <a:pt x="5404" y="20230"/>
                  <a:pt x="5405" y="20233"/>
                </a:cubicBezTo>
                <a:cubicBezTo>
                  <a:pt x="5404" y="20229"/>
                  <a:pt x="5403" y="20227"/>
                  <a:pt x="5402" y="20224"/>
                </a:cubicBezTo>
                <a:close/>
                <a:moveTo>
                  <a:pt x="6201" y="21492"/>
                </a:moveTo>
                <a:cubicBezTo>
                  <a:pt x="6209" y="21500"/>
                  <a:pt x="6216" y="21507"/>
                  <a:pt x="6220" y="21512"/>
                </a:cubicBezTo>
                <a:lnTo>
                  <a:pt x="6220" y="21512"/>
                </a:lnTo>
                <a:cubicBezTo>
                  <a:pt x="6211" y="21507"/>
                  <a:pt x="6204" y="21503"/>
                  <a:pt x="6203" y="21503"/>
                </a:cubicBezTo>
                <a:lnTo>
                  <a:pt x="6203" y="21503"/>
                </a:lnTo>
                <a:cubicBezTo>
                  <a:pt x="6201" y="21503"/>
                  <a:pt x="6207" y="21509"/>
                  <a:pt x="6227" y="21522"/>
                </a:cubicBezTo>
                <a:lnTo>
                  <a:pt x="6227" y="21522"/>
                </a:lnTo>
                <a:cubicBezTo>
                  <a:pt x="6227" y="21521"/>
                  <a:pt x="6224" y="21517"/>
                  <a:pt x="6220" y="21512"/>
                </a:cubicBezTo>
                <a:lnTo>
                  <a:pt x="6220" y="21512"/>
                </a:lnTo>
                <a:cubicBezTo>
                  <a:pt x="6225" y="21514"/>
                  <a:pt x="6229" y="21517"/>
                  <a:pt x="6235" y="21520"/>
                </a:cubicBezTo>
                <a:lnTo>
                  <a:pt x="6235" y="21520"/>
                </a:lnTo>
                <a:cubicBezTo>
                  <a:pt x="6221" y="21509"/>
                  <a:pt x="6209" y="21499"/>
                  <a:pt x="6201" y="21492"/>
                </a:cubicBezTo>
                <a:close/>
                <a:moveTo>
                  <a:pt x="6375" y="21627"/>
                </a:moveTo>
                <a:lnTo>
                  <a:pt x="6375" y="21627"/>
                </a:lnTo>
                <a:cubicBezTo>
                  <a:pt x="6416" y="21647"/>
                  <a:pt x="6467" y="21686"/>
                  <a:pt x="6462" y="21686"/>
                </a:cubicBezTo>
                <a:cubicBezTo>
                  <a:pt x="6459" y="21686"/>
                  <a:pt x="6435" y="21671"/>
                  <a:pt x="6375" y="21627"/>
                </a:cubicBezTo>
                <a:close/>
                <a:moveTo>
                  <a:pt x="13539" y="19563"/>
                </a:moveTo>
                <a:cubicBezTo>
                  <a:pt x="13800" y="19563"/>
                  <a:pt x="14065" y="19593"/>
                  <a:pt x="14362" y="19651"/>
                </a:cubicBezTo>
                <a:lnTo>
                  <a:pt x="14362" y="19651"/>
                </a:lnTo>
                <a:cubicBezTo>
                  <a:pt x="14361" y="19651"/>
                  <a:pt x="14361" y="19650"/>
                  <a:pt x="14360" y="19650"/>
                </a:cubicBezTo>
                <a:lnTo>
                  <a:pt x="14360" y="19650"/>
                </a:lnTo>
                <a:cubicBezTo>
                  <a:pt x="14356" y="19650"/>
                  <a:pt x="14474" y="19677"/>
                  <a:pt x="14524" y="19692"/>
                </a:cubicBezTo>
                <a:lnTo>
                  <a:pt x="14524" y="19692"/>
                </a:lnTo>
                <a:cubicBezTo>
                  <a:pt x="14500" y="19721"/>
                  <a:pt x="14430" y="19855"/>
                  <a:pt x="14394" y="19897"/>
                </a:cubicBezTo>
                <a:cubicBezTo>
                  <a:pt x="14302" y="20001"/>
                  <a:pt x="14196" y="20094"/>
                  <a:pt x="14081" y="20172"/>
                </a:cubicBezTo>
                <a:cubicBezTo>
                  <a:pt x="13177" y="20806"/>
                  <a:pt x="12056" y="21269"/>
                  <a:pt x="11014" y="21622"/>
                </a:cubicBezTo>
                <a:cubicBezTo>
                  <a:pt x="10687" y="21733"/>
                  <a:pt x="10331" y="21835"/>
                  <a:pt x="9972" y="21917"/>
                </a:cubicBezTo>
                <a:lnTo>
                  <a:pt x="9972" y="21917"/>
                </a:lnTo>
                <a:cubicBezTo>
                  <a:pt x="10122" y="21614"/>
                  <a:pt x="10301" y="21325"/>
                  <a:pt x="10516" y="21055"/>
                </a:cubicBezTo>
                <a:cubicBezTo>
                  <a:pt x="11024" y="20420"/>
                  <a:pt x="11687" y="19956"/>
                  <a:pt x="12469" y="19729"/>
                </a:cubicBezTo>
                <a:cubicBezTo>
                  <a:pt x="12861" y="19615"/>
                  <a:pt x="13196" y="19563"/>
                  <a:pt x="13539" y="19563"/>
                </a:cubicBezTo>
                <a:close/>
                <a:moveTo>
                  <a:pt x="11319" y="30029"/>
                </a:moveTo>
                <a:cubicBezTo>
                  <a:pt x="11321" y="30030"/>
                  <a:pt x="11324" y="30031"/>
                  <a:pt x="11326" y="30033"/>
                </a:cubicBezTo>
                <a:lnTo>
                  <a:pt x="11326" y="30033"/>
                </a:lnTo>
                <a:cubicBezTo>
                  <a:pt x="11324" y="30031"/>
                  <a:pt x="11321" y="30030"/>
                  <a:pt x="11319" y="30029"/>
                </a:cubicBezTo>
                <a:close/>
                <a:moveTo>
                  <a:pt x="11354" y="30050"/>
                </a:moveTo>
                <a:cubicBezTo>
                  <a:pt x="11371" y="30061"/>
                  <a:pt x="11384" y="30070"/>
                  <a:pt x="11384" y="30070"/>
                </a:cubicBezTo>
                <a:cubicBezTo>
                  <a:pt x="11384" y="30070"/>
                  <a:pt x="11376" y="30064"/>
                  <a:pt x="11354" y="30050"/>
                </a:cubicBezTo>
                <a:close/>
                <a:moveTo>
                  <a:pt x="7317" y="0"/>
                </a:moveTo>
                <a:cubicBezTo>
                  <a:pt x="7270" y="0"/>
                  <a:pt x="7223" y="6"/>
                  <a:pt x="7178" y="18"/>
                </a:cubicBezTo>
                <a:lnTo>
                  <a:pt x="7180" y="16"/>
                </a:lnTo>
                <a:lnTo>
                  <a:pt x="7180" y="16"/>
                </a:lnTo>
                <a:cubicBezTo>
                  <a:pt x="5272" y="516"/>
                  <a:pt x="3590" y="2046"/>
                  <a:pt x="2379" y="3540"/>
                </a:cubicBezTo>
                <a:cubicBezTo>
                  <a:pt x="1125" y="5085"/>
                  <a:pt x="1" y="7133"/>
                  <a:pt x="354" y="9187"/>
                </a:cubicBezTo>
                <a:cubicBezTo>
                  <a:pt x="528" y="10208"/>
                  <a:pt x="1128" y="11231"/>
                  <a:pt x="1751" y="12044"/>
                </a:cubicBezTo>
                <a:cubicBezTo>
                  <a:pt x="2202" y="12632"/>
                  <a:pt x="2716" y="13169"/>
                  <a:pt x="3288" y="13637"/>
                </a:cubicBezTo>
                <a:lnTo>
                  <a:pt x="3288" y="13637"/>
                </a:lnTo>
                <a:cubicBezTo>
                  <a:pt x="3104" y="14426"/>
                  <a:pt x="3013" y="15234"/>
                  <a:pt x="3009" y="16020"/>
                </a:cubicBezTo>
                <a:cubicBezTo>
                  <a:pt x="2996" y="18411"/>
                  <a:pt x="3836" y="20793"/>
                  <a:pt x="5734" y="22337"/>
                </a:cubicBezTo>
                <a:cubicBezTo>
                  <a:pt x="6244" y="22751"/>
                  <a:pt x="6803" y="23099"/>
                  <a:pt x="7400" y="23354"/>
                </a:cubicBezTo>
                <a:lnTo>
                  <a:pt x="7400" y="23354"/>
                </a:lnTo>
                <a:cubicBezTo>
                  <a:pt x="7276" y="25244"/>
                  <a:pt x="7763" y="27144"/>
                  <a:pt x="8821" y="28743"/>
                </a:cubicBezTo>
                <a:cubicBezTo>
                  <a:pt x="10106" y="30685"/>
                  <a:pt x="12297" y="32262"/>
                  <a:pt x="14686" y="32262"/>
                </a:cubicBezTo>
                <a:cubicBezTo>
                  <a:pt x="14772" y="32262"/>
                  <a:pt x="14859" y="32260"/>
                  <a:pt x="14945" y="32256"/>
                </a:cubicBezTo>
                <a:cubicBezTo>
                  <a:pt x="16208" y="32195"/>
                  <a:pt x="17351" y="31684"/>
                  <a:pt x="18385" y="30981"/>
                </a:cubicBezTo>
                <a:cubicBezTo>
                  <a:pt x="18775" y="30716"/>
                  <a:pt x="17560" y="29348"/>
                  <a:pt x="16835" y="29348"/>
                </a:cubicBezTo>
                <a:cubicBezTo>
                  <a:pt x="16743" y="29348"/>
                  <a:pt x="16660" y="29370"/>
                  <a:pt x="16588" y="29418"/>
                </a:cubicBezTo>
                <a:cubicBezTo>
                  <a:pt x="15622" y="30074"/>
                  <a:pt x="14460" y="30554"/>
                  <a:pt x="13283" y="30554"/>
                </a:cubicBezTo>
                <a:cubicBezTo>
                  <a:pt x="12954" y="30554"/>
                  <a:pt x="12623" y="30517"/>
                  <a:pt x="12295" y="30434"/>
                </a:cubicBezTo>
                <a:cubicBezTo>
                  <a:pt x="12025" y="30369"/>
                  <a:pt x="11765" y="30270"/>
                  <a:pt x="11519" y="30139"/>
                </a:cubicBezTo>
                <a:cubicBezTo>
                  <a:pt x="11459" y="30108"/>
                  <a:pt x="11400" y="30075"/>
                  <a:pt x="11341" y="30042"/>
                </a:cubicBezTo>
                <a:lnTo>
                  <a:pt x="11341" y="30042"/>
                </a:lnTo>
                <a:cubicBezTo>
                  <a:pt x="11325" y="30031"/>
                  <a:pt x="11303" y="30016"/>
                  <a:pt x="11274" y="29997"/>
                </a:cubicBezTo>
                <a:cubicBezTo>
                  <a:pt x="11210" y="29954"/>
                  <a:pt x="11148" y="29909"/>
                  <a:pt x="11086" y="29863"/>
                </a:cubicBezTo>
                <a:lnTo>
                  <a:pt x="11086" y="29863"/>
                </a:lnTo>
                <a:cubicBezTo>
                  <a:pt x="11131" y="29896"/>
                  <a:pt x="11150" y="29909"/>
                  <a:pt x="11151" y="29909"/>
                </a:cubicBezTo>
                <a:cubicBezTo>
                  <a:pt x="11155" y="29909"/>
                  <a:pt x="10984" y="29777"/>
                  <a:pt x="10976" y="29768"/>
                </a:cubicBezTo>
                <a:cubicBezTo>
                  <a:pt x="10678" y="29509"/>
                  <a:pt x="10327" y="29073"/>
                  <a:pt x="10027" y="28493"/>
                </a:cubicBezTo>
                <a:cubicBezTo>
                  <a:pt x="9337" y="27155"/>
                  <a:pt x="9166" y="25627"/>
                  <a:pt x="9349" y="24145"/>
                </a:cubicBezTo>
                <a:cubicBezTo>
                  <a:pt x="9363" y="24036"/>
                  <a:pt x="9378" y="23928"/>
                  <a:pt x="9396" y="23820"/>
                </a:cubicBezTo>
                <a:lnTo>
                  <a:pt x="9396" y="23820"/>
                </a:lnTo>
                <a:cubicBezTo>
                  <a:pt x="9512" y="23826"/>
                  <a:pt x="9629" y="23829"/>
                  <a:pt x="9745" y="23829"/>
                </a:cubicBezTo>
                <a:cubicBezTo>
                  <a:pt x="11066" y="23829"/>
                  <a:pt x="12368" y="23457"/>
                  <a:pt x="13576" y="22940"/>
                </a:cubicBezTo>
                <a:cubicBezTo>
                  <a:pt x="14372" y="22599"/>
                  <a:pt x="15249" y="22217"/>
                  <a:pt x="15944" y="21691"/>
                </a:cubicBezTo>
                <a:cubicBezTo>
                  <a:pt x="16239" y="21468"/>
                  <a:pt x="16470" y="21138"/>
                  <a:pt x="16465" y="20755"/>
                </a:cubicBezTo>
                <a:cubicBezTo>
                  <a:pt x="16457" y="20086"/>
                  <a:pt x="15923" y="19490"/>
                  <a:pt x="15455" y="19074"/>
                </a:cubicBezTo>
                <a:cubicBezTo>
                  <a:pt x="14955" y="18630"/>
                  <a:pt x="14369" y="18295"/>
                  <a:pt x="13731" y="18092"/>
                </a:cubicBezTo>
                <a:cubicBezTo>
                  <a:pt x="13237" y="17937"/>
                  <a:pt x="12713" y="17854"/>
                  <a:pt x="12191" y="17854"/>
                </a:cubicBezTo>
                <a:cubicBezTo>
                  <a:pt x="11512" y="17854"/>
                  <a:pt x="10835" y="17993"/>
                  <a:pt x="10226" y="18295"/>
                </a:cubicBezTo>
                <a:cubicBezTo>
                  <a:pt x="8798" y="19001"/>
                  <a:pt x="7985" y="20364"/>
                  <a:pt x="7622" y="21880"/>
                </a:cubicBezTo>
                <a:cubicBezTo>
                  <a:pt x="7609" y="21936"/>
                  <a:pt x="7596" y="21993"/>
                  <a:pt x="7583" y="22050"/>
                </a:cubicBezTo>
                <a:lnTo>
                  <a:pt x="7583" y="22050"/>
                </a:lnTo>
                <a:cubicBezTo>
                  <a:pt x="7518" y="22040"/>
                  <a:pt x="7454" y="22029"/>
                  <a:pt x="7389" y="22017"/>
                </a:cubicBezTo>
                <a:cubicBezTo>
                  <a:pt x="7357" y="22011"/>
                  <a:pt x="7203" y="21972"/>
                  <a:pt x="7196" y="21972"/>
                </a:cubicBezTo>
                <a:lnTo>
                  <a:pt x="7196" y="21972"/>
                </a:lnTo>
                <a:cubicBezTo>
                  <a:pt x="7194" y="21972"/>
                  <a:pt x="7207" y="21976"/>
                  <a:pt x="7243" y="21987"/>
                </a:cubicBezTo>
                <a:lnTo>
                  <a:pt x="7243" y="21987"/>
                </a:lnTo>
                <a:cubicBezTo>
                  <a:pt x="7181" y="21970"/>
                  <a:pt x="7118" y="21953"/>
                  <a:pt x="7057" y="21932"/>
                </a:cubicBezTo>
                <a:cubicBezTo>
                  <a:pt x="6983" y="21908"/>
                  <a:pt x="6913" y="21886"/>
                  <a:pt x="6843" y="21859"/>
                </a:cubicBezTo>
                <a:cubicBezTo>
                  <a:pt x="6797" y="21842"/>
                  <a:pt x="6737" y="21816"/>
                  <a:pt x="6699" y="21799"/>
                </a:cubicBezTo>
                <a:lnTo>
                  <a:pt x="6699" y="21799"/>
                </a:lnTo>
                <a:cubicBezTo>
                  <a:pt x="6593" y="21738"/>
                  <a:pt x="6481" y="21664"/>
                  <a:pt x="6372" y="21625"/>
                </a:cubicBezTo>
                <a:lnTo>
                  <a:pt x="6372" y="21625"/>
                </a:lnTo>
                <a:cubicBezTo>
                  <a:pt x="6367" y="21622"/>
                  <a:pt x="6362" y="21618"/>
                  <a:pt x="6357" y="21614"/>
                </a:cubicBezTo>
                <a:cubicBezTo>
                  <a:pt x="6355" y="21613"/>
                  <a:pt x="6353" y="21612"/>
                  <a:pt x="6352" y="21610"/>
                </a:cubicBezTo>
                <a:lnTo>
                  <a:pt x="6352" y="21610"/>
                </a:lnTo>
                <a:cubicBezTo>
                  <a:pt x="6354" y="21614"/>
                  <a:pt x="6354" y="21617"/>
                  <a:pt x="6352" y="21619"/>
                </a:cubicBezTo>
                <a:cubicBezTo>
                  <a:pt x="6352" y="21619"/>
                  <a:pt x="6352" y="21619"/>
                  <a:pt x="6352" y="21619"/>
                </a:cubicBezTo>
                <a:cubicBezTo>
                  <a:pt x="6351" y="21619"/>
                  <a:pt x="6313" y="21588"/>
                  <a:pt x="6275" y="21555"/>
                </a:cubicBezTo>
                <a:lnTo>
                  <a:pt x="6275" y="21555"/>
                </a:lnTo>
                <a:cubicBezTo>
                  <a:pt x="6301" y="21572"/>
                  <a:pt x="6327" y="21592"/>
                  <a:pt x="6352" y="21610"/>
                </a:cubicBezTo>
                <a:lnTo>
                  <a:pt x="6352" y="21610"/>
                </a:lnTo>
                <a:cubicBezTo>
                  <a:pt x="6340" y="21589"/>
                  <a:pt x="6275" y="21545"/>
                  <a:pt x="6235" y="21520"/>
                </a:cubicBezTo>
                <a:lnTo>
                  <a:pt x="6235" y="21520"/>
                </a:lnTo>
                <a:cubicBezTo>
                  <a:pt x="6247" y="21531"/>
                  <a:pt x="6261" y="21543"/>
                  <a:pt x="6275" y="21555"/>
                </a:cubicBezTo>
                <a:lnTo>
                  <a:pt x="6275" y="21555"/>
                </a:lnTo>
                <a:cubicBezTo>
                  <a:pt x="6274" y="21554"/>
                  <a:pt x="6272" y="21553"/>
                  <a:pt x="6271" y="21552"/>
                </a:cubicBezTo>
                <a:cubicBezTo>
                  <a:pt x="6252" y="21540"/>
                  <a:pt x="6237" y="21530"/>
                  <a:pt x="6227" y="21522"/>
                </a:cubicBezTo>
                <a:lnTo>
                  <a:pt x="6227" y="21522"/>
                </a:lnTo>
                <a:cubicBezTo>
                  <a:pt x="6227" y="21523"/>
                  <a:pt x="6226" y="21523"/>
                  <a:pt x="6226" y="21523"/>
                </a:cubicBezTo>
                <a:cubicBezTo>
                  <a:pt x="6226" y="21524"/>
                  <a:pt x="6225" y="21524"/>
                  <a:pt x="6224" y="21524"/>
                </a:cubicBezTo>
                <a:cubicBezTo>
                  <a:pt x="6214" y="21524"/>
                  <a:pt x="6180" y="21488"/>
                  <a:pt x="6139" y="21440"/>
                </a:cubicBezTo>
                <a:lnTo>
                  <a:pt x="6139" y="21440"/>
                </a:lnTo>
                <a:cubicBezTo>
                  <a:pt x="6153" y="21451"/>
                  <a:pt x="6170" y="21466"/>
                  <a:pt x="6191" y="21483"/>
                </a:cubicBezTo>
                <a:cubicBezTo>
                  <a:pt x="6193" y="21485"/>
                  <a:pt x="6196" y="21488"/>
                  <a:pt x="6201" y="21492"/>
                </a:cubicBezTo>
                <a:lnTo>
                  <a:pt x="6201" y="21492"/>
                </a:lnTo>
                <a:cubicBezTo>
                  <a:pt x="6181" y="21472"/>
                  <a:pt x="6152" y="21447"/>
                  <a:pt x="6130" y="21428"/>
                </a:cubicBezTo>
                <a:lnTo>
                  <a:pt x="6130" y="21428"/>
                </a:lnTo>
                <a:cubicBezTo>
                  <a:pt x="6133" y="21432"/>
                  <a:pt x="6136" y="21436"/>
                  <a:pt x="6139" y="21440"/>
                </a:cubicBezTo>
                <a:lnTo>
                  <a:pt x="6139" y="21440"/>
                </a:lnTo>
                <a:cubicBezTo>
                  <a:pt x="6107" y="21412"/>
                  <a:pt x="6095" y="21402"/>
                  <a:pt x="6096" y="21402"/>
                </a:cubicBezTo>
                <a:lnTo>
                  <a:pt x="6096" y="21402"/>
                </a:lnTo>
                <a:cubicBezTo>
                  <a:pt x="6097" y="21402"/>
                  <a:pt x="6111" y="21413"/>
                  <a:pt x="6130" y="21428"/>
                </a:cubicBezTo>
                <a:lnTo>
                  <a:pt x="6130" y="21428"/>
                </a:lnTo>
                <a:cubicBezTo>
                  <a:pt x="6052" y="21336"/>
                  <a:pt x="5957" y="21209"/>
                  <a:pt x="5955" y="21209"/>
                </a:cubicBezTo>
                <a:lnTo>
                  <a:pt x="5955" y="21209"/>
                </a:lnTo>
                <a:cubicBezTo>
                  <a:pt x="5954" y="21209"/>
                  <a:pt x="5981" y="21246"/>
                  <a:pt x="6052" y="21346"/>
                </a:cubicBezTo>
                <a:lnTo>
                  <a:pt x="6052" y="21346"/>
                </a:lnTo>
                <a:cubicBezTo>
                  <a:pt x="5961" y="21219"/>
                  <a:pt x="5865" y="21095"/>
                  <a:pt x="5776" y="20966"/>
                </a:cubicBezTo>
                <a:cubicBezTo>
                  <a:pt x="5773" y="20962"/>
                  <a:pt x="5770" y="20958"/>
                  <a:pt x="5767" y="20954"/>
                </a:cubicBezTo>
                <a:lnTo>
                  <a:pt x="5767" y="20954"/>
                </a:lnTo>
                <a:cubicBezTo>
                  <a:pt x="5767" y="20953"/>
                  <a:pt x="5767" y="20952"/>
                  <a:pt x="5766" y="20952"/>
                </a:cubicBezTo>
                <a:cubicBezTo>
                  <a:pt x="5726" y="20872"/>
                  <a:pt x="5677" y="20795"/>
                  <a:pt x="5633" y="20715"/>
                </a:cubicBezTo>
                <a:cubicBezTo>
                  <a:pt x="5566" y="20586"/>
                  <a:pt x="5504" y="20453"/>
                  <a:pt x="5443" y="20320"/>
                </a:cubicBezTo>
                <a:cubicBezTo>
                  <a:pt x="5403" y="20231"/>
                  <a:pt x="5389" y="20194"/>
                  <a:pt x="5389" y="20194"/>
                </a:cubicBezTo>
                <a:lnTo>
                  <a:pt x="5389" y="20194"/>
                </a:lnTo>
                <a:cubicBezTo>
                  <a:pt x="5390" y="20194"/>
                  <a:pt x="5394" y="20204"/>
                  <a:pt x="5402" y="20224"/>
                </a:cubicBezTo>
                <a:lnTo>
                  <a:pt x="5402" y="20224"/>
                </a:lnTo>
                <a:cubicBezTo>
                  <a:pt x="5371" y="20140"/>
                  <a:pt x="5339" y="20055"/>
                  <a:pt x="5311" y="19969"/>
                </a:cubicBezTo>
                <a:cubicBezTo>
                  <a:pt x="5204" y="19653"/>
                  <a:pt x="5119" y="19330"/>
                  <a:pt x="5055" y="19003"/>
                </a:cubicBezTo>
                <a:cubicBezTo>
                  <a:pt x="5023" y="18840"/>
                  <a:pt x="4994" y="18677"/>
                  <a:pt x="4972" y="18512"/>
                </a:cubicBezTo>
                <a:cubicBezTo>
                  <a:pt x="4950" y="18370"/>
                  <a:pt x="4935" y="18228"/>
                  <a:pt x="4927" y="18086"/>
                </a:cubicBezTo>
                <a:cubicBezTo>
                  <a:pt x="4852" y="16991"/>
                  <a:pt x="4951" y="15894"/>
                  <a:pt x="5219" y="14834"/>
                </a:cubicBezTo>
                <a:lnTo>
                  <a:pt x="5219" y="14834"/>
                </a:lnTo>
                <a:cubicBezTo>
                  <a:pt x="6150" y="15248"/>
                  <a:pt x="7154" y="15482"/>
                  <a:pt x="8171" y="15482"/>
                </a:cubicBezTo>
                <a:cubicBezTo>
                  <a:pt x="8537" y="15482"/>
                  <a:pt x="8905" y="15452"/>
                  <a:pt x="9271" y="15389"/>
                </a:cubicBezTo>
                <a:cubicBezTo>
                  <a:pt x="10600" y="15160"/>
                  <a:pt x="11976" y="14429"/>
                  <a:pt x="12623" y="13197"/>
                </a:cubicBezTo>
                <a:cubicBezTo>
                  <a:pt x="12955" y="12569"/>
                  <a:pt x="13097" y="11858"/>
                  <a:pt x="13033" y="11151"/>
                </a:cubicBezTo>
                <a:cubicBezTo>
                  <a:pt x="13000" y="10731"/>
                  <a:pt x="12912" y="10318"/>
                  <a:pt x="12773" y="9921"/>
                </a:cubicBezTo>
                <a:cubicBezTo>
                  <a:pt x="12485" y="9107"/>
                  <a:pt x="11837" y="8590"/>
                  <a:pt x="11032" y="8326"/>
                </a:cubicBezTo>
                <a:cubicBezTo>
                  <a:pt x="10393" y="8117"/>
                  <a:pt x="9751" y="8011"/>
                  <a:pt x="9124" y="8011"/>
                </a:cubicBezTo>
                <a:cubicBezTo>
                  <a:pt x="7607" y="8011"/>
                  <a:pt x="6181" y="8630"/>
                  <a:pt x="5109" y="9884"/>
                </a:cubicBezTo>
                <a:cubicBezTo>
                  <a:pt x="4429" y="10679"/>
                  <a:pt x="3921" y="11627"/>
                  <a:pt x="3574" y="12637"/>
                </a:cubicBezTo>
                <a:lnTo>
                  <a:pt x="3574" y="12637"/>
                </a:lnTo>
                <a:cubicBezTo>
                  <a:pt x="3538" y="12600"/>
                  <a:pt x="3485" y="12547"/>
                  <a:pt x="3474" y="12536"/>
                </a:cubicBezTo>
                <a:cubicBezTo>
                  <a:pt x="3403" y="12462"/>
                  <a:pt x="3336" y="12387"/>
                  <a:pt x="3269" y="12312"/>
                </a:cubicBezTo>
                <a:cubicBezTo>
                  <a:pt x="3213" y="12247"/>
                  <a:pt x="3194" y="12226"/>
                  <a:pt x="3195" y="12226"/>
                </a:cubicBezTo>
                <a:lnTo>
                  <a:pt x="3195" y="12226"/>
                </a:lnTo>
                <a:cubicBezTo>
                  <a:pt x="3196" y="12226"/>
                  <a:pt x="3239" y="12275"/>
                  <a:pt x="3256" y="12296"/>
                </a:cubicBezTo>
                <a:cubicBezTo>
                  <a:pt x="3224" y="12256"/>
                  <a:pt x="3192" y="12215"/>
                  <a:pt x="3161" y="12173"/>
                </a:cubicBezTo>
                <a:cubicBezTo>
                  <a:pt x="2993" y="11945"/>
                  <a:pt x="2900" y="11810"/>
                  <a:pt x="2791" y="11622"/>
                </a:cubicBezTo>
                <a:cubicBezTo>
                  <a:pt x="2309" y="10774"/>
                  <a:pt x="2084" y="9961"/>
                  <a:pt x="2236" y="8984"/>
                </a:cubicBezTo>
                <a:cubicBezTo>
                  <a:pt x="2400" y="7936"/>
                  <a:pt x="2875" y="6967"/>
                  <a:pt x="3451" y="6088"/>
                </a:cubicBezTo>
                <a:cubicBezTo>
                  <a:pt x="4145" y="5039"/>
                  <a:pt x="4988" y="4098"/>
                  <a:pt x="5955" y="3292"/>
                </a:cubicBezTo>
                <a:cubicBezTo>
                  <a:pt x="6776" y="2607"/>
                  <a:pt x="7699" y="1987"/>
                  <a:pt x="8744" y="1716"/>
                </a:cubicBezTo>
                <a:cubicBezTo>
                  <a:pt x="9204" y="1596"/>
                  <a:pt x="8642" y="883"/>
                  <a:pt x="8499" y="728"/>
                </a:cubicBezTo>
                <a:cubicBezTo>
                  <a:pt x="8254" y="463"/>
                  <a:pt x="7751" y="0"/>
                  <a:pt x="7317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9" name="Google Shape;799;p21"/>
          <p:cNvSpPr/>
          <p:nvPr/>
        </p:nvSpPr>
        <p:spPr>
          <a:xfrm rot="10800000">
            <a:off x="10742485" y="5880916"/>
            <a:ext cx="693468" cy="828067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00" name="Google Shape;800;p21"/>
          <p:cNvSpPr/>
          <p:nvPr/>
        </p:nvSpPr>
        <p:spPr>
          <a:xfrm rot="10800000">
            <a:off x="10414153" y="1443853"/>
            <a:ext cx="328307" cy="306363"/>
          </a:xfrm>
          <a:custGeom>
            <a:avLst/>
            <a:gdLst/>
            <a:ahLst/>
            <a:cxnLst/>
            <a:rect l="l" t="t" r="r" b="b"/>
            <a:pathLst>
              <a:path w="8498" h="7930" extrusionOk="0">
                <a:moveTo>
                  <a:pt x="5850" y="1"/>
                </a:moveTo>
                <a:cubicBezTo>
                  <a:pt x="4962" y="1555"/>
                  <a:pt x="3595" y="2685"/>
                  <a:pt x="2149" y="3881"/>
                </a:cubicBezTo>
                <a:cubicBezTo>
                  <a:pt x="1424" y="4482"/>
                  <a:pt x="673" y="5102"/>
                  <a:pt x="0" y="5774"/>
                </a:cubicBezTo>
                <a:lnTo>
                  <a:pt x="2155" y="7929"/>
                </a:lnTo>
                <a:cubicBezTo>
                  <a:pt x="2726" y="7358"/>
                  <a:pt x="3389" y="6811"/>
                  <a:pt x="4092" y="6231"/>
                </a:cubicBezTo>
                <a:cubicBezTo>
                  <a:pt x="5611" y="4974"/>
                  <a:pt x="7333" y="3551"/>
                  <a:pt x="8498" y="1512"/>
                </a:cubicBezTo>
                <a:lnTo>
                  <a:pt x="5850" y="1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24881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2" name="Google Shape;802;p22"/>
          <p:cNvGrpSpPr/>
          <p:nvPr/>
        </p:nvGrpSpPr>
        <p:grpSpPr>
          <a:xfrm>
            <a:off x="14533" y="0"/>
            <a:ext cx="12190400" cy="6858000"/>
            <a:chOff x="10900" y="0"/>
            <a:chExt cx="9142800" cy="5143500"/>
          </a:xfrm>
        </p:grpSpPr>
        <p:cxnSp>
          <p:nvCxnSpPr>
            <p:cNvPr id="803" name="Google Shape;803;p22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4" name="Google Shape;804;p22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5" name="Google Shape;805;p22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6" name="Google Shape;806;p22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7" name="Google Shape;807;p22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8" name="Google Shape;808;p22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22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22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22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22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22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22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22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22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22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22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22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22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22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22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22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22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22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22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22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22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22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22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831" name="Google Shape;831;p22"/>
          <p:cNvGrpSpPr/>
          <p:nvPr/>
        </p:nvGrpSpPr>
        <p:grpSpPr>
          <a:xfrm flipH="1">
            <a:off x="-58749" y="-999656"/>
            <a:ext cx="12513169" cy="8025927"/>
            <a:chOff x="-44062" y="-749742"/>
            <a:chExt cx="9384877" cy="6019445"/>
          </a:xfrm>
        </p:grpSpPr>
        <p:sp>
          <p:nvSpPr>
            <p:cNvPr id="832" name="Google Shape;832;p22"/>
            <p:cNvSpPr/>
            <p:nvPr/>
          </p:nvSpPr>
          <p:spPr>
            <a:xfrm>
              <a:off x="165315" y="2970308"/>
              <a:ext cx="340398" cy="375255"/>
            </a:xfrm>
            <a:custGeom>
              <a:avLst/>
              <a:gdLst/>
              <a:ahLst/>
              <a:cxnLst/>
              <a:rect l="l" t="t" r="r" b="b"/>
              <a:pathLst>
                <a:path w="11748" h="12951" extrusionOk="0">
                  <a:moveTo>
                    <a:pt x="2065" y="1"/>
                  </a:moveTo>
                  <a:cubicBezTo>
                    <a:pt x="1319" y="1"/>
                    <a:pt x="488" y="136"/>
                    <a:pt x="417" y="513"/>
                  </a:cubicBezTo>
                  <a:cubicBezTo>
                    <a:pt x="160" y="1879"/>
                    <a:pt x="0" y="3428"/>
                    <a:pt x="608" y="4730"/>
                  </a:cubicBezTo>
                  <a:cubicBezTo>
                    <a:pt x="1026" y="5631"/>
                    <a:pt x="1766" y="6254"/>
                    <a:pt x="2646" y="6678"/>
                  </a:cubicBezTo>
                  <a:cubicBezTo>
                    <a:pt x="3565" y="7119"/>
                    <a:pt x="4547" y="7373"/>
                    <a:pt x="5510" y="7692"/>
                  </a:cubicBezTo>
                  <a:cubicBezTo>
                    <a:pt x="6416" y="7993"/>
                    <a:pt x="7175" y="8275"/>
                    <a:pt x="7867" y="8994"/>
                  </a:cubicBezTo>
                  <a:cubicBezTo>
                    <a:pt x="8808" y="9972"/>
                    <a:pt x="8907" y="11419"/>
                    <a:pt x="8798" y="12704"/>
                  </a:cubicBezTo>
                  <a:cubicBezTo>
                    <a:pt x="8780" y="12905"/>
                    <a:pt x="9222" y="12951"/>
                    <a:pt x="9626" y="12951"/>
                  </a:cubicBezTo>
                  <a:cubicBezTo>
                    <a:pt x="9914" y="12951"/>
                    <a:pt x="10184" y="12928"/>
                    <a:pt x="10255" y="12921"/>
                  </a:cubicBezTo>
                  <a:cubicBezTo>
                    <a:pt x="10520" y="12894"/>
                    <a:pt x="11608" y="12825"/>
                    <a:pt x="11642" y="12424"/>
                  </a:cubicBezTo>
                  <a:cubicBezTo>
                    <a:pt x="11747" y="11189"/>
                    <a:pt x="11640" y="9918"/>
                    <a:pt x="10888" y="8889"/>
                  </a:cubicBezTo>
                  <a:cubicBezTo>
                    <a:pt x="10305" y="8095"/>
                    <a:pt x="9408" y="7638"/>
                    <a:pt x="8507" y="7294"/>
                  </a:cubicBezTo>
                  <a:cubicBezTo>
                    <a:pt x="6779" y="6638"/>
                    <a:pt x="4651" y="6461"/>
                    <a:pt x="3622" y="4774"/>
                  </a:cubicBezTo>
                  <a:cubicBezTo>
                    <a:pt x="2807" y="3438"/>
                    <a:pt x="2986" y="1695"/>
                    <a:pt x="3261" y="233"/>
                  </a:cubicBezTo>
                  <a:cubicBezTo>
                    <a:pt x="3286" y="101"/>
                    <a:pt x="2707" y="1"/>
                    <a:pt x="2065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3" name="Google Shape;833;p22"/>
            <p:cNvSpPr/>
            <p:nvPr/>
          </p:nvSpPr>
          <p:spPr>
            <a:xfrm>
              <a:off x="-44062" y="3571652"/>
              <a:ext cx="759174" cy="1698051"/>
            </a:xfrm>
            <a:custGeom>
              <a:avLst/>
              <a:gdLst/>
              <a:ahLst/>
              <a:cxnLst/>
              <a:rect l="l" t="t" r="r" b="b"/>
              <a:pathLst>
                <a:path w="26201" h="58604" extrusionOk="0">
                  <a:moveTo>
                    <a:pt x="5742" y="22424"/>
                  </a:moveTo>
                  <a:cubicBezTo>
                    <a:pt x="5704" y="22426"/>
                    <a:pt x="5689" y="22426"/>
                    <a:pt x="5687" y="22426"/>
                  </a:cubicBezTo>
                  <a:cubicBezTo>
                    <a:pt x="5683" y="22426"/>
                    <a:pt x="5717" y="22425"/>
                    <a:pt x="5742" y="22424"/>
                  </a:cubicBezTo>
                  <a:close/>
                  <a:moveTo>
                    <a:pt x="15230" y="22608"/>
                  </a:moveTo>
                  <a:lnTo>
                    <a:pt x="15230" y="22608"/>
                  </a:lnTo>
                  <a:cubicBezTo>
                    <a:pt x="15231" y="22608"/>
                    <a:pt x="15232" y="22608"/>
                    <a:pt x="15233" y="22608"/>
                  </a:cubicBezTo>
                  <a:lnTo>
                    <a:pt x="15233" y="22608"/>
                  </a:lnTo>
                  <a:cubicBezTo>
                    <a:pt x="15231" y="22608"/>
                    <a:pt x="15230" y="22608"/>
                    <a:pt x="15230" y="22608"/>
                  </a:cubicBezTo>
                  <a:close/>
                  <a:moveTo>
                    <a:pt x="15790" y="22813"/>
                  </a:moveTo>
                  <a:lnTo>
                    <a:pt x="15790" y="22813"/>
                  </a:lnTo>
                  <a:cubicBezTo>
                    <a:pt x="15802" y="22823"/>
                    <a:pt x="15812" y="22831"/>
                    <a:pt x="15820" y="22837"/>
                  </a:cubicBezTo>
                  <a:lnTo>
                    <a:pt x="15820" y="22837"/>
                  </a:lnTo>
                  <a:cubicBezTo>
                    <a:pt x="15810" y="22829"/>
                    <a:pt x="15800" y="22822"/>
                    <a:pt x="15791" y="22813"/>
                  </a:cubicBezTo>
                  <a:lnTo>
                    <a:pt x="15791" y="22813"/>
                  </a:lnTo>
                  <a:cubicBezTo>
                    <a:pt x="15791" y="22813"/>
                    <a:pt x="15791" y="22813"/>
                    <a:pt x="15790" y="22813"/>
                  </a:cubicBezTo>
                  <a:close/>
                  <a:moveTo>
                    <a:pt x="15987" y="22959"/>
                  </a:moveTo>
                  <a:cubicBezTo>
                    <a:pt x="16003" y="22971"/>
                    <a:pt x="16020" y="22982"/>
                    <a:pt x="16035" y="22994"/>
                  </a:cubicBezTo>
                  <a:cubicBezTo>
                    <a:pt x="16016" y="22980"/>
                    <a:pt x="16000" y="22968"/>
                    <a:pt x="15987" y="22959"/>
                  </a:cubicBezTo>
                  <a:close/>
                  <a:moveTo>
                    <a:pt x="16201" y="23148"/>
                  </a:moveTo>
                  <a:cubicBezTo>
                    <a:pt x="16275" y="23214"/>
                    <a:pt x="16300" y="23237"/>
                    <a:pt x="16300" y="23237"/>
                  </a:cubicBezTo>
                  <a:cubicBezTo>
                    <a:pt x="16300" y="23237"/>
                    <a:pt x="16243" y="23186"/>
                    <a:pt x="16201" y="23148"/>
                  </a:cubicBezTo>
                  <a:close/>
                  <a:moveTo>
                    <a:pt x="16412" y="25138"/>
                  </a:moveTo>
                  <a:lnTo>
                    <a:pt x="16412" y="25138"/>
                  </a:lnTo>
                  <a:cubicBezTo>
                    <a:pt x="16412" y="25139"/>
                    <a:pt x="16411" y="25140"/>
                    <a:pt x="16411" y="25141"/>
                  </a:cubicBezTo>
                  <a:lnTo>
                    <a:pt x="16411" y="25141"/>
                  </a:lnTo>
                  <a:cubicBezTo>
                    <a:pt x="16411" y="25140"/>
                    <a:pt x="16412" y="25139"/>
                    <a:pt x="16412" y="25138"/>
                  </a:cubicBezTo>
                  <a:close/>
                  <a:moveTo>
                    <a:pt x="19352" y="36701"/>
                  </a:moveTo>
                  <a:cubicBezTo>
                    <a:pt x="19353" y="36701"/>
                    <a:pt x="19353" y="36701"/>
                    <a:pt x="19354" y="36701"/>
                  </a:cubicBezTo>
                  <a:lnTo>
                    <a:pt x="19354" y="36701"/>
                  </a:lnTo>
                  <a:cubicBezTo>
                    <a:pt x="19354" y="36705"/>
                    <a:pt x="19353" y="36710"/>
                    <a:pt x="19353" y="36714"/>
                  </a:cubicBezTo>
                  <a:lnTo>
                    <a:pt x="19353" y="36714"/>
                  </a:lnTo>
                  <a:cubicBezTo>
                    <a:pt x="19353" y="36709"/>
                    <a:pt x="19353" y="36705"/>
                    <a:pt x="19352" y="36701"/>
                  </a:cubicBezTo>
                  <a:close/>
                  <a:moveTo>
                    <a:pt x="17957" y="36354"/>
                  </a:moveTo>
                  <a:cubicBezTo>
                    <a:pt x="18149" y="36354"/>
                    <a:pt x="18350" y="36377"/>
                    <a:pt x="18618" y="36421"/>
                  </a:cubicBezTo>
                  <a:cubicBezTo>
                    <a:pt x="18581" y="36415"/>
                    <a:pt x="18561" y="36413"/>
                    <a:pt x="18556" y="36413"/>
                  </a:cubicBezTo>
                  <a:cubicBezTo>
                    <a:pt x="18528" y="36413"/>
                    <a:pt x="18808" y="36472"/>
                    <a:pt x="18866" y="36490"/>
                  </a:cubicBezTo>
                  <a:cubicBezTo>
                    <a:pt x="18922" y="36508"/>
                    <a:pt x="18978" y="36530"/>
                    <a:pt x="19034" y="36546"/>
                  </a:cubicBezTo>
                  <a:cubicBezTo>
                    <a:pt x="19046" y="36549"/>
                    <a:pt x="19057" y="36552"/>
                    <a:pt x="19067" y="36555"/>
                  </a:cubicBezTo>
                  <a:lnTo>
                    <a:pt x="19067" y="36555"/>
                  </a:lnTo>
                  <a:cubicBezTo>
                    <a:pt x="19075" y="36559"/>
                    <a:pt x="19085" y="36564"/>
                    <a:pt x="19096" y="36570"/>
                  </a:cubicBezTo>
                  <a:cubicBezTo>
                    <a:pt x="19181" y="36613"/>
                    <a:pt x="19265" y="36655"/>
                    <a:pt x="19348" y="36698"/>
                  </a:cubicBezTo>
                  <a:lnTo>
                    <a:pt x="19348" y="36698"/>
                  </a:lnTo>
                  <a:cubicBezTo>
                    <a:pt x="19350" y="36708"/>
                    <a:pt x="19351" y="36718"/>
                    <a:pt x="19353" y="36728"/>
                  </a:cubicBezTo>
                  <a:lnTo>
                    <a:pt x="19353" y="36728"/>
                  </a:lnTo>
                  <a:cubicBezTo>
                    <a:pt x="19352" y="36754"/>
                    <a:pt x="19348" y="36785"/>
                    <a:pt x="19340" y="36816"/>
                  </a:cubicBezTo>
                  <a:cubicBezTo>
                    <a:pt x="19323" y="36888"/>
                    <a:pt x="19299" y="36960"/>
                    <a:pt x="19280" y="37032"/>
                  </a:cubicBezTo>
                  <a:cubicBezTo>
                    <a:pt x="19276" y="37048"/>
                    <a:pt x="19273" y="37061"/>
                    <a:pt x="19271" y="37070"/>
                  </a:cubicBezTo>
                  <a:lnTo>
                    <a:pt x="19271" y="37070"/>
                  </a:lnTo>
                  <a:cubicBezTo>
                    <a:pt x="19264" y="37079"/>
                    <a:pt x="19254" y="37092"/>
                    <a:pt x="19241" y="37111"/>
                  </a:cubicBezTo>
                  <a:cubicBezTo>
                    <a:pt x="19142" y="37257"/>
                    <a:pt x="19054" y="37402"/>
                    <a:pt x="18938" y="37535"/>
                  </a:cubicBezTo>
                  <a:cubicBezTo>
                    <a:pt x="18876" y="37607"/>
                    <a:pt x="18808" y="37674"/>
                    <a:pt x="18743" y="37742"/>
                  </a:cubicBezTo>
                  <a:cubicBezTo>
                    <a:pt x="18708" y="37778"/>
                    <a:pt x="18671" y="37810"/>
                    <a:pt x="18634" y="37843"/>
                  </a:cubicBezTo>
                  <a:cubicBezTo>
                    <a:pt x="18631" y="37846"/>
                    <a:pt x="18628" y="37849"/>
                    <a:pt x="18625" y="37852"/>
                  </a:cubicBezTo>
                  <a:lnTo>
                    <a:pt x="18625" y="37852"/>
                  </a:lnTo>
                  <a:cubicBezTo>
                    <a:pt x="18623" y="37853"/>
                    <a:pt x="18622" y="37854"/>
                    <a:pt x="18620" y="37856"/>
                  </a:cubicBezTo>
                  <a:cubicBezTo>
                    <a:pt x="18451" y="37993"/>
                    <a:pt x="18273" y="38123"/>
                    <a:pt x="18091" y="38243"/>
                  </a:cubicBezTo>
                  <a:cubicBezTo>
                    <a:pt x="17679" y="38506"/>
                    <a:pt x="17243" y="38733"/>
                    <a:pt x="16791" y="38921"/>
                  </a:cubicBezTo>
                  <a:cubicBezTo>
                    <a:pt x="16233" y="39158"/>
                    <a:pt x="15938" y="39255"/>
                    <a:pt x="15351" y="39401"/>
                  </a:cubicBezTo>
                  <a:cubicBezTo>
                    <a:pt x="14819" y="39535"/>
                    <a:pt x="14276" y="39629"/>
                    <a:pt x="13730" y="39680"/>
                  </a:cubicBezTo>
                  <a:cubicBezTo>
                    <a:pt x="13608" y="39691"/>
                    <a:pt x="13487" y="39701"/>
                    <a:pt x="13364" y="39707"/>
                  </a:cubicBezTo>
                  <a:cubicBezTo>
                    <a:pt x="13348" y="39708"/>
                    <a:pt x="13332" y="39709"/>
                    <a:pt x="13315" y="39710"/>
                  </a:cubicBezTo>
                  <a:lnTo>
                    <a:pt x="13315" y="39710"/>
                  </a:lnTo>
                  <a:cubicBezTo>
                    <a:pt x="13600" y="39178"/>
                    <a:pt x="13950" y="38677"/>
                    <a:pt x="14359" y="38222"/>
                  </a:cubicBezTo>
                  <a:cubicBezTo>
                    <a:pt x="15102" y="37394"/>
                    <a:pt x="16144" y="36693"/>
                    <a:pt x="17152" y="36466"/>
                  </a:cubicBezTo>
                  <a:cubicBezTo>
                    <a:pt x="17487" y="36390"/>
                    <a:pt x="17715" y="36354"/>
                    <a:pt x="17957" y="36354"/>
                  </a:cubicBezTo>
                  <a:close/>
                  <a:moveTo>
                    <a:pt x="9409" y="1"/>
                  </a:moveTo>
                  <a:cubicBezTo>
                    <a:pt x="9281" y="1"/>
                    <a:pt x="9160" y="30"/>
                    <a:pt x="9057" y="97"/>
                  </a:cubicBezTo>
                  <a:lnTo>
                    <a:pt x="9057" y="94"/>
                  </a:lnTo>
                  <a:cubicBezTo>
                    <a:pt x="7445" y="1132"/>
                    <a:pt x="6145" y="2683"/>
                    <a:pt x="5023" y="4215"/>
                  </a:cubicBezTo>
                  <a:cubicBezTo>
                    <a:pt x="3600" y="6163"/>
                    <a:pt x="2415" y="8275"/>
                    <a:pt x="1491" y="10505"/>
                  </a:cubicBezTo>
                  <a:cubicBezTo>
                    <a:pt x="633" y="12581"/>
                    <a:pt x="1" y="14816"/>
                    <a:pt x="69" y="17082"/>
                  </a:cubicBezTo>
                  <a:cubicBezTo>
                    <a:pt x="98" y="18048"/>
                    <a:pt x="288" y="19039"/>
                    <a:pt x="702" y="19917"/>
                  </a:cubicBezTo>
                  <a:cubicBezTo>
                    <a:pt x="1183" y="20938"/>
                    <a:pt x="1863" y="22077"/>
                    <a:pt x="2838" y="22906"/>
                  </a:cubicBezTo>
                  <a:cubicBezTo>
                    <a:pt x="3949" y="23851"/>
                    <a:pt x="5280" y="24228"/>
                    <a:pt x="6653" y="24228"/>
                  </a:cubicBezTo>
                  <a:cubicBezTo>
                    <a:pt x="7272" y="24228"/>
                    <a:pt x="7899" y="24151"/>
                    <a:pt x="8519" y="24017"/>
                  </a:cubicBezTo>
                  <a:cubicBezTo>
                    <a:pt x="10343" y="23619"/>
                    <a:pt x="12084" y="22830"/>
                    <a:pt x="13946" y="22600"/>
                  </a:cubicBezTo>
                  <a:cubicBezTo>
                    <a:pt x="14224" y="22565"/>
                    <a:pt x="14376" y="22546"/>
                    <a:pt x="14541" y="22546"/>
                  </a:cubicBezTo>
                  <a:cubicBezTo>
                    <a:pt x="14671" y="22546"/>
                    <a:pt x="14809" y="22558"/>
                    <a:pt x="15025" y="22582"/>
                  </a:cubicBezTo>
                  <a:cubicBezTo>
                    <a:pt x="15105" y="22592"/>
                    <a:pt x="15184" y="22604"/>
                    <a:pt x="15263" y="22616"/>
                  </a:cubicBezTo>
                  <a:lnTo>
                    <a:pt x="15263" y="22616"/>
                  </a:lnTo>
                  <a:cubicBezTo>
                    <a:pt x="15303" y="22626"/>
                    <a:pt x="15343" y="22635"/>
                    <a:pt x="15382" y="22647"/>
                  </a:cubicBezTo>
                  <a:cubicBezTo>
                    <a:pt x="15457" y="22671"/>
                    <a:pt x="15533" y="22698"/>
                    <a:pt x="15609" y="22723"/>
                  </a:cubicBezTo>
                  <a:lnTo>
                    <a:pt x="15609" y="22723"/>
                  </a:lnTo>
                  <a:cubicBezTo>
                    <a:pt x="15659" y="22749"/>
                    <a:pt x="15712" y="22774"/>
                    <a:pt x="15764" y="22799"/>
                  </a:cubicBezTo>
                  <a:cubicBezTo>
                    <a:pt x="15773" y="22804"/>
                    <a:pt x="15782" y="22809"/>
                    <a:pt x="15790" y="22813"/>
                  </a:cubicBezTo>
                  <a:lnTo>
                    <a:pt x="15790" y="22813"/>
                  </a:lnTo>
                  <a:cubicBezTo>
                    <a:pt x="15786" y="22810"/>
                    <a:pt x="15782" y="22806"/>
                    <a:pt x="15778" y="22803"/>
                  </a:cubicBezTo>
                  <a:lnTo>
                    <a:pt x="15778" y="22803"/>
                  </a:lnTo>
                  <a:cubicBezTo>
                    <a:pt x="15782" y="22806"/>
                    <a:pt x="15786" y="22810"/>
                    <a:pt x="15791" y="22813"/>
                  </a:cubicBezTo>
                  <a:lnTo>
                    <a:pt x="15791" y="22813"/>
                  </a:lnTo>
                  <a:cubicBezTo>
                    <a:pt x="15850" y="22846"/>
                    <a:pt x="15877" y="22870"/>
                    <a:pt x="15871" y="22870"/>
                  </a:cubicBezTo>
                  <a:cubicBezTo>
                    <a:pt x="15867" y="22870"/>
                    <a:pt x="15850" y="22860"/>
                    <a:pt x="15820" y="22837"/>
                  </a:cubicBezTo>
                  <a:lnTo>
                    <a:pt x="15820" y="22837"/>
                  </a:lnTo>
                  <a:cubicBezTo>
                    <a:pt x="15863" y="22870"/>
                    <a:pt x="15908" y="22902"/>
                    <a:pt x="15952" y="22933"/>
                  </a:cubicBezTo>
                  <a:lnTo>
                    <a:pt x="15952" y="22933"/>
                  </a:lnTo>
                  <a:cubicBezTo>
                    <a:pt x="15943" y="22928"/>
                    <a:pt x="15939" y="22925"/>
                    <a:pt x="15938" y="22925"/>
                  </a:cubicBezTo>
                  <a:cubicBezTo>
                    <a:pt x="15932" y="22925"/>
                    <a:pt x="16115" y="23070"/>
                    <a:pt x="16171" y="23120"/>
                  </a:cubicBezTo>
                  <a:cubicBezTo>
                    <a:pt x="16179" y="23127"/>
                    <a:pt x="16186" y="23134"/>
                    <a:pt x="16193" y="23140"/>
                  </a:cubicBezTo>
                  <a:lnTo>
                    <a:pt x="16193" y="23140"/>
                  </a:lnTo>
                  <a:cubicBezTo>
                    <a:pt x="16230" y="23176"/>
                    <a:pt x="16269" y="23210"/>
                    <a:pt x="16305" y="23247"/>
                  </a:cubicBezTo>
                  <a:cubicBezTo>
                    <a:pt x="16361" y="23306"/>
                    <a:pt x="16413" y="23376"/>
                    <a:pt x="16472" y="23428"/>
                  </a:cubicBezTo>
                  <a:lnTo>
                    <a:pt x="16472" y="23428"/>
                  </a:lnTo>
                  <a:cubicBezTo>
                    <a:pt x="16392" y="23356"/>
                    <a:pt x="16363" y="23330"/>
                    <a:pt x="16362" y="23330"/>
                  </a:cubicBezTo>
                  <a:lnTo>
                    <a:pt x="16362" y="23330"/>
                  </a:lnTo>
                  <a:cubicBezTo>
                    <a:pt x="16361" y="23330"/>
                    <a:pt x="16447" y="23411"/>
                    <a:pt x="16489" y="23467"/>
                  </a:cubicBezTo>
                  <a:cubicBezTo>
                    <a:pt x="16498" y="23480"/>
                    <a:pt x="16506" y="23493"/>
                    <a:pt x="16514" y="23507"/>
                  </a:cubicBezTo>
                  <a:lnTo>
                    <a:pt x="16514" y="23507"/>
                  </a:lnTo>
                  <a:cubicBezTo>
                    <a:pt x="16539" y="23572"/>
                    <a:pt x="16567" y="23639"/>
                    <a:pt x="16597" y="23700"/>
                  </a:cubicBezTo>
                  <a:cubicBezTo>
                    <a:pt x="16601" y="23708"/>
                    <a:pt x="16605" y="23715"/>
                    <a:pt x="16608" y="23721"/>
                  </a:cubicBezTo>
                  <a:lnTo>
                    <a:pt x="16608" y="23721"/>
                  </a:lnTo>
                  <a:cubicBezTo>
                    <a:pt x="16608" y="23723"/>
                    <a:pt x="16608" y="23724"/>
                    <a:pt x="16609" y="23726"/>
                  </a:cubicBezTo>
                  <a:cubicBezTo>
                    <a:pt x="16621" y="23802"/>
                    <a:pt x="16639" y="23878"/>
                    <a:pt x="16647" y="23956"/>
                  </a:cubicBezTo>
                  <a:cubicBezTo>
                    <a:pt x="16653" y="24025"/>
                    <a:pt x="16655" y="24092"/>
                    <a:pt x="16658" y="24160"/>
                  </a:cubicBezTo>
                  <a:cubicBezTo>
                    <a:pt x="16658" y="24162"/>
                    <a:pt x="16658" y="24163"/>
                    <a:pt x="16658" y="24164"/>
                  </a:cubicBezTo>
                  <a:lnTo>
                    <a:pt x="16658" y="24164"/>
                  </a:lnTo>
                  <a:cubicBezTo>
                    <a:pt x="16656" y="24191"/>
                    <a:pt x="16654" y="24219"/>
                    <a:pt x="16650" y="24245"/>
                  </a:cubicBezTo>
                  <a:cubicBezTo>
                    <a:pt x="16609" y="24560"/>
                    <a:pt x="16524" y="24868"/>
                    <a:pt x="16401" y="25160"/>
                  </a:cubicBezTo>
                  <a:cubicBezTo>
                    <a:pt x="16400" y="25163"/>
                    <a:pt x="16398" y="25166"/>
                    <a:pt x="16397" y="25169"/>
                  </a:cubicBezTo>
                  <a:lnTo>
                    <a:pt x="16397" y="25169"/>
                  </a:lnTo>
                  <a:cubicBezTo>
                    <a:pt x="16382" y="25201"/>
                    <a:pt x="16367" y="25233"/>
                    <a:pt x="16351" y="25264"/>
                  </a:cubicBezTo>
                  <a:cubicBezTo>
                    <a:pt x="16313" y="25339"/>
                    <a:pt x="16275" y="25413"/>
                    <a:pt x="16235" y="25486"/>
                  </a:cubicBezTo>
                  <a:cubicBezTo>
                    <a:pt x="16137" y="25664"/>
                    <a:pt x="16032" y="25835"/>
                    <a:pt x="15920" y="26001"/>
                  </a:cubicBezTo>
                  <a:cubicBezTo>
                    <a:pt x="15690" y="26344"/>
                    <a:pt x="15442" y="26673"/>
                    <a:pt x="15177" y="26991"/>
                  </a:cubicBezTo>
                  <a:cubicBezTo>
                    <a:pt x="13966" y="28456"/>
                    <a:pt x="12552" y="29742"/>
                    <a:pt x="11243" y="31118"/>
                  </a:cubicBezTo>
                  <a:cubicBezTo>
                    <a:pt x="10048" y="32372"/>
                    <a:pt x="8782" y="33752"/>
                    <a:pt x="8226" y="35431"/>
                  </a:cubicBezTo>
                  <a:cubicBezTo>
                    <a:pt x="7701" y="37022"/>
                    <a:pt x="8263" y="38848"/>
                    <a:pt x="9484" y="39968"/>
                  </a:cubicBezTo>
                  <a:cubicBezTo>
                    <a:pt x="9800" y="40258"/>
                    <a:pt x="10141" y="40502"/>
                    <a:pt x="10499" y="40704"/>
                  </a:cubicBezTo>
                  <a:lnTo>
                    <a:pt x="10499" y="40704"/>
                  </a:lnTo>
                  <a:cubicBezTo>
                    <a:pt x="10290" y="41706"/>
                    <a:pt x="10257" y="42744"/>
                    <a:pt x="10420" y="43759"/>
                  </a:cubicBezTo>
                  <a:cubicBezTo>
                    <a:pt x="10829" y="46302"/>
                    <a:pt x="12410" y="48773"/>
                    <a:pt x="14509" y="50262"/>
                  </a:cubicBezTo>
                  <a:cubicBezTo>
                    <a:pt x="16198" y="51460"/>
                    <a:pt x="18182" y="51989"/>
                    <a:pt x="20141" y="52561"/>
                  </a:cubicBezTo>
                  <a:cubicBezTo>
                    <a:pt x="20575" y="52687"/>
                    <a:pt x="21010" y="52820"/>
                    <a:pt x="21436" y="52973"/>
                  </a:cubicBezTo>
                  <a:cubicBezTo>
                    <a:pt x="21532" y="53007"/>
                    <a:pt x="21628" y="53042"/>
                    <a:pt x="21724" y="53079"/>
                  </a:cubicBezTo>
                  <a:cubicBezTo>
                    <a:pt x="21774" y="53099"/>
                    <a:pt x="21853" y="53132"/>
                    <a:pt x="21887" y="53146"/>
                  </a:cubicBezTo>
                  <a:lnTo>
                    <a:pt x="21887" y="53146"/>
                  </a:lnTo>
                  <a:cubicBezTo>
                    <a:pt x="22068" y="53227"/>
                    <a:pt x="22249" y="53310"/>
                    <a:pt x="22424" y="53403"/>
                  </a:cubicBezTo>
                  <a:cubicBezTo>
                    <a:pt x="22510" y="53448"/>
                    <a:pt x="22593" y="53496"/>
                    <a:pt x="22676" y="53544"/>
                  </a:cubicBezTo>
                  <a:cubicBezTo>
                    <a:pt x="22684" y="53548"/>
                    <a:pt x="22692" y="53552"/>
                    <a:pt x="22699" y="53556"/>
                  </a:cubicBezTo>
                  <a:lnTo>
                    <a:pt x="22699" y="53556"/>
                  </a:lnTo>
                  <a:cubicBezTo>
                    <a:pt x="22704" y="53560"/>
                    <a:pt x="22710" y="53565"/>
                    <a:pt x="22718" y="53571"/>
                  </a:cubicBezTo>
                  <a:cubicBezTo>
                    <a:pt x="22793" y="53628"/>
                    <a:pt x="22873" y="53678"/>
                    <a:pt x="22948" y="53735"/>
                  </a:cubicBezTo>
                  <a:cubicBezTo>
                    <a:pt x="23010" y="53783"/>
                    <a:pt x="23129" y="53916"/>
                    <a:pt x="23133" y="53916"/>
                  </a:cubicBezTo>
                  <a:cubicBezTo>
                    <a:pt x="23135" y="53916"/>
                    <a:pt x="23112" y="53888"/>
                    <a:pt x="23049" y="53811"/>
                  </a:cubicBezTo>
                  <a:lnTo>
                    <a:pt x="23049" y="53811"/>
                  </a:lnTo>
                  <a:cubicBezTo>
                    <a:pt x="23108" y="53882"/>
                    <a:pt x="23183" y="53941"/>
                    <a:pt x="23246" y="54007"/>
                  </a:cubicBezTo>
                  <a:cubicBezTo>
                    <a:pt x="23295" y="54059"/>
                    <a:pt x="23361" y="54139"/>
                    <a:pt x="23363" y="54139"/>
                  </a:cubicBezTo>
                  <a:cubicBezTo>
                    <a:pt x="23363" y="54139"/>
                    <a:pt x="23363" y="54139"/>
                    <a:pt x="23363" y="54139"/>
                  </a:cubicBezTo>
                  <a:lnTo>
                    <a:pt x="23363" y="54139"/>
                  </a:lnTo>
                  <a:cubicBezTo>
                    <a:pt x="23399" y="54187"/>
                    <a:pt x="23434" y="54236"/>
                    <a:pt x="23468" y="54285"/>
                  </a:cubicBezTo>
                  <a:cubicBezTo>
                    <a:pt x="23492" y="54319"/>
                    <a:pt x="23607" y="54516"/>
                    <a:pt x="23612" y="54516"/>
                  </a:cubicBezTo>
                  <a:cubicBezTo>
                    <a:pt x="23613" y="54516"/>
                    <a:pt x="23604" y="54497"/>
                    <a:pt x="23579" y="54448"/>
                  </a:cubicBezTo>
                  <a:lnTo>
                    <a:pt x="23579" y="54448"/>
                  </a:lnTo>
                  <a:cubicBezTo>
                    <a:pt x="24016" y="55277"/>
                    <a:pt x="24114" y="56167"/>
                    <a:pt x="24067" y="57165"/>
                  </a:cubicBezTo>
                  <a:cubicBezTo>
                    <a:pt x="24040" y="57731"/>
                    <a:pt x="24456" y="58196"/>
                    <a:pt x="24941" y="58443"/>
                  </a:cubicBezTo>
                  <a:cubicBezTo>
                    <a:pt x="25080" y="58514"/>
                    <a:pt x="25373" y="58604"/>
                    <a:pt x="25634" y="58604"/>
                  </a:cubicBezTo>
                  <a:cubicBezTo>
                    <a:pt x="25894" y="58604"/>
                    <a:pt x="26124" y="58515"/>
                    <a:pt x="26136" y="58231"/>
                  </a:cubicBezTo>
                  <a:cubicBezTo>
                    <a:pt x="26200" y="56865"/>
                    <a:pt x="26050" y="55539"/>
                    <a:pt x="25369" y="54330"/>
                  </a:cubicBezTo>
                  <a:cubicBezTo>
                    <a:pt x="24801" y="53318"/>
                    <a:pt x="23892" y="52555"/>
                    <a:pt x="22892" y="51992"/>
                  </a:cubicBezTo>
                  <a:cubicBezTo>
                    <a:pt x="20999" y="50926"/>
                    <a:pt x="18775" y="50634"/>
                    <a:pt x="16767" y="49853"/>
                  </a:cubicBezTo>
                  <a:lnTo>
                    <a:pt x="16767" y="49853"/>
                  </a:lnTo>
                  <a:cubicBezTo>
                    <a:pt x="16768" y="49853"/>
                    <a:pt x="16768" y="49853"/>
                    <a:pt x="16768" y="49853"/>
                  </a:cubicBezTo>
                  <a:cubicBezTo>
                    <a:pt x="16768" y="49853"/>
                    <a:pt x="16767" y="49853"/>
                    <a:pt x="16766" y="49852"/>
                  </a:cubicBezTo>
                  <a:lnTo>
                    <a:pt x="16766" y="49852"/>
                  </a:lnTo>
                  <a:cubicBezTo>
                    <a:pt x="16767" y="49853"/>
                    <a:pt x="16767" y="49853"/>
                    <a:pt x="16767" y="49853"/>
                  </a:cubicBezTo>
                  <a:lnTo>
                    <a:pt x="16767" y="49853"/>
                  </a:lnTo>
                  <a:cubicBezTo>
                    <a:pt x="16763" y="49851"/>
                    <a:pt x="16759" y="49849"/>
                    <a:pt x="16753" y="49847"/>
                  </a:cubicBezTo>
                  <a:lnTo>
                    <a:pt x="16753" y="49847"/>
                  </a:lnTo>
                  <a:cubicBezTo>
                    <a:pt x="16758" y="49849"/>
                    <a:pt x="16762" y="49851"/>
                    <a:pt x="16766" y="49852"/>
                  </a:cubicBezTo>
                  <a:lnTo>
                    <a:pt x="16766" y="49852"/>
                  </a:lnTo>
                  <a:cubicBezTo>
                    <a:pt x="16764" y="49852"/>
                    <a:pt x="16762" y="49851"/>
                    <a:pt x="16760" y="49850"/>
                  </a:cubicBezTo>
                  <a:cubicBezTo>
                    <a:pt x="16688" y="49822"/>
                    <a:pt x="16664" y="49812"/>
                    <a:pt x="16665" y="49812"/>
                  </a:cubicBezTo>
                  <a:lnTo>
                    <a:pt x="16665" y="49812"/>
                  </a:lnTo>
                  <a:cubicBezTo>
                    <a:pt x="16666" y="49812"/>
                    <a:pt x="16721" y="49833"/>
                    <a:pt x="16753" y="49847"/>
                  </a:cubicBezTo>
                  <a:lnTo>
                    <a:pt x="16753" y="49847"/>
                  </a:lnTo>
                  <a:cubicBezTo>
                    <a:pt x="16699" y="49823"/>
                    <a:pt x="16647" y="49800"/>
                    <a:pt x="16594" y="49777"/>
                  </a:cubicBezTo>
                  <a:cubicBezTo>
                    <a:pt x="16463" y="49716"/>
                    <a:pt x="16334" y="49658"/>
                    <a:pt x="16206" y="49595"/>
                  </a:cubicBezTo>
                  <a:cubicBezTo>
                    <a:pt x="16093" y="49539"/>
                    <a:pt x="15981" y="49479"/>
                    <a:pt x="15869" y="49419"/>
                  </a:cubicBezTo>
                  <a:cubicBezTo>
                    <a:pt x="15800" y="49380"/>
                    <a:pt x="15732" y="49341"/>
                    <a:pt x="15663" y="49302"/>
                  </a:cubicBezTo>
                  <a:cubicBezTo>
                    <a:pt x="15648" y="49294"/>
                    <a:pt x="15593" y="49260"/>
                    <a:pt x="15552" y="49234"/>
                  </a:cubicBezTo>
                  <a:lnTo>
                    <a:pt x="15552" y="49234"/>
                  </a:lnTo>
                  <a:cubicBezTo>
                    <a:pt x="15489" y="49190"/>
                    <a:pt x="15355" y="49099"/>
                    <a:pt x="15332" y="49082"/>
                  </a:cubicBezTo>
                  <a:cubicBezTo>
                    <a:pt x="15214" y="48997"/>
                    <a:pt x="15104" y="48906"/>
                    <a:pt x="14989" y="48818"/>
                  </a:cubicBezTo>
                  <a:cubicBezTo>
                    <a:pt x="14978" y="48810"/>
                    <a:pt x="14963" y="48798"/>
                    <a:pt x="14949" y="48786"/>
                  </a:cubicBezTo>
                  <a:lnTo>
                    <a:pt x="14949" y="48786"/>
                  </a:lnTo>
                  <a:cubicBezTo>
                    <a:pt x="14920" y="48759"/>
                    <a:pt x="14891" y="48733"/>
                    <a:pt x="14863" y="48706"/>
                  </a:cubicBezTo>
                  <a:cubicBezTo>
                    <a:pt x="14708" y="48559"/>
                    <a:pt x="14561" y="48404"/>
                    <a:pt x="14417" y="48246"/>
                  </a:cubicBezTo>
                  <a:cubicBezTo>
                    <a:pt x="13541" y="47289"/>
                    <a:pt x="12856" y="46101"/>
                    <a:pt x="12578" y="44799"/>
                  </a:cubicBezTo>
                  <a:cubicBezTo>
                    <a:pt x="12337" y="43674"/>
                    <a:pt x="12370" y="42521"/>
                    <a:pt x="12647" y="41430"/>
                  </a:cubicBezTo>
                  <a:lnTo>
                    <a:pt x="12647" y="41430"/>
                  </a:lnTo>
                  <a:cubicBezTo>
                    <a:pt x="13099" y="41503"/>
                    <a:pt x="13561" y="41535"/>
                    <a:pt x="14025" y="41535"/>
                  </a:cubicBezTo>
                  <a:cubicBezTo>
                    <a:pt x="14196" y="41535"/>
                    <a:pt x="14367" y="41531"/>
                    <a:pt x="14538" y="41522"/>
                  </a:cubicBezTo>
                  <a:cubicBezTo>
                    <a:pt x="16157" y="41439"/>
                    <a:pt x="17828" y="40974"/>
                    <a:pt x="19248" y="40191"/>
                  </a:cubicBezTo>
                  <a:cubicBezTo>
                    <a:pt x="20278" y="39623"/>
                    <a:pt x="21519" y="38687"/>
                    <a:pt x="21438" y="37370"/>
                  </a:cubicBezTo>
                  <a:cubicBezTo>
                    <a:pt x="21372" y="36302"/>
                    <a:pt x="20462" y="35607"/>
                    <a:pt x="19582" y="35159"/>
                  </a:cubicBezTo>
                  <a:cubicBezTo>
                    <a:pt x="18782" y="34755"/>
                    <a:pt x="17912" y="34539"/>
                    <a:pt x="17024" y="34539"/>
                  </a:cubicBezTo>
                  <a:cubicBezTo>
                    <a:pt x="16859" y="34539"/>
                    <a:pt x="16694" y="34547"/>
                    <a:pt x="16529" y="34562"/>
                  </a:cubicBezTo>
                  <a:cubicBezTo>
                    <a:pt x="14628" y="34734"/>
                    <a:pt x="12934" y="36006"/>
                    <a:pt x="11867" y="37533"/>
                  </a:cubicBezTo>
                  <a:cubicBezTo>
                    <a:pt x="11486" y="38078"/>
                    <a:pt x="11171" y="38666"/>
                    <a:pt x="10927" y="39283"/>
                  </a:cubicBezTo>
                  <a:lnTo>
                    <a:pt x="10927" y="39283"/>
                  </a:lnTo>
                  <a:cubicBezTo>
                    <a:pt x="10913" y="39274"/>
                    <a:pt x="10898" y="39266"/>
                    <a:pt x="10884" y="39258"/>
                  </a:cubicBezTo>
                  <a:lnTo>
                    <a:pt x="10884" y="39258"/>
                  </a:lnTo>
                  <a:cubicBezTo>
                    <a:pt x="10805" y="39194"/>
                    <a:pt x="10716" y="39124"/>
                    <a:pt x="10632" y="39067"/>
                  </a:cubicBezTo>
                  <a:lnTo>
                    <a:pt x="10632" y="39067"/>
                  </a:lnTo>
                  <a:cubicBezTo>
                    <a:pt x="10730" y="39132"/>
                    <a:pt x="10768" y="39156"/>
                    <a:pt x="10773" y="39156"/>
                  </a:cubicBezTo>
                  <a:cubicBezTo>
                    <a:pt x="10783" y="39156"/>
                    <a:pt x="10623" y="39036"/>
                    <a:pt x="10557" y="38971"/>
                  </a:cubicBezTo>
                  <a:cubicBezTo>
                    <a:pt x="10551" y="38965"/>
                    <a:pt x="10545" y="38959"/>
                    <a:pt x="10540" y="38955"/>
                  </a:cubicBezTo>
                  <a:lnTo>
                    <a:pt x="10540" y="38955"/>
                  </a:lnTo>
                  <a:cubicBezTo>
                    <a:pt x="10533" y="38942"/>
                    <a:pt x="10524" y="38925"/>
                    <a:pt x="10511" y="38904"/>
                  </a:cubicBezTo>
                  <a:cubicBezTo>
                    <a:pt x="10481" y="38856"/>
                    <a:pt x="10390" y="38677"/>
                    <a:pt x="10384" y="38677"/>
                  </a:cubicBezTo>
                  <a:lnTo>
                    <a:pt x="10384" y="38677"/>
                  </a:lnTo>
                  <a:cubicBezTo>
                    <a:pt x="10382" y="38677"/>
                    <a:pt x="10392" y="38704"/>
                    <a:pt x="10425" y="38778"/>
                  </a:cubicBezTo>
                  <a:cubicBezTo>
                    <a:pt x="10375" y="38666"/>
                    <a:pt x="10322" y="38557"/>
                    <a:pt x="10281" y="38444"/>
                  </a:cubicBezTo>
                  <a:cubicBezTo>
                    <a:pt x="10263" y="38396"/>
                    <a:pt x="10247" y="38350"/>
                    <a:pt x="10231" y="38302"/>
                  </a:cubicBezTo>
                  <a:cubicBezTo>
                    <a:pt x="10224" y="38279"/>
                    <a:pt x="10219" y="38265"/>
                    <a:pt x="10216" y="38257"/>
                  </a:cubicBezTo>
                  <a:lnTo>
                    <a:pt x="10216" y="38257"/>
                  </a:lnTo>
                  <a:cubicBezTo>
                    <a:pt x="10213" y="38243"/>
                    <a:pt x="10210" y="38222"/>
                    <a:pt x="10204" y="38191"/>
                  </a:cubicBezTo>
                  <a:cubicBezTo>
                    <a:pt x="10161" y="37963"/>
                    <a:pt x="10131" y="37731"/>
                    <a:pt x="10113" y="37498"/>
                  </a:cubicBezTo>
                  <a:cubicBezTo>
                    <a:pt x="10109" y="37437"/>
                    <a:pt x="10105" y="37412"/>
                    <a:pt x="10102" y="37404"/>
                  </a:cubicBezTo>
                  <a:lnTo>
                    <a:pt x="10102" y="37404"/>
                  </a:lnTo>
                  <a:cubicBezTo>
                    <a:pt x="10105" y="37397"/>
                    <a:pt x="10111" y="37373"/>
                    <a:pt x="10119" y="37308"/>
                  </a:cubicBezTo>
                  <a:cubicBezTo>
                    <a:pt x="10135" y="37183"/>
                    <a:pt x="10151" y="37060"/>
                    <a:pt x="10177" y="36937"/>
                  </a:cubicBezTo>
                  <a:cubicBezTo>
                    <a:pt x="10287" y="36409"/>
                    <a:pt x="10437" y="36087"/>
                    <a:pt x="10667" y="35674"/>
                  </a:cubicBezTo>
                  <a:cubicBezTo>
                    <a:pt x="11890" y="33488"/>
                    <a:pt x="13912" y="31792"/>
                    <a:pt x="15633" y="30014"/>
                  </a:cubicBezTo>
                  <a:cubicBezTo>
                    <a:pt x="16970" y="28632"/>
                    <a:pt x="18959" y="26726"/>
                    <a:pt x="18729" y="24603"/>
                  </a:cubicBezTo>
                  <a:cubicBezTo>
                    <a:pt x="18673" y="24080"/>
                    <a:pt x="18455" y="23566"/>
                    <a:pt x="18158" y="23136"/>
                  </a:cubicBezTo>
                  <a:cubicBezTo>
                    <a:pt x="17990" y="22893"/>
                    <a:pt x="17799" y="22668"/>
                    <a:pt x="17588" y="22461"/>
                  </a:cubicBezTo>
                  <a:cubicBezTo>
                    <a:pt x="17529" y="22403"/>
                    <a:pt x="17338" y="22232"/>
                    <a:pt x="17261" y="22162"/>
                  </a:cubicBezTo>
                  <a:lnTo>
                    <a:pt x="17261" y="22162"/>
                  </a:lnTo>
                  <a:cubicBezTo>
                    <a:pt x="17099" y="22016"/>
                    <a:pt x="16938" y="21868"/>
                    <a:pt x="16764" y="21738"/>
                  </a:cubicBezTo>
                  <a:cubicBezTo>
                    <a:pt x="15822" y="21037"/>
                    <a:pt x="14720" y="20736"/>
                    <a:pt x="13579" y="20736"/>
                  </a:cubicBezTo>
                  <a:cubicBezTo>
                    <a:pt x="13382" y="20736"/>
                    <a:pt x="13184" y="20745"/>
                    <a:pt x="12985" y="20762"/>
                  </a:cubicBezTo>
                  <a:cubicBezTo>
                    <a:pt x="10516" y="20980"/>
                    <a:pt x="8273" y="22299"/>
                    <a:pt x="5785" y="22422"/>
                  </a:cubicBezTo>
                  <a:cubicBezTo>
                    <a:pt x="5771" y="22423"/>
                    <a:pt x="5759" y="22423"/>
                    <a:pt x="5749" y="22424"/>
                  </a:cubicBezTo>
                  <a:lnTo>
                    <a:pt x="5749" y="22424"/>
                  </a:lnTo>
                  <a:cubicBezTo>
                    <a:pt x="5666" y="22424"/>
                    <a:pt x="5584" y="22422"/>
                    <a:pt x="5501" y="22419"/>
                  </a:cubicBezTo>
                  <a:cubicBezTo>
                    <a:pt x="5373" y="22414"/>
                    <a:pt x="5247" y="22405"/>
                    <a:pt x="5119" y="22390"/>
                  </a:cubicBezTo>
                  <a:cubicBezTo>
                    <a:pt x="5049" y="22382"/>
                    <a:pt x="4980" y="22371"/>
                    <a:pt x="4910" y="22362"/>
                  </a:cubicBezTo>
                  <a:cubicBezTo>
                    <a:pt x="4892" y="22359"/>
                    <a:pt x="4878" y="22358"/>
                    <a:pt x="4865" y="22356"/>
                  </a:cubicBezTo>
                  <a:lnTo>
                    <a:pt x="4865" y="22356"/>
                  </a:lnTo>
                  <a:cubicBezTo>
                    <a:pt x="4721" y="22321"/>
                    <a:pt x="4582" y="22268"/>
                    <a:pt x="4437" y="22231"/>
                  </a:cubicBezTo>
                  <a:cubicBezTo>
                    <a:pt x="4429" y="22228"/>
                    <a:pt x="4422" y="22227"/>
                    <a:pt x="4415" y="22225"/>
                  </a:cubicBezTo>
                  <a:lnTo>
                    <a:pt x="4415" y="22225"/>
                  </a:lnTo>
                  <a:cubicBezTo>
                    <a:pt x="4356" y="22197"/>
                    <a:pt x="4298" y="22170"/>
                    <a:pt x="4241" y="22141"/>
                  </a:cubicBezTo>
                  <a:cubicBezTo>
                    <a:pt x="4189" y="22115"/>
                    <a:pt x="4140" y="22084"/>
                    <a:pt x="4087" y="22058"/>
                  </a:cubicBezTo>
                  <a:cubicBezTo>
                    <a:pt x="4082" y="22056"/>
                    <a:pt x="4077" y="22053"/>
                    <a:pt x="4073" y="22051"/>
                  </a:cubicBezTo>
                  <a:lnTo>
                    <a:pt x="4073" y="22051"/>
                  </a:lnTo>
                  <a:cubicBezTo>
                    <a:pt x="4068" y="22047"/>
                    <a:pt x="4064" y="22043"/>
                    <a:pt x="4058" y="22039"/>
                  </a:cubicBezTo>
                  <a:cubicBezTo>
                    <a:pt x="4018" y="22004"/>
                    <a:pt x="3859" y="21880"/>
                    <a:pt x="3808" y="21845"/>
                  </a:cubicBezTo>
                  <a:lnTo>
                    <a:pt x="3808" y="21845"/>
                  </a:lnTo>
                  <a:cubicBezTo>
                    <a:pt x="3771" y="21810"/>
                    <a:pt x="3728" y="21770"/>
                    <a:pt x="3726" y="21767"/>
                  </a:cubicBezTo>
                  <a:cubicBezTo>
                    <a:pt x="3654" y="21697"/>
                    <a:pt x="3589" y="21623"/>
                    <a:pt x="3522" y="21550"/>
                  </a:cubicBezTo>
                  <a:cubicBezTo>
                    <a:pt x="3508" y="21535"/>
                    <a:pt x="3497" y="21523"/>
                    <a:pt x="3487" y="21512"/>
                  </a:cubicBezTo>
                  <a:lnTo>
                    <a:pt x="3487" y="21512"/>
                  </a:lnTo>
                  <a:cubicBezTo>
                    <a:pt x="3484" y="21507"/>
                    <a:pt x="3479" y="21501"/>
                    <a:pt x="3474" y="21494"/>
                  </a:cubicBezTo>
                  <a:cubicBezTo>
                    <a:pt x="3419" y="21422"/>
                    <a:pt x="3365" y="21349"/>
                    <a:pt x="3314" y="21275"/>
                  </a:cubicBezTo>
                  <a:cubicBezTo>
                    <a:pt x="3205" y="21117"/>
                    <a:pt x="3102" y="20952"/>
                    <a:pt x="3007" y="20785"/>
                  </a:cubicBezTo>
                  <a:cubicBezTo>
                    <a:pt x="2931" y="20649"/>
                    <a:pt x="2868" y="20515"/>
                    <a:pt x="2779" y="20344"/>
                  </a:cubicBezTo>
                  <a:cubicBezTo>
                    <a:pt x="2748" y="20284"/>
                    <a:pt x="2728" y="20247"/>
                    <a:pt x="2717" y="20227"/>
                  </a:cubicBezTo>
                  <a:lnTo>
                    <a:pt x="2717" y="20227"/>
                  </a:lnTo>
                  <a:cubicBezTo>
                    <a:pt x="2679" y="20148"/>
                    <a:pt x="2641" y="20070"/>
                    <a:pt x="2605" y="19989"/>
                  </a:cubicBezTo>
                  <a:cubicBezTo>
                    <a:pt x="2351" y="19411"/>
                    <a:pt x="2266" y="19037"/>
                    <a:pt x="2194" y="18361"/>
                  </a:cubicBezTo>
                  <a:cubicBezTo>
                    <a:pt x="1887" y="15500"/>
                    <a:pt x="3049" y="12454"/>
                    <a:pt x="4320" y="9923"/>
                  </a:cubicBezTo>
                  <a:cubicBezTo>
                    <a:pt x="5638" y="7298"/>
                    <a:pt x="7329" y="4706"/>
                    <a:pt x="9493" y="2696"/>
                  </a:cubicBezTo>
                  <a:cubicBezTo>
                    <a:pt x="9857" y="2356"/>
                    <a:pt x="10252" y="2047"/>
                    <a:pt x="10671" y="1776"/>
                  </a:cubicBezTo>
                  <a:cubicBezTo>
                    <a:pt x="11456" y="1270"/>
                    <a:pt x="10251" y="1"/>
                    <a:pt x="9409" y="1"/>
                  </a:cubicBezTo>
                  <a:close/>
                </a:path>
              </a:pathLst>
            </a:custGeom>
            <a:solidFill>
              <a:srgbClr val="DE80D7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4" name="Google Shape;834;p22"/>
            <p:cNvSpPr/>
            <p:nvPr/>
          </p:nvSpPr>
          <p:spPr>
            <a:xfrm>
              <a:off x="715099" y="-749742"/>
              <a:ext cx="748453" cy="1751944"/>
            </a:xfrm>
            <a:custGeom>
              <a:avLst/>
              <a:gdLst/>
              <a:ahLst/>
              <a:cxnLst/>
              <a:rect l="l" t="t" r="r" b="b"/>
              <a:pathLst>
                <a:path w="25831" h="60464" extrusionOk="0">
                  <a:moveTo>
                    <a:pt x="14353" y="21284"/>
                  </a:moveTo>
                  <a:cubicBezTo>
                    <a:pt x="14354" y="21284"/>
                    <a:pt x="14354" y="21284"/>
                    <a:pt x="14354" y="21284"/>
                  </a:cubicBezTo>
                  <a:cubicBezTo>
                    <a:pt x="14354" y="21284"/>
                    <a:pt x="14354" y="21284"/>
                    <a:pt x="14353" y="21284"/>
                  </a:cubicBezTo>
                  <a:close/>
                  <a:moveTo>
                    <a:pt x="14972" y="22124"/>
                  </a:moveTo>
                  <a:cubicBezTo>
                    <a:pt x="14973" y="22126"/>
                    <a:pt x="14974" y="22128"/>
                    <a:pt x="14974" y="22130"/>
                  </a:cubicBezTo>
                  <a:lnTo>
                    <a:pt x="14974" y="22130"/>
                  </a:lnTo>
                  <a:cubicBezTo>
                    <a:pt x="14974" y="22128"/>
                    <a:pt x="14973" y="22126"/>
                    <a:pt x="14972" y="22124"/>
                  </a:cubicBezTo>
                  <a:close/>
                  <a:moveTo>
                    <a:pt x="14144" y="21194"/>
                  </a:moveTo>
                  <a:cubicBezTo>
                    <a:pt x="14170" y="21203"/>
                    <a:pt x="14227" y="21221"/>
                    <a:pt x="14276" y="21236"/>
                  </a:cubicBezTo>
                  <a:lnTo>
                    <a:pt x="14276" y="21236"/>
                  </a:lnTo>
                  <a:cubicBezTo>
                    <a:pt x="14312" y="21272"/>
                    <a:pt x="14362" y="21305"/>
                    <a:pt x="14404" y="21335"/>
                  </a:cubicBezTo>
                  <a:cubicBezTo>
                    <a:pt x="14411" y="21341"/>
                    <a:pt x="14417" y="21345"/>
                    <a:pt x="14421" y="21347"/>
                  </a:cubicBezTo>
                  <a:lnTo>
                    <a:pt x="14421" y="21347"/>
                  </a:lnTo>
                  <a:cubicBezTo>
                    <a:pt x="14423" y="21349"/>
                    <a:pt x="14425" y="21352"/>
                    <a:pt x="14428" y="21354"/>
                  </a:cubicBezTo>
                  <a:cubicBezTo>
                    <a:pt x="14614" y="21565"/>
                    <a:pt x="14726" y="21709"/>
                    <a:pt x="14822" y="21872"/>
                  </a:cubicBezTo>
                  <a:cubicBezTo>
                    <a:pt x="14873" y="21958"/>
                    <a:pt x="14921" y="22046"/>
                    <a:pt x="14971" y="22134"/>
                  </a:cubicBezTo>
                  <a:cubicBezTo>
                    <a:pt x="14977" y="22145"/>
                    <a:pt x="14986" y="22167"/>
                    <a:pt x="14994" y="22184"/>
                  </a:cubicBezTo>
                  <a:lnTo>
                    <a:pt x="14994" y="22184"/>
                  </a:lnTo>
                  <a:cubicBezTo>
                    <a:pt x="15007" y="22225"/>
                    <a:pt x="15019" y="22267"/>
                    <a:pt x="15030" y="22308"/>
                  </a:cubicBezTo>
                  <a:cubicBezTo>
                    <a:pt x="15054" y="22396"/>
                    <a:pt x="15071" y="22485"/>
                    <a:pt x="15086" y="22573"/>
                  </a:cubicBezTo>
                  <a:cubicBezTo>
                    <a:pt x="15088" y="22587"/>
                    <a:pt x="15091" y="22624"/>
                    <a:pt x="15093" y="22643"/>
                  </a:cubicBezTo>
                  <a:lnTo>
                    <a:pt x="15093" y="22643"/>
                  </a:lnTo>
                  <a:cubicBezTo>
                    <a:pt x="15094" y="22677"/>
                    <a:pt x="15095" y="22713"/>
                    <a:pt x="15094" y="22746"/>
                  </a:cubicBezTo>
                  <a:cubicBezTo>
                    <a:pt x="15087" y="22963"/>
                    <a:pt x="15062" y="23180"/>
                    <a:pt x="15017" y="23393"/>
                  </a:cubicBezTo>
                  <a:cubicBezTo>
                    <a:pt x="14942" y="23741"/>
                    <a:pt x="14761" y="24150"/>
                    <a:pt x="14549" y="24538"/>
                  </a:cubicBezTo>
                  <a:cubicBezTo>
                    <a:pt x="13546" y="26367"/>
                    <a:pt x="11836" y="27877"/>
                    <a:pt x="10089" y="28978"/>
                  </a:cubicBezTo>
                  <a:cubicBezTo>
                    <a:pt x="9781" y="29172"/>
                    <a:pt x="9606" y="29280"/>
                    <a:pt x="9368" y="29395"/>
                  </a:cubicBezTo>
                  <a:lnTo>
                    <a:pt x="9368" y="29395"/>
                  </a:lnTo>
                  <a:cubicBezTo>
                    <a:pt x="9239" y="28649"/>
                    <a:pt x="9206" y="27758"/>
                    <a:pt x="9386" y="26920"/>
                  </a:cubicBezTo>
                  <a:cubicBezTo>
                    <a:pt x="9414" y="26780"/>
                    <a:pt x="9453" y="26641"/>
                    <a:pt x="9499" y="26505"/>
                  </a:cubicBezTo>
                  <a:cubicBezTo>
                    <a:pt x="9574" y="26289"/>
                    <a:pt x="9657" y="26075"/>
                    <a:pt x="9748" y="25864"/>
                  </a:cubicBezTo>
                  <a:cubicBezTo>
                    <a:pt x="9946" y="25406"/>
                    <a:pt x="10175" y="24960"/>
                    <a:pt x="10431" y="24529"/>
                  </a:cubicBezTo>
                  <a:cubicBezTo>
                    <a:pt x="10950" y="23648"/>
                    <a:pt x="11550" y="22826"/>
                    <a:pt x="12309" y="22147"/>
                  </a:cubicBezTo>
                  <a:cubicBezTo>
                    <a:pt x="12471" y="22001"/>
                    <a:pt x="12640" y="21864"/>
                    <a:pt x="12817" y="21735"/>
                  </a:cubicBezTo>
                  <a:cubicBezTo>
                    <a:pt x="12913" y="21666"/>
                    <a:pt x="13012" y="21600"/>
                    <a:pt x="13113" y="21537"/>
                  </a:cubicBezTo>
                  <a:cubicBezTo>
                    <a:pt x="13258" y="21444"/>
                    <a:pt x="13201" y="21477"/>
                    <a:pt x="13292" y="21434"/>
                  </a:cubicBezTo>
                  <a:cubicBezTo>
                    <a:pt x="13474" y="21350"/>
                    <a:pt x="13662" y="21279"/>
                    <a:pt x="13857" y="21227"/>
                  </a:cubicBezTo>
                  <a:cubicBezTo>
                    <a:pt x="13862" y="21225"/>
                    <a:pt x="13866" y="21224"/>
                    <a:pt x="13869" y="21223"/>
                  </a:cubicBezTo>
                  <a:lnTo>
                    <a:pt x="13869" y="21223"/>
                  </a:lnTo>
                  <a:cubicBezTo>
                    <a:pt x="13898" y="21219"/>
                    <a:pt x="13928" y="21214"/>
                    <a:pt x="13956" y="21212"/>
                  </a:cubicBezTo>
                  <a:cubicBezTo>
                    <a:pt x="14002" y="21209"/>
                    <a:pt x="14060" y="21209"/>
                    <a:pt x="14106" y="21201"/>
                  </a:cubicBezTo>
                  <a:lnTo>
                    <a:pt x="14106" y="21201"/>
                  </a:lnTo>
                  <a:cubicBezTo>
                    <a:pt x="14186" y="21216"/>
                    <a:pt x="14246" y="21232"/>
                    <a:pt x="14250" y="21232"/>
                  </a:cubicBezTo>
                  <a:cubicBezTo>
                    <a:pt x="14254" y="21232"/>
                    <a:pt x="14224" y="21222"/>
                    <a:pt x="14144" y="21194"/>
                  </a:cubicBezTo>
                  <a:lnTo>
                    <a:pt x="14144" y="21194"/>
                  </a:lnTo>
                  <a:cubicBezTo>
                    <a:pt x="14144" y="21194"/>
                    <a:pt x="14144" y="21194"/>
                    <a:pt x="14144" y="21194"/>
                  </a:cubicBezTo>
                  <a:close/>
                  <a:moveTo>
                    <a:pt x="4782" y="29721"/>
                  </a:moveTo>
                  <a:cubicBezTo>
                    <a:pt x="4783" y="29721"/>
                    <a:pt x="4784" y="29721"/>
                    <a:pt x="4786" y="29722"/>
                  </a:cubicBezTo>
                  <a:lnTo>
                    <a:pt x="4786" y="29722"/>
                  </a:lnTo>
                  <a:cubicBezTo>
                    <a:pt x="4784" y="29721"/>
                    <a:pt x="4783" y="29721"/>
                    <a:pt x="4782" y="29721"/>
                  </a:cubicBezTo>
                  <a:close/>
                  <a:moveTo>
                    <a:pt x="4807" y="29729"/>
                  </a:moveTo>
                  <a:cubicBezTo>
                    <a:pt x="4858" y="29748"/>
                    <a:pt x="4915" y="29780"/>
                    <a:pt x="4910" y="29780"/>
                  </a:cubicBezTo>
                  <a:cubicBezTo>
                    <a:pt x="4907" y="29780"/>
                    <a:pt x="4879" y="29767"/>
                    <a:pt x="4807" y="29729"/>
                  </a:cubicBezTo>
                  <a:close/>
                  <a:moveTo>
                    <a:pt x="17346" y="35867"/>
                  </a:moveTo>
                  <a:cubicBezTo>
                    <a:pt x="17350" y="35867"/>
                    <a:pt x="17373" y="35889"/>
                    <a:pt x="17429" y="35954"/>
                  </a:cubicBezTo>
                  <a:lnTo>
                    <a:pt x="17429" y="35954"/>
                  </a:lnTo>
                  <a:cubicBezTo>
                    <a:pt x="17385" y="35925"/>
                    <a:pt x="17339" y="35867"/>
                    <a:pt x="17346" y="35867"/>
                  </a:cubicBezTo>
                  <a:close/>
                  <a:moveTo>
                    <a:pt x="17569" y="36120"/>
                  </a:moveTo>
                  <a:cubicBezTo>
                    <a:pt x="17608" y="36168"/>
                    <a:pt x="17629" y="36219"/>
                    <a:pt x="17630" y="36232"/>
                  </a:cubicBezTo>
                  <a:lnTo>
                    <a:pt x="17630" y="36232"/>
                  </a:lnTo>
                  <a:cubicBezTo>
                    <a:pt x="17607" y="36195"/>
                    <a:pt x="17586" y="36158"/>
                    <a:pt x="17569" y="36120"/>
                  </a:cubicBezTo>
                  <a:close/>
                  <a:moveTo>
                    <a:pt x="17781" y="36484"/>
                  </a:moveTo>
                  <a:lnTo>
                    <a:pt x="17781" y="36484"/>
                  </a:lnTo>
                  <a:cubicBezTo>
                    <a:pt x="17785" y="36496"/>
                    <a:pt x="17789" y="36508"/>
                    <a:pt x="17793" y="36519"/>
                  </a:cubicBezTo>
                  <a:lnTo>
                    <a:pt x="17793" y="36519"/>
                  </a:lnTo>
                  <a:cubicBezTo>
                    <a:pt x="17789" y="36509"/>
                    <a:pt x="17785" y="36497"/>
                    <a:pt x="17781" y="36484"/>
                  </a:cubicBezTo>
                  <a:close/>
                  <a:moveTo>
                    <a:pt x="17796" y="36527"/>
                  </a:moveTo>
                  <a:cubicBezTo>
                    <a:pt x="17809" y="36560"/>
                    <a:pt x="17817" y="36584"/>
                    <a:pt x="17817" y="36584"/>
                  </a:cubicBezTo>
                  <a:cubicBezTo>
                    <a:pt x="17816" y="36584"/>
                    <a:pt x="17810" y="36567"/>
                    <a:pt x="17796" y="36527"/>
                  </a:cubicBezTo>
                  <a:close/>
                  <a:moveTo>
                    <a:pt x="17985" y="37409"/>
                  </a:moveTo>
                  <a:cubicBezTo>
                    <a:pt x="17985" y="37411"/>
                    <a:pt x="17985" y="37413"/>
                    <a:pt x="17985" y="37414"/>
                  </a:cubicBezTo>
                  <a:cubicBezTo>
                    <a:pt x="17985" y="37413"/>
                    <a:pt x="17985" y="37411"/>
                    <a:pt x="17985" y="37409"/>
                  </a:cubicBezTo>
                  <a:close/>
                  <a:moveTo>
                    <a:pt x="9734" y="1"/>
                  </a:moveTo>
                  <a:cubicBezTo>
                    <a:pt x="9543" y="1"/>
                    <a:pt x="9367" y="52"/>
                    <a:pt x="9231" y="170"/>
                  </a:cubicBezTo>
                  <a:lnTo>
                    <a:pt x="9231" y="173"/>
                  </a:lnTo>
                  <a:cubicBezTo>
                    <a:pt x="8296" y="981"/>
                    <a:pt x="7563" y="2042"/>
                    <a:pt x="6908" y="3084"/>
                  </a:cubicBezTo>
                  <a:cubicBezTo>
                    <a:pt x="6018" y="4499"/>
                    <a:pt x="5258" y="5999"/>
                    <a:pt x="4569" y="7521"/>
                  </a:cubicBezTo>
                  <a:cubicBezTo>
                    <a:pt x="2968" y="11066"/>
                    <a:pt x="1706" y="14822"/>
                    <a:pt x="986" y="18648"/>
                  </a:cubicBezTo>
                  <a:cubicBezTo>
                    <a:pt x="401" y="21749"/>
                    <a:pt x="0" y="25390"/>
                    <a:pt x="1411" y="28336"/>
                  </a:cubicBezTo>
                  <a:cubicBezTo>
                    <a:pt x="2074" y="29719"/>
                    <a:pt x="3230" y="30775"/>
                    <a:pt x="4652" y="31339"/>
                  </a:cubicBezTo>
                  <a:cubicBezTo>
                    <a:pt x="5448" y="31655"/>
                    <a:pt x="6286" y="31781"/>
                    <a:pt x="7129" y="31781"/>
                  </a:cubicBezTo>
                  <a:cubicBezTo>
                    <a:pt x="7534" y="31781"/>
                    <a:pt x="7940" y="31752"/>
                    <a:pt x="8343" y="31701"/>
                  </a:cubicBezTo>
                  <a:lnTo>
                    <a:pt x="8343" y="31701"/>
                  </a:lnTo>
                  <a:cubicBezTo>
                    <a:pt x="8977" y="32515"/>
                    <a:pt x="9817" y="33157"/>
                    <a:pt x="10776" y="33606"/>
                  </a:cubicBezTo>
                  <a:cubicBezTo>
                    <a:pt x="12086" y="34221"/>
                    <a:pt x="13477" y="34524"/>
                    <a:pt x="14870" y="34884"/>
                  </a:cubicBezTo>
                  <a:cubicBezTo>
                    <a:pt x="15477" y="35042"/>
                    <a:pt x="16061" y="35238"/>
                    <a:pt x="16650" y="35451"/>
                  </a:cubicBezTo>
                  <a:lnTo>
                    <a:pt x="16650" y="35451"/>
                  </a:lnTo>
                  <a:cubicBezTo>
                    <a:pt x="16700" y="35476"/>
                    <a:pt x="16752" y="35500"/>
                    <a:pt x="16803" y="35526"/>
                  </a:cubicBezTo>
                  <a:cubicBezTo>
                    <a:pt x="16925" y="35588"/>
                    <a:pt x="17039" y="35663"/>
                    <a:pt x="17158" y="35729"/>
                  </a:cubicBezTo>
                  <a:lnTo>
                    <a:pt x="17158" y="35729"/>
                  </a:lnTo>
                  <a:cubicBezTo>
                    <a:pt x="17208" y="35769"/>
                    <a:pt x="17259" y="35806"/>
                    <a:pt x="17308" y="35846"/>
                  </a:cubicBezTo>
                  <a:cubicBezTo>
                    <a:pt x="17345" y="35876"/>
                    <a:pt x="17387" y="35928"/>
                    <a:pt x="17430" y="35955"/>
                  </a:cubicBezTo>
                  <a:lnTo>
                    <a:pt x="17430" y="35955"/>
                  </a:lnTo>
                  <a:cubicBezTo>
                    <a:pt x="17473" y="36007"/>
                    <a:pt x="17517" y="36058"/>
                    <a:pt x="17560" y="36109"/>
                  </a:cubicBezTo>
                  <a:cubicBezTo>
                    <a:pt x="17563" y="36112"/>
                    <a:pt x="17566" y="36116"/>
                    <a:pt x="17569" y="36119"/>
                  </a:cubicBezTo>
                  <a:lnTo>
                    <a:pt x="17569" y="36119"/>
                  </a:lnTo>
                  <a:cubicBezTo>
                    <a:pt x="17565" y="36111"/>
                    <a:pt x="17562" y="36103"/>
                    <a:pt x="17559" y="36095"/>
                  </a:cubicBezTo>
                  <a:lnTo>
                    <a:pt x="17559" y="36095"/>
                  </a:lnTo>
                  <a:cubicBezTo>
                    <a:pt x="17562" y="36103"/>
                    <a:pt x="17566" y="36112"/>
                    <a:pt x="17569" y="36120"/>
                  </a:cubicBezTo>
                  <a:lnTo>
                    <a:pt x="17569" y="36120"/>
                  </a:lnTo>
                  <a:cubicBezTo>
                    <a:pt x="17569" y="36120"/>
                    <a:pt x="17569" y="36119"/>
                    <a:pt x="17569" y="36119"/>
                  </a:cubicBezTo>
                  <a:lnTo>
                    <a:pt x="17569" y="36119"/>
                  </a:lnTo>
                  <a:cubicBezTo>
                    <a:pt x="17604" y="36204"/>
                    <a:pt x="17623" y="36235"/>
                    <a:pt x="17628" y="36235"/>
                  </a:cubicBezTo>
                  <a:cubicBezTo>
                    <a:pt x="17629" y="36235"/>
                    <a:pt x="17630" y="36234"/>
                    <a:pt x="17630" y="36232"/>
                  </a:cubicBezTo>
                  <a:lnTo>
                    <a:pt x="17630" y="36232"/>
                  </a:lnTo>
                  <a:cubicBezTo>
                    <a:pt x="17675" y="36308"/>
                    <a:pt x="17727" y="36383"/>
                    <a:pt x="17765" y="36459"/>
                  </a:cubicBezTo>
                  <a:cubicBezTo>
                    <a:pt x="17777" y="36483"/>
                    <a:pt x="17787" y="36507"/>
                    <a:pt x="17796" y="36527"/>
                  </a:cubicBezTo>
                  <a:lnTo>
                    <a:pt x="17796" y="36527"/>
                  </a:lnTo>
                  <a:cubicBezTo>
                    <a:pt x="17815" y="36584"/>
                    <a:pt x="17835" y="36640"/>
                    <a:pt x="17851" y="36697"/>
                  </a:cubicBezTo>
                  <a:cubicBezTo>
                    <a:pt x="17896" y="36849"/>
                    <a:pt x="17931" y="37004"/>
                    <a:pt x="17955" y="37162"/>
                  </a:cubicBezTo>
                  <a:cubicBezTo>
                    <a:pt x="17965" y="37227"/>
                    <a:pt x="17973" y="37294"/>
                    <a:pt x="17980" y="37360"/>
                  </a:cubicBezTo>
                  <a:lnTo>
                    <a:pt x="17980" y="37360"/>
                  </a:lnTo>
                  <a:cubicBezTo>
                    <a:pt x="17978" y="37345"/>
                    <a:pt x="17977" y="37339"/>
                    <a:pt x="17977" y="37339"/>
                  </a:cubicBezTo>
                  <a:lnTo>
                    <a:pt x="17977" y="37339"/>
                  </a:lnTo>
                  <a:cubicBezTo>
                    <a:pt x="17975" y="37339"/>
                    <a:pt x="17986" y="37489"/>
                    <a:pt x="17988" y="37531"/>
                  </a:cubicBezTo>
                  <a:cubicBezTo>
                    <a:pt x="17992" y="37739"/>
                    <a:pt x="17985" y="37945"/>
                    <a:pt x="17968" y="38152"/>
                  </a:cubicBezTo>
                  <a:cubicBezTo>
                    <a:pt x="17926" y="38613"/>
                    <a:pt x="17849" y="39068"/>
                    <a:pt x="17738" y="39517"/>
                  </a:cubicBezTo>
                  <a:cubicBezTo>
                    <a:pt x="17100" y="42140"/>
                    <a:pt x="15452" y="44289"/>
                    <a:pt x="14164" y="46616"/>
                  </a:cubicBezTo>
                  <a:cubicBezTo>
                    <a:pt x="12796" y="49087"/>
                    <a:pt x="11733" y="51966"/>
                    <a:pt x="13044" y="54692"/>
                  </a:cubicBezTo>
                  <a:cubicBezTo>
                    <a:pt x="13768" y="56195"/>
                    <a:pt x="15054" y="57465"/>
                    <a:pt x="16581" y="58131"/>
                  </a:cubicBezTo>
                  <a:cubicBezTo>
                    <a:pt x="17907" y="58709"/>
                    <a:pt x="19330" y="58799"/>
                    <a:pt x="20752" y="58927"/>
                  </a:cubicBezTo>
                  <a:cubicBezTo>
                    <a:pt x="21083" y="58957"/>
                    <a:pt x="21414" y="58992"/>
                    <a:pt x="21743" y="59042"/>
                  </a:cubicBezTo>
                  <a:cubicBezTo>
                    <a:pt x="22019" y="59083"/>
                    <a:pt x="22345" y="59149"/>
                    <a:pt x="22477" y="59189"/>
                  </a:cubicBezTo>
                  <a:cubicBezTo>
                    <a:pt x="22634" y="59235"/>
                    <a:pt x="22787" y="59288"/>
                    <a:pt x="22941" y="59344"/>
                  </a:cubicBezTo>
                  <a:cubicBezTo>
                    <a:pt x="22960" y="59350"/>
                    <a:pt x="23053" y="59392"/>
                    <a:pt x="23056" y="59392"/>
                  </a:cubicBezTo>
                  <a:cubicBezTo>
                    <a:pt x="23056" y="59392"/>
                    <a:pt x="23056" y="59392"/>
                    <a:pt x="23056" y="59392"/>
                  </a:cubicBezTo>
                  <a:lnTo>
                    <a:pt x="23056" y="59392"/>
                  </a:lnTo>
                  <a:cubicBezTo>
                    <a:pt x="23108" y="59417"/>
                    <a:pt x="23159" y="59443"/>
                    <a:pt x="23209" y="59471"/>
                  </a:cubicBezTo>
                  <a:cubicBezTo>
                    <a:pt x="23396" y="59570"/>
                    <a:pt x="23589" y="59687"/>
                    <a:pt x="23771" y="59864"/>
                  </a:cubicBezTo>
                  <a:cubicBezTo>
                    <a:pt x="24085" y="60168"/>
                    <a:pt x="24534" y="60464"/>
                    <a:pt x="24991" y="60464"/>
                  </a:cubicBezTo>
                  <a:cubicBezTo>
                    <a:pt x="25105" y="60464"/>
                    <a:pt x="25219" y="60445"/>
                    <a:pt x="25332" y="60404"/>
                  </a:cubicBezTo>
                  <a:cubicBezTo>
                    <a:pt x="25831" y="60222"/>
                    <a:pt x="25805" y="59609"/>
                    <a:pt x="25462" y="59276"/>
                  </a:cubicBezTo>
                  <a:cubicBezTo>
                    <a:pt x="24319" y="58168"/>
                    <a:pt x="22955" y="57554"/>
                    <a:pt x="21386" y="57310"/>
                  </a:cubicBezTo>
                  <a:cubicBezTo>
                    <a:pt x="20177" y="57120"/>
                    <a:pt x="18802" y="57152"/>
                    <a:pt x="17685" y="56867"/>
                  </a:cubicBezTo>
                  <a:cubicBezTo>
                    <a:pt x="17163" y="56735"/>
                    <a:pt x="16720" y="56542"/>
                    <a:pt x="16335" y="56232"/>
                  </a:cubicBezTo>
                  <a:cubicBezTo>
                    <a:pt x="15864" y="55850"/>
                    <a:pt x="15431" y="55292"/>
                    <a:pt x="15132" y="54724"/>
                  </a:cubicBezTo>
                  <a:cubicBezTo>
                    <a:pt x="14560" y="53634"/>
                    <a:pt x="14539" y="52407"/>
                    <a:pt x="14801" y="51227"/>
                  </a:cubicBezTo>
                  <a:cubicBezTo>
                    <a:pt x="15392" y="48554"/>
                    <a:pt x="17202" y="46265"/>
                    <a:pt x="18517" y="43918"/>
                  </a:cubicBezTo>
                  <a:cubicBezTo>
                    <a:pt x="19477" y="42204"/>
                    <a:pt x="20305" y="40076"/>
                    <a:pt x="20188" y="38069"/>
                  </a:cubicBezTo>
                  <a:cubicBezTo>
                    <a:pt x="20097" y="36493"/>
                    <a:pt x="19294" y="35274"/>
                    <a:pt x="17977" y="34429"/>
                  </a:cubicBezTo>
                  <a:cubicBezTo>
                    <a:pt x="16899" y="33737"/>
                    <a:pt x="15619" y="33424"/>
                    <a:pt x="14391" y="33120"/>
                  </a:cubicBezTo>
                  <a:cubicBezTo>
                    <a:pt x="13766" y="32965"/>
                    <a:pt x="13142" y="32815"/>
                    <a:pt x="12528" y="32623"/>
                  </a:cubicBezTo>
                  <a:cubicBezTo>
                    <a:pt x="12220" y="32528"/>
                    <a:pt x="11915" y="32422"/>
                    <a:pt x="11616" y="32301"/>
                  </a:cubicBezTo>
                  <a:cubicBezTo>
                    <a:pt x="11582" y="32287"/>
                    <a:pt x="11538" y="32274"/>
                    <a:pt x="11497" y="32258"/>
                  </a:cubicBezTo>
                  <a:lnTo>
                    <a:pt x="11497" y="32258"/>
                  </a:lnTo>
                  <a:cubicBezTo>
                    <a:pt x="11475" y="32243"/>
                    <a:pt x="11451" y="32229"/>
                    <a:pt x="11429" y="32218"/>
                  </a:cubicBezTo>
                  <a:cubicBezTo>
                    <a:pt x="11285" y="32144"/>
                    <a:pt x="11140" y="32072"/>
                    <a:pt x="11001" y="31991"/>
                  </a:cubicBezTo>
                  <a:cubicBezTo>
                    <a:pt x="10944" y="31958"/>
                    <a:pt x="10888" y="31922"/>
                    <a:pt x="10831" y="31890"/>
                  </a:cubicBezTo>
                  <a:lnTo>
                    <a:pt x="10831" y="31890"/>
                  </a:lnTo>
                  <a:cubicBezTo>
                    <a:pt x="10713" y="31800"/>
                    <a:pt x="10593" y="31716"/>
                    <a:pt x="10480" y="31620"/>
                  </a:cubicBezTo>
                  <a:cubicBezTo>
                    <a:pt x="10448" y="31593"/>
                    <a:pt x="10416" y="31564"/>
                    <a:pt x="10384" y="31535"/>
                  </a:cubicBezTo>
                  <a:lnTo>
                    <a:pt x="10384" y="31535"/>
                  </a:lnTo>
                  <a:cubicBezTo>
                    <a:pt x="10399" y="31550"/>
                    <a:pt x="10405" y="31557"/>
                    <a:pt x="10404" y="31557"/>
                  </a:cubicBezTo>
                  <a:cubicBezTo>
                    <a:pt x="10401" y="31557"/>
                    <a:pt x="10378" y="31537"/>
                    <a:pt x="10337" y="31493"/>
                  </a:cubicBezTo>
                  <a:lnTo>
                    <a:pt x="10337" y="31493"/>
                  </a:lnTo>
                  <a:cubicBezTo>
                    <a:pt x="10353" y="31507"/>
                    <a:pt x="10368" y="31521"/>
                    <a:pt x="10384" y="31535"/>
                  </a:cubicBezTo>
                  <a:lnTo>
                    <a:pt x="10384" y="31535"/>
                  </a:lnTo>
                  <a:cubicBezTo>
                    <a:pt x="10372" y="31524"/>
                    <a:pt x="10356" y="31508"/>
                    <a:pt x="10333" y="31489"/>
                  </a:cubicBezTo>
                  <a:lnTo>
                    <a:pt x="10333" y="31489"/>
                  </a:lnTo>
                  <a:cubicBezTo>
                    <a:pt x="10335" y="31490"/>
                    <a:pt x="10336" y="31491"/>
                    <a:pt x="10337" y="31493"/>
                  </a:cubicBezTo>
                  <a:lnTo>
                    <a:pt x="10337" y="31493"/>
                  </a:lnTo>
                  <a:cubicBezTo>
                    <a:pt x="10324" y="31482"/>
                    <a:pt x="10312" y="31471"/>
                    <a:pt x="10300" y="31460"/>
                  </a:cubicBezTo>
                  <a:lnTo>
                    <a:pt x="10300" y="31460"/>
                  </a:lnTo>
                  <a:cubicBezTo>
                    <a:pt x="10312" y="31471"/>
                    <a:pt x="10323" y="31480"/>
                    <a:pt x="10333" y="31489"/>
                  </a:cubicBezTo>
                  <a:lnTo>
                    <a:pt x="10333" y="31489"/>
                  </a:lnTo>
                  <a:cubicBezTo>
                    <a:pt x="10329" y="31485"/>
                    <a:pt x="10325" y="31480"/>
                    <a:pt x="10320" y="31475"/>
                  </a:cubicBezTo>
                  <a:cubicBezTo>
                    <a:pt x="10275" y="31425"/>
                    <a:pt x="10232" y="31374"/>
                    <a:pt x="10190" y="31324"/>
                  </a:cubicBezTo>
                  <a:lnTo>
                    <a:pt x="10190" y="31324"/>
                  </a:lnTo>
                  <a:cubicBezTo>
                    <a:pt x="10339" y="31271"/>
                    <a:pt x="10485" y="31210"/>
                    <a:pt x="10629" y="31144"/>
                  </a:cubicBezTo>
                  <a:cubicBezTo>
                    <a:pt x="11084" y="30932"/>
                    <a:pt x="11526" y="30690"/>
                    <a:pt x="11948" y="30417"/>
                  </a:cubicBezTo>
                  <a:cubicBezTo>
                    <a:pt x="12907" y="29809"/>
                    <a:pt x="13797" y="29083"/>
                    <a:pt x="14600" y="28281"/>
                  </a:cubicBezTo>
                  <a:cubicBezTo>
                    <a:pt x="15988" y="26898"/>
                    <a:pt x="17752" y="24786"/>
                    <a:pt x="17218" y="22656"/>
                  </a:cubicBezTo>
                  <a:cubicBezTo>
                    <a:pt x="16773" y="20878"/>
                    <a:pt x="15040" y="19461"/>
                    <a:pt x="13254" y="19461"/>
                  </a:cubicBezTo>
                  <a:cubicBezTo>
                    <a:pt x="12761" y="19461"/>
                    <a:pt x="12264" y="19568"/>
                    <a:pt x="11788" y="19806"/>
                  </a:cubicBezTo>
                  <a:cubicBezTo>
                    <a:pt x="9881" y="20762"/>
                    <a:pt x="8485" y="22808"/>
                    <a:pt x="7660" y="24724"/>
                  </a:cubicBezTo>
                  <a:cubicBezTo>
                    <a:pt x="6966" y="26337"/>
                    <a:pt x="6845" y="28259"/>
                    <a:pt x="7404" y="29942"/>
                  </a:cubicBezTo>
                  <a:lnTo>
                    <a:pt x="7404" y="29942"/>
                  </a:lnTo>
                  <a:cubicBezTo>
                    <a:pt x="7265" y="29960"/>
                    <a:pt x="7126" y="29976"/>
                    <a:pt x="6988" y="29987"/>
                  </a:cubicBezTo>
                  <a:cubicBezTo>
                    <a:pt x="6817" y="30002"/>
                    <a:pt x="6646" y="30011"/>
                    <a:pt x="6475" y="30016"/>
                  </a:cubicBezTo>
                  <a:cubicBezTo>
                    <a:pt x="6454" y="30017"/>
                    <a:pt x="6432" y="30017"/>
                    <a:pt x="6411" y="30017"/>
                  </a:cubicBezTo>
                  <a:cubicBezTo>
                    <a:pt x="6373" y="30017"/>
                    <a:pt x="6336" y="30016"/>
                    <a:pt x="6298" y="30016"/>
                  </a:cubicBezTo>
                  <a:cubicBezTo>
                    <a:pt x="6263" y="30016"/>
                    <a:pt x="6229" y="30017"/>
                    <a:pt x="6194" y="30018"/>
                  </a:cubicBezTo>
                  <a:cubicBezTo>
                    <a:pt x="6185" y="30018"/>
                    <a:pt x="6178" y="30018"/>
                    <a:pt x="6172" y="30019"/>
                  </a:cubicBezTo>
                  <a:lnTo>
                    <a:pt x="6172" y="30019"/>
                  </a:lnTo>
                  <a:cubicBezTo>
                    <a:pt x="6159" y="30018"/>
                    <a:pt x="6143" y="30016"/>
                    <a:pt x="6124" y="30015"/>
                  </a:cubicBezTo>
                  <a:cubicBezTo>
                    <a:pt x="5962" y="30000"/>
                    <a:pt x="5801" y="29986"/>
                    <a:pt x="5641" y="29962"/>
                  </a:cubicBezTo>
                  <a:cubicBezTo>
                    <a:pt x="5569" y="29952"/>
                    <a:pt x="5497" y="29938"/>
                    <a:pt x="5425" y="29927"/>
                  </a:cubicBezTo>
                  <a:cubicBezTo>
                    <a:pt x="5404" y="29922"/>
                    <a:pt x="5383" y="29917"/>
                    <a:pt x="5361" y="29912"/>
                  </a:cubicBezTo>
                  <a:lnTo>
                    <a:pt x="5361" y="29912"/>
                  </a:lnTo>
                  <a:cubicBezTo>
                    <a:pt x="5235" y="29864"/>
                    <a:pt x="5095" y="29839"/>
                    <a:pt x="4967" y="29793"/>
                  </a:cubicBezTo>
                  <a:cubicBezTo>
                    <a:pt x="4912" y="29773"/>
                    <a:pt x="4859" y="29746"/>
                    <a:pt x="4805" y="29728"/>
                  </a:cubicBezTo>
                  <a:lnTo>
                    <a:pt x="4805" y="29728"/>
                  </a:lnTo>
                  <a:cubicBezTo>
                    <a:pt x="4801" y="29726"/>
                    <a:pt x="4796" y="29723"/>
                    <a:pt x="4791" y="29721"/>
                  </a:cubicBezTo>
                  <a:cubicBezTo>
                    <a:pt x="4681" y="29662"/>
                    <a:pt x="4573" y="29589"/>
                    <a:pt x="4462" y="29533"/>
                  </a:cubicBezTo>
                  <a:lnTo>
                    <a:pt x="4462" y="29533"/>
                  </a:lnTo>
                  <a:cubicBezTo>
                    <a:pt x="4409" y="29493"/>
                    <a:pt x="4355" y="29453"/>
                    <a:pt x="4304" y="29411"/>
                  </a:cubicBezTo>
                  <a:cubicBezTo>
                    <a:pt x="4255" y="29371"/>
                    <a:pt x="4209" y="29330"/>
                    <a:pt x="4161" y="29290"/>
                  </a:cubicBezTo>
                  <a:lnTo>
                    <a:pt x="4161" y="29290"/>
                  </a:lnTo>
                  <a:cubicBezTo>
                    <a:pt x="4074" y="29187"/>
                    <a:pt x="3976" y="29092"/>
                    <a:pt x="3890" y="28986"/>
                  </a:cubicBezTo>
                  <a:cubicBezTo>
                    <a:pt x="3852" y="28938"/>
                    <a:pt x="3816" y="28888"/>
                    <a:pt x="3776" y="28840"/>
                  </a:cubicBezTo>
                  <a:lnTo>
                    <a:pt x="3776" y="28840"/>
                  </a:lnTo>
                  <a:cubicBezTo>
                    <a:pt x="3704" y="28714"/>
                    <a:pt x="3621" y="28596"/>
                    <a:pt x="3552" y="28468"/>
                  </a:cubicBezTo>
                  <a:cubicBezTo>
                    <a:pt x="3483" y="28342"/>
                    <a:pt x="3417" y="28214"/>
                    <a:pt x="3358" y="28082"/>
                  </a:cubicBezTo>
                  <a:cubicBezTo>
                    <a:pt x="3330" y="28019"/>
                    <a:pt x="3304" y="27955"/>
                    <a:pt x="3277" y="27893"/>
                  </a:cubicBezTo>
                  <a:cubicBezTo>
                    <a:pt x="3275" y="27890"/>
                    <a:pt x="3274" y="27887"/>
                    <a:pt x="3272" y="27884"/>
                  </a:cubicBezTo>
                  <a:lnTo>
                    <a:pt x="3272" y="27884"/>
                  </a:lnTo>
                  <a:cubicBezTo>
                    <a:pt x="3263" y="27860"/>
                    <a:pt x="3255" y="27837"/>
                    <a:pt x="3246" y="27813"/>
                  </a:cubicBezTo>
                  <a:cubicBezTo>
                    <a:pt x="3031" y="27192"/>
                    <a:pt x="2881" y="26553"/>
                    <a:pt x="2798" y="25901"/>
                  </a:cubicBezTo>
                  <a:cubicBezTo>
                    <a:pt x="2774" y="25728"/>
                    <a:pt x="2756" y="25556"/>
                    <a:pt x="2738" y="25382"/>
                  </a:cubicBezTo>
                  <a:cubicBezTo>
                    <a:pt x="2736" y="25356"/>
                    <a:pt x="2734" y="25339"/>
                    <a:pt x="2733" y="25326"/>
                  </a:cubicBezTo>
                  <a:lnTo>
                    <a:pt x="2733" y="25326"/>
                  </a:lnTo>
                  <a:cubicBezTo>
                    <a:pt x="2733" y="25320"/>
                    <a:pt x="2732" y="25299"/>
                    <a:pt x="2729" y="25246"/>
                  </a:cubicBezTo>
                  <a:cubicBezTo>
                    <a:pt x="2722" y="25149"/>
                    <a:pt x="2716" y="25053"/>
                    <a:pt x="2713" y="24955"/>
                  </a:cubicBezTo>
                  <a:cubicBezTo>
                    <a:pt x="2694" y="24567"/>
                    <a:pt x="2690" y="24179"/>
                    <a:pt x="2698" y="23791"/>
                  </a:cubicBezTo>
                  <a:cubicBezTo>
                    <a:pt x="2719" y="22957"/>
                    <a:pt x="2783" y="22126"/>
                    <a:pt x="2890" y="21299"/>
                  </a:cubicBezTo>
                  <a:cubicBezTo>
                    <a:pt x="3357" y="17632"/>
                    <a:pt x="4406" y="14162"/>
                    <a:pt x="5766" y="10761"/>
                  </a:cubicBezTo>
                  <a:cubicBezTo>
                    <a:pt x="6900" y="7918"/>
                    <a:pt x="8229" y="4980"/>
                    <a:pt x="10153" y="2571"/>
                  </a:cubicBezTo>
                  <a:cubicBezTo>
                    <a:pt x="10192" y="2521"/>
                    <a:pt x="10232" y="2472"/>
                    <a:pt x="10272" y="2422"/>
                  </a:cubicBezTo>
                  <a:cubicBezTo>
                    <a:pt x="10293" y="2397"/>
                    <a:pt x="10316" y="2371"/>
                    <a:pt x="10337" y="2345"/>
                  </a:cubicBezTo>
                  <a:lnTo>
                    <a:pt x="10337" y="2345"/>
                  </a:lnTo>
                  <a:cubicBezTo>
                    <a:pt x="10410" y="2262"/>
                    <a:pt x="10484" y="2180"/>
                    <a:pt x="10560" y="2099"/>
                  </a:cubicBezTo>
                  <a:cubicBezTo>
                    <a:pt x="10715" y="1935"/>
                    <a:pt x="10876" y="1778"/>
                    <a:pt x="11047" y="1630"/>
                  </a:cubicBezTo>
                  <a:cubicBezTo>
                    <a:pt x="11750" y="1024"/>
                    <a:pt x="10588" y="1"/>
                    <a:pt x="973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5" name="Google Shape;835;p22"/>
            <p:cNvSpPr/>
            <p:nvPr/>
          </p:nvSpPr>
          <p:spPr>
            <a:xfrm rot="-2225305">
              <a:off x="8513182" y="3745809"/>
              <a:ext cx="435765" cy="1423073"/>
            </a:xfrm>
            <a:custGeom>
              <a:avLst/>
              <a:gdLst/>
              <a:ahLst/>
              <a:cxnLst/>
              <a:rect l="l" t="t" r="r" b="b"/>
              <a:pathLst>
                <a:path w="15040" h="49116" extrusionOk="0">
                  <a:moveTo>
                    <a:pt x="2622" y="0"/>
                  </a:moveTo>
                  <a:cubicBezTo>
                    <a:pt x="2279" y="0"/>
                    <a:pt x="1966" y="93"/>
                    <a:pt x="1911" y="396"/>
                  </a:cubicBezTo>
                  <a:lnTo>
                    <a:pt x="1909" y="396"/>
                  </a:lnTo>
                  <a:cubicBezTo>
                    <a:pt x="1170" y="4445"/>
                    <a:pt x="0" y="8600"/>
                    <a:pt x="387" y="12750"/>
                  </a:cubicBezTo>
                  <a:cubicBezTo>
                    <a:pt x="561" y="14618"/>
                    <a:pt x="1107" y="16551"/>
                    <a:pt x="2154" y="18121"/>
                  </a:cubicBezTo>
                  <a:cubicBezTo>
                    <a:pt x="2937" y="19295"/>
                    <a:pt x="4098" y="20091"/>
                    <a:pt x="5333" y="20727"/>
                  </a:cubicBezTo>
                  <a:cubicBezTo>
                    <a:pt x="5897" y="21017"/>
                    <a:pt x="6464" y="21298"/>
                    <a:pt x="7006" y="21629"/>
                  </a:cubicBezTo>
                  <a:cubicBezTo>
                    <a:pt x="7157" y="21722"/>
                    <a:pt x="7306" y="21818"/>
                    <a:pt x="7453" y="21917"/>
                  </a:cubicBezTo>
                  <a:cubicBezTo>
                    <a:pt x="7485" y="21938"/>
                    <a:pt x="7517" y="21961"/>
                    <a:pt x="7548" y="21983"/>
                  </a:cubicBezTo>
                  <a:lnTo>
                    <a:pt x="7548" y="21983"/>
                  </a:lnTo>
                  <a:cubicBezTo>
                    <a:pt x="7581" y="22006"/>
                    <a:pt x="7646" y="22053"/>
                    <a:pt x="7673" y="22075"/>
                  </a:cubicBezTo>
                  <a:cubicBezTo>
                    <a:pt x="8022" y="22350"/>
                    <a:pt x="8354" y="22636"/>
                    <a:pt x="8675" y="22942"/>
                  </a:cubicBezTo>
                  <a:cubicBezTo>
                    <a:pt x="9261" y="23505"/>
                    <a:pt x="9958" y="24216"/>
                    <a:pt x="10290" y="24815"/>
                  </a:cubicBezTo>
                  <a:cubicBezTo>
                    <a:pt x="10641" y="25447"/>
                    <a:pt x="10772" y="25871"/>
                    <a:pt x="10764" y="26580"/>
                  </a:cubicBezTo>
                  <a:cubicBezTo>
                    <a:pt x="10758" y="27147"/>
                    <a:pt x="10613" y="27661"/>
                    <a:pt x="10386" y="28272"/>
                  </a:cubicBezTo>
                  <a:cubicBezTo>
                    <a:pt x="10124" y="28975"/>
                    <a:pt x="9796" y="29652"/>
                    <a:pt x="9488" y="30336"/>
                  </a:cubicBezTo>
                  <a:cubicBezTo>
                    <a:pt x="8680" y="32128"/>
                    <a:pt x="8081" y="33925"/>
                    <a:pt x="7886" y="35895"/>
                  </a:cubicBezTo>
                  <a:cubicBezTo>
                    <a:pt x="7421" y="40569"/>
                    <a:pt x="9649" y="44705"/>
                    <a:pt x="12362" y="48335"/>
                  </a:cubicBezTo>
                  <a:cubicBezTo>
                    <a:pt x="12712" y="48804"/>
                    <a:pt x="13393" y="49116"/>
                    <a:pt x="13996" y="49116"/>
                  </a:cubicBezTo>
                  <a:cubicBezTo>
                    <a:pt x="14077" y="49116"/>
                    <a:pt x="14156" y="49110"/>
                    <a:pt x="14233" y="49099"/>
                  </a:cubicBezTo>
                  <a:cubicBezTo>
                    <a:pt x="14838" y="49007"/>
                    <a:pt x="15039" y="48506"/>
                    <a:pt x="14674" y="48017"/>
                  </a:cubicBezTo>
                  <a:cubicBezTo>
                    <a:pt x="12375" y="44940"/>
                    <a:pt x="10450" y="41528"/>
                    <a:pt x="10539" y="37574"/>
                  </a:cubicBezTo>
                  <a:cubicBezTo>
                    <a:pt x="10582" y="35627"/>
                    <a:pt x="11092" y="33807"/>
                    <a:pt x="11860" y="32032"/>
                  </a:cubicBezTo>
                  <a:cubicBezTo>
                    <a:pt x="12415" y="30756"/>
                    <a:pt x="13130" y="29495"/>
                    <a:pt x="13381" y="28113"/>
                  </a:cubicBezTo>
                  <a:cubicBezTo>
                    <a:pt x="13662" y="26562"/>
                    <a:pt x="13156" y="25164"/>
                    <a:pt x="12210" y="23930"/>
                  </a:cubicBezTo>
                  <a:cubicBezTo>
                    <a:pt x="11103" y="22484"/>
                    <a:pt x="9622" y="21198"/>
                    <a:pt x="8047" y="20286"/>
                  </a:cubicBezTo>
                  <a:cubicBezTo>
                    <a:pt x="7510" y="19976"/>
                    <a:pt x="6951" y="19707"/>
                    <a:pt x="6403" y="19418"/>
                  </a:cubicBezTo>
                  <a:cubicBezTo>
                    <a:pt x="6175" y="19298"/>
                    <a:pt x="5948" y="19174"/>
                    <a:pt x="5729" y="19040"/>
                  </a:cubicBezTo>
                  <a:cubicBezTo>
                    <a:pt x="5620" y="18972"/>
                    <a:pt x="5515" y="18900"/>
                    <a:pt x="5408" y="18830"/>
                  </a:cubicBezTo>
                  <a:lnTo>
                    <a:pt x="5408" y="18830"/>
                  </a:lnTo>
                  <a:cubicBezTo>
                    <a:pt x="5469" y="18869"/>
                    <a:pt x="5496" y="18885"/>
                    <a:pt x="5499" y="18885"/>
                  </a:cubicBezTo>
                  <a:cubicBezTo>
                    <a:pt x="5510" y="18885"/>
                    <a:pt x="5241" y="18695"/>
                    <a:pt x="5178" y="18640"/>
                  </a:cubicBezTo>
                  <a:cubicBezTo>
                    <a:pt x="5143" y="18610"/>
                    <a:pt x="5024" y="18496"/>
                    <a:pt x="4968" y="18445"/>
                  </a:cubicBezTo>
                  <a:lnTo>
                    <a:pt x="4968" y="18445"/>
                  </a:lnTo>
                  <a:cubicBezTo>
                    <a:pt x="4920" y="18388"/>
                    <a:pt x="4796" y="18249"/>
                    <a:pt x="4763" y="18207"/>
                  </a:cubicBezTo>
                  <a:cubicBezTo>
                    <a:pt x="4657" y="18078"/>
                    <a:pt x="4558" y="17942"/>
                    <a:pt x="4465" y="17803"/>
                  </a:cubicBezTo>
                  <a:cubicBezTo>
                    <a:pt x="4323" y="17589"/>
                    <a:pt x="4379" y="17678"/>
                    <a:pt x="4247" y="17421"/>
                  </a:cubicBezTo>
                  <a:cubicBezTo>
                    <a:pt x="3831" y="16626"/>
                    <a:pt x="3531" y="15749"/>
                    <a:pt x="3333" y="14875"/>
                  </a:cubicBezTo>
                  <a:cubicBezTo>
                    <a:pt x="2838" y="12678"/>
                    <a:pt x="3021" y="10352"/>
                    <a:pt x="3328" y="8143"/>
                  </a:cubicBezTo>
                  <a:cubicBezTo>
                    <a:pt x="3640" y="5903"/>
                    <a:pt x="4151" y="3699"/>
                    <a:pt x="4556" y="1476"/>
                  </a:cubicBezTo>
                  <a:cubicBezTo>
                    <a:pt x="4673" y="841"/>
                    <a:pt x="4080" y="390"/>
                    <a:pt x="3545" y="171"/>
                  </a:cubicBezTo>
                  <a:cubicBezTo>
                    <a:pt x="3375" y="102"/>
                    <a:pt x="2981" y="0"/>
                    <a:pt x="2622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6" name="Google Shape;836;p22"/>
            <p:cNvSpPr/>
            <p:nvPr/>
          </p:nvSpPr>
          <p:spPr>
            <a:xfrm>
              <a:off x="8054827" y="-79728"/>
              <a:ext cx="1054835" cy="1431162"/>
            </a:xfrm>
            <a:custGeom>
              <a:avLst/>
              <a:gdLst/>
              <a:ahLst/>
              <a:cxnLst/>
              <a:rect l="l" t="t" r="r" b="b"/>
              <a:pathLst>
                <a:path w="36405" h="49393" extrusionOk="0">
                  <a:moveTo>
                    <a:pt x="14570" y="18820"/>
                  </a:moveTo>
                  <a:cubicBezTo>
                    <a:pt x="14571" y="18820"/>
                    <a:pt x="14584" y="18822"/>
                    <a:pt x="14618" y="18826"/>
                  </a:cubicBezTo>
                  <a:lnTo>
                    <a:pt x="14618" y="18826"/>
                  </a:lnTo>
                  <a:cubicBezTo>
                    <a:pt x="14592" y="18823"/>
                    <a:pt x="14569" y="18820"/>
                    <a:pt x="14570" y="18820"/>
                  </a:cubicBezTo>
                  <a:close/>
                  <a:moveTo>
                    <a:pt x="14649" y="18829"/>
                  </a:moveTo>
                  <a:cubicBezTo>
                    <a:pt x="14656" y="18830"/>
                    <a:pt x="14663" y="18831"/>
                    <a:pt x="14671" y="18831"/>
                  </a:cubicBezTo>
                  <a:cubicBezTo>
                    <a:pt x="14664" y="18831"/>
                    <a:pt x="14656" y="18830"/>
                    <a:pt x="14649" y="18829"/>
                  </a:cubicBezTo>
                  <a:close/>
                  <a:moveTo>
                    <a:pt x="4756" y="1"/>
                  </a:moveTo>
                  <a:cubicBezTo>
                    <a:pt x="4233" y="1"/>
                    <a:pt x="3605" y="121"/>
                    <a:pt x="3325" y="476"/>
                  </a:cubicBezTo>
                  <a:lnTo>
                    <a:pt x="3326" y="476"/>
                  </a:lnTo>
                  <a:cubicBezTo>
                    <a:pt x="2008" y="2142"/>
                    <a:pt x="1178" y="4142"/>
                    <a:pt x="699" y="6201"/>
                  </a:cubicBezTo>
                  <a:cubicBezTo>
                    <a:pt x="189" y="8379"/>
                    <a:pt x="0" y="10711"/>
                    <a:pt x="513" y="12908"/>
                  </a:cubicBezTo>
                  <a:cubicBezTo>
                    <a:pt x="1037" y="15152"/>
                    <a:pt x="2290" y="16981"/>
                    <a:pt x="4410" y="17964"/>
                  </a:cubicBezTo>
                  <a:cubicBezTo>
                    <a:pt x="5998" y="18700"/>
                    <a:pt x="7727" y="18857"/>
                    <a:pt x="9460" y="18857"/>
                  </a:cubicBezTo>
                  <a:cubicBezTo>
                    <a:pt x="10349" y="18857"/>
                    <a:pt x="11239" y="18815"/>
                    <a:pt x="12111" y="18790"/>
                  </a:cubicBezTo>
                  <a:cubicBezTo>
                    <a:pt x="12453" y="18779"/>
                    <a:pt x="12794" y="18772"/>
                    <a:pt x="13136" y="18772"/>
                  </a:cubicBezTo>
                  <a:cubicBezTo>
                    <a:pt x="13425" y="18772"/>
                    <a:pt x="13714" y="18777"/>
                    <a:pt x="14003" y="18790"/>
                  </a:cubicBezTo>
                  <a:cubicBezTo>
                    <a:pt x="14159" y="18796"/>
                    <a:pt x="14314" y="18804"/>
                    <a:pt x="14471" y="18815"/>
                  </a:cubicBezTo>
                  <a:cubicBezTo>
                    <a:pt x="14524" y="18819"/>
                    <a:pt x="14579" y="18823"/>
                    <a:pt x="14634" y="18828"/>
                  </a:cubicBezTo>
                  <a:lnTo>
                    <a:pt x="14634" y="18828"/>
                  </a:lnTo>
                  <a:cubicBezTo>
                    <a:pt x="14656" y="18831"/>
                    <a:pt x="14684" y="18835"/>
                    <a:pt x="14720" y="18839"/>
                  </a:cubicBezTo>
                  <a:cubicBezTo>
                    <a:pt x="15027" y="18879"/>
                    <a:pt x="15332" y="18924"/>
                    <a:pt x="15635" y="18988"/>
                  </a:cubicBezTo>
                  <a:cubicBezTo>
                    <a:pt x="16640" y="19200"/>
                    <a:pt x="17890" y="19807"/>
                    <a:pt x="18695" y="20664"/>
                  </a:cubicBezTo>
                  <a:cubicBezTo>
                    <a:pt x="19527" y="21549"/>
                    <a:pt x="20224" y="22576"/>
                    <a:pt x="20570" y="23749"/>
                  </a:cubicBezTo>
                  <a:cubicBezTo>
                    <a:pt x="20886" y="24819"/>
                    <a:pt x="20955" y="25940"/>
                    <a:pt x="20971" y="27052"/>
                  </a:cubicBezTo>
                  <a:cubicBezTo>
                    <a:pt x="20990" y="28322"/>
                    <a:pt x="20957" y="29591"/>
                    <a:pt x="21038" y="30859"/>
                  </a:cubicBezTo>
                  <a:cubicBezTo>
                    <a:pt x="21109" y="31947"/>
                    <a:pt x="21323" y="33040"/>
                    <a:pt x="21492" y="34117"/>
                  </a:cubicBezTo>
                  <a:cubicBezTo>
                    <a:pt x="21808" y="36134"/>
                    <a:pt x="22180" y="38161"/>
                    <a:pt x="22863" y="40093"/>
                  </a:cubicBezTo>
                  <a:cubicBezTo>
                    <a:pt x="23527" y="41973"/>
                    <a:pt x="24467" y="43754"/>
                    <a:pt x="25866" y="45194"/>
                  </a:cubicBezTo>
                  <a:cubicBezTo>
                    <a:pt x="27515" y="46892"/>
                    <a:pt x="29609" y="48042"/>
                    <a:pt x="31850" y="48764"/>
                  </a:cubicBezTo>
                  <a:cubicBezTo>
                    <a:pt x="32564" y="48994"/>
                    <a:pt x="33293" y="49180"/>
                    <a:pt x="34025" y="49343"/>
                  </a:cubicBezTo>
                  <a:cubicBezTo>
                    <a:pt x="34171" y="49376"/>
                    <a:pt x="34339" y="49393"/>
                    <a:pt x="34515" y="49393"/>
                  </a:cubicBezTo>
                  <a:cubicBezTo>
                    <a:pt x="35034" y="49393"/>
                    <a:pt x="35624" y="49242"/>
                    <a:pt x="35945" y="48906"/>
                  </a:cubicBezTo>
                  <a:cubicBezTo>
                    <a:pt x="36405" y="48427"/>
                    <a:pt x="35742" y="48132"/>
                    <a:pt x="35343" y="48042"/>
                  </a:cubicBezTo>
                  <a:cubicBezTo>
                    <a:pt x="33117" y="47542"/>
                    <a:pt x="30972" y="46657"/>
                    <a:pt x="29210" y="45162"/>
                  </a:cubicBezTo>
                  <a:cubicBezTo>
                    <a:pt x="27772" y="43941"/>
                    <a:pt x="26721" y="42297"/>
                    <a:pt x="25997" y="40569"/>
                  </a:cubicBezTo>
                  <a:cubicBezTo>
                    <a:pt x="25240" y="38761"/>
                    <a:pt x="24837" y="36808"/>
                    <a:pt x="24506" y="34883"/>
                  </a:cubicBezTo>
                  <a:cubicBezTo>
                    <a:pt x="24332" y="33863"/>
                    <a:pt x="24182" y="32837"/>
                    <a:pt x="24032" y="31813"/>
                  </a:cubicBezTo>
                  <a:cubicBezTo>
                    <a:pt x="23850" y="30583"/>
                    <a:pt x="23821" y="29356"/>
                    <a:pt x="23820" y="28115"/>
                  </a:cubicBezTo>
                  <a:cubicBezTo>
                    <a:pt x="23818" y="25859"/>
                    <a:pt x="23799" y="23608"/>
                    <a:pt x="22609" y="21606"/>
                  </a:cubicBezTo>
                  <a:cubicBezTo>
                    <a:pt x="21187" y="19216"/>
                    <a:pt x="18762" y="17862"/>
                    <a:pt x="16038" y="17537"/>
                  </a:cubicBezTo>
                  <a:cubicBezTo>
                    <a:pt x="15248" y="17443"/>
                    <a:pt x="14457" y="17412"/>
                    <a:pt x="13665" y="17412"/>
                  </a:cubicBezTo>
                  <a:cubicBezTo>
                    <a:pt x="13152" y="17412"/>
                    <a:pt x="12639" y="17425"/>
                    <a:pt x="12124" y="17443"/>
                  </a:cubicBezTo>
                  <a:cubicBezTo>
                    <a:pt x="11515" y="17466"/>
                    <a:pt x="10907" y="17489"/>
                    <a:pt x="10298" y="17494"/>
                  </a:cubicBezTo>
                  <a:cubicBezTo>
                    <a:pt x="10236" y="17495"/>
                    <a:pt x="10174" y="17495"/>
                    <a:pt x="10111" y="17495"/>
                  </a:cubicBezTo>
                  <a:cubicBezTo>
                    <a:pt x="9884" y="17495"/>
                    <a:pt x="9657" y="17492"/>
                    <a:pt x="9429" y="17485"/>
                  </a:cubicBezTo>
                  <a:cubicBezTo>
                    <a:pt x="9274" y="17480"/>
                    <a:pt x="9119" y="17472"/>
                    <a:pt x="8966" y="17464"/>
                  </a:cubicBezTo>
                  <a:cubicBezTo>
                    <a:pt x="8913" y="17460"/>
                    <a:pt x="8629" y="17434"/>
                    <a:pt x="8602" y="17434"/>
                  </a:cubicBezTo>
                  <a:cubicBezTo>
                    <a:pt x="8594" y="17434"/>
                    <a:pt x="8608" y="17436"/>
                    <a:pt x="8656" y="17442"/>
                  </a:cubicBezTo>
                  <a:cubicBezTo>
                    <a:pt x="8063" y="17371"/>
                    <a:pt x="7584" y="17285"/>
                    <a:pt x="7114" y="17128"/>
                  </a:cubicBezTo>
                  <a:cubicBezTo>
                    <a:pt x="6585" y="16956"/>
                    <a:pt x="6084" y="16707"/>
                    <a:pt x="5625" y="16392"/>
                  </a:cubicBezTo>
                  <a:cubicBezTo>
                    <a:pt x="4850" y="15860"/>
                    <a:pt x="4275" y="15020"/>
                    <a:pt x="3874" y="14167"/>
                  </a:cubicBezTo>
                  <a:cubicBezTo>
                    <a:pt x="2983" y="12275"/>
                    <a:pt x="2927" y="10002"/>
                    <a:pt x="3176" y="7962"/>
                  </a:cubicBezTo>
                  <a:cubicBezTo>
                    <a:pt x="3430" y="5869"/>
                    <a:pt x="4087" y="3764"/>
                    <a:pt x="5152" y="1939"/>
                  </a:cubicBezTo>
                  <a:cubicBezTo>
                    <a:pt x="5360" y="1578"/>
                    <a:pt x="5592" y="1233"/>
                    <a:pt x="5847" y="906"/>
                  </a:cubicBezTo>
                  <a:cubicBezTo>
                    <a:pt x="6232" y="418"/>
                    <a:pt x="5708" y="123"/>
                    <a:pt x="5245" y="40"/>
                  </a:cubicBezTo>
                  <a:cubicBezTo>
                    <a:pt x="5108" y="15"/>
                    <a:pt x="4938" y="1"/>
                    <a:pt x="475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7" name="Google Shape;837;p22"/>
            <p:cNvSpPr/>
            <p:nvPr/>
          </p:nvSpPr>
          <p:spPr>
            <a:xfrm>
              <a:off x="8877766" y="3133802"/>
              <a:ext cx="463049" cy="786208"/>
            </a:xfrm>
            <a:custGeom>
              <a:avLst/>
              <a:gdLst/>
              <a:ahLst/>
              <a:cxnLst/>
              <a:rect l="l" t="t" r="r" b="b"/>
              <a:pathLst>
                <a:path w="15981" h="27134" extrusionOk="0">
                  <a:moveTo>
                    <a:pt x="7190" y="14865"/>
                  </a:moveTo>
                  <a:lnTo>
                    <a:pt x="7180" y="14871"/>
                  </a:lnTo>
                  <a:lnTo>
                    <a:pt x="7180" y="14871"/>
                  </a:lnTo>
                  <a:cubicBezTo>
                    <a:pt x="7185" y="14868"/>
                    <a:pt x="7188" y="14866"/>
                    <a:pt x="7190" y="14865"/>
                  </a:cubicBezTo>
                  <a:close/>
                  <a:moveTo>
                    <a:pt x="2881" y="21722"/>
                  </a:moveTo>
                  <a:cubicBezTo>
                    <a:pt x="2871" y="21757"/>
                    <a:pt x="2867" y="21770"/>
                    <a:pt x="2867" y="21770"/>
                  </a:cubicBezTo>
                  <a:cubicBezTo>
                    <a:pt x="2867" y="21770"/>
                    <a:pt x="2874" y="21744"/>
                    <a:pt x="2881" y="21722"/>
                  </a:cubicBezTo>
                  <a:close/>
                  <a:moveTo>
                    <a:pt x="14455" y="0"/>
                  </a:moveTo>
                  <a:cubicBezTo>
                    <a:pt x="14202" y="0"/>
                    <a:pt x="13948" y="49"/>
                    <a:pt x="13799" y="99"/>
                  </a:cubicBezTo>
                  <a:cubicBezTo>
                    <a:pt x="13337" y="254"/>
                    <a:pt x="12754" y="641"/>
                    <a:pt x="12862" y="1200"/>
                  </a:cubicBezTo>
                  <a:lnTo>
                    <a:pt x="12862" y="1198"/>
                  </a:lnTo>
                  <a:cubicBezTo>
                    <a:pt x="13145" y="2655"/>
                    <a:pt x="13322" y="4133"/>
                    <a:pt x="13276" y="5620"/>
                  </a:cubicBezTo>
                  <a:cubicBezTo>
                    <a:pt x="13259" y="6238"/>
                    <a:pt x="13198" y="6853"/>
                    <a:pt x="13094" y="7464"/>
                  </a:cubicBezTo>
                  <a:cubicBezTo>
                    <a:pt x="13001" y="8000"/>
                    <a:pt x="12872" y="8502"/>
                    <a:pt x="12738" y="8889"/>
                  </a:cubicBezTo>
                  <a:cubicBezTo>
                    <a:pt x="12580" y="9350"/>
                    <a:pt x="12383" y="9798"/>
                    <a:pt x="12155" y="10229"/>
                  </a:cubicBezTo>
                  <a:cubicBezTo>
                    <a:pt x="12051" y="10424"/>
                    <a:pt x="11939" y="10612"/>
                    <a:pt x="11822" y="10801"/>
                  </a:cubicBezTo>
                  <a:cubicBezTo>
                    <a:pt x="11798" y="10840"/>
                    <a:pt x="11783" y="10864"/>
                    <a:pt x="11775" y="10878"/>
                  </a:cubicBezTo>
                  <a:lnTo>
                    <a:pt x="11775" y="10878"/>
                  </a:lnTo>
                  <a:cubicBezTo>
                    <a:pt x="11766" y="10890"/>
                    <a:pt x="11749" y="10913"/>
                    <a:pt x="11719" y="10956"/>
                  </a:cubicBezTo>
                  <a:cubicBezTo>
                    <a:pt x="11650" y="11053"/>
                    <a:pt x="11581" y="11151"/>
                    <a:pt x="11509" y="11245"/>
                  </a:cubicBezTo>
                  <a:cubicBezTo>
                    <a:pt x="11239" y="11600"/>
                    <a:pt x="10949" y="11937"/>
                    <a:pt x="10637" y="12255"/>
                  </a:cubicBezTo>
                  <a:cubicBezTo>
                    <a:pt x="10556" y="12338"/>
                    <a:pt x="10472" y="12418"/>
                    <a:pt x="10391" y="12499"/>
                  </a:cubicBezTo>
                  <a:cubicBezTo>
                    <a:pt x="10459" y="12431"/>
                    <a:pt x="10484" y="12406"/>
                    <a:pt x="10483" y="12406"/>
                  </a:cubicBezTo>
                  <a:lnTo>
                    <a:pt x="10483" y="12406"/>
                  </a:lnTo>
                  <a:cubicBezTo>
                    <a:pt x="10482" y="12406"/>
                    <a:pt x="10350" y="12535"/>
                    <a:pt x="10313" y="12569"/>
                  </a:cubicBezTo>
                  <a:cubicBezTo>
                    <a:pt x="10142" y="12724"/>
                    <a:pt x="9966" y="12876"/>
                    <a:pt x="9789" y="13021"/>
                  </a:cubicBezTo>
                  <a:cubicBezTo>
                    <a:pt x="9102" y="13587"/>
                    <a:pt x="8370" y="14092"/>
                    <a:pt x="7629" y="14579"/>
                  </a:cubicBezTo>
                  <a:cubicBezTo>
                    <a:pt x="7455" y="14692"/>
                    <a:pt x="7281" y="14806"/>
                    <a:pt x="7108" y="14919"/>
                  </a:cubicBezTo>
                  <a:cubicBezTo>
                    <a:pt x="7080" y="14937"/>
                    <a:pt x="7064" y="14947"/>
                    <a:pt x="7056" y="14953"/>
                  </a:cubicBezTo>
                  <a:lnTo>
                    <a:pt x="7056" y="14953"/>
                  </a:lnTo>
                  <a:lnTo>
                    <a:pt x="7180" y="14871"/>
                  </a:lnTo>
                  <a:lnTo>
                    <a:pt x="7180" y="14871"/>
                  </a:lnTo>
                  <a:cubicBezTo>
                    <a:pt x="7147" y="14893"/>
                    <a:pt x="7049" y="14957"/>
                    <a:pt x="7049" y="14957"/>
                  </a:cubicBezTo>
                  <a:cubicBezTo>
                    <a:pt x="7049" y="14957"/>
                    <a:pt x="7051" y="14955"/>
                    <a:pt x="7056" y="14953"/>
                  </a:cubicBezTo>
                  <a:lnTo>
                    <a:pt x="7056" y="14953"/>
                  </a:lnTo>
                  <a:lnTo>
                    <a:pt x="7046" y="14959"/>
                  </a:lnTo>
                  <a:lnTo>
                    <a:pt x="6530" y="15291"/>
                  </a:lnTo>
                  <a:cubicBezTo>
                    <a:pt x="6166" y="15526"/>
                    <a:pt x="5803" y="15761"/>
                    <a:pt x="5445" y="16004"/>
                  </a:cubicBezTo>
                  <a:cubicBezTo>
                    <a:pt x="3923" y="17034"/>
                    <a:pt x="2501" y="18220"/>
                    <a:pt x="1502" y="19781"/>
                  </a:cubicBezTo>
                  <a:cubicBezTo>
                    <a:pt x="172" y="21859"/>
                    <a:pt x="1" y="24332"/>
                    <a:pt x="291" y="26723"/>
                  </a:cubicBezTo>
                  <a:cubicBezTo>
                    <a:pt x="330" y="27041"/>
                    <a:pt x="683" y="27133"/>
                    <a:pt x="1039" y="27133"/>
                  </a:cubicBezTo>
                  <a:cubicBezTo>
                    <a:pt x="1300" y="27133"/>
                    <a:pt x="1563" y="27083"/>
                    <a:pt x="1702" y="27036"/>
                  </a:cubicBezTo>
                  <a:cubicBezTo>
                    <a:pt x="2196" y="26870"/>
                    <a:pt x="2707" y="26503"/>
                    <a:pt x="2638" y="25936"/>
                  </a:cubicBezTo>
                  <a:cubicBezTo>
                    <a:pt x="2502" y="24818"/>
                    <a:pt x="2499" y="23669"/>
                    <a:pt x="2692" y="22557"/>
                  </a:cubicBezTo>
                  <a:cubicBezTo>
                    <a:pt x="2734" y="22316"/>
                    <a:pt x="2790" y="22079"/>
                    <a:pt x="2847" y="21841"/>
                  </a:cubicBezTo>
                  <a:cubicBezTo>
                    <a:pt x="2859" y="21799"/>
                    <a:pt x="2871" y="21757"/>
                    <a:pt x="2883" y="21714"/>
                  </a:cubicBezTo>
                  <a:lnTo>
                    <a:pt x="2883" y="21714"/>
                  </a:lnTo>
                  <a:cubicBezTo>
                    <a:pt x="2885" y="21706"/>
                    <a:pt x="2887" y="21699"/>
                    <a:pt x="2889" y="21694"/>
                  </a:cubicBezTo>
                  <a:cubicBezTo>
                    <a:pt x="2934" y="21555"/>
                    <a:pt x="2980" y="21420"/>
                    <a:pt x="3030" y="21284"/>
                  </a:cubicBezTo>
                  <a:cubicBezTo>
                    <a:pt x="3183" y="20873"/>
                    <a:pt x="3371" y="20477"/>
                    <a:pt x="3593" y="20098"/>
                  </a:cubicBezTo>
                  <a:cubicBezTo>
                    <a:pt x="3643" y="20012"/>
                    <a:pt x="3697" y="19928"/>
                    <a:pt x="3750" y="19841"/>
                  </a:cubicBezTo>
                  <a:cubicBezTo>
                    <a:pt x="3751" y="19840"/>
                    <a:pt x="3751" y="19840"/>
                    <a:pt x="3752" y="19839"/>
                  </a:cubicBezTo>
                  <a:lnTo>
                    <a:pt x="3752" y="19839"/>
                  </a:lnTo>
                  <a:cubicBezTo>
                    <a:pt x="3773" y="19806"/>
                    <a:pt x="3796" y="19774"/>
                    <a:pt x="3819" y="19742"/>
                  </a:cubicBezTo>
                  <a:cubicBezTo>
                    <a:pt x="3945" y="19562"/>
                    <a:pt x="4079" y="19388"/>
                    <a:pt x="4220" y="19218"/>
                  </a:cubicBezTo>
                  <a:cubicBezTo>
                    <a:pt x="4346" y="19066"/>
                    <a:pt x="4477" y="18919"/>
                    <a:pt x="4613" y="18776"/>
                  </a:cubicBezTo>
                  <a:cubicBezTo>
                    <a:pt x="4688" y="18696"/>
                    <a:pt x="4763" y="18618"/>
                    <a:pt x="4841" y="18541"/>
                  </a:cubicBezTo>
                  <a:cubicBezTo>
                    <a:pt x="4872" y="18511"/>
                    <a:pt x="4903" y="18480"/>
                    <a:pt x="4935" y="18450"/>
                  </a:cubicBezTo>
                  <a:cubicBezTo>
                    <a:pt x="4936" y="18449"/>
                    <a:pt x="4938" y="18448"/>
                    <a:pt x="4939" y="18447"/>
                  </a:cubicBezTo>
                  <a:lnTo>
                    <a:pt x="4939" y="18447"/>
                  </a:lnTo>
                  <a:cubicBezTo>
                    <a:pt x="5577" y="17885"/>
                    <a:pt x="6250" y="17362"/>
                    <a:pt x="6955" y="16883"/>
                  </a:cubicBezTo>
                  <a:cubicBezTo>
                    <a:pt x="7321" y="16633"/>
                    <a:pt x="7693" y="16392"/>
                    <a:pt x="8065" y="16151"/>
                  </a:cubicBezTo>
                  <a:cubicBezTo>
                    <a:pt x="8070" y="16148"/>
                    <a:pt x="8075" y="16145"/>
                    <a:pt x="8078" y="16142"/>
                  </a:cubicBezTo>
                  <a:lnTo>
                    <a:pt x="8078" y="16142"/>
                  </a:lnTo>
                  <a:cubicBezTo>
                    <a:pt x="8084" y="16138"/>
                    <a:pt x="8090" y="16134"/>
                    <a:pt x="8097" y="16130"/>
                  </a:cubicBezTo>
                  <a:lnTo>
                    <a:pt x="8586" y="15817"/>
                  </a:lnTo>
                  <a:cubicBezTo>
                    <a:pt x="8779" y="15692"/>
                    <a:pt x="8972" y="15566"/>
                    <a:pt x="9164" y="15440"/>
                  </a:cubicBezTo>
                  <a:cubicBezTo>
                    <a:pt x="9897" y="14961"/>
                    <a:pt x="10623" y="14464"/>
                    <a:pt x="11302" y="13911"/>
                  </a:cubicBezTo>
                  <a:cubicBezTo>
                    <a:pt x="12829" y="12670"/>
                    <a:pt x="14140" y="11143"/>
                    <a:pt x="14867" y="9294"/>
                  </a:cubicBezTo>
                  <a:cubicBezTo>
                    <a:pt x="15981" y="6464"/>
                    <a:pt x="15776" y="3342"/>
                    <a:pt x="15211" y="412"/>
                  </a:cubicBezTo>
                  <a:cubicBezTo>
                    <a:pt x="15149" y="94"/>
                    <a:pt x="14803" y="0"/>
                    <a:pt x="14455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38" name="Google Shape;838;p22"/>
          <p:cNvSpPr/>
          <p:nvPr/>
        </p:nvSpPr>
        <p:spPr>
          <a:xfrm>
            <a:off x="490235" y="464946"/>
            <a:ext cx="11211531" cy="5928109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9" name="Google Shape;839;p22"/>
          <p:cNvSpPr txBox="1">
            <a:spLocks noGrp="1"/>
          </p:cNvSpPr>
          <p:nvPr>
            <p:ph type="subTitle" idx="1"/>
          </p:nvPr>
        </p:nvSpPr>
        <p:spPr>
          <a:xfrm>
            <a:off x="2719781" y="3264433"/>
            <a:ext cx="3876800" cy="135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0" name="Google Shape;840;p22"/>
          <p:cNvSpPr txBox="1">
            <a:spLocks noGrp="1"/>
          </p:cNvSpPr>
          <p:nvPr>
            <p:ph type="title"/>
          </p:nvPr>
        </p:nvSpPr>
        <p:spPr>
          <a:xfrm>
            <a:off x="2719781" y="2439933"/>
            <a:ext cx="3876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800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41" name="Google Shape;841;p22"/>
          <p:cNvSpPr/>
          <p:nvPr/>
        </p:nvSpPr>
        <p:spPr>
          <a:xfrm>
            <a:off x="10710612" y="5462595"/>
            <a:ext cx="725341" cy="1246388"/>
          </a:xfrm>
          <a:custGeom>
            <a:avLst/>
            <a:gdLst/>
            <a:ahLst/>
            <a:cxnLst/>
            <a:rect l="l" t="t" r="r" b="b"/>
            <a:pathLst>
              <a:path w="18775" h="32262" extrusionOk="0">
                <a:moveTo>
                  <a:pt x="11539" y="9839"/>
                </a:moveTo>
                <a:cubicBezTo>
                  <a:pt x="11540" y="9839"/>
                  <a:pt x="11541" y="9839"/>
                  <a:pt x="11542" y="9839"/>
                </a:cubicBezTo>
                <a:lnTo>
                  <a:pt x="11542" y="9839"/>
                </a:lnTo>
                <a:cubicBezTo>
                  <a:pt x="11542" y="9839"/>
                  <a:pt x="11543" y="9840"/>
                  <a:pt x="11543" y="9840"/>
                </a:cubicBezTo>
                <a:lnTo>
                  <a:pt x="11543" y="9840"/>
                </a:lnTo>
                <a:cubicBezTo>
                  <a:pt x="11542" y="9839"/>
                  <a:pt x="11540" y="9839"/>
                  <a:pt x="11539" y="9839"/>
                </a:cubicBezTo>
                <a:close/>
                <a:moveTo>
                  <a:pt x="10445" y="9705"/>
                </a:moveTo>
                <a:cubicBezTo>
                  <a:pt x="10662" y="9705"/>
                  <a:pt x="10879" y="9721"/>
                  <a:pt x="11095" y="9752"/>
                </a:cubicBezTo>
                <a:lnTo>
                  <a:pt x="11095" y="9752"/>
                </a:lnTo>
                <a:cubicBezTo>
                  <a:pt x="11229" y="10795"/>
                  <a:pt x="10928" y="11809"/>
                  <a:pt x="10083" y="12588"/>
                </a:cubicBezTo>
                <a:cubicBezTo>
                  <a:pt x="9204" y="13399"/>
                  <a:pt x="7980" y="13766"/>
                  <a:pt x="6789" y="13766"/>
                </a:cubicBezTo>
                <a:cubicBezTo>
                  <a:pt x="6551" y="13766"/>
                  <a:pt x="6314" y="13751"/>
                  <a:pt x="6081" y="13723"/>
                </a:cubicBezTo>
                <a:cubicBezTo>
                  <a:pt x="5889" y="13699"/>
                  <a:pt x="5740" y="13676"/>
                  <a:pt x="5598" y="13647"/>
                </a:cubicBezTo>
                <a:lnTo>
                  <a:pt x="5598" y="13647"/>
                </a:lnTo>
                <a:cubicBezTo>
                  <a:pt x="6034" y="12537"/>
                  <a:pt x="6747" y="11427"/>
                  <a:pt x="7709" y="10660"/>
                </a:cubicBezTo>
                <a:cubicBezTo>
                  <a:pt x="8507" y="10024"/>
                  <a:pt x="9470" y="9705"/>
                  <a:pt x="10445" y="9705"/>
                </a:cubicBezTo>
                <a:close/>
                <a:moveTo>
                  <a:pt x="14564" y="19435"/>
                </a:moveTo>
                <a:lnTo>
                  <a:pt x="14564" y="19435"/>
                </a:lnTo>
                <a:cubicBezTo>
                  <a:pt x="14564" y="19444"/>
                  <a:pt x="14564" y="19453"/>
                  <a:pt x="14564" y="19461"/>
                </a:cubicBezTo>
                <a:lnTo>
                  <a:pt x="14564" y="19461"/>
                </a:lnTo>
                <a:cubicBezTo>
                  <a:pt x="14564" y="19461"/>
                  <a:pt x="14563" y="19461"/>
                  <a:pt x="14563" y="19461"/>
                </a:cubicBezTo>
                <a:lnTo>
                  <a:pt x="14563" y="19461"/>
                </a:lnTo>
                <a:cubicBezTo>
                  <a:pt x="14563" y="19453"/>
                  <a:pt x="14564" y="19445"/>
                  <a:pt x="14564" y="19435"/>
                </a:cubicBezTo>
                <a:close/>
                <a:moveTo>
                  <a:pt x="14428" y="19664"/>
                </a:moveTo>
                <a:lnTo>
                  <a:pt x="14428" y="19664"/>
                </a:lnTo>
                <a:cubicBezTo>
                  <a:pt x="14436" y="19665"/>
                  <a:pt x="14444" y="19667"/>
                  <a:pt x="14452" y="19669"/>
                </a:cubicBezTo>
                <a:cubicBezTo>
                  <a:pt x="14443" y="19667"/>
                  <a:pt x="14435" y="19665"/>
                  <a:pt x="14428" y="19664"/>
                </a:cubicBezTo>
                <a:close/>
                <a:moveTo>
                  <a:pt x="14531" y="19694"/>
                </a:moveTo>
                <a:lnTo>
                  <a:pt x="14531" y="19694"/>
                </a:lnTo>
                <a:cubicBezTo>
                  <a:pt x="14531" y="19694"/>
                  <a:pt x="14531" y="19694"/>
                  <a:pt x="14531" y="19695"/>
                </a:cubicBezTo>
                <a:lnTo>
                  <a:pt x="14531" y="19695"/>
                </a:lnTo>
                <a:cubicBezTo>
                  <a:pt x="14531" y="19696"/>
                  <a:pt x="14530" y="19697"/>
                  <a:pt x="14530" y="19698"/>
                </a:cubicBezTo>
                <a:lnTo>
                  <a:pt x="14530" y="19698"/>
                </a:lnTo>
                <a:cubicBezTo>
                  <a:pt x="14530" y="19697"/>
                  <a:pt x="14530" y="19696"/>
                  <a:pt x="14531" y="19694"/>
                </a:cubicBezTo>
                <a:close/>
                <a:moveTo>
                  <a:pt x="14779" y="19781"/>
                </a:moveTo>
                <a:cubicBezTo>
                  <a:pt x="14780" y="19781"/>
                  <a:pt x="14781" y="19782"/>
                  <a:pt x="14782" y="19782"/>
                </a:cubicBezTo>
                <a:lnTo>
                  <a:pt x="14782" y="19782"/>
                </a:lnTo>
                <a:cubicBezTo>
                  <a:pt x="14814" y="19800"/>
                  <a:pt x="14847" y="19818"/>
                  <a:pt x="14880" y="19835"/>
                </a:cubicBezTo>
                <a:lnTo>
                  <a:pt x="14880" y="19835"/>
                </a:lnTo>
                <a:cubicBezTo>
                  <a:pt x="14885" y="19839"/>
                  <a:pt x="14888" y="19841"/>
                  <a:pt x="14887" y="19841"/>
                </a:cubicBezTo>
                <a:cubicBezTo>
                  <a:pt x="14883" y="19841"/>
                  <a:pt x="14854" y="19826"/>
                  <a:pt x="14779" y="19781"/>
                </a:cubicBezTo>
                <a:close/>
                <a:moveTo>
                  <a:pt x="5402" y="20224"/>
                </a:moveTo>
                <a:lnTo>
                  <a:pt x="5402" y="20224"/>
                </a:lnTo>
                <a:cubicBezTo>
                  <a:pt x="5403" y="20227"/>
                  <a:pt x="5404" y="20230"/>
                  <a:pt x="5405" y="20233"/>
                </a:cubicBezTo>
                <a:cubicBezTo>
                  <a:pt x="5404" y="20229"/>
                  <a:pt x="5403" y="20227"/>
                  <a:pt x="5402" y="20224"/>
                </a:cubicBezTo>
                <a:close/>
                <a:moveTo>
                  <a:pt x="6201" y="21492"/>
                </a:moveTo>
                <a:cubicBezTo>
                  <a:pt x="6209" y="21500"/>
                  <a:pt x="6216" y="21507"/>
                  <a:pt x="6220" y="21512"/>
                </a:cubicBezTo>
                <a:lnTo>
                  <a:pt x="6220" y="21512"/>
                </a:lnTo>
                <a:cubicBezTo>
                  <a:pt x="6211" y="21507"/>
                  <a:pt x="6204" y="21503"/>
                  <a:pt x="6203" y="21503"/>
                </a:cubicBezTo>
                <a:lnTo>
                  <a:pt x="6203" y="21503"/>
                </a:lnTo>
                <a:cubicBezTo>
                  <a:pt x="6201" y="21503"/>
                  <a:pt x="6207" y="21509"/>
                  <a:pt x="6227" y="21522"/>
                </a:cubicBezTo>
                <a:lnTo>
                  <a:pt x="6227" y="21522"/>
                </a:lnTo>
                <a:cubicBezTo>
                  <a:pt x="6227" y="21521"/>
                  <a:pt x="6224" y="21517"/>
                  <a:pt x="6220" y="21512"/>
                </a:cubicBezTo>
                <a:lnTo>
                  <a:pt x="6220" y="21512"/>
                </a:lnTo>
                <a:cubicBezTo>
                  <a:pt x="6225" y="21514"/>
                  <a:pt x="6229" y="21517"/>
                  <a:pt x="6235" y="21520"/>
                </a:cubicBezTo>
                <a:lnTo>
                  <a:pt x="6235" y="21520"/>
                </a:lnTo>
                <a:cubicBezTo>
                  <a:pt x="6221" y="21509"/>
                  <a:pt x="6209" y="21499"/>
                  <a:pt x="6201" y="21492"/>
                </a:cubicBezTo>
                <a:close/>
                <a:moveTo>
                  <a:pt x="6375" y="21627"/>
                </a:moveTo>
                <a:lnTo>
                  <a:pt x="6375" y="21627"/>
                </a:lnTo>
                <a:cubicBezTo>
                  <a:pt x="6416" y="21647"/>
                  <a:pt x="6467" y="21686"/>
                  <a:pt x="6462" y="21686"/>
                </a:cubicBezTo>
                <a:cubicBezTo>
                  <a:pt x="6459" y="21686"/>
                  <a:pt x="6435" y="21671"/>
                  <a:pt x="6375" y="21627"/>
                </a:cubicBezTo>
                <a:close/>
                <a:moveTo>
                  <a:pt x="13539" y="19563"/>
                </a:moveTo>
                <a:cubicBezTo>
                  <a:pt x="13800" y="19563"/>
                  <a:pt x="14065" y="19593"/>
                  <a:pt x="14362" y="19651"/>
                </a:cubicBezTo>
                <a:lnTo>
                  <a:pt x="14362" y="19651"/>
                </a:lnTo>
                <a:cubicBezTo>
                  <a:pt x="14361" y="19651"/>
                  <a:pt x="14361" y="19650"/>
                  <a:pt x="14360" y="19650"/>
                </a:cubicBezTo>
                <a:lnTo>
                  <a:pt x="14360" y="19650"/>
                </a:lnTo>
                <a:cubicBezTo>
                  <a:pt x="14356" y="19650"/>
                  <a:pt x="14474" y="19677"/>
                  <a:pt x="14524" y="19692"/>
                </a:cubicBezTo>
                <a:lnTo>
                  <a:pt x="14524" y="19692"/>
                </a:lnTo>
                <a:cubicBezTo>
                  <a:pt x="14500" y="19721"/>
                  <a:pt x="14430" y="19855"/>
                  <a:pt x="14394" y="19897"/>
                </a:cubicBezTo>
                <a:cubicBezTo>
                  <a:pt x="14302" y="20001"/>
                  <a:pt x="14196" y="20094"/>
                  <a:pt x="14081" y="20172"/>
                </a:cubicBezTo>
                <a:cubicBezTo>
                  <a:pt x="13177" y="20806"/>
                  <a:pt x="12056" y="21269"/>
                  <a:pt x="11014" y="21622"/>
                </a:cubicBezTo>
                <a:cubicBezTo>
                  <a:pt x="10687" y="21733"/>
                  <a:pt x="10331" y="21835"/>
                  <a:pt x="9972" y="21917"/>
                </a:cubicBezTo>
                <a:lnTo>
                  <a:pt x="9972" y="21917"/>
                </a:lnTo>
                <a:cubicBezTo>
                  <a:pt x="10122" y="21614"/>
                  <a:pt x="10301" y="21325"/>
                  <a:pt x="10516" y="21055"/>
                </a:cubicBezTo>
                <a:cubicBezTo>
                  <a:pt x="11024" y="20420"/>
                  <a:pt x="11687" y="19956"/>
                  <a:pt x="12469" y="19729"/>
                </a:cubicBezTo>
                <a:cubicBezTo>
                  <a:pt x="12861" y="19615"/>
                  <a:pt x="13196" y="19563"/>
                  <a:pt x="13539" y="19563"/>
                </a:cubicBezTo>
                <a:close/>
                <a:moveTo>
                  <a:pt x="11319" y="30029"/>
                </a:moveTo>
                <a:cubicBezTo>
                  <a:pt x="11321" y="30030"/>
                  <a:pt x="11324" y="30031"/>
                  <a:pt x="11326" y="30033"/>
                </a:cubicBezTo>
                <a:lnTo>
                  <a:pt x="11326" y="30033"/>
                </a:lnTo>
                <a:cubicBezTo>
                  <a:pt x="11324" y="30031"/>
                  <a:pt x="11321" y="30030"/>
                  <a:pt x="11319" y="30029"/>
                </a:cubicBezTo>
                <a:close/>
                <a:moveTo>
                  <a:pt x="11354" y="30050"/>
                </a:moveTo>
                <a:cubicBezTo>
                  <a:pt x="11371" y="30061"/>
                  <a:pt x="11384" y="30070"/>
                  <a:pt x="11384" y="30070"/>
                </a:cubicBezTo>
                <a:cubicBezTo>
                  <a:pt x="11384" y="30070"/>
                  <a:pt x="11376" y="30064"/>
                  <a:pt x="11354" y="30050"/>
                </a:cubicBezTo>
                <a:close/>
                <a:moveTo>
                  <a:pt x="7317" y="0"/>
                </a:moveTo>
                <a:cubicBezTo>
                  <a:pt x="7270" y="0"/>
                  <a:pt x="7223" y="6"/>
                  <a:pt x="7178" y="18"/>
                </a:cubicBezTo>
                <a:lnTo>
                  <a:pt x="7180" y="16"/>
                </a:lnTo>
                <a:lnTo>
                  <a:pt x="7180" y="16"/>
                </a:lnTo>
                <a:cubicBezTo>
                  <a:pt x="5272" y="516"/>
                  <a:pt x="3590" y="2046"/>
                  <a:pt x="2379" y="3540"/>
                </a:cubicBezTo>
                <a:cubicBezTo>
                  <a:pt x="1125" y="5085"/>
                  <a:pt x="1" y="7133"/>
                  <a:pt x="354" y="9187"/>
                </a:cubicBezTo>
                <a:cubicBezTo>
                  <a:pt x="528" y="10208"/>
                  <a:pt x="1128" y="11231"/>
                  <a:pt x="1751" y="12044"/>
                </a:cubicBezTo>
                <a:cubicBezTo>
                  <a:pt x="2202" y="12632"/>
                  <a:pt x="2716" y="13169"/>
                  <a:pt x="3288" y="13637"/>
                </a:cubicBezTo>
                <a:lnTo>
                  <a:pt x="3288" y="13637"/>
                </a:lnTo>
                <a:cubicBezTo>
                  <a:pt x="3104" y="14426"/>
                  <a:pt x="3013" y="15234"/>
                  <a:pt x="3009" y="16020"/>
                </a:cubicBezTo>
                <a:cubicBezTo>
                  <a:pt x="2996" y="18411"/>
                  <a:pt x="3836" y="20793"/>
                  <a:pt x="5734" y="22337"/>
                </a:cubicBezTo>
                <a:cubicBezTo>
                  <a:pt x="6244" y="22751"/>
                  <a:pt x="6803" y="23099"/>
                  <a:pt x="7400" y="23354"/>
                </a:cubicBezTo>
                <a:lnTo>
                  <a:pt x="7400" y="23354"/>
                </a:lnTo>
                <a:cubicBezTo>
                  <a:pt x="7276" y="25244"/>
                  <a:pt x="7763" y="27144"/>
                  <a:pt x="8821" y="28743"/>
                </a:cubicBezTo>
                <a:cubicBezTo>
                  <a:pt x="10106" y="30685"/>
                  <a:pt x="12297" y="32262"/>
                  <a:pt x="14686" y="32262"/>
                </a:cubicBezTo>
                <a:cubicBezTo>
                  <a:pt x="14772" y="32262"/>
                  <a:pt x="14859" y="32260"/>
                  <a:pt x="14945" y="32256"/>
                </a:cubicBezTo>
                <a:cubicBezTo>
                  <a:pt x="16208" y="32195"/>
                  <a:pt x="17351" y="31684"/>
                  <a:pt x="18385" y="30981"/>
                </a:cubicBezTo>
                <a:cubicBezTo>
                  <a:pt x="18775" y="30716"/>
                  <a:pt x="17560" y="29348"/>
                  <a:pt x="16835" y="29348"/>
                </a:cubicBezTo>
                <a:cubicBezTo>
                  <a:pt x="16743" y="29348"/>
                  <a:pt x="16660" y="29370"/>
                  <a:pt x="16588" y="29418"/>
                </a:cubicBezTo>
                <a:cubicBezTo>
                  <a:pt x="15622" y="30074"/>
                  <a:pt x="14460" y="30554"/>
                  <a:pt x="13283" y="30554"/>
                </a:cubicBezTo>
                <a:cubicBezTo>
                  <a:pt x="12954" y="30554"/>
                  <a:pt x="12623" y="30517"/>
                  <a:pt x="12295" y="30434"/>
                </a:cubicBezTo>
                <a:cubicBezTo>
                  <a:pt x="12025" y="30369"/>
                  <a:pt x="11765" y="30270"/>
                  <a:pt x="11519" y="30139"/>
                </a:cubicBezTo>
                <a:cubicBezTo>
                  <a:pt x="11459" y="30108"/>
                  <a:pt x="11400" y="30075"/>
                  <a:pt x="11341" y="30042"/>
                </a:cubicBezTo>
                <a:lnTo>
                  <a:pt x="11341" y="30042"/>
                </a:lnTo>
                <a:cubicBezTo>
                  <a:pt x="11325" y="30031"/>
                  <a:pt x="11303" y="30016"/>
                  <a:pt x="11274" y="29997"/>
                </a:cubicBezTo>
                <a:cubicBezTo>
                  <a:pt x="11210" y="29954"/>
                  <a:pt x="11148" y="29909"/>
                  <a:pt x="11086" y="29863"/>
                </a:cubicBezTo>
                <a:lnTo>
                  <a:pt x="11086" y="29863"/>
                </a:lnTo>
                <a:cubicBezTo>
                  <a:pt x="11131" y="29896"/>
                  <a:pt x="11150" y="29909"/>
                  <a:pt x="11151" y="29909"/>
                </a:cubicBezTo>
                <a:cubicBezTo>
                  <a:pt x="11155" y="29909"/>
                  <a:pt x="10984" y="29777"/>
                  <a:pt x="10976" y="29768"/>
                </a:cubicBezTo>
                <a:cubicBezTo>
                  <a:pt x="10678" y="29509"/>
                  <a:pt x="10327" y="29073"/>
                  <a:pt x="10027" y="28493"/>
                </a:cubicBezTo>
                <a:cubicBezTo>
                  <a:pt x="9337" y="27155"/>
                  <a:pt x="9166" y="25627"/>
                  <a:pt x="9349" y="24145"/>
                </a:cubicBezTo>
                <a:cubicBezTo>
                  <a:pt x="9363" y="24036"/>
                  <a:pt x="9378" y="23928"/>
                  <a:pt x="9396" y="23820"/>
                </a:cubicBezTo>
                <a:lnTo>
                  <a:pt x="9396" y="23820"/>
                </a:lnTo>
                <a:cubicBezTo>
                  <a:pt x="9512" y="23826"/>
                  <a:pt x="9629" y="23829"/>
                  <a:pt x="9745" y="23829"/>
                </a:cubicBezTo>
                <a:cubicBezTo>
                  <a:pt x="11066" y="23829"/>
                  <a:pt x="12368" y="23457"/>
                  <a:pt x="13576" y="22940"/>
                </a:cubicBezTo>
                <a:cubicBezTo>
                  <a:pt x="14372" y="22599"/>
                  <a:pt x="15249" y="22217"/>
                  <a:pt x="15944" y="21691"/>
                </a:cubicBezTo>
                <a:cubicBezTo>
                  <a:pt x="16239" y="21468"/>
                  <a:pt x="16470" y="21138"/>
                  <a:pt x="16465" y="20755"/>
                </a:cubicBezTo>
                <a:cubicBezTo>
                  <a:pt x="16457" y="20086"/>
                  <a:pt x="15923" y="19490"/>
                  <a:pt x="15455" y="19074"/>
                </a:cubicBezTo>
                <a:cubicBezTo>
                  <a:pt x="14955" y="18630"/>
                  <a:pt x="14369" y="18295"/>
                  <a:pt x="13731" y="18092"/>
                </a:cubicBezTo>
                <a:cubicBezTo>
                  <a:pt x="13237" y="17937"/>
                  <a:pt x="12713" y="17854"/>
                  <a:pt x="12191" y="17854"/>
                </a:cubicBezTo>
                <a:cubicBezTo>
                  <a:pt x="11512" y="17854"/>
                  <a:pt x="10835" y="17993"/>
                  <a:pt x="10226" y="18295"/>
                </a:cubicBezTo>
                <a:cubicBezTo>
                  <a:pt x="8798" y="19001"/>
                  <a:pt x="7985" y="20364"/>
                  <a:pt x="7622" y="21880"/>
                </a:cubicBezTo>
                <a:cubicBezTo>
                  <a:pt x="7609" y="21936"/>
                  <a:pt x="7596" y="21993"/>
                  <a:pt x="7583" y="22050"/>
                </a:cubicBezTo>
                <a:lnTo>
                  <a:pt x="7583" y="22050"/>
                </a:lnTo>
                <a:cubicBezTo>
                  <a:pt x="7518" y="22040"/>
                  <a:pt x="7454" y="22029"/>
                  <a:pt x="7389" y="22017"/>
                </a:cubicBezTo>
                <a:cubicBezTo>
                  <a:pt x="7357" y="22011"/>
                  <a:pt x="7203" y="21972"/>
                  <a:pt x="7196" y="21972"/>
                </a:cubicBezTo>
                <a:lnTo>
                  <a:pt x="7196" y="21972"/>
                </a:lnTo>
                <a:cubicBezTo>
                  <a:pt x="7194" y="21972"/>
                  <a:pt x="7207" y="21976"/>
                  <a:pt x="7243" y="21987"/>
                </a:cubicBezTo>
                <a:lnTo>
                  <a:pt x="7243" y="21987"/>
                </a:lnTo>
                <a:cubicBezTo>
                  <a:pt x="7181" y="21970"/>
                  <a:pt x="7118" y="21953"/>
                  <a:pt x="7057" y="21932"/>
                </a:cubicBezTo>
                <a:cubicBezTo>
                  <a:pt x="6983" y="21908"/>
                  <a:pt x="6913" y="21886"/>
                  <a:pt x="6843" y="21859"/>
                </a:cubicBezTo>
                <a:cubicBezTo>
                  <a:pt x="6797" y="21842"/>
                  <a:pt x="6737" y="21816"/>
                  <a:pt x="6699" y="21799"/>
                </a:cubicBezTo>
                <a:lnTo>
                  <a:pt x="6699" y="21799"/>
                </a:lnTo>
                <a:cubicBezTo>
                  <a:pt x="6593" y="21738"/>
                  <a:pt x="6481" y="21664"/>
                  <a:pt x="6372" y="21625"/>
                </a:cubicBezTo>
                <a:lnTo>
                  <a:pt x="6372" y="21625"/>
                </a:lnTo>
                <a:cubicBezTo>
                  <a:pt x="6367" y="21622"/>
                  <a:pt x="6362" y="21618"/>
                  <a:pt x="6357" y="21614"/>
                </a:cubicBezTo>
                <a:cubicBezTo>
                  <a:pt x="6355" y="21613"/>
                  <a:pt x="6353" y="21612"/>
                  <a:pt x="6352" y="21610"/>
                </a:cubicBezTo>
                <a:lnTo>
                  <a:pt x="6352" y="21610"/>
                </a:lnTo>
                <a:cubicBezTo>
                  <a:pt x="6354" y="21614"/>
                  <a:pt x="6354" y="21617"/>
                  <a:pt x="6352" y="21619"/>
                </a:cubicBezTo>
                <a:cubicBezTo>
                  <a:pt x="6352" y="21619"/>
                  <a:pt x="6352" y="21619"/>
                  <a:pt x="6352" y="21619"/>
                </a:cubicBezTo>
                <a:cubicBezTo>
                  <a:pt x="6351" y="21619"/>
                  <a:pt x="6313" y="21588"/>
                  <a:pt x="6275" y="21555"/>
                </a:cubicBezTo>
                <a:lnTo>
                  <a:pt x="6275" y="21555"/>
                </a:lnTo>
                <a:cubicBezTo>
                  <a:pt x="6301" y="21572"/>
                  <a:pt x="6327" y="21592"/>
                  <a:pt x="6352" y="21610"/>
                </a:cubicBezTo>
                <a:lnTo>
                  <a:pt x="6352" y="21610"/>
                </a:lnTo>
                <a:cubicBezTo>
                  <a:pt x="6340" y="21589"/>
                  <a:pt x="6275" y="21545"/>
                  <a:pt x="6235" y="21520"/>
                </a:cubicBezTo>
                <a:lnTo>
                  <a:pt x="6235" y="21520"/>
                </a:lnTo>
                <a:cubicBezTo>
                  <a:pt x="6247" y="21531"/>
                  <a:pt x="6261" y="21543"/>
                  <a:pt x="6275" y="21555"/>
                </a:cubicBezTo>
                <a:lnTo>
                  <a:pt x="6275" y="21555"/>
                </a:lnTo>
                <a:cubicBezTo>
                  <a:pt x="6274" y="21554"/>
                  <a:pt x="6272" y="21553"/>
                  <a:pt x="6271" y="21552"/>
                </a:cubicBezTo>
                <a:cubicBezTo>
                  <a:pt x="6252" y="21540"/>
                  <a:pt x="6237" y="21530"/>
                  <a:pt x="6227" y="21522"/>
                </a:cubicBezTo>
                <a:lnTo>
                  <a:pt x="6227" y="21522"/>
                </a:lnTo>
                <a:cubicBezTo>
                  <a:pt x="6227" y="21523"/>
                  <a:pt x="6226" y="21523"/>
                  <a:pt x="6226" y="21523"/>
                </a:cubicBezTo>
                <a:cubicBezTo>
                  <a:pt x="6226" y="21524"/>
                  <a:pt x="6225" y="21524"/>
                  <a:pt x="6224" y="21524"/>
                </a:cubicBezTo>
                <a:cubicBezTo>
                  <a:pt x="6214" y="21524"/>
                  <a:pt x="6180" y="21488"/>
                  <a:pt x="6139" y="21440"/>
                </a:cubicBezTo>
                <a:lnTo>
                  <a:pt x="6139" y="21440"/>
                </a:lnTo>
                <a:cubicBezTo>
                  <a:pt x="6153" y="21451"/>
                  <a:pt x="6170" y="21466"/>
                  <a:pt x="6191" y="21483"/>
                </a:cubicBezTo>
                <a:cubicBezTo>
                  <a:pt x="6193" y="21485"/>
                  <a:pt x="6196" y="21488"/>
                  <a:pt x="6201" y="21492"/>
                </a:cubicBezTo>
                <a:lnTo>
                  <a:pt x="6201" y="21492"/>
                </a:lnTo>
                <a:cubicBezTo>
                  <a:pt x="6181" y="21472"/>
                  <a:pt x="6152" y="21447"/>
                  <a:pt x="6130" y="21428"/>
                </a:cubicBezTo>
                <a:lnTo>
                  <a:pt x="6130" y="21428"/>
                </a:lnTo>
                <a:cubicBezTo>
                  <a:pt x="6133" y="21432"/>
                  <a:pt x="6136" y="21436"/>
                  <a:pt x="6139" y="21440"/>
                </a:cubicBezTo>
                <a:lnTo>
                  <a:pt x="6139" y="21440"/>
                </a:lnTo>
                <a:cubicBezTo>
                  <a:pt x="6107" y="21412"/>
                  <a:pt x="6095" y="21402"/>
                  <a:pt x="6096" y="21402"/>
                </a:cubicBezTo>
                <a:lnTo>
                  <a:pt x="6096" y="21402"/>
                </a:lnTo>
                <a:cubicBezTo>
                  <a:pt x="6097" y="21402"/>
                  <a:pt x="6111" y="21413"/>
                  <a:pt x="6130" y="21428"/>
                </a:cubicBezTo>
                <a:lnTo>
                  <a:pt x="6130" y="21428"/>
                </a:lnTo>
                <a:cubicBezTo>
                  <a:pt x="6052" y="21336"/>
                  <a:pt x="5957" y="21209"/>
                  <a:pt x="5955" y="21209"/>
                </a:cubicBezTo>
                <a:lnTo>
                  <a:pt x="5955" y="21209"/>
                </a:lnTo>
                <a:cubicBezTo>
                  <a:pt x="5954" y="21209"/>
                  <a:pt x="5981" y="21246"/>
                  <a:pt x="6052" y="21346"/>
                </a:cubicBezTo>
                <a:lnTo>
                  <a:pt x="6052" y="21346"/>
                </a:lnTo>
                <a:cubicBezTo>
                  <a:pt x="5961" y="21219"/>
                  <a:pt x="5865" y="21095"/>
                  <a:pt x="5776" y="20966"/>
                </a:cubicBezTo>
                <a:cubicBezTo>
                  <a:pt x="5773" y="20962"/>
                  <a:pt x="5770" y="20958"/>
                  <a:pt x="5767" y="20954"/>
                </a:cubicBezTo>
                <a:lnTo>
                  <a:pt x="5767" y="20954"/>
                </a:lnTo>
                <a:cubicBezTo>
                  <a:pt x="5767" y="20953"/>
                  <a:pt x="5767" y="20952"/>
                  <a:pt x="5766" y="20952"/>
                </a:cubicBezTo>
                <a:cubicBezTo>
                  <a:pt x="5726" y="20872"/>
                  <a:pt x="5677" y="20795"/>
                  <a:pt x="5633" y="20715"/>
                </a:cubicBezTo>
                <a:cubicBezTo>
                  <a:pt x="5566" y="20586"/>
                  <a:pt x="5504" y="20453"/>
                  <a:pt x="5443" y="20320"/>
                </a:cubicBezTo>
                <a:cubicBezTo>
                  <a:pt x="5403" y="20231"/>
                  <a:pt x="5389" y="20194"/>
                  <a:pt x="5389" y="20194"/>
                </a:cubicBezTo>
                <a:lnTo>
                  <a:pt x="5389" y="20194"/>
                </a:lnTo>
                <a:cubicBezTo>
                  <a:pt x="5390" y="20194"/>
                  <a:pt x="5394" y="20204"/>
                  <a:pt x="5402" y="20224"/>
                </a:cubicBezTo>
                <a:lnTo>
                  <a:pt x="5402" y="20224"/>
                </a:lnTo>
                <a:cubicBezTo>
                  <a:pt x="5371" y="20140"/>
                  <a:pt x="5339" y="20055"/>
                  <a:pt x="5311" y="19969"/>
                </a:cubicBezTo>
                <a:cubicBezTo>
                  <a:pt x="5204" y="19653"/>
                  <a:pt x="5119" y="19330"/>
                  <a:pt x="5055" y="19003"/>
                </a:cubicBezTo>
                <a:cubicBezTo>
                  <a:pt x="5023" y="18840"/>
                  <a:pt x="4994" y="18677"/>
                  <a:pt x="4972" y="18512"/>
                </a:cubicBezTo>
                <a:cubicBezTo>
                  <a:pt x="4950" y="18370"/>
                  <a:pt x="4935" y="18228"/>
                  <a:pt x="4927" y="18086"/>
                </a:cubicBezTo>
                <a:cubicBezTo>
                  <a:pt x="4852" y="16991"/>
                  <a:pt x="4951" y="15894"/>
                  <a:pt x="5219" y="14834"/>
                </a:cubicBezTo>
                <a:lnTo>
                  <a:pt x="5219" y="14834"/>
                </a:lnTo>
                <a:cubicBezTo>
                  <a:pt x="6150" y="15248"/>
                  <a:pt x="7154" y="15482"/>
                  <a:pt x="8171" y="15482"/>
                </a:cubicBezTo>
                <a:cubicBezTo>
                  <a:pt x="8537" y="15482"/>
                  <a:pt x="8905" y="15452"/>
                  <a:pt x="9271" y="15389"/>
                </a:cubicBezTo>
                <a:cubicBezTo>
                  <a:pt x="10600" y="15160"/>
                  <a:pt x="11976" y="14429"/>
                  <a:pt x="12623" y="13197"/>
                </a:cubicBezTo>
                <a:cubicBezTo>
                  <a:pt x="12955" y="12569"/>
                  <a:pt x="13097" y="11858"/>
                  <a:pt x="13033" y="11151"/>
                </a:cubicBezTo>
                <a:cubicBezTo>
                  <a:pt x="13000" y="10731"/>
                  <a:pt x="12912" y="10318"/>
                  <a:pt x="12773" y="9921"/>
                </a:cubicBezTo>
                <a:cubicBezTo>
                  <a:pt x="12485" y="9107"/>
                  <a:pt x="11837" y="8590"/>
                  <a:pt x="11032" y="8326"/>
                </a:cubicBezTo>
                <a:cubicBezTo>
                  <a:pt x="10393" y="8117"/>
                  <a:pt x="9751" y="8011"/>
                  <a:pt x="9124" y="8011"/>
                </a:cubicBezTo>
                <a:cubicBezTo>
                  <a:pt x="7607" y="8011"/>
                  <a:pt x="6181" y="8630"/>
                  <a:pt x="5109" y="9884"/>
                </a:cubicBezTo>
                <a:cubicBezTo>
                  <a:pt x="4429" y="10679"/>
                  <a:pt x="3921" y="11627"/>
                  <a:pt x="3574" y="12637"/>
                </a:cubicBezTo>
                <a:lnTo>
                  <a:pt x="3574" y="12637"/>
                </a:lnTo>
                <a:cubicBezTo>
                  <a:pt x="3538" y="12600"/>
                  <a:pt x="3485" y="12547"/>
                  <a:pt x="3474" y="12536"/>
                </a:cubicBezTo>
                <a:cubicBezTo>
                  <a:pt x="3403" y="12462"/>
                  <a:pt x="3336" y="12387"/>
                  <a:pt x="3269" y="12312"/>
                </a:cubicBezTo>
                <a:cubicBezTo>
                  <a:pt x="3213" y="12247"/>
                  <a:pt x="3194" y="12226"/>
                  <a:pt x="3195" y="12226"/>
                </a:cubicBezTo>
                <a:lnTo>
                  <a:pt x="3195" y="12226"/>
                </a:lnTo>
                <a:cubicBezTo>
                  <a:pt x="3196" y="12226"/>
                  <a:pt x="3239" y="12275"/>
                  <a:pt x="3256" y="12296"/>
                </a:cubicBezTo>
                <a:cubicBezTo>
                  <a:pt x="3224" y="12256"/>
                  <a:pt x="3192" y="12215"/>
                  <a:pt x="3161" y="12173"/>
                </a:cubicBezTo>
                <a:cubicBezTo>
                  <a:pt x="2993" y="11945"/>
                  <a:pt x="2900" y="11810"/>
                  <a:pt x="2791" y="11622"/>
                </a:cubicBezTo>
                <a:cubicBezTo>
                  <a:pt x="2309" y="10774"/>
                  <a:pt x="2084" y="9961"/>
                  <a:pt x="2236" y="8984"/>
                </a:cubicBezTo>
                <a:cubicBezTo>
                  <a:pt x="2400" y="7936"/>
                  <a:pt x="2875" y="6967"/>
                  <a:pt x="3451" y="6088"/>
                </a:cubicBezTo>
                <a:cubicBezTo>
                  <a:pt x="4145" y="5039"/>
                  <a:pt x="4988" y="4098"/>
                  <a:pt x="5955" y="3292"/>
                </a:cubicBezTo>
                <a:cubicBezTo>
                  <a:pt x="6776" y="2607"/>
                  <a:pt x="7699" y="1987"/>
                  <a:pt x="8744" y="1716"/>
                </a:cubicBezTo>
                <a:cubicBezTo>
                  <a:pt x="9204" y="1596"/>
                  <a:pt x="8642" y="883"/>
                  <a:pt x="8499" y="728"/>
                </a:cubicBezTo>
                <a:cubicBezTo>
                  <a:pt x="8254" y="463"/>
                  <a:pt x="7751" y="0"/>
                  <a:pt x="7317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2" name="Google Shape;842;p22"/>
          <p:cNvSpPr/>
          <p:nvPr/>
        </p:nvSpPr>
        <p:spPr>
          <a:xfrm>
            <a:off x="259985" y="973817"/>
            <a:ext cx="693468" cy="828067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3" name="Google Shape;843;p22"/>
          <p:cNvSpPr/>
          <p:nvPr/>
        </p:nvSpPr>
        <p:spPr>
          <a:xfrm>
            <a:off x="953477" y="5932584"/>
            <a:ext cx="328307" cy="306363"/>
          </a:xfrm>
          <a:custGeom>
            <a:avLst/>
            <a:gdLst/>
            <a:ahLst/>
            <a:cxnLst/>
            <a:rect l="l" t="t" r="r" b="b"/>
            <a:pathLst>
              <a:path w="8498" h="7930" extrusionOk="0">
                <a:moveTo>
                  <a:pt x="5850" y="1"/>
                </a:moveTo>
                <a:cubicBezTo>
                  <a:pt x="4962" y="1555"/>
                  <a:pt x="3595" y="2685"/>
                  <a:pt x="2149" y="3881"/>
                </a:cubicBezTo>
                <a:cubicBezTo>
                  <a:pt x="1424" y="4482"/>
                  <a:pt x="673" y="5102"/>
                  <a:pt x="0" y="5774"/>
                </a:cubicBezTo>
                <a:lnTo>
                  <a:pt x="2155" y="7929"/>
                </a:lnTo>
                <a:cubicBezTo>
                  <a:pt x="2726" y="7358"/>
                  <a:pt x="3389" y="6811"/>
                  <a:pt x="4092" y="6231"/>
                </a:cubicBezTo>
                <a:cubicBezTo>
                  <a:pt x="5611" y="4974"/>
                  <a:pt x="7333" y="3551"/>
                  <a:pt x="8498" y="1512"/>
                </a:cubicBezTo>
                <a:lnTo>
                  <a:pt x="5850" y="1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75150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5" name="Google Shape;845;p23"/>
          <p:cNvGrpSpPr/>
          <p:nvPr/>
        </p:nvGrpSpPr>
        <p:grpSpPr>
          <a:xfrm>
            <a:off x="14533" y="0"/>
            <a:ext cx="12190400" cy="6858000"/>
            <a:chOff x="10900" y="0"/>
            <a:chExt cx="9142800" cy="5143500"/>
          </a:xfrm>
        </p:grpSpPr>
        <p:cxnSp>
          <p:nvCxnSpPr>
            <p:cNvPr id="846" name="Google Shape;846;p23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23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23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23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23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23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2" name="Google Shape;852;p23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3" name="Google Shape;853;p23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4" name="Google Shape;854;p23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5" name="Google Shape;855;p23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6" name="Google Shape;856;p23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7" name="Google Shape;857;p23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8" name="Google Shape;858;p23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9" name="Google Shape;859;p23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0" name="Google Shape;860;p23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1" name="Google Shape;861;p23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2" name="Google Shape;862;p23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3" name="Google Shape;863;p23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4" name="Google Shape;864;p23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5" name="Google Shape;865;p23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6" name="Google Shape;866;p23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7" name="Google Shape;867;p23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8" name="Google Shape;868;p23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9" name="Google Shape;869;p23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0" name="Google Shape;870;p23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1" name="Google Shape;871;p23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2" name="Google Shape;872;p23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3" name="Google Shape;873;p23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874" name="Google Shape;874;p23"/>
          <p:cNvGrpSpPr/>
          <p:nvPr/>
        </p:nvGrpSpPr>
        <p:grpSpPr>
          <a:xfrm flipH="1">
            <a:off x="-58749" y="-999656"/>
            <a:ext cx="12513169" cy="8025927"/>
            <a:chOff x="-44062" y="-749742"/>
            <a:chExt cx="9384877" cy="6019445"/>
          </a:xfrm>
        </p:grpSpPr>
        <p:sp>
          <p:nvSpPr>
            <p:cNvPr id="875" name="Google Shape;875;p23"/>
            <p:cNvSpPr/>
            <p:nvPr/>
          </p:nvSpPr>
          <p:spPr>
            <a:xfrm>
              <a:off x="165315" y="2970308"/>
              <a:ext cx="340398" cy="375255"/>
            </a:xfrm>
            <a:custGeom>
              <a:avLst/>
              <a:gdLst/>
              <a:ahLst/>
              <a:cxnLst/>
              <a:rect l="l" t="t" r="r" b="b"/>
              <a:pathLst>
                <a:path w="11748" h="12951" extrusionOk="0">
                  <a:moveTo>
                    <a:pt x="2065" y="1"/>
                  </a:moveTo>
                  <a:cubicBezTo>
                    <a:pt x="1319" y="1"/>
                    <a:pt x="488" y="136"/>
                    <a:pt x="417" y="513"/>
                  </a:cubicBezTo>
                  <a:cubicBezTo>
                    <a:pt x="160" y="1879"/>
                    <a:pt x="0" y="3428"/>
                    <a:pt x="608" y="4730"/>
                  </a:cubicBezTo>
                  <a:cubicBezTo>
                    <a:pt x="1026" y="5631"/>
                    <a:pt x="1766" y="6254"/>
                    <a:pt x="2646" y="6678"/>
                  </a:cubicBezTo>
                  <a:cubicBezTo>
                    <a:pt x="3565" y="7119"/>
                    <a:pt x="4547" y="7373"/>
                    <a:pt x="5510" y="7692"/>
                  </a:cubicBezTo>
                  <a:cubicBezTo>
                    <a:pt x="6416" y="7993"/>
                    <a:pt x="7175" y="8275"/>
                    <a:pt x="7867" y="8994"/>
                  </a:cubicBezTo>
                  <a:cubicBezTo>
                    <a:pt x="8808" y="9972"/>
                    <a:pt x="8907" y="11419"/>
                    <a:pt x="8798" y="12704"/>
                  </a:cubicBezTo>
                  <a:cubicBezTo>
                    <a:pt x="8780" y="12905"/>
                    <a:pt x="9222" y="12951"/>
                    <a:pt x="9626" y="12951"/>
                  </a:cubicBezTo>
                  <a:cubicBezTo>
                    <a:pt x="9914" y="12951"/>
                    <a:pt x="10184" y="12928"/>
                    <a:pt x="10255" y="12921"/>
                  </a:cubicBezTo>
                  <a:cubicBezTo>
                    <a:pt x="10520" y="12894"/>
                    <a:pt x="11608" y="12825"/>
                    <a:pt x="11642" y="12424"/>
                  </a:cubicBezTo>
                  <a:cubicBezTo>
                    <a:pt x="11747" y="11189"/>
                    <a:pt x="11640" y="9918"/>
                    <a:pt x="10888" y="8889"/>
                  </a:cubicBezTo>
                  <a:cubicBezTo>
                    <a:pt x="10305" y="8095"/>
                    <a:pt x="9408" y="7638"/>
                    <a:pt x="8507" y="7294"/>
                  </a:cubicBezTo>
                  <a:cubicBezTo>
                    <a:pt x="6779" y="6638"/>
                    <a:pt x="4651" y="6461"/>
                    <a:pt x="3622" y="4774"/>
                  </a:cubicBezTo>
                  <a:cubicBezTo>
                    <a:pt x="2807" y="3438"/>
                    <a:pt x="2986" y="1695"/>
                    <a:pt x="3261" y="233"/>
                  </a:cubicBezTo>
                  <a:cubicBezTo>
                    <a:pt x="3286" y="101"/>
                    <a:pt x="2707" y="1"/>
                    <a:pt x="2065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6" name="Google Shape;876;p23"/>
            <p:cNvSpPr/>
            <p:nvPr/>
          </p:nvSpPr>
          <p:spPr>
            <a:xfrm>
              <a:off x="-44062" y="3571652"/>
              <a:ext cx="759174" cy="1698051"/>
            </a:xfrm>
            <a:custGeom>
              <a:avLst/>
              <a:gdLst/>
              <a:ahLst/>
              <a:cxnLst/>
              <a:rect l="l" t="t" r="r" b="b"/>
              <a:pathLst>
                <a:path w="26201" h="58604" extrusionOk="0">
                  <a:moveTo>
                    <a:pt x="5742" y="22424"/>
                  </a:moveTo>
                  <a:cubicBezTo>
                    <a:pt x="5704" y="22426"/>
                    <a:pt x="5689" y="22426"/>
                    <a:pt x="5687" y="22426"/>
                  </a:cubicBezTo>
                  <a:cubicBezTo>
                    <a:pt x="5683" y="22426"/>
                    <a:pt x="5717" y="22425"/>
                    <a:pt x="5742" y="22424"/>
                  </a:cubicBezTo>
                  <a:close/>
                  <a:moveTo>
                    <a:pt x="15230" y="22608"/>
                  </a:moveTo>
                  <a:lnTo>
                    <a:pt x="15230" y="22608"/>
                  </a:lnTo>
                  <a:cubicBezTo>
                    <a:pt x="15231" y="22608"/>
                    <a:pt x="15232" y="22608"/>
                    <a:pt x="15233" y="22608"/>
                  </a:cubicBezTo>
                  <a:lnTo>
                    <a:pt x="15233" y="22608"/>
                  </a:lnTo>
                  <a:cubicBezTo>
                    <a:pt x="15231" y="22608"/>
                    <a:pt x="15230" y="22608"/>
                    <a:pt x="15230" y="22608"/>
                  </a:cubicBezTo>
                  <a:close/>
                  <a:moveTo>
                    <a:pt x="15790" y="22813"/>
                  </a:moveTo>
                  <a:lnTo>
                    <a:pt x="15790" y="22813"/>
                  </a:lnTo>
                  <a:cubicBezTo>
                    <a:pt x="15802" y="22823"/>
                    <a:pt x="15812" y="22831"/>
                    <a:pt x="15820" y="22837"/>
                  </a:cubicBezTo>
                  <a:lnTo>
                    <a:pt x="15820" y="22837"/>
                  </a:lnTo>
                  <a:cubicBezTo>
                    <a:pt x="15810" y="22829"/>
                    <a:pt x="15800" y="22822"/>
                    <a:pt x="15791" y="22813"/>
                  </a:cubicBezTo>
                  <a:lnTo>
                    <a:pt x="15791" y="22813"/>
                  </a:lnTo>
                  <a:cubicBezTo>
                    <a:pt x="15791" y="22813"/>
                    <a:pt x="15791" y="22813"/>
                    <a:pt x="15790" y="22813"/>
                  </a:cubicBezTo>
                  <a:close/>
                  <a:moveTo>
                    <a:pt x="15987" y="22959"/>
                  </a:moveTo>
                  <a:cubicBezTo>
                    <a:pt x="16003" y="22971"/>
                    <a:pt x="16020" y="22982"/>
                    <a:pt x="16035" y="22994"/>
                  </a:cubicBezTo>
                  <a:cubicBezTo>
                    <a:pt x="16016" y="22980"/>
                    <a:pt x="16000" y="22968"/>
                    <a:pt x="15987" y="22959"/>
                  </a:cubicBezTo>
                  <a:close/>
                  <a:moveTo>
                    <a:pt x="16201" y="23148"/>
                  </a:moveTo>
                  <a:cubicBezTo>
                    <a:pt x="16275" y="23214"/>
                    <a:pt x="16300" y="23237"/>
                    <a:pt x="16300" y="23237"/>
                  </a:cubicBezTo>
                  <a:cubicBezTo>
                    <a:pt x="16300" y="23237"/>
                    <a:pt x="16243" y="23186"/>
                    <a:pt x="16201" y="23148"/>
                  </a:cubicBezTo>
                  <a:close/>
                  <a:moveTo>
                    <a:pt x="16412" y="25138"/>
                  </a:moveTo>
                  <a:lnTo>
                    <a:pt x="16412" y="25138"/>
                  </a:lnTo>
                  <a:cubicBezTo>
                    <a:pt x="16412" y="25139"/>
                    <a:pt x="16411" y="25140"/>
                    <a:pt x="16411" y="25141"/>
                  </a:cubicBezTo>
                  <a:lnTo>
                    <a:pt x="16411" y="25141"/>
                  </a:lnTo>
                  <a:cubicBezTo>
                    <a:pt x="16411" y="25140"/>
                    <a:pt x="16412" y="25139"/>
                    <a:pt x="16412" y="25138"/>
                  </a:cubicBezTo>
                  <a:close/>
                  <a:moveTo>
                    <a:pt x="19352" y="36701"/>
                  </a:moveTo>
                  <a:cubicBezTo>
                    <a:pt x="19353" y="36701"/>
                    <a:pt x="19353" y="36701"/>
                    <a:pt x="19354" y="36701"/>
                  </a:cubicBezTo>
                  <a:lnTo>
                    <a:pt x="19354" y="36701"/>
                  </a:lnTo>
                  <a:cubicBezTo>
                    <a:pt x="19354" y="36705"/>
                    <a:pt x="19353" y="36710"/>
                    <a:pt x="19353" y="36714"/>
                  </a:cubicBezTo>
                  <a:lnTo>
                    <a:pt x="19353" y="36714"/>
                  </a:lnTo>
                  <a:cubicBezTo>
                    <a:pt x="19353" y="36709"/>
                    <a:pt x="19353" y="36705"/>
                    <a:pt x="19352" y="36701"/>
                  </a:cubicBezTo>
                  <a:close/>
                  <a:moveTo>
                    <a:pt x="17957" y="36354"/>
                  </a:moveTo>
                  <a:cubicBezTo>
                    <a:pt x="18149" y="36354"/>
                    <a:pt x="18350" y="36377"/>
                    <a:pt x="18618" y="36421"/>
                  </a:cubicBezTo>
                  <a:cubicBezTo>
                    <a:pt x="18581" y="36415"/>
                    <a:pt x="18561" y="36413"/>
                    <a:pt x="18556" y="36413"/>
                  </a:cubicBezTo>
                  <a:cubicBezTo>
                    <a:pt x="18528" y="36413"/>
                    <a:pt x="18808" y="36472"/>
                    <a:pt x="18866" y="36490"/>
                  </a:cubicBezTo>
                  <a:cubicBezTo>
                    <a:pt x="18922" y="36508"/>
                    <a:pt x="18978" y="36530"/>
                    <a:pt x="19034" y="36546"/>
                  </a:cubicBezTo>
                  <a:cubicBezTo>
                    <a:pt x="19046" y="36549"/>
                    <a:pt x="19057" y="36552"/>
                    <a:pt x="19067" y="36555"/>
                  </a:cubicBezTo>
                  <a:lnTo>
                    <a:pt x="19067" y="36555"/>
                  </a:lnTo>
                  <a:cubicBezTo>
                    <a:pt x="19075" y="36559"/>
                    <a:pt x="19085" y="36564"/>
                    <a:pt x="19096" y="36570"/>
                  </a:cubicBezTo>
                  <a:cubicBezTo>
                    <a:pt x="19181" y="36613"/>
                    <a:pt x="19265" y="36655"/>
                    <a:pt x="19348" y="36698"/>
                  </a:cubicBezTo>
                  <a:lnTo>
                    <a:pt x="19348" y="36698"/>
                  </a:lnTo>
                  <a:cubicBezTo>
                    <a:pt x="19350" y="36708"/>
                    <a:pt x="19351" y="36718"/>
                    <a:pt x="19353" y="36728"/>
                  </a:cubicBezTo>
                  <a:lnTo>
                    <a:pt x="19353" y="36728"/>
                  </a:lnTo>
                  <a:cubicBezTo>
                    <a:pt x="19352" y="36754"/>
                    <a:pt x="19348" y="36785"/>
                    <a:pt x="19340" y="36816"/>
                  </a:cubicBezTo>
                  <a:cubicBezTo>
                    <a:pt x="19323" y="36888"/>
                    <a:pt x="19299" y="36960"/>
                    <a:pt x="19280" y="37032"/>
                  </a:cubicBezTo>
                  <a:cubicBezTo>
                    <a:pt x="19276" y="37048"/>
                    <a:pt x="19273" y="37061"/>
                    <a:pt x="19271" y="37070"/>
                  </a:cubicBezTo>
                  <a:lnTo>
                    <a:pt x="19271" y="37070"/>
                  </a:lnTo>
                  <a:cubicBezTo>
                    <a:pt x="19264" y="37079"/>
                    <a:pt x="19254" y="37092"/>
                    <a:pt x="19241" y="37111"/>
                  </a:cubicBezTo>
                  <a:cubicBezTo>
                    <a:pt x="19142" y="37257"/>
                    <a:pt x="19054" y="37402"/>
                    <a:pt x="18938" y="37535"/>
                  </a:cubicBezTo>
                  <a:cubicBezTo>
                    <a:pt x="18876" y="37607"/>
                    <a:pt x="18808" y="37674"/>
                    <a:pt x="18743" y="37742"/>
                  </a:cubicBezTo>
                  <a:cubicBezTo>
                    <a:pt x="18708" y="37778"/>
                    <a:pt x="18671" y="37810"/>
                    <a:pt x="18634" y="37843"/>
                  </a:cubicBezTo>
                  <a:cubicBezTo>
                    <a:pt x="18631" y="37846"/>
                    <a:pt x="18628" y="37849"/>
                    <a:pt x="18625" y="37852"/>
                  </a:cubicBezTo>
                  <a:lnTo>
                    <a:pt x="18625" y="37852"/>
                  </a:lnTo>
                  <a:cubicBezTo>
                    <a:pt x="18623" y="37853"/>
                    <a:pt x="18622" y="37854"/>
                    <a:pt x="18620" y="37856"/>
                  </a:cubicBezTo>
                  <a:cubicBezTo>
                    <a:pt x="18451" y="37993"/>
                    <a:pt x="18273" y="38123"/>
                    <a:pt x="18091" y="38243"/>
                  </a:cubicBezTo>
                  <a:cubicBezTo>
                    <a:pt x="17679" y="38506"/>
                    <a:pt x="17243" y="38733"/>
                    <a:pt x="16791" y="38921"/>
                  </a:cubicBezTo>
                  <a:cubicBezTo>
                    <a:pt x="16233" y="39158"/>
                    <a:pt x="15938" y="39255"/>
                    <a:pt x="15351" y="39401"/>
                  </a:cubicBezTo>
                  <a:cubicBezTo>
                    <a:pt x="14819" y="39535"/>
                    <a:pt x="14276" y="39629"/>
                    <a:pt x="13730" y="39680"/>
                  </a:cubicBezTo>
                  <a:cubicBezTo>
                    <a:pt x="13608" y="39691"/>
                    <a:pt x="13487" y="39701"/>
                    <a:pt x="13364" y="39707"/>
                  </a:cubicBezTo>
                  <a:cubicBezTo>
                    <a:pt x="13348" y="39708"/>
                    <a:pt x="13332" y="39709"/>
                    <a:pt x="13315" y="39710"/>
                  </a:cubicBezTo>
                  <a:lnTo>
                    <a:pt x="13315" y="39710"/>
                  </a:lnTo>
                  <a:cubicBezTo>
                    <a:pt x="13600" y="39178"/>
                    <a:pt x="13950" y="38677"/>
                    <a:pt x="14359" y="38222"/>
                  </a:cubicBezTo>
                  <a:cubicBezTo>
                    <a:pt x="15102" y="37394"/>
                    <a:pt x="16144" y="36693"/>
                    <a:pt x="17152" y="36466"/>
                  </a:cubicBezTo>
                  <a:cubicBezTo>
                    <a:pt x="17487" y="36390"/>
                    <a:pt x="17715" y="36354"/>
                    <a:pt x="17957" y="36354"/>
                  </a:cubicBezTo>
                  <a:close/>
                  <a:moveTo>
                    <a:pt x="9409" y="1"/>
                  </a:moveTo>
                  <a:cubicBezTo>
                    <a:pt x="9281" y="1"/>
                    <a:pt x="9160" y="30"/>
                    <a:pt x="9057" y="97"/>
                  </a:cubicBezTo>
                  <a:lnTo>
                    <a:pt x="9057" y="94"/>
                  </a:lnTo>
                  <a:cubicBezTo>
                    <a:pt x="7445" y="1132"/>
                    <a:pt x="6145" y="2683"/>
                    <a:pt x="5023" y="4215"/>
                  </a:cubicBezTo>
                  <a:cubicBezTo>
                    <a:pt x="3600" y="6163"/>
                    <a:pt x="2415" y="8275"/>
                    <a:pt x="1491" y="10505"/>
                  </a:cubicBezTo>
                  <a:cubicBezTo>
                    <a:pt x="633" y="12581"/>
                    <a:pt x="1" y="14816"/>
                    <a:pt x="69" y="17082"/>
                  </a:cubicBezTo>
                  <a:cubicBezTo>
                    <a:pt x="98" y="18048"/>
                    <a:pt x="288" y="19039"/>
                    <a:pt x="702" y="19917"/>
                  </a:cubicBezTo>
                  <a:cubicBezTo>
                    <a:pt x="1183" y="20938"/>
                    <a:pt x="1863" y="22077"/>
                    <a:pt x="2838" y="22906"/>
                  </a:cubicBezTo>
                  <a:cubicBezTo>
                    <a:pt x="3949" y="23851"/>
                    <a:pt x="5280" y="24228"/>
                    <a:pt x="6653" y="24228"/>
                  </a:cubicBezTo>
                  <a:cubicBezTo>
                    <a:pt x="7272" y="24228"/>
                    <a:pt x="7899" y="24151"/>
                    <a:pt x="8519" y="24017"/>
                  </a:cubicBezTo>
                  <a:cubicBezTo>
                    <a:pt x="10343" y="23619"/>
                    <a:pt x="12084" y="22830"/>
                    <a:pt x="13946" y="22600"/>
                  </a:cubicBezTo>
                  <a:cubicBezTo>
                    <a:pt x="14224" y="22565"/>
                    <a:pt x="14376" y="22546"/>
                    <a:pt x="14541" y="22546"/>
                  </a:cubicBezTo>
                  <a:cubicBezTo>
                    <a:pt x="14671" y="22546"/>
                    <a:pt x="14809" y="22558"/>
                    <a:pt x="15025" y="22582"/>
                  </a:cubicBezTo>
                  <a:cubicBezTo>
                    <a:pt x="15105" y="22592"/>
                    <a:pt x="15184" y="22604"/>
                    <a:pt x="15263" y="22616"/>
                  </a:cubicBezTo>
                  <a:lnTo>
                    <a:pt x="15263" y="22616"/>
                  </a:lnTo>
                  <a:cubicBezTo>
                    <a:pt x="15303" y="22626"/>
                    <a:pt x="15343" y="22635"/>
                    <a:pt x="15382" y="22647"/>
                  </a:cubicBezTo>
                  <a:cubicBezTo>
                    <a:pt x="15457" y="22671"/>
                    <a:pt x="15533" y="22698"/>
                    <a:pt x="15609" y="22723"/>
                  </a:cubicBezTo>
                  <a:lnTo>
                    <a:pt x="15609" y="22723"/>
                  </a:lnTo>
                  <a:cubicBezTo>
                    <a:pt x="15659" y="22749"/>
                    <a:pt x="15712" y="22774"/>
                    <a:pt x="15764" y="22799"/>
                  </a:cubicBezTo>
                  <a:cubicBezTo>
                    <a:pt x="15773" y="22804"/>
                    <a:pt x="15782" y="22809"/>
                    <a:pt x="15790" y="22813"/>
                  </a:cubicBezTo>
                  <a:lnTo>
                    <a:pt x="15790" y="22813"/>
                  </a:lnTo>
                  <a:cubicBezTo>
                    <a:pt x="15786" y="22810"/>
                    <a:pt x="15782" y="22806"/>
                    <a:pt x="15778" y="22803"/>
                  </a:cubicBezTo>
                  <a:lnTo>
                    <a:pt x="15778" y="22803"/>
                  </a:lnTo>
                  <a:cubicBezTo>
                    <a:pt x="15782" y="22806"/>
                    <a:pt x="15786" y="22810"/>
                    <a:pt x="15791" y="22813"/>
                  </a:cubicBezTo>
                  <a:lnTo>
                    <a:pt x="15791" y="22813"/>
                  </a:lnTo>
                  <a:cubicBezTo>
                    <a:pt x="15850" y="22846"/>
                    <a:pt x="15877" y="22870"/>
                    <a:pt x="15871" y="22870"/>
                  </a:cubicBezTo>
                  <a:cubicBezTo>
                    <a:pt x="15867" y="22870"/>
                    <a:pt x="15850" y="22860"/>
                    <a:pt x="15820" y="22837"/>
                  </a:cubicBezTo>
                  <a:lnTo>
                    <a:pt x="15820" y="22837"/>
                  </a:lnTo>
                  <a:cubicBezTo>
                    <a:pt x="15863" y="22870"/>
                    <a:pt x="15908" y="22902"/>
                    <a:pt x="15952" y="22933"/>
                  </a:cubicBezTo>
                  <a:lnTo>
                    <a:pt x="15952" y="22933"/>
                  </a:lnTo>
                  <a:cubicBezTo>
                    <a:pt x="15943" y="22928"/>
                    <a:pt x="15939" y="22925"/>
                    <a:pt x="15938" y="22925"/>
                  </a:cubicBezTo>
                  <a:cubicBezTo>
                    <a:pt x="15932" y="22925"/>
                    <a:pt x="16115" y="23070"/>
                    <a:pt x="16171" y="23120"/>
                  </a:cubicBezTo>
                  <a:cubicBezTo>
                    <a:pt x="16179" y="23127"/>
                    <a:pt x="16186" y="23134"/>
                    <a:pt x="16193" y="23140"/>
                  </a:cubicBezTo>
                  <a:lnTo>
                    <a:pt x="16193" y="23140"/>
                  </a:lnTo>
                  <a:cubicBezTo>
                    <a:pt x="16230" y="23176"/>
                    <a:pt x="16269" y="23210"/>
                    <a:pt x="16305" y="23247"/>
                  </a:cubicBezTo>
                  <a:cubicBezTo>
                    <a:pt x="16361" y="23306"/>
                    <a:pt x="16413" y="23376"/>
                    <a:pt x="16472" y="23428"/>
                  </a:cubicBezTo>
                  <a:lnTo>
                    <a:pt x="16472" y="23428"/>
                  </a:lnTo>
                  <a:cubicBezTo>
                    <a:pt x="16392" y="23356"/>
                    <a:pt x="16363" y="23330"/>
                    <a:pt x="16362" y="23330"/>
                  </a:cubicBezTo>
                  <a:lnTo>
                    <a:pt x="16362" y="23330"/>
                  </a:lnTo>
                  <a:cubicBezTo>
                    <a:pt x="16361" y="23330"/>
                    <a:pt x="16447" y="23411"/>
                    <a:pt x="16489" y="23467"/>
                  </a:cubicBezTo>
                  <a:cubicBezTo>
                    <a:pt x="16498" y="23480"/>
                    <a:pt x="16506" y="23493"/>
                    <a:pt x="16514" y="23507"/>
                  </a:cubicBezTo>
                  <a:lnTo>
                    <a:pt x="16514" y="23507"/>
                  </a:lnTo>
                  <a:cubicBezTo>
                    <a:pt x="16539" y="23572"/>
                    <a:pt x="16567" y="23639"/>
                    <a:pt x="16597" y="23700"/>
                  </a:cubicBezTo>
                  <a:cubicBezTo>
                    <a:pt x="16601" y="23708"/>
                    <a:pt x="16605" y="23715"/>
                    <a:pt x="16608" y="23721"/>
                  </a:cubicBezTo>
                  <a:lnTo>
                    <a:pt x="16608" y="23721"/>
                  </a:lnTo>
                  <a:cubicBezTo>
                    <a:pt x="16608" y="23723"/>
                    <a:pt x="16608" y="23724"/>
                    <a:pt x="16609" y="23726"/>
                  </a:cubicBezTo>
                  <a:cubicBezTo>
                    <a:pt x="16621" y="23802"/>
                    <a:pt x="16639" y="23878"/>
                    <a:pt x="16647" y="23956"/>
                  </a:cubicBezTo>
                  <a:cubicBezTo>
                    <a:pt x="16653" y="24025"/>
                    <a:pt x="16655" y="24092"/>
                    <a:pt x="16658" y="24160"/>
                  </a:cubicBezTo>
                  <a:cubicBezTo>
                    <a:pt x="16658" y="24162"/>
                    <a:pt x="16658" y="24163"/>
                    <a:pt x="16658" y="24164"/>
                  </a:cubicBezTo>
                  <a:lnTo>
                    <a:pt x="16658" y="24164"/>
                  </a:lnTo>
                  <a:cubicBezTo>
                    <a:pt x="16656" y="24191"/>
                    <a:pt x="16654" y="24219"/>
                    <a:pt x="16650" y="24245"/>
                  </a:cubicBezTo>
                  <a:cubicBezTo>
                    <a:pt x="16609" y="24560"/>
                    <a:pt x="16524" y="24868"/>
                    <a:pt x="16401" y="25160"/>
                  </a:cubicBezTo>
                  <a:cubicBezTo>
                    <a:pt x="16400" y="25163"/>
                    <a:pt x="16398" y="25166"/>
                    <a:pt x="16397" y="25169"/>
                  </a:cubicBezTo>
                  <a:lnTo>
                    <a:pt x="16397" y="25169"/>
                  </a:lnTo>
                  <a:cubicBezTo>
                    <a:pt x="16382" y="25201"/>
                    <a:pt x="16367" y="25233"/>
                    <a:pt x="16351" y="25264"/>
                  </a:cubicBezTo>
                  <a:cubicBezTo>
                    <a:pt x="16313" y="25339"/>
                    <a:pt x="16275" y="25413"/>
                    <a:pt x="16235" y="25486"/>
                  </a:cubicBezTo>
                  <a:cubicBezTo>
                    <a:pt x="16137" y="25664"/>
                    <a:pt x="16032" y="25835"/>
                    <a:pt x="15920" y="26001"/>
                  </a:cubicBezTo>
                  <a:cubicBezTo>
                    <a:pt x="15690" y="26344"/>
                    <a:pt x="15442" y="26673"/>
                    <a:pt x="15177" y="26991"/>
                  </a:cubicBezTo>
                  <a:cubicBezTo>
                    <a:pt x="13966" y="28456"/>
                    <a:pt x="12552" y="29742"/>
                    <a:pt x="11243" y="31118"/>
                  </a:cubicBezTo>
                  <a:cubicBezTo>
                    <a:pt x="10048" y="32372"/>
                    <a:pt x="8782" y="33752"/>
                    <a:pt x="8226" y="35431"/>
                  </a:cubicBezTo>
                  <a:cubicBezTo>
                    <a:pt x="7701" y="37022"/>
                    <a:pt x="8263" y="38848"/>
                    <a:pt x="9484" y="39968"/>
                  </a:cubicBezTo>
                  <a:cubicBezTo>
                    <a:pt x="9800" y="40258"/>
                    <a:pt x="10141" y="40502"/>
                    <a:pt x="10499" y="40704"/>
                  </a:cubicBezTo>
                  <a:lnTo>
                    <a:pt x="10499" y="40704"/>
                  </a:lnTo>
                  <a:cubicBezTo>
                    <a:pt x="10290" y="41706"/>
                    <a:pt x="10257" y="42744"/>
                    <a:pt x="10420" y="43759"/>
                  </a:cubicBezTo>
                  <a:cubicBezTo>
                    <a:pt x="10829" y="46302"/>
                    <a:pt x="12410" y="48773"/>
                    <a:pt x="14509" y="50262"/>
                  </a:cubicBezTo>
                  <a:cubicBezTo>
                    <a:pt x="16198" y="51460"/>
                    <a:pt x="18182" y="51989"/>
                    <a:pt x="20141" y="52561"/>
                  </a:cubicBezTo>
                  <a:cubicBezTo>
                    <a:pt x="20575" y="52687"/>
                    <a:pt x="21010" y="52820"/>
                    <a:pt x="21436" y="52973"/>
                  </a:cubicBezTo>
                  <a:cubicBezTo>
                    <a:pt x="21532" y="53007"/>
                    <a:pt x="21628" y="53042"/>
                    <a:pt x="21724" y="53079"/>
                  </a:cubicBezTo>
                  <a:cubicBezTo>
                    <a:pt x="21774" y="53099"/>
                    <a:pt x="21853" y="53132"/>
                    <a:pt x="21887" y="53146"/>
                  </a:cubicBezTo>
                  <a:lnTo>
                    <a:pt x="21887" y="53146"/>
                  </a:lnTo>
                  <a:cubicBezTo>
                    <a:pt x="22068" y="53227"/>
                    <a:pt x="22249" y="53310"/>
                    <a:pt x="22424" y="53403"/>
                  </a:cubicBezTo>
                  <a:cubicBezTo>
                    <a:pt x="22510" y="53448"/>
                    <a:pt x="22593" y="53496"/>
                    <a:pt x="22676" y="53544"/>
                  </a:cubicBezTo>
                  <a:cubicBezTo>
                    <a:pt x="22684" y="53548"/>
                    <a:pt x="22692" y="53552"/>
                    <a:pt x="22699" y="53556"/>
                  </a:cubicBezTo>
                  <a:lnTo>
                    <a:pt x="22699" y="53556"/>
                  </a:lnTo>
                  <a:cubicBezTo>
                    <a:pt x="22704" y="53560"/>
                    <a:pt x="22710" y="53565"/>
                    <a:pt x="22718" y="53571"/>
                  </a:cubicBezTo>
                  <a:cubicBezTo>
                    <a:pt x="22793" y="53628"/>
                    <a:pt x="22873" y="53678"/>
                    <a:pt x="22948" y="53735"/>
                  </a:cubicBezTo>
                  <a:cubicBezTo>
                    <a:pt x="23010" y="53783"/>
                    <a:pt x="23129" y="53916"/>
                    <a:pt x="23133" y="53916"/>
                  </a:cubicBezTo>
                  <a:cubicBezTo>
                    <a:pt x="23135" y="53916"/>
                    <a:pt x="23112" y="53888"/>
                    <a:pt x="23049" y="53811"/>
                  </a:cubicBezTo>
                  <a:lnTo>
                    <a:pt x="23049" y="53811"/>
                  </a:lnTo>
                  <a:cubicBezTo>
                    <a:pt x="23108" y="53882"/>
                    <a:pt x="23183" y="53941"/>
                    <a:pt x="23246" y="54007"/>
                  </a:cubicBezTo>
                  <a:cubicBezTo>
                    <a:pt x="23295" y="54059"/>
                    <a:pt x="23361" y="54139"/>
                    <a:pt x="23363" y="54139"/>
                  </a:cubicBezTo>
                  <a:cubicBezTo>
                    <a:pt x="23363" y="54139"/>
                    <a:pt x="23363" y="54139"/>
                    <a:pt x="23363" y="54139"/>
                  </a:cubicBezTo>
                  <a:lnTo>
                    <a:pt x="23363" y="54139"/>
                  </a:lnTo>
                  <a:cubicBezTo>
                    <a:pt x="23399" y="54187"/>
                    <a:pt x="23434" y="54236"/>
                    <a:pt x="23468" y="54285"/>
                  </a:cubicBezTo>
                  <a:cubicBezTo>
                    <a:pt x="23492" y="54319"/>
                    <a:pt x="23607" y="54516"/>
                    <a:pt x="23612" y="54516"/>
                  </a:cubicBezTo>
                  <a:cubicBezTo>
                    <a:pt x="23613" y="54516"/>
                    <a:pt x="23604" y="54497"/>
                    <a:pt x="23579" y="54448"/>
                  </a:cubicBezTo>
                  <a:lnTo>
                    <a:pt x="23579" y="54448"/>
                  </a:lnTo>
                  <a:cubicBezTo>
                    <a:pt x="24016" y="55277"/>
                    <a:pt x="24114" y="56167"/>
                    <a:pt x="24067" y="57165"/>
                  </a:cubicBezTo>
                  <a:cubicBezTo>
                    <a:pt x="24040" y="57731"/>
                    <a:pt x="24456" y="58196"/>
                    <a:pt x="24941" y="58443"/>
                  </a:cubicBezTo>
                  <a:cubicBezTo>
                    <a:pt x="25080" y="58514"/>
                    <a:pt x="25373" y="58604"/>
                    <a:pt x="25634" y="58604"/>
                  </a:cubicBezTo>
                  <a:cubicBezTo>
                    <a:pt x="25894" y="58604"/>
                    <a:pt x="26124" y="58515"/>
                    <a:pt x="26136" y="58231"/>
                  </a:cubicBezTo>
                  <a:cubicBezTo>
                    <a:pt x="26200" y="56865"/>
                    <a:pt x="26050" y="55539"/>
                    <a:pt x="25369" y="54330"/>
                  </a:cubicBezTo>
                  <a:cubicBezTo>
                    <a:pt x="24801" y="53318"/>
                    <a:pt x="23892" y="52555"/>
                    <a:pt x="22892" y="51992"/>
                  </a:cubicBezTo>
                  <a:cubicBezTo>
                    <a:pt x="20999" y="50926"/>
                    <a:pt x="18775" y="50634"/>
                    <a:pt x="16767" y="49853"/>
                  </a:cubicBezTo>
                  <a:lnTo>
                    <a:pt x="16767" y="49853"/>
                  </a:lnTo>
                  <a:cubicBezTo>
                    <a:pt x="16768" y="49853"/>
                    <a:pt x="16768" y="49853"/>
                    <a:pt x="16768" y="49853"/>
                  </a:cubicBezTo>
                  <a:cubicBezTo>
                    <a:pt x="16768" y="49853"/>
                    <a:pt x="16767" y="49853"/>
                    <a:pt x="16766" y="49852"/>
                  </a:cubicBezTo>
                  <a:lnTo>
                    <a:pt x="16766" y="49852"/>
                  </a:lnTo>
                  <a:cubicBezTo>
                    <a:pt x="16767" y="49853"/>
                    <a:pt x="16767" y="49853"/>
                    <a:pt x="16767" y="49853"/>
                  </a:cubicBezTo>
                  <a:lnTo>
                    <a:pt x="16767" y="49853"/>
                  </a:lnTo>
                  <a:cubicBezTo>
                    <a:pt x="16763" y="49851"/>
                    <a:pt x="16759" y="49849"/>
                    <a:pt x="16753" y="49847"/>
                  </a:cubicBezTo>
                  <a:lnTo>
                    <a:pt x="16753" y="49847"/>
                  </a:lnTo>
                  <a:cubicBezTo>
                    <a:pt x="16758" y="49849"/>
                    <a:pt x="16762" y="49851"/>
                    <a:pt x="16766" y="49852"/>
                  </a:cubicBezTo>
                  <a:lnTo>
                    <a:pt x="16766" y="49852"/>
                  </a:lnTo>
                  <a:cubicBezTo>
                    <a:pt x="16764" y="49852"/>
                    <a:pt x="16762" y="49851"/>
                    <a:pt x="16760" y="49850"/>
                  </a:cubicBezTo>
                  <a:cubicBezTo>
                    <a:pt x="16688" y="49822"/>
                    <a:pt x="16664" y="49812"/>
                    <a:pt x="16665" y="49812"/>
                  </a:cubicBezTo>
                  <a:lnTo>
                    <a:pt x="16665" y="49812"/>
                  </a:lnTo>
                  <a:cubicBezTo>
                    <a:pt x="16666" y="49812"/>
                    <a:pt x="16721" y="49833"/>
                    <a:pt x="16753" y="49847"/>
                  </a:cubicBezTo>
                  <a:lnTo>
                    <a:pt x="16753" y="49847"/>
                  </a:lnTo>
                  <a:cubicBezTo>
                    <a:pt x="16699" y="49823"/>
                    <a:pt x="16647" y="49800"/>
                    <a:pt x="16594" y="49777"/>
                  </a:cubicBezTo>
                  <a:cubicBezTo>
                    <a:pt x="16463" y="49716"/>
                    <a:pt x="16334" y="49658"/>
                    <a:pt x="16206" y="49595"/>
                  </a:cubicBezTo>
                  <a:cubicBezTo>
                    <a:pt x="16093" y="49539"/>
                    <a:pt x="15981" y="49479"/>
                    <a:pt x="15869" y="49419"/>
                  </a:cubicBezTo>
                  <a:cubicBezTo>
                    <a:pt x="15800" y="49380"/>
                    <a:pt x="15732" y="49341"/>
                    <a:pt x="15663" y="49302"/>
                  </a:cubicBezTo>
                  <a:cubicBezTo>
                    <a:pt x="15648" y="49294"/>
                    <a:pt x="15593" y="49260"/>
                    <a:pt x="15552" y="49234"/>
                  </a:cubicBezTo>
                  <a:lnTo>
                    <a:pt x="15552" y="49234"/>
                  </a:lnTo>
                  <a:cubicBezTo>
                    <a:pt x="15489" y="49190"/>
                    <a:pt x="15355" y="49099"/>
                    <a:pt x="15332" y="49082"/>
                  </a:cubicBezTo>
                  <a:cubicBezTo>
                    <a:pt x="15214" y="48997"/>
                    <a:pt x="15104" y="48906"/>
                    <a:pt x="14989" y="48818"/>
                  </a:cubicBezTo>
                  <a:cubicBezTo>
                    <a:pt x="14978" y="48810"/>
                    <a:pt x="14963" y="48798"/>
                    <a:pt x="14949" y="48786"/>
                  </a:cubicBezTo>
                  <a:lnTo>
                    <a:pt x="14949" y="48786"/>
                  </a:lnTo>
                  <a:cubicBezTo>
                    <a:pt x="14920" y="48759"/>
                    <a:pt x="14891" y="48733"/>
                    <a:pt x="14863" y="48706"/>
                  </a:cubicBezTo>
                  <a:cubicBezTo>
                    <a:pt x="14708" y="48559"/>
                    <a:pt x="14561" y="48404"/>
                    <a:pt x="14417" y="48246"/>
                  </a:cubicBezTo>
                  <a:cubicBezTo>
                    <a:pt x="13541" y="47289"/>
                    <a:pt x="12856" y="46101"/>
                    <a:pt x="12578" y="44799"/>
                  </a:cubicBezTo>
                  <a:cubicBezTo>
                    <a:pt x="12337" y="43674"/>
                    <a:pt x="12370" y="42521"/>
                    <a:pt x="12647" y="41430"/>
                  </a:cubicBezTo>
                  <a:lnTo>
                    <a:pt x="12647" y="41430"/>
                  </a:lnTo>
                  <a:cubicBezTo>
                    <a:pt x="13099" y="41503"/>
                    <a:pt x="13561" y="41535"/>
                    <a:pt x="14025" y="41535"/>
                  </a:cubicBezTo>
                  <a:cubicBezTo>
                    <a:pt x="14196" y="41535"/>
                    <a:pt x="14367" y="41531"/>
                    <a:pt x="14538" y="41522"/>
                  </a:cubicBezTo>
                  <a:cubicBezTo>
                    <a:pt x="16157" y="41439"/>
                    <a:pt x="17828" y="40974"/>
                    <a:pt x="19248" y="40191"/>
                  </a:cubicBezTo>
                  <a:cubicBezTo>
                    <a:pt x="20278" y="39623"/>
                    <a:pt x="21519" y="38687"/>
                    <a:pt x="21438" y="37370"/>
                  </a:cubicBezTo>
                  <a:cubicBezTo>
                    <a:pt x="21372" y="36302"/>
                    <a:pt x="20462" y="35607"/>
                    <a:pt x="19582" y="35159"/>
                  </a:cubicBezTo>
                  <a:cubicBezTo>
                    <a:pt x="18782" y="34755"/>
                    <a:pt x="17912" y="34539"/>
                    <a:pt x="17024" y="34539"/>
                  </a:cubicBezTo>
                  <a:cubicBezTo>
                    <a:pt x="16859" y="34539"/>
                    <a:pt x="16694" y="34547"/>
                    <a:pt x="16529" y="34562"/>
                  </a:cubicBezTo>
                  <a:cubicBezTo>
                    <a:pt x="14628" y="34734"/>
                    <a:pt x="12934" y="36006"/>
                    <a:pt x="11867" y="37533"/>
                  </a:cubicBezTo>
                  <a:cubicBezTo>
                    <a:pt x="11486" y="38078"/>
                    <a:pt x="11171" y="38666"/>
                    <a:pt x="10927" y="39283"/>
                  </a:cubicBezTo>
                  <a:lnTo>
                    <a:pt x="10927" y="39283"/>
                  </a:lnTo>
                  <a:cubicBezTo>
                    <a:pt x="10913" y="39274"/>
                    <a:pt x="10898" y="39266"/>
                    <a:pt x="10884" y="39258"/>
                  </a:cubicBezTo>
                  <a:lnTo>
                    <a:pt x="10884" y="39258"/>
                  </a:lnTo>
                  <a:cubicBezTo>
                    <a:pt x="10805" y="39194"/>
                    <a:pt x="10716" y="39124"/>
                    <a:pt x="10632" y="39067"/>
                  </a:cubicBezTo>
                  <a:lnTo>
                    <a:pt x="10632" y="39067"/>
                  </a:lnTo>
                  <a:cubicBezTo>
                    <a:pt x="10730" y="39132"/>
                    <a:pt x="10768" y="39156"/>
                    <a:pt x="10773" y="39156"/>
                  </a:cubicBezTo>
                  <a:cubicBezTo>
                    <a:pt x="10783" y="39156"/>
                    <a:pt x="10623" y="39036"/>
                    <a:pt x="10557" y="38971"/>
                  </a:cubicBezTo>
                  <a:cubicBezTo>
                    <a:pt x="10551" y="38965"/>
                    <a:pt x="10545" y="38959"/>
                    <a:pt x="10540" y="38955"/>
                  </a:cubicBezTo>
                  <a:lnTo>
                    <a:pt x="10540" y="38955"/>
                  </a:lnTo>
                  <a:cubicBezTo>
                    <a:pt x="10533" y="38942"/>
                    <a:pt x="10524" y="38925"/>
                    <a:pt x="10511" y="38904"/>
                  </a:cubicBezTo>
                  <a:cubicBezTo>
                    <a:pt x="10481" y="38856"/>
                    <a:pt x="10390" y="38677"/>
                    <a:pt x="10384" y="38677"/>
                  </a:cubicBezTo>
                  <a:lnTo>
                    <a:pt x="10384" y="38677"/>
                  </a:lnTo>
                  <a:cubicBezTo>
                    <a:pt x="10382" y="38677"/>
                    <a:pt x="10392" y="38704"/>
                    <a:pt x="10425" y="38778"/>
                  </a:cubicBezTo>
                  <a:cubicBezTo>
                    <a:pt x="10375" y="38666"/>
                    <a:pt x="10322" y="38557"/>
                    <a:pt x="10281" y="38444"/>
                  </a:cubicBezTo>
                  <a:cubicBezTo>
                    <a:pt x="10263" y="38396"/>
                    <a:pt x="10247" y="38350"/>
                    <a:pt x="10231" y="38302"/>
                  </a:cubicBezTo>
                  <a:cubicBezTo>
                    <a:pt x="10224" y="38279"/>
                    <a:pt x="10219" y="38265"/>
                    <a:pt x="10216" y="38257"/>
                  </a:cubicBezTo>
                  <a:lnTo>
                    <a:pt x="10216" y="38257"/>
                  </a:lnTo>
                  <a:cubicBezTo>
                    <a:pt x="10213" y="38243"/>
                    <a:pt x="10210" y="38222"/>
                    <a:pt x="10204" y="38191"/>
                  </a:cubicBezTo>
                  <a:cubicBezTo>
                    <a:pt x="10161" y="37963"/>
                    <a:pt x="10131" y="37731"/>
                    <a:pt x="10113" y="37498"/>
                  </a:cubicBezTo>
                  <a:cubicBezTo>
                    <a:pt x="10109" y="37437"/>
                    <a:pt x="10105" y="37412"/>
                    <a:pt x="10102" y="37404"/>
                  </a:cubicBezTo>
                  <a:lnTo>
                    <a:pt x="10102" y="37404"/>
                  </a:lnTo>
                  <a:cubicBezTo>
                    <a:pt x="10105" y="37397"/>
                    <a:pt x="10111" y="37373"/>
                    <a:pt x="10119" y="37308"/>
                  </a:cubicBezTo>
                  <a:cubicBezTo>
                    <a:pt x="10135" y="37183"/>
                    <a:pt x="10151" y="37060"/>
                    <a:pt x="10177" y="36937"/>
                  </a:cubicBezTo>
                  <a:cubicBezTo>
                    <a:pt x="10287" y="36409"/>
                    <a:pt x="10437" y="36087"/>
                    <a:pt x="10667" y="35674"/>
                  </a:cubicBezTo>
                  <a:cubicBezTo>
                    <a:pt x="11890" y="33488"/>
                    <a:pt x="13912" y="31792"/>
                    <a:pt x="15633" y="30014"/>
                  </a:cubicBezTo>
                  <a:cubicBezTo>
                    <a:pt x="16970" y="28632"/>
                    <a:pt x="18959" y="26726"/>
                    <a:pt x="18729" y="24603"/>
                  </a:cubicBezTo>
                  <a:cubicBezTo>
                    <a:pt x="18673" y="24080"/>
                    <a:pt x="18455" y="23566"/>
                    <a:pt x="18158" y="23136"/>
                  </a:cubicBezTo>
                  <a:cubicBezTo>
                    <a:pt x="17990" y="22893"/>
                    <a:pt x="17799" y="22668"/>
                    <a:pt x="17588" y="22461"/>
                  </a:cubicBezTo>
                  <a:cubicBezTo>
                    <a:pt x="17529" y="22403"/>
                    <a:pt x="17338" y="22232"/>
                    <a:pt x="17261" y="22162"/>
                  </a:cubicBezTo>
                  <a:lnTo>
                    <a:pt x="17261" y="22162"/>
                  </a:lnTo>
                  <a:cubicBezTo>
                    <a:pt x="17099" y="22016"/>
                    <a:pt x="16938" y="21868"/>
                    <a:pt x="16764" y="21738"/>
                  </a:cubicBezTo>
                  <a:cubicBezTo>
                    <a:pt x="15822" y="21037"/>
                    <a:pt x="14720" y="20736"/>
                    <a:pt x="13579" y="20736"/>
                  </a:cubicBezTo>
                  <a:cubicBezTo>
                    <a:pt x="13382" y="20736"/>
                    <a:pt x="13184" y="20745"/>
                    <a:pt x="12985" y="20762"/>
                  </a:cubicBezTo>
                  <a:cubicBezTo>
                    <a:pt x="10516" y="20980"/>
                    <a:pt x="8273" y="22299"/>
                    <a:pt x="5785" y="22422"/>
                  </a:cubicBezTo>
                  <a:cubicBezTo>
                    <a:pt x="5771" y="22423"/>
                    <a:pt x="5759" y="22423"/>
                    <a:pt x="5749" y="22424"/>
                  </a:cubicBezTo>
                  <a:lnTo>
                    <a:pt x="5749" y="22424"/>
                  </a:lnTo>
                  <a:cubicBezTo>
                    <a:pt x="5666" y="22424"/>
                    <a:pt x="5584" y="22422"/>
                    <a:pt x="5501" y="22419"/>
                  </a:cubicBezTo>
                  <a:cubicBezTo>
                    <a:pt x="5373" y="22414"/>
                    <a:pt x="5247" y="22405"/>
                    <a:pt x="5119" y="22390"/>
                  </a:cubicBezTo>
                  <a:cubicBezTo>
                    <a:pt x="5049" y="22382"/>
                    <a:pt x="4980" y="22371"/>
                    <a:pt x="4910" y="22362"/>
                  </a:cubicBezTo>
                  <a:cubicBezTo>
                    <a:pt x="4892" y="22359"/>
                    <a:pt x="4878" y="22358"/>
                    <a:pt x="4865" y="22356"/>
                  </a:cubicBezTo>
                  <a:lnTo>
                    <a:pt x="4865" y="22356"/>
                  </a:lnTo>
                  <a:cubicBezTo>
                    <a:pt x="4721" y="22321"/>
                    <a:pt x="4582" y="22268"/>
                    <a:pt x="4437" y="22231"/>
                  </a:cubicBezTo>
                  <a:cubicBezTo>
                    <a:pt x="4429" y="22228"/>
                    <a:pt x="4422" y="22227"/>
                    <a:pt x="4415" y="22225"/>
                  </a:cubicBezTo>
                  <a:lnTo>
                    <a:pt x="4415" y="22225"/>
                  </a:lnTo>
                  <a:cubicBezTo>
                    <a:pt x="4356" y="22197"/>
                    <a:pt x="4298" y="22170"/>
                    <a:pt x="4241" y="22141"/>
                  </a:cubicBezTo>
                  <a:cubicBezTo>
                    <a:pt x="4189" y="22115"/>
                    <a:pt x="4140" y="22084"/>
                    <a:pt x="4087" y="22058"/>
                  </a:cubicBezTo>
                  <a:cubicBezTo>
                    <a:pt x="4082" y="22056"/>
                    <a:pt x="4077" y="22053"/>
                    <a:pt x="4073" y="22051"/>
                  </a:cubicBezTo>
                  <a:lnTo>
                    <a:pt x="4073" y="22051"/>
                  </a:lnTo>
                  <a:cubicBezTo>
                    <a:pt x="4068" y="22047"/>
                    <a:pt x="4064" y="22043"/>
                    <a:pt x="4058" y="22039"/>
                  </a:cubicBezTo>
                  <a:cubicBezTo>
                    <a:pt x="4018" y="22004"/>
                    <a:pt x="3859" y="21880"/>
                    <a:pt x="3808" y="21845"/>
                  </a:cubicBezTo>
                  <a:lnTo>
                    <a:pt x="3808" y="21845"/>
                  </a:lnTo>
                  <a:cubicBezTo>
                    <a:pt x="3771" y="21810"/>
                    <a:pt x="3728" y="21770"/>
                    <a:pt x="3726" y="21767"/>
                  </a:cubicBezTo>
                  <a:cubicBezTo>
                    <a:pt x="3654" y="21697"/>
                    <a:pt x="3589" y="21623"/>
                    <a:pt x="3522" y="21550"/>
                  </a:cubicBezTo>
                  <a:cubicBezTo>
                    <a:pt x="3508" y="21535"/>
                    <a:pt x="3497" y="21523"/>
                    <a:pt x="3487" y="21512"/>
                  </a:cubicBezTo>
                  <a:lnTo>
                    <a:pt x="3487" y="21512"/>
                  </a:lnTo>
                  <a:cubicBezTo>
                    <a:pt x="3484" y="21507"/>
                    <a:pt x="3479" y="21501"/>
                    <a:pt x="3474" y="21494"/>
                  </a:cubicBezTo>
                  <a:cubicBezTo>
                    <a:pt x="3419" y="21422"/>
                    <a:pt x="3365" y="21349"/>
                    <a:pt x="3314" y="21275"/>
                  </a:cubicBezTo>
                  <a:cubicBezTo>
                    <a:pt x="3205" y="21117"/>
                    <a:pt x="3102" y="20952"/>
                    <a:pt x="3007" y="20785"/>
                  </a:cubicBezTo>
                  <a:cubicBezTo>
                    <a:pt x="2931" y="20649"/>
                    <a:pt x="2868" y="20515"/>
                    <a:pt x="2779" y="20344"/>
                  </a:cubicBezTo>
                  <a:cubicBezTo>
                    <a:pt x="2748" y="20284"/>
                    <a:pt x="2728" y="20247"/>
                    <a:pt x="2717" y="20227"/>
                  </a:cubicBezTo>
                  <a:lnTo>
                    <a:pt x="2717" y="20227"/>
                  </a:lnTo>
                  <a:cubicBezTo>
                    <a:pt x="2679" y="20148"/>
                    <a:pt x="2641" y="20070"/>
                    <a:pt x="2605" y="19989"/>
                  </a:cubicBezTo>
                  <a:cubicBezTo>
                    <a:pt x="2351" y="19411"/>
                    <a:pt x="2266" y="19037"/>
                    <a:pt x="2194" y="18361"/>
                  </a:cubicBezTo>
                  <a:cubicBezTo>
                    <a:pt x="1887" y="15500"/>
                    <a:pt x="3049" y="12454"/>
                    <a:pt x="4320" y="9923"/>
                  </a:cubicBezTo>
                  <a:cubicBezTo>
                    <a:pt x="5638" y="7298"/>
                    <a:pt x="7329" y="4706"/>
                    <a:pt x="9493" y="2696"/>
                  </a:cubicBezTo>
                  <a:cubicBezTo>
                    <a:pt x="9857" y="2356"/>
                    <a:pt x="10252" y="2047"/>
                    <a:pt x="10671" y="1776"/>
                  </a:cubicBezTo>
                  <a:cubicBezTo>
                    <a:pt x="11456" y="1270"/>
                    <a:pt x="10251" y="1"/>
                    <a:pt x="9409" y="1"/>
                  </a:cubicBezTo>
                  <a:close/>
                </a:path>
              </a:pathLst>
            </a:custGeom>
            <a:solidFill>
              <a:srgbClr val="DE80D7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7" name="Google Shape;877;p23"/>
            <p:cNvSpPr/>
            <p:nvPr/>
          </p:nvSpPr>
          <p:spPr>
            <a:xfrm>
              <a:off x="715099" y="-749742"/>
              <a:ext cx="748453" cy="1751944"/>
            </a:xfrm>
            <a:custGeom>
              <a:avLst/>
              <a:gdLst/>
              <a:ahLst/>
              <a:cxnLst/>
              <a:rect l="l" t="t" r="r" b="b"/>
              <a:pathLst>
                <a:path w="25831" h="60464" extrusionOk="0">
                  <a:moveTo>
                    <a:pt x="14353" y="21284"/>
                  </a:moveTo>
                  <a:cubicBezTo>
                    <a:pt x="14354" y="21284"/>
                    <a:pt x="14354" y="21284"/>
                    <a:pt x="14354" y="21284"/>
                  </a:cubicBezTo>
                  <a:cubicBezTo>
                    <a:pt x="14354" y="21284"/>
                    <a:pt x="14354" y="21284"/>
                    <a:pt x="14353" y="21284"/>
                  </a:cubicBezTo>
                  <a:close/>
                  <a:moveTo>
                    <a:pt x="14972" y="22124"/>
                  </a:moveTo>
                  <a:cubicBezTo>
                    <a:pt x="14973" y="22126"/>
                    <a:pt x="14974" y="22128"/>
                    <a:pt x="14974" y="22130"/>
                  </a:cubicBezTo>
                  <a:lnTo>
                    <a:pt x="14974" y="22130"/>
                  </a:lnTo>
                  <a:cubicBezTo>
                    <a:pt x="14974" y="22128"/>
                    <a:pt x="14973" y="22126"/>
                    <a:pt x="14972" y="22124"/>
                  </a:cubicBezTo>
                  <a:close/>
                  <a:moveTo>
                    <a:pt x="14144" y="21194"/>
                  </a:moveTo>
                  <a:cubicBezTo>
                    <a:pt x="14170" y="21203"/>
                    <a:pt x="14227" y="21221"/>
                    <a:pt x="14276" y="21236"/>
                  </a:cubicBezTo>
                  <a:lnTo>
                    <a:pt x="14276" y="21236"/>
                  </a:lnTo>
                  <a:cubicBezTo>
                    <a:pt x="14312" y="21272"/>
                    <a:pt x="14362" y="21305"/>
                    <a:pt x="14404" y="21335"/>
                  </a:cubicBezTo>
                  <a:cubicBezTo>
                    <a:pt x="14411" y="21341"/>
                    <a:pt x="14417" y="21345"/>
                    <a:pt x="14421" y="21347"/>
                  </a:cubicBezTo>
                  <a:lnTo>
                    <a:pt x="14421" y="21347"/>
                  </a:lnTo>
                  <a:cubicBezTo>
                    <a:pt x="14423" y="21349"/>
                    <a:pt x="14425" y="21352"/>
                    <a:pt x="14428" y="21354"/>
                  </a:cubicBezTo>
                  <a:cubicBezTo>
                    <a:pt x="14614" y="21565"/>
                    <a:pt x="14726" y="21709"/>
                    <a:pt x="14822" y="21872"/>
                  </a:cubicBezTo>
                  <a:cubicBezTo>
                    <a:pt x="14873" y="21958"/>
                    <a:pt x="14921" y="22046"/>
                    <a:pt x="14971" y="22134"/>
                  </a:cubicBezTo>
                  <a:cubicBezTo>
                    <a:pt x="14977" y="22145"/>
                    <a:pt x="14986" y="22167"/>
                    <a:pt x="14994" y="22184"/>
                  </a:cubicBezTo>
                  <a:lnTo>
                    <a:pt x="14994" y="22184"/>
                  </a:lnTo>
                  <a:cubicBezTo>
                    <a:pt x="15007" y="22225"/>
                    <a:pt x="15019" y="22267"/>
                    <a:pt x="15030" y="22308"/>
                  </a:cubicBezTo>
                  <a:cubicBezTo>
                    <a:pt x="15054" y="22396"/>
                    <a:pt x="15071" y="22485"/>
                    <a:pt x="15086" y="22573"/>
                  </a:cubicBezTo>
                  <a:cubicBezTo>
                    <a:pt x="15088" y="22587"/>
                    <a:pt x="15091" y="22624"/>
                    <a:pt x="15093" y="22643"/>
                  </a:cubicBezTo>
                  <a:lnTo>
                    <a:pt x="15093" y="22643"/>
                  </a:lnTo>
                  <a:cubicBezTo>
                    <a:pt x="15094" y="22677"/>
                    <a:pt x="15095" y="22713"/>
                    <a:pt x="15094" y="22746"/>
                  </a:cubicBezTo>
                  <a:cubicBezTo>
                    <a:pt x="15087" y="22963"/>
                    <a:pt x="15062" y="23180"/>
                    <a:pt x="15017" y="23393"/>
                  </a:cubicBezTo>
                  <a:cubicBezTo>
                    <a:pt x="14942" y="23741"/>
                    <a:pt x="14761" y="24150"/>
                    <a:pt x="14549" y="24538"/>
                  </a:cubicBezTo>
                  <a:cubicBezTo>
                    <a:pt x="13546" y="26367"/>
                    <a:pt x="11836" y="27877"/>
                    <a:pt x="10089" y="28978"/>
                  </a:cubicBezTo>
                  <a:cubicBezTo>
                    <a:pt x="9781" y="29172"/>
                    <a:pt x="9606" y="29280"/>
                    <a:pt x="9368" y="29395"/>
                  </a:cubicBezTo>
                  <a:lnTo>
                    <a:pt x="9368" y="29395"/>
                  </a:lnTo>
                  <a:cubicBezTo>
                    <a:pt x="9239" y="28649"/>
                    <a:pt x="9206" y="27758"/>
                    <a:pt x="9386" y="26920"/>
                  </a:cubicBezTo>
                  <a:cubicBezTo>
                    <a:pt x="9414" y="26780"/>
                    <a:pt x="9453" y="26641"/>
                    <a:pt x="9499" y="26505"/>
                  </a:cubicBezTo>
                  <a:cubicBezTo>
                    <a:pt x="9574" y="26289"/>
                    <a:pt x="9657" y="26075"/>
                    <a:pt x="9748" y="25864"/>
                  </a:cubicBezTo>
                  <a:cubicBezTo>
                    <a:pt x="9946" y="25406"/>
                    <a:pt x="10175" y="24960"/>
                    <a:pt x="10431" y="24529"/>
                  </a:cubicBezTo>
                  <a:cubicBezTo>
                    <a:pt x="10950" y="23648"/>
                    <a:pt x="11550" y="22826"/>
                    <a:pt x="12309" y="22147"/>
                  </a:cubicBezTo>
                  <a:cubicBezTo>
                    <a:pt x="12471" y="22001"/>
                    <a:pt x="12640" y="21864"/>
                    <a:pt x="12817" y="21735"/>
                  </a:cubicBezTo>
                  <a:cubicBezTo>
                    <a:pt x="12913" y="21666"/>
                    <a:pt x="13012" y="21600"/>
                    <a:pt x="13113" y="21537"/>
                  </a:cubicBezTo>
                  <a:cubicBezTo>
                    <a:pt x="13258" y="21444"/>
                    <a:pt x="13201" y="21477"/>
                    <a:pt x="13292" y="21434"/>
                  </a:cubicBezTo>
                  <a:cubicBezTo>
                    <a:pt x="13474" y="21350"/>
                    <a:pt x="13662" y="21279"/>
                    <a:pt x="13857" y="21227"/>
                  </a:cubicBezTo>
                  <a:cubicBezTo>
                    <a:pt x="13862" y="21225"/>
                    <a:pt x="13866" y="21224"/>
                    <a:pt x="13869" y="21223"/>
                  </a:cubicBezTo>
                  <a:lnTo>
                    <a:pt x="13869" y="21223"/>
                  </a:lnTo>
                  <a:cubicBezTo>
                    <a:pt x="13898" y="21219"/>
                    <a:pt x="13928" y="21214"/>
                    <a:pt x="13956" y="21212"/>
                  </a:cubicBezTo>
                  <a:cubicBezTo>
                    <a:pt x="14002" y="21209"/>
                    <a:pt x="14060" y="21209"/>
                    <a:pt x="14106" y="21201"/>
                  </a:cubicBezTo>
                  <a:lnTo>
                    <a:pt x="14106" y="21201"/>
                  </a:lnTo>
                  <a:cubicBezTo>
                    <a:pt x="14186" y="21216"/>
                    <a:pt x="14246" y="21232"/>
                    <a:pt x="14250" y="21232"/>
                  </a:cubicBezTo>
                  <a:cubicBezTo>
                    <a:pt x="14254" y="21232"/>
                    <a:pt x="14224" y="21222"/>
                    <a:pt x="14144" y="21194"/>
                  </a:cubicBezTo>
                  <a:lnTo>
                    <a:pt x="14144" y="21194"/>
                  </a:lnTo>
                  <a:cubicBezTo>
                    <a:pt x="14144" y="21194"/>
                    <a:pt x="14144" y="21194"/>
                    <a:pt x="14144" y="21194"/>
                  </a:cubicBezTo>
                  <a:close/>
                  <a:moveTo>
                    <a:pt x="4782" y="29721"/>
                  </a:moveTo>
                  <a:cubicBezTo>
                    <a:pt x="4783" y="29721"/>
                    <a:pt x="4784" y="29721"/>
                    <a:pt x="4786" y="29722"/>
                  </a:cubicBezTo>
                  <a:lnTo>
                    <a:pt x="4786" y="29722"/>
                  </a:lnTo>
                  <a:cubicBezTo>
                    <a:pt x="4784" y="29721"/>
                    <a:pt x="4783" y="29721"/>
                    <a:pt x="4782" y="29721"/>
                  </a:cubicBezTo>
                  <a:close/>
                  <a:moveTo>
                    <a:pt x="4807" y="29729"/>
                  </a:moveTo>
                  <a:cubicBezTo>
                    <a:pt x="4858" y="29748"/>
                    <a:pt x="4915" y="29780"/>
                    <a:pt x="4910" y="29780"/>
                  </a:cubicBezTo>
                  <a:cubicBezTo>
                    <a:pt x="4907" y="29780"/>
                    <a:pt x="4879" y="29767"/>
                    <a:pt x="4807" y="29729"/>
                  </a:cubicBezTo>
                  <a:close/>
                  <a:moveTo>
                    <a:pt x="17346" y="35867"/>
                  </a:moveTo>
                  <a:cubicBezTo>
                    <a:pt x="17350" y="35867"/>
                    <a:pt x="17373" y="35889"/>
                    <a:pt x="17429" y="35954"/>
                  </a:cubicBezTo>
                  <a:lnTo>
                    <a:pt x="17429" y="35954"/>
                  </a:lnTo>
                  <a:cubicBezTo>
                    <a:pt x="17385" y="35925"/>
                    <a:pt x="17339" y="35867"/>
                    <a:pt x="17346" y="35867"/>
                  </a:cubicBezTo>
                  <a:close/>
                  <a:moveTo>
                    <a:pt x="17569" y="36120"/>
                  </a:moveTo>
                  <a:cubicBezTo>
                    <a:pt x="17608" y="36168"/>
                    <a:pt x="17629" y="36219"/>
                    <a:pt x="17630" y="36232"/>
                  </a:cubicBezTo>
                  <a:lnTo>
                    <a:pt x="17630" y="36232"/>
                  </a:lnTo>
                  <a:cubicBezTo>
                    <a:pt x="17607" y="36195"/>
                    <a:pt x="17586" y="36158"/>
                    <a:pt x="17569" y="36120"/>
                  </a:cubicBezTo>
                  <a:close/>
                  <a:moveTo>
                    <a:pt x="17781" y="36484"/>
                  </a:moveTo>
                  <a:lnTo>
                    <a:pt x="17781" y="36484"/>
                  </a:lnTo>
                  <a:cubicBezTo>
                    <a:pt x="17785" y="36496"/>
                    <a:pt x="17789" y="36508"/>
                    <a:pt x="17793" y="36519"/>
                  </a:cubicBezTo>
                  <a:lnTo>
                    <a:pt x="17793" y="36519"/>
                  </a:lnTo>
                  <a:cubicBezTo>
                    <a:pt x="17789" y="36509"/>
                    <a:pt x="17785" y="36497"/>
                    <a:pt x="17781" y="36484"/>
                  </a:cubicBezTo>
                  <a:close/>
                  <a:moveTo>
                    <a:pt x="17796" y="36527"/>
                  </a:moveTo>
                  <a:cubicBezTo>
                    <a:pt x="17809" y="36560"/>
                    <a:pt x="17817" y="36584"/>
                    <a:pt x="17817" y="36584"/>
                  </a:cubicBezTo>
                  <a:cubicBezTo>
                    <a:pt x="17816" y="36584"/>
                    <a:pt x="17810" y="36567"/>
                    <a:pt x="17796" y="36527"/>
                  </a:cubicBezTo>
                  <a:close/>
                  <a:moveTo>
                    <a:pt x="17985" y="37409"/>
                  </a:moveTo>
                  <a:cubicBezTo>
                    <a:pt x="17985" y="37411"/>
                    <a:pt x="17985" y="37413"/>
                    <a:pt x="17985" y="37414"/>
                  </a:cubicBezTo>
                  <a:cubicBezTo>
                    <a:pt x="17985" y="37413"/>
                    <a:pt x="17985" y="37411"/>
                    <a:pt x="17985" y="37409"/>
                  </a:cubicBezTo>
                  <a:close/>
                  <a:moveTo>
                    <a:pt x="9734" y="1"/>
                  </a:moveTo>
                  <a:cubicBezTo>
                    <a:pt x="9543" y="1"/>
                    <a:pt x="9367" y="52"/>
                    <a:pt x="9231" y="170"/>
                  </a:cubicBezTo>
                  <a:lnTo>
                    <a:pt x="9231" y="173"/>
                  </a:lnTo>
                  <a:cubicBezTo>
                    <a:pt x="8296" y="981"/>
                    <a:pt x="7563" y="2042"/>
                    <a:pt x="6908" y="3084"/>
                  </a:cubicBezTo>
                  <a:cubicBezTo>
                    <a:pt x="6018" y="4499"/>
                    <a:pt x="5258" y="5999"/>
                    <a:pt x="4569" y="7521"/>
                  </a:cubicBezTo>
                  <a:cubicBezTo>
                    <a:pt x="2968" y="11066"/>
                    <a:pt x="1706" y="14822"/>
                    <a:pt x="986" y="18648"/>
                  </a:cubicBezTo>
                  <a:cubicBezTo>
                    <a:pt x="401" y="21749"/>
                    <a:pt x="0" y="25390"/>
                    <a:pt x="1411" y="28336"/>
                  </a:cubicBezTo>
                  <a:cubicBezTo>
                    <a:pt x="2074" y="29719"/>
                    <a:pt x="3230" y="30775"/>
                    <a:pt x="4652" y="31339"/>
                  </a:cubicBezTo>
                  <a:cubicBezTo>
                    <a:pt x="5448" y="31655"/>
                    <a:pt x="6286" y="31781"/>
                    <a:pt x="7129" y="31781"/>
                  </a:cubicBezTo>
                  <a:cubicBezTo>
                    <a:pt x="7534" y="31781"/>
                    <a:pt x="7940" y="31752"/>
                    <a:pt x="8343" y="31701"/>
                  </a:cubicBezTo>
                  <a:lnTo>
                    <a:pt x="8343" y="31701"/>
                  </a:lnTo>
                  <a:cubicBezTo>
                    <a:pt x="8977" y="32515"/>
                    <a:pt x="9817" y="33157"/>
                    <a:pt x="10776" y="33606"/>
                  </a:cubicBezTo>
                  <a:cubicBezTo>
                    <a:pt x="12086" y="34221"/>
                    <a:pt x="13477" y="34524"/>
                    <a:pt x="14870" y="34884"/>
                  </a:cubicBezTo>
                  <a:cubicBezTo>
                    <a:pt x="15477" y="35042"/>
                    <a:pt x="16061" y="35238"/>
                    <a:pt x="16650" y="35451"/>
                  </a:cubicBezTo>
                  <a:lnTo>
                    <a:pt x="16650" y="35451"/>
                  </a:lnTo>
                  <a:cubicBezTo>
                    <a:pt x="16700" y="35476"/>
                    <a:pt x="16752" y="35500"/>
                    <a:pt x="16803" y="35526"/>
                  </a:cubicBezTo>
                  <a:cubicBezTo>
                    <a:pt x="16925" y="35588"/>
                    <a:pt x="17039" y="35663"/>
                    <a:pt x="17158" y="35729"/>
                  </a:cubicBezTo>
                  <a:lnTo>
                    <a:pt x="17158" y="35729"/>
                  </a:lnTo>
                  <a:cubicBezTo>
                    <a:pt x="17208" y="35769"/>
                    <a:pt x="17259" y="35806"/>
                    <a:pt x="17308" y="35846"/>
                  </a:cubicBezTo>
                  <a:cubicBezTo>
                    <a:pt x="17345" y="35876"/>
                    <a:pt x="17387" y="35928"/>
                    <a:pt x="17430" y="35955"/>
                  </a:cubicBezTo>
                  <a:lnTo>
                    <a:pt x="17430" y="35955"/>
                  </a:lnTo>
                  <a:cubicBezTo>
                    <a:pt x="17473" y="36007"/>
                    <a:pt x="17517" y="36058"/>
                    <a:pt x="17560" y="36109"/>
                  </a:cubicBezTo>
                  <a:cubicBezTo>
                    <a:pt x="17563" y="36112"/>
                    <a:pt x="17566" y="36116"/>
                    <a:pt x="17569" y="36119"/>
                  </a:cubicBezTo>
                  <a:lnTo>
                    <a:pt x="17569" y="36119"/>
                  </a:lnTo>
                  <a:cubicBezTo>
                    <a:pt x="17565" y="36111"/>
                    <a:pt x="17562" y="36103"/>
                    <a:pt x="17559" y="36095"/>
                  </a:cubicBezTo>
                  <a:lnTo>
                    <a:pt x="17559" y="36095"/>
                  </a:lnTo>
                  <a:cubicBezTo>
                    <a:pt x="17562" y="36103"/>
                    <a:pt x="17566" y="36112"/>
                    <a:pt x="17569" y="36120"/>
                  </a:cubicBezTo>
                  <a:lnTo>
                    <a:pt x="17569" y="36120"/>
                  </a:lnTo>
                  <a:cubicBezTo>
                    <a:pt x="17569" y="36120"/>
                    <a:pt x="17569" y="36119"/>
                    <a:pt x="17569" y="36119"/>
                  </a:cubicBezTo>
                  <a:lnTo>
                    <a:pt x="17569" y="36119"/>
                  </a:lnTo>
                  <a:cubicBezTo>
                    <a:pt x="17604" y="36204"/>
                    <a:pt x="17623" y="36235"/>
                    <a:pt x="17628" y="36235"/>
                  </a:cubicBezTo>
                  <a:cubicBezTo>
                    <a:pt x="17629" y="36235"/>
                    <a:pt x="17630" y="36234"/>
                    <a:pt x="17630" y="36232"/>
                  </a:cubicBezTo>
                  <a:lnTo>
                    <a:pt x="17630" y="36232"/>
                  </a:lnTo>
                  <a:cubicBezTo>
                    <a:pt x="17675" y="36308"/>
                    <a:pt x="17727" y="36383"/>
                    <a:pt x="17765" y="36459"/>
                  </a:cubicBezTo>
                  <a:cubicBezTo>
                    <a:pt x="17777" y="36483"/>
                    <a:pt x="17787" y="36507"/>
                    <a:pt x="17796" y="36527"/>
                  </a:cubicBezTo>
                  <a:lnTo>
                    <a:pt x="17796" y="36527"/>
                  </a:lnTo>
                  <a:cubicBezTo>
                    <a:pt x="17815" y="36584"/>
                    <a:pt x="17835" y="36640"/>
                    <a:pt x="17851" y="36697"/>
                  </a:cubicBezTo>
                  <a:cubicBezTo>
                    <a:pt x="17896" y="36849"/>
                    <a:pt x="17931" y="37004"/>
                    <a:pt x="17955" y="37162"/>
                  </a:cubicBezTo>
                  <a:cubicBezTo>
                    <a:pt x="17965" y="37227"/>
                    <a:pt x="17973" y="37294"/>
                    <a:pt x="17980" y="37360"/>
                  </a:cubicBezTo>
                  <a:lnTo>
                    <a:pt x="17980" y="37360"/>
                  </a:lnTo>
                  <a:cubicBezTo>
                    <a:pt x="17978" y="37345"/>
                    <a:pt x="17977" y="37339"/>
                    <a:pt x="17977" y="37339"/>
                  </a:cubicBezTo>
                  <a:lnTo>
                    <a:pt x="17977" y="37339"/>
                  </a:lnTo>
                  <a:cubicBezTo>
                    <a:pt x="17975" y="37339"/>
                    <a:pt x="17986" y="37489"/>
                    <a:pt x="17988" y="37531"/>
                  </a:cubicBezTo>
                  <a:cubicBezTo>
                    <a:pt x="17992" y="37739"/>
                    <a:pt x="17985" y="37945"/>
                    <a:pt x="17968" y="38152"/>
                  </a:cubicBezTo>
                  <a:cubicBezTo>
                    <a:pt x="17926" y="38613"/>
                    <a:pt x="17849" y="39068"/>
                    <a:pt x="17738" y="39517"/>
                  </a:cubicBezTo>
                  <a:cubicBezTo>
                    <a:pt x="17100" y="42140"/>
                    <a:pt x="15452" y="44289"/>
                    <a:pt x="14164" y="46616"/>
                  </a:cubicBezTo>
                  <a:cubicBezTo>
                    <a:pt x="12796" y="49087"/>
                    <a:pt x="11733" y="51966"/>
                    <a:pt x="13044" y="54692"/>
                  </a:cubicBezTo>
                  <a:cubicBezTo>
                    <a:pt x="13768" y="56195"/>
                    <a:pt x="15054" y="57465"/>
                    <a:pt x="16581" y="58131"/>
                  </a:cubicBezTo>
                  <a:cubicBezTo>
                    <a:pt x="17907" y="58709"/>
                    <a:pt x="19330" y="58799"/>
                    <a:pt x="20752" y="58927"/>
                  </a:cubicBezTo>
                  <a:cubicBezTo>
                    <a:pt x="21083" y="58957"/>
                    <a:pt x="21414" y="58992"/>
                    <a:pt x="21743" y="59042"/>
                  </a:cubicBezTo>
                  <a:cubicBezTo>
                    <a:pt x="22019" y="59083"/>
                    <a:pt x="22345" y="59149"/>
                    <a:pt x="22477" y="59189"/>
                  </a:cubicBezTo>
                  <a:cubicBezTo>
                    <a:pt x="22634" y="59235"/>
                    <a:pt x="22787" y="59288"/>
                    <a:pt x="22941" y="59344"/>
                  </a:cubicBezTo>
                  <a:cubicBezTo>
                    <a:pt x="22960" y="59350"/>
                    <a:pt x="23053" y="59392"/>
                    <a:pt x="23056" y="59392"/>
                  </a:cubicBezTo>
                  <a:cubicBezTo>
                    <a:pt x="23056" y="59392"/>
                    <a:pt x="23056" y="59392"/>
                    <a:pt x="23056" y="59392"/>
                  </a:cubicBezTo>
                  <a:lnTo>
                    <a:pt x="23056" y="59392"/>
                  </a:lnTo>
                  <a:cubicBezTo>
                    <a:pt x="23108" y="59417"/>
                    <a:pt x="23159" y="59443"/>
                    <a:pt x="23209" y="59471"/>
                  </a:cubicBezTo>
                  <a:cubicBezTo>
                    <a:pt x="23396" y="59570"/>
                    <a:pt x="23589" y="59687"/>
                    <a:pt x="23771" y="59864"/>
                  </a:cubicBezTo>
                  <a:cubicBezTo>
                    <a:pt x="24085" y="60168"/>
                    <a:pt x="24534" y="60464"/>
                    <a:pt x="24991" y="60464"/>
                  </a:cubicBezTo>
                  <a:cubicBezTo>
                    <a:pt x="25105" y="60464"/>
                    <a:pt x="25219" y="60445"/>
                    <a:pt x="25332" y="60404"/>
                  </a:cubicBezTo>
                  <a:cubicBezTo>
                    <a:pt x="25831" y="60222"/>
                    <a:pt x="25805" y="59609"/>
                    <a:pt x="25462" y="59276"/>
                  </a:cubicBezTo>
                  <a:cubicBezTo>
                    <a:pt x="24319" y="58168"/>
                    <a:pt x="22955" y="57554"/>
                    <a:pt x="21386" y="57310"/>
                  </a:cubicBezTo>
                  <a:cubicBezTo>
                    <a:pt x="20177" y="57120"/>
                    <a:pt x="18802" y="57152"/>
                    <a:pt x="17685" y="56867"/>
                  </a:cubicBezTo>
                  <a:cubicBezTo>
                    <a:pt x="17163" y="56735"/>
                    <a:pt x="16720" y="56542"/>
                    <a:pt x="16335" y="56232"/>
                  </a:cubicBezTo>
                  <a:cubicBezTo>
                    <a:pt x="15864" y="55850"/>
                    <a:pt x="15431" y="55292"/>
                    <a:pt x="15132" y="54724"/>
                  </a:cubicBezTo>
                  <a:cubicBezTo>
                    <a:pt x="14560" y="53634"/>
                    <a:pt x="14539" y="52407"/>
                    <a:pt x="14801" y="51227"/>
                  </a:cubicBezTo>
                  <a:cubicBezTo>
                    <a:pt x="15392" y="48554"/>
                    <a:pt x="17202" y="46265"/>
                    <a:pt x="18517" y="43918"/>
                  </a:cubicBezTo>
                  <a:cubicBezTo>
                    <a:pt x="19477" y="42204"/>
                    <a:pt x="20305" y="40076"/>
                    <a:pt x="20188" y="38069"/>
                  </a:cubicBezTo>
                  <a:cubicBezTo>
                    <a:pt x="20097" y="36493"/>
                    <a:pt x="19294" y="35274"/>
                    <a:pt x="17977" y="34429"/>
                  </a:cubicBezTo>
                  <a:cubicBezTo>
                    <a:pt x="16899" y="33737"/>
                    <a:pt x="15619" y="33424"/>
                    <a:pt x="14391" y="33120"/>
                  </a:cubicBezTo>
                  <a:cubicBezTo>
                    <a:pt x="13766" y="32965"/>
                    <a:pt x="13142" y="32815"/>
                    <a:pt x="12528" y="32623"/>
                  </a:cubicBezTo>
                  <a:cubicBezTo>
                    <a:pt x="12220" y="32528"/>
                    <a:pt x="11915" y="32422"/>
                    <a:pt x="11616" y="32301"/>
                  </a:cubicBezTo>
                  <a:cubicBezTo>
                    <a:pt x="11582" y="32287"/>
                    <a:pt x="11538" y="32274"/>
                    <a:pt x="11497" y="32258"/>
                  </a:cubicBezTo>
                  <a:lnTo>
                    <a:pt x="11497" y="32258"/>
                  </a:lnTo>
                  <a:cubicBezTo>
                    <a:pt x="11475" y="32243"/>
                    <a:pt x="11451" y="32229"/>
                    <a:pt x="11429" y="32218"/>
                  </a:cubicBezTo>
                  <a:cubicBezTo>
                    <a:pt x="11285" y="32144"/>
                    <a:pt x="11140" y="32072"/>
                    <a:pt x="11001" y="31991"/>
                  </a:cubicBezTo>
                  <a:cubicBezTo>
                    <a:pt x="10944" y="31958"/>
                    <a:pt x="10888" y="31922"/>
                    <a:pt x="10831" y="31890"/>
                  </a:cubicBezTo>
                  <a:lnTo>
                    <a:pt x="10831" y="31890"/>
                  </a:lnTo>
                  <a:cubicBezTo>
                    <a:pt x="10713" y="31800"/>
                    <a:pt x="10593" y="31716"/>
                    <a:pt x="10480" y="31620"/>
                  </a:cubicBezTo>
                  <a:cubicBezTo>
                    <a:pt x="10448" y="31593"/>
                    <a:pt x="10416" y="31564"/>
                    <a:pt x="10384" y="31535"/>
                  </a:cubicBezTo>
                  <a:lnTo>
                    <a:pt x="10384" y="31535"/>
                  </a:lnTo>
                  <a:cubicBezTo>
                    <a:pt x="10399" y="31550"/>
                    <a:pt x="10405" y="31557"/>
                    <a:pt x="10404" y="31557"/>
                  </a:cubicBezTo>
                  <a:cubicBezTo>
                    <a:pt x="10401" y="31557"/>
                    <a:pt x="10378" y="31537"/>
                    <a:pt x="10337" y="31493"/>
                  </a:cubicBezTo>
                  <a:lnTo>
                    <a:pt x="10337" y="31493"/>
                  </a:lnTo>
                  <a:cubicBezTo>
                    <a:pt x="10353" y="31507"/>
                    <a:pt x="10368" y="31521"/>
                    <a:pt x="10384" y="31535"/>
                  </a:cubicBezTo>
                  <a:lnTo>
                    <a:pt x="10384" y="31535"/>
                  </a:lnTo>
                  <a:cubicBezTo>
                    <a:pt x="10372" y="31524"/>
                    <a:pt x="10356" y="31508"/>
                    <a:pt x="10333" y="31489"/>
                  </a:cubicBezTo>
                  <a:lnTo>
                    <a:pt x="10333" y="31489"/>
                  </a:lnTo>
                  <a:cubicBezTo>
                    <a:pt x="10335" y="31490"/>
                    <a:pt x="10336" y="31491"/>
                    <a:pt x="10337" y="31493"/>
                  </a:cubicBezTo>
                  <a:lnTo>
                    <a:pt x="10337" y="31493"/>
                  </a:lnTo>
                  <a:cubicBezTo>
                    <a:pt x="10324" y="31482"/>
                    <a:pt x="10312" y="31471"/>
                    <a:pt x="10300" y="31460"/>
                  </a:cubicBezTo>
                  <a:lnTo>
                    <a:pt x="10300" y="31460"/>
                  </a:lnTo>
                  <a:cubicBezTo>
                    <a:pt x="10312" y="31471"/>
                    <a:pt x="10323" y="31480"/>
                    <a:pt x="10333" y="31489"/>
                  </a:cubicBezTo>
                  <a:lnTo>
                    <a:pt x="10333" y="31489"/>
                  </a:lnTo>
                  <a:cubicBezTo>
                    <a:pt x="10329" y="31485"/>
                    <a:pt x="10325" y="31480"/>
                    <a:pt x="10320" y="31475"/>
                  </a:cubicBezTo>
                  <a:cubicBezTo>
                    <a:pt x="10275" y="31425"/>
                    <a:pt x="10232" y="31374"/>
                    <a:pt x="10190" y="31324"/>
                  </a:cubicBezTo>
                  <a:lnTo>
                    <a:pt x="10190" y="31324"/>
                  </a:lnTo>
                  <a:cubicBezTo>
                    <a:pt x="10339" y="31271"/>
                    <a:pt x="10485" y="31210"/>
                    <a:pt x="10629" y="31144"/>
                  </a:cubicBezTo>
                  <a:cubicBezTo>
                    <a:pt x="11084" y="30932"/>
                    <a:pt x="11526" y="30690"/>
                    <a:pt x="11948" y="30417"/>
                  </a:cubicBezTo>
                  <a:cubicBezTo>
                    <a:pt x="12907" y="29809"/>
                    <a:pt x="13797" y="29083"/>
                    <a:pt x="14600" y="28281"/>
                  </a:cubicBezTo>
                  <a:cubicBezTo>
                    <a:pt x="15988" y="26898"/>
                    <a:pt x="17752" y="24786"/>
                    <a:pt x="17218" y="22656"/>
                  </a:cubicBezTo>
                  <a:cubicBezTo>
                    <a:pt x="16773" y="20878"/>
                    <a:pt x="15040" y="19461"/>
                    <a:pt x="13254" y="19461"/>
                  </a:cubicBezTo>
                  <a:cubicBezTo>
                    <a:pt x="12761" y="19461"/>
                    <a:pt x="12264" y="19568"/>
                    <a:pt x="11788" y="19806"/>
                  </a:cubicBezTo>
                  <a:cubicBezTo>
                    <a:pt x="9881" y="20762"/>
                    <a:pt x="8485" y="22808"/>
                    <a:pt x="7660" y="24724"/>
                  </a:cubicBezTo>
                  <a:cubicBezTo>
                    <a:pt x="6966" y="26337"/>
                    <a:pt x="6845" y="28259"/>
                    <a:pt x="7404" y="29942"/>
                  </a:cubicBezTo>
                  <a:lnTo>
                    <a:pt x="7404" y="29942"/>
                  </a:lnTo>
                  <a:cubicBezTo>
                    <a:pt x="7265" y="29960"/>
                    <a:pt x="7126" y="29976"/>
                    <a:pt x="6988" y="29987"/>
                  </a:cubicBezTo>
                  <a:cubicBezTo>
                    <a:pt x="6817" y="30002"/>
                    <a:pt x="6646" y="30011"/>
                    <a:pt x="6475" y="30016"/>
                  </a:cubicBezTo>
                  <a:cubicBezTo>
                    <a:pt x="6454" y="30017"/>
                    <a:pt x="6432" y="30017"/>
                    <a:pt x="6411" y="30017"/>
                  </a:cubicBezTo>
                  <a:cubicBezTo>
                    <a:pt x="6373" y="30017"/>
                    <a:pt x="6336" y="30016"/>
                    <a:pt x="6298" y="30016"/>
                  </a:cubicBezTo>
                  <a:cubicBezTo>
                    <a:pt x="6263" y="30016"/>
                    <a:pt x="6229" y="30017"/>
                    <a:pt x="6194" y="30018"/>
                  </a:cubicBezTo>
                  <a:cubicBezTo>
                    <a:pt x="6185" y="30018"/>
                    <a:pt x="6178" y="30018"/>
                    <a:pt x="6172" y="30019"/>
                  </a:cubicBezTo>
                  <a:lnTo>
                    <a:pt x="6172" y="30019"/>
                  </a:lnTo>
                  <a:cubicBezTo>
                    <a:pt x="6159" y="30018"/>
                    <a:pt x="6143" y="30016"/>
                    <a:pt x="6124" y="30015"/>
                  </a:cubicBezTo>
                  <a:cubicBezTo>
                    <a:pt x="5962" y="30000"/>
                    <a:pt x="5801" y="29986"/>
                    <a:pt x="5641" y="29962"/>
                  </a:cubicBezTo>
                  <a:cubicBezTo>
                    <a:pt x="5569" y="29952"/>
                    <a:pt x="5497" y="29938"/>
                    <a:pt x="5425" y="29927"/>
                  </a:cubicBezTo>
                  <a:cubicBezTo>
                    <a:pt x="5404" y="29922"/>
                    <a:pt x="5383" y="29917"/>
                    <a:pt x="5361" y="29912"/>
                  </a:cubicBezTo>
                  <a:lnTo>
                    <a:pt x="5361" y="29912"/>
                  </a:lnTo>
                  <a:cubicBezTo>
                    <a:pt x="5235" y="29864"/>
                    <a:pt x="5095" y="29839"/>
                    <a:pt x="4967" y="29793"/>
                  </a:cubicBezTo>
                  <a:cubicBezTo>
                    <a:pt x="4912" y="29773"/>
                    <a:pt x="4859" y="29746"/>
                    <a:pt x="4805" y="29728"/>
                  </a:cubicBezTo>
                  <a:lnTo>
                    <a:pt x="4805" y="29728"/>
                  </a:lnTo>
                  <a:cubicBezTo>
                    <a:pt x="4801" y="29726"/>
                    <a:pt x="4796" y="29723"/>
                    <a:pt x="4791" y="29721"/>
                  </a:cubicBezTo>
                  <a:cubicBezTo>
                    <a:pt x="4681" y="29662"/>
                    <a:pt x="4573" y="29589"/>
                    <a:pt x="4462" y="29533"/>
                  </a:cubicBezTo>
                  <a:lnTo>
                    <a:pt x="4462" y="29533"/>
                  </a:lnTo>
                  <a:cubicBezTo>
                    <a:pt x="4409" y="29493"/>
                    <a:pt x="4355" y="29453"/>
                    <a:pt x="4304" y="29411"/>
                  </a:cubicBezTo>
                  <a:cubicBezTo>
                    <a:pt x="4255" y="29371"/>
                    <a:pt x="4209" y="29330"/>
                    <a:pt x="4161" y="29290"/>
                  </a:cubicBezTo>
                  <a:lnTo>
                    <a:pt x="4161" y="29290"/>
                  </a:lnTo>
                  <a:cubicBezTo>
                    <a:pt x="4074" y="29187"/>
                    <a:pt x="3976" y="29092"/>
                    <a:pt x="3890" y="28986"/>
                  </a:cubicBezTo>
                  <a:cubicBezTo>
                    <a:pt x="3852" y="28938"/>
                    <a:pt x="3816" y="28888"/>
                    <a:pt x="3776" y="28840"/>
                  </a:cubicBezTo>
                  <a:lnTo>
                    <a:pt x="3776" y="28840"/>
                  </a:lnTo>
                  <a:cubicBezTo>
                    <a:pt x="3704" y="28714"/>
                    <a:pt x="3621" y="28596"/>
                    <a:pt x="3552" y="28468"/>
                  </a:cubicBezTo>
                  <a:cubicBezTo>
                    <a:pt x="3483" y="28342"/>
                    <a:pt x="3417" y="28214"/>
                    <a:pt x="3358" y="28082"/>
                  </a:cubicBezTo>
                  <a:cubicBezTo>
                    <a:pt x="3330" y="28019"/>
                    <a:pt x="3304" y="27955"/>
                    <a:pt x="3277" y="27893"/>
                  </a:cubicBezTo>
                  <a:cubicBezTo>
                    <a:pt x="3275" y="27890"/>
                    <a:pt x="3274" y="27887"/>
                    <a:pt x="3272" y="27884"/>
                  </a:cubicBezTo>
                  <a:lnTo>
                    <a:pt x="3272" y="27884"/>
                  </a:lnTo>
                  <a:cubicBezTo>
                    <a:pt x="3263" y="27860"/>
                    <a:pt x="3255" y="27837"/>
                    <a:pt x="3246" y="27813"/>
                  </a:cubicBezTo>
                  <a:cubicBezTo>
                    <a:pt x="3031" y="27192"/>
                    <a:pt x="2881" y="26553"/>
                    <a:pt x="2798" y="25901"/>
                  </a:cubicBezTo>
                  <a:cubicBezTo>
                    <a:pt x="2774" y="25728"/>
                    <a:pt x="2756" y="25556"/>
                    <a:pt x="2738" y="25382"/>
                  </a:cubicBezTo>
                  <a:cubicBezTo>
                    <a:pt x="2736" y="25356"/>
                    <a:pt x="2734" y="25339"/>
                    <a:pt x="2733" y="25326"/>
                  </a:cubicBezTo>
                  <a:lnTo>
                    <a:pt x="2733" y="25326"/>
                  </a:lnTo>
                  <a:cubicBezTo>
                    <a:pt x="2733" y="25320"/>
                    <a:pt x="2732" y="25299"/>
                    <a:pt x="2729" y="25246"/>
                  </a:cubicBezTo>
                  <a:cubicBezTo>
                    <a:pt x="2722" y="25149"/>
                    <a:pt x="2716" y="25053"/>
                    <a:pt x="2713" y="24955"/>
                  </a:cubicBezTo>
                  <a:cubicBezTo>
                    <a:pt x="2694" y="24567"/>
                    <a:pt x="2690" y="24179"/>
                    <a:pt x="2698" y="23791"/>
                  </a:cubicBezTo>
                  <a:cubicBezTo>
                    <a:pt x="2719" y="22957"/>
                    <a:pt x="2783" y="22126"/>
                    <a:pt x="2890" y="21299"/>
                  </a:cubicBezTo>
                  <a:cubicBezTo>
                    <a:pt x="3357" y="17632"/>
                    <a:pt x="4406" y="14162"/>
                    <a:pt x="5766" y="10761"/>
                  </a:cubicBezTo>
                  <a:cubicBezTo>
                    <a:pt x="6900" y="7918"/>
                    <a:pt x="8229" y="4980"/>
                    <a:pt x="10153" y="2571"/>
                  </a:cubicBezTo>
                  <a:cubicBezTo>
                    <a:pt x="10192" y="2521"/>
                    <a:pt x="10232" y="2472"/>
                    <a:pt x="10272" y="2422"/>
                  </a:cubicBezTo>
                  <a:cubicBezTo>
                    <a:pt x="10293" y="2397"/>
                    <a:pt x="10316" y="2371"/>
                    <a:pt x="10337" y="2345"/>
                  </a:cubicBezTo>
                  <a:lnTo>
                    <a:pt x="10337" y="2345"/>
                  </a:lnTo>
                  <a:cubicBezTo>
                    <a:pt x="10410" y="2262"/>
                    <a:pt x="10484" y="2180"/>
                    <a:pt x="10560" y="2099"/>
                  </a:cubicBezTo>
                  <a:cubicBezTo>
                    <a:pt x="10715" y="1935"/>
                    <a:pt x="10876" y="1778"/>
                    <a:pt x="11047" y="1630"/>
                  </a:cubicBezTo>
                  <a:cubicBezTo>
                    <a:pt x="11750" y="1024"/>
                    <a:pt x="10588" y="1"/>
                    <a:pt x="973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8" name="Google Shape;878;p23"/>
            <p:cNvSpPr/>
            <p:nvPr/>
          </p:nvSpPr>
          <p:spPr>
            <a:xfrm rot="-2225305">
              <a:off x="8513182" y="3745809"/>
              <a:ext cx="435765" cy="1423073"/>
            </a:xfrm>
            <a:custGeom>
              <a:avLst/>
              <a:gdLst/>
              <a:ahLst/>
              <a:cxnLst/>
              <a:rect l="l" t="t" r="r" b="b"/>
              <a:pathLst>
                <a:path w="15040" h="49116" extrusionOk="0">
                  <a:moveTo>
                    <a:pt x="2622" y="0"/>
                  </a:moveTo>
                  <a:cubicBezTo>
                    <a:pt x="2279" y="0"/>
                    <a:pt x="1966" y="93"/>
                    <a:pt x="1911" y="396"/>
                  </a:cubicBezTo>
                  <a:lnTo>
                    <a:pt x="1909" y="396"/>
                  </a:lnTo>
                  <a:cubicBezTo>
                    <a:pt x="1170" y="4445"/>
                    <a:pt x="0" y="8600"/>
                    <a:pt x="387" y="12750"/>
                  </a:cubicBezTo>
                  <a:cubicBezTo>
                    <a:pt x="561" y="14618"/>
                    <a:pt x="1107" y="16551"/>
                    <a:pt x="2154" y="18121"/>
                  </a:cubicBezTo>
                  <a:cubicBezTo>
                    <a:pt x="2937" y="19295"/>
                    <a:pt x="4098" y="20091"/>
                    <a:pt x="5333" y="20727"/>
                  </a:cubicBezTo>
                  <a:cubicBezTo>
                    <a:pt x="5897" y="21017"/>
                    <a:pt x="6464" y="21298"/>
                    <a:pt x="7006" y="21629"/>
                  </a:cubicBezTo>
                  <a:cubicBezTo>
                    <a:pt x="7157" y="21722"/>
                    <a:pt x="7306" y="21818"/>
                    <a:pt x="7453" y="21917"/>
                  </a:cubicBezTo>
                  <a:cubicBezTo>
                    <a:pt x="7485" y="21938"/>
                    <a:pt x="7517" y="21961"/>
                    <a:pt x="7548" y="21983"/>
                  </a:cubicBezTo>
                  <a:lnTo>
                    <a:pt x="7548" y="21983"/>
                  </a:lnTo>
                  <a:cubicBezTo>
                    <a:pt x="7581" y="22006"/>
                    <a:pt x="7646" y="22053"/>
                    <a:pt x="7673" y="22075"/>
                  </a:cubicBezTo>
                  <a:cubicBezTo>
                    <a:pt x="8022" y="22350"/>
                    <a:pt x="8354" y="22636"/>
                    <a:pt x="8675" y="22942"/>
                  </a:cubicBezTo>
                  <a:cubicBezTo>
                    <a:pt x="9261" y="23505"/>
                    <a:pt x="9958" y="24216"/>
                    <a:pt x="10290" y="24815"/>
                  </a:cubicBezTo>
                  <a:cubicBezTo>
                    <a:pt x="10641" y="25447"/>
                    <a:pt x="10772" y="25871"/>
                    <a:pt x="10764" y="26580"/>
                  </a:cubicBezTo>
                  <a:cubicBezTo>
                    <a:pt x="10758" y="27147"/>
                    <a:pt x="10613" y="27661"/>
                    <a:pt x="10386" y="28272"/>
                  </a:cubicBezTo>
                  <a:cubicBezTo>
                    <a:pt x="10124" y="28975"/>
                    <a:pt x="9796" y="29652"/>
                    <a:pt x="9488" y="30336"/>
                  </a:cubicBezTo>
                  <a:cubicBezTo>
                    <a:pt x="8680" y="32128"/>
                    <a:pt x="8081" y="33925"/>
                    <a:pt x="7886" y="35895"/>
                  </a:cubicBezTo>
                  <a:cubicBezTo>
                    <a:pt x="7421" y="40569"/>
                    <a:pt x="9649" y="44705"/>
                    <a:pt x="12362" y="48335"/>
                  </a:cubicBezTo>
                  <a:cubicBezTo>
                    <a:pt x="12712" y="48804"/>
                    <a:pt x="13393" y="49116"/>
                    <a:pt x="13996" y="49116"/>
                  </a:cubicBezTo>
                  <a:cubicBezTo>
                    <a:pt x="14077" y="49116"/>
                    <a:pt x="14156" y="49110"/>
                    <a:pt x="14233" y="49099"/>
                  </a:cubicBezTo>
                  <a:cubicBezTo>
                    <a:pt x="14838" y="49007"/>
                    <a:pt x="15039" y="48506"/>
                    <a:pt x="14674" y="48017"/>
                  </a:cubicBezTo>
                  <a:cubicBezTo>
                    <a:pt x="12375" y="44940"/>
                    <a:pt x="10450" y="41528"/>
                    <a:pt x="10539" y="37574"/>
                  </a:cubicBezTo>
                  <a:cubicBezTo>
                    <a:pt x="10582" y="35627"/>
                    <a:pt x="11092" y="33807"/>
                    <a:pt x="11860" y="32032"/>
                  </a:cubicBezTo>
                  <a:cubicBezTo>
                    <a:pt x="12415" y="30756"/>
                    <a:pt x="13130" y="29495"/>
                    <a:pt x="13381" y="28113"/>
                  </a:cubicBezTo>
                  <a:cubicBezTo>
                    <a:pt x="13662" y="26562"/>
                    <a:pt x="13156" y="25164"/>
                    <a:pt x="12210" y="23930"/>
                  </a:cubicBezTo>
                  <a:cubicBezTo>
                    <a:pt x="11103" y="22484"/>
                    <a:pt x="9622" y="21198"/>
                    <a:pt x="8047" y="20286"/>
                  </a:cubicBezTo>
                  <a:cubicBezTo>
                    <a:pt x="7510" y="19976"/>
                    <a:pt x="6951" y="19707"/>
                    <a:pt x="6403" y="19418"/>
                  </a:cubicBezTo>
                  <a:cubicBezTo>
                    <a:pt x="6175" y="19298"/>
                    <a:pt x="5948" y="19174"/>
                    <a:pt x="5729" y="19040"/>
                  </a:cubicBezTo>
                  <a:cubicBezTo>
                    <a:pt x="5620" y="18972"/>
                    <a:pt x="5515" y="18900"/>
                    <a:pt x="5408" y="18830"/>
                  </a:cubicBezTo>
                  <a:lnTo>
                    <a:pt x="5408" y="18830"/>
                  </a:lnTo>
                  <a:cubicBezTo>
                    <a:pt x="5469" y="18869"/>
                    <a:pt x="5496" y="18885"/>
                    <a:pt x="5499" y="18885"/>
                  </a:cubicBezTo>
                  <a:cubicBezTo>
                    <a:pt x="5510" y="18885"/>
                    <a:pt x="5241" y="18695"/>
                    <a:pt x="5178" y="18640"/>
                  </a:cubicBezTo>
                  <a:cubicBezTo>
                    <a:pt x="5143" y="18610"/>
                    <a:pt x="5024" y="18496"/>
                    <a:pt x="4968" y="18445"/>
                  </a:cubicBezTo>
                  <a:lnTo>
                    <a:pt x="4968" y="18445"/>
                  </a:lnTo>
                  <a:cubicBezTo>
                    <a:pt x="4920" y="18388"/>
                    <a:pt x="4796" y="18249"/>
                    <a:pt x="4763" y="18207"/>
                  </a:cubicBezTo>
                  <a:cubicBezTo>
                    <a:pt x="4657" y="18078"/>
                    <a:pt x="4558" y="17942"/>
                    <a:pt x="4465" y="17803"/>
                  </a:cubicBezTo>
                  <a:cubicBezTo>
                    <a:pt x="4323" y="17589"/>
                    <a:pt x="4379" y="17678"/>
                    <a:pt x="4247" y="17421"/>
                  </a:cubicBezTo>
                  <a:cubicBezTo>
                    <a:pt x="3831" y="16626"/>
                    <a:pt x="3531" y="15749"/>
                    <a:pt x="3333" y="14875"/>
                  </a:cubicBezTo>
                  <a:cubicBezTo>
                    <a:pt x="2838" y="12678"/>
                    <a:pt x="3021" y="10352"/>
                    <a:pt x="3328" y="8143"/>
                  </a:cubicBezTo>
                  <a:cubicBezTo>
                    <a:pt x="3640" y="5903"/>
                    <a:pt x="4151" y="3699"/>
                    <a:pt x="4556" y="1476"/>
                  </a:cubicBezTo>
                  <a:cubicBezTo>
                    <a:pt x="4673" y="841"/>
                    <a:pt x="4080" y="390"/>
                    <a:pt x="3545" y="171"/>
                  </a:cubicBezTo>
                  <a:cubicBezTo>
                    <a:pt x="3375" y="102"/>
                    <a:pt x="2981" y="0"/>
                    <a:pt x="2622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9" name="Google Shape;879;p23"/>
            <p:cNvSpPr/>
            <p:nvPr/>
          </p:nvSpPr>
          <p:spPr>
            <a:xfrm>
              <a:off x="8054827" y="-79728"/>
              <a:ext cx="1054835" cy="1431162"/>
            </a:xfrm>
            <a:custGeom>
              <a:avLst/>
              <a:gdLst/>
              <a:ahLst/>
              <a:cxnLst/>
              <a:rect l="l" t="t" r="r" b="b"/>
              <a:pathLst>
                <a:path w="36405" h="49393" extrusionOk="0">
                  <a:moveTo>
                    <a:pt x="14570" y="18820"/>
                  </a:moveTo>
                  <a:cubicBezTo>
                    <a:pt x="14571" y="18820"/>
                    <a:pt x="14584" y="18822"/>
                    <a:pt x="14618" y="18826"/>
                  </a:cubicBezTo>
                  <a:lnTo>
                    <a:pt x="14618" y="18826"/>
                  </a:lnTo>
                  <a:cubicBezTo>
                    <a:pt x="14592" y="18823"/>
                    <a:pt x="14569" y="18820"/>
                    <a:pt x="14570" y="18820"/>
                  </a:cubicBezTo>
                  <a:close/>
                  <a:moveTo>
                    <a:pt x="14649" y="18829"/>
                  </a:moveTo>
                  <a:cubicBezTo>
                    <a:pt x="14656" y="18830"/>
                    <a:pt x="14663" y="18831"/>
                    <a:pt x="14671" y="18831"/>
                  </a:cubicBezTo>
                  <a:cubicBezTo>
                    <a:pt x="14664" y="18831"/>
                    <a:pt x="14656" y="18830"/>
                    <a:pt x="14649" y="18829"/>
                  </a:cubicBezTo>
                  <a:close/>
                  <a:moveTo>
                    <a:pt x="4756" y="1"/>
                  </a:moveTo>
                  <a:cubicBezTo>
                    <a:pt x="4233" y="1"/>
                    <a:pt x="3605" y="121"/>
                    <a:pt x="3325" y="476"/>
                  </a:cubicBezTo>
                  <a:lnTo>
                    <a:pt x="3326" y="476"/>
                  </a:lnTo>
                  <a:cubicBezTo>
                    <a:pt x="2008" y="2142"/>
                    <a:pt x="1178" y="4142"/>
                    <a:pt x="699" y="6201"/>
                  </a:cubicBezTo>
                  <a:cubicBezTo>
                    <a:pt x="189" y="8379"/>
                    <a:pt x="0" y="10711"/>
                    <a:pt x="513" y="12908"/>
                  </a:cubicBezTo>
                  <a:cubicBezTo>
                    <a:pt x="1037" y="15152"/>
                    <a:pt x="2290" y="16981"/>
                    <a:pt x="4410" y="17964"/>
                  </a:cubicBezTo>
                  <a:cubicBezTo>
                    <a:pt x="5998" y="18700"/>
                    <a:pt x="7727" y="18857"/>
                    <a:pt x="9460" y="18857"/>
                  </a:cubicBezTo>
                  <a:cubicBezTo>
                    <a:pt x="10349" y="18857"/>
                    <a:pt x="11239" y="18815"/>
                    <a:pt x="12111" y="18790"/>
                  </a:cubicBezTo>
                  <a:cubicBezTo>
                    <a:pt x="12453" y="18779"/>
                    <a:pt x="12794" y="18772"/>
                    <a:pt x="13136" y="18772"/>
                  </a:cubicBezTo>
                  <a:cubicBezTo>
                    <a:pt x="13425" y="18772"/>
                    <a:pt x="13714" y="18777"/>
                    <a:pt x="14003" y="18790"/>
                  </a:cubicBezTo>
                  <a:cubicBezTo>
                    <a:pt x="14159" y="18796"/>
                    <a:pt x="14314" y="18804"/>
                    <a:pt x="14471" y="18815"/>
                  </a:cubicBezTo>
                  <a:cubicBezTo>
                    <a:pt x="14524" y="18819"/>
                    <a:pt x="14579" y="18823"/>
                    <a:pt x="14634" y="18828"/>
                  </a:cubicBezTo>
                  <a:lnTo>
                    <a:pt x="14634" y="18828"/>
                  </a:lnTo>
                  <a:cubicBezTo>
                    <a:pt x="14656" y="18831"/>
                    <a:pt x="14684" y="18835"/>
                    <a:pt x="14720" y="18839"/>
                  </a:cubicBezTo>
                  <a:cubicBezTo>
                    <a:pt x="15027" y="18879"/>
                    <a:pt x="15332" y="18924"/>
                    <a:pt x="15635" y="18988"/>
                  </a:cubicBezTo>
                  <a:cubicBezTo>
                    <a:pt x="16640" y="19200"/>
                    <a:pt x="17890" y="19807"/>
                    <a:pt x="18695" y="20664"/>
                  </a:cubicBezTo>
                  <a:cubicBezTo>
                    <a:pt x="19527" y="21549"/>
                    <a:pt x="20224" y="22576"/>
                    <a:pt x="20570" y="23749"/>
                  </a:cubicBezTo>
                  <a:cubicBezTo>
                    <a:pt x="20886" y="24819"/>
                    <a:pt x="20955" y="25940"/>
                    <a:pt x="20971" y="27052"/>
                  </a:cubicBezTo>
                  <a:cubicBezTo>
                    <a:pt x="20990" y="28322"/>
                    <a:pt x="20957" y="29591"/>
                    <a:pt x="21038" y="30859"/>
                  </a:cubicBezTo>
                  <a:cubicBezTo>
                    <a:pt x="21109" y="31947"/>
                    <a:pt x="21323" y="33040"/>
                    <a:pt x="21492" y="34117"/>
                  </a:cubicBezTo>
                  <a:cubicBezTo>
                    <a:pt x="21808" y="36134"/>
                    <a:pt x="22180" y="38161"/>
                    <a:pt x="22863" y="40093"/>
                  </a:cubicBezTo>
                  <a:cubicBezTo>
                    <a:pt x="23527" y="41973"/>
                    <a:pt x="24467" y="43754"/>
                    <a:pt x="25866" y="45194"/>
                  </a:cubicBezTo>
                  <a:cubicBezTo>
                    <a:pt x="27515" y="46892"/>
                    <a:pt x="29609" y="48042"/>
                    <a:pt x="31850" y="48764"/>
                  </a:cubicBezTo>
                  <a:cubicBezTo>
                    <a:pt x="32564" y="48994"/>
                    <a:pt x="33293" y="49180"/>
                    <a:pt x="34025" y="49343"/>
                  </a:cubicBezTo>
                  <a:cubicBezTo>
                    <a:pt x="34171" y="49376"/>
                    <a:pt x="34339" y="49393"/>
                    <a:pt x="34515" y="49393"/>
                  </a:cubicBezTo>
                  <a:cubicBezTo>
                    <a:pt x="35034" y="49393"/>
                    <a:pt x="35624" y="49242"/>
                    <a:pt x="35945" y="48906"/>
                  </a:cubicBezTo>
                  <a:cubicBezTo>
                    <a:pt x="36405" y="48427"/>
                    <a:pt x="35742" y="48132"/>
                    <a:pt x="35343" y="48042"/>
                  </a:cubicBezTo>
                  <a:cubicBezTo>
                    <a:pt x="33117" y="47542"/>
                    <a:pt x="30972" y="46657"/>
                    <a:pt x="29210" y="45162"/>
                  </a:cubicBezTo>
                  <a:cubicBezTo>
                    <a:pt x="27772" y="43941"/>
                    <a:pt x="26721" y="42297"/>
                    <a:pt x="25997" y="40569"/>
                  </a:cubicBezTo>
                  <a:cubicBezTo>
                    <a:pt x="25240" y="38761"/>
                    <a:pt x="24837" y="36808"/>
                    <a:pt x="24506" y="34883"/>
                  </a:cubicBezTo>
                  <a:cubicBezTo>
                    <a:pt x="24332" y="33863"/>
                    <a:pt x="24182" y="32837"/>
                    <a:pt x="24032" y="31813"/>
                  </a:cubicBezTo>
                  <a:cubicBezTo>
                    <a:pt x="23850" y="30583"/>
                    <a:pt x="23821" y="29356"/>
                    <a:pt x="23820" y="28115"/>
                  </a:cubicBezTo>
                  <a:cubicBezTo>
                    <a:pt x="23818" y="25859"/>
                    <a:pt x="23799" y="23608"/>
                    <a:pt x="22609" y="21606"/>
                  </a:cubicBezTo>
                  <a:cubicBezTo>
                    <a:pt x="21187" y="19216"/>
                    <a:pt x="18762" y="17862"/>
                    <a:pt x="16038" y="17537"/>
                  </a:cubicBezTo>
                  <a:cubicBezTo>
                    <a:pt x="15248" y="17443"/>
                    <a:pt x="14457" y="17412"/>
                    <a:pt x="13665" y="17412"/>
                  </a:cubicBezTo>
                  <a:cubicBezTo>
                    <a:pt x="13152" y="17412"/>
                    <a:pt x="12639" y="17425"/>
                    <a:pt x="12124" y="17443"/>
                  </a:cubicBezTo>
                  <a:cubicBezTo>
                    <a:pt x="11515" y="17466"/>
                    <a:pt x="10907" y="17489"/>
                    <a:pt x="10298" y="17494"/>
                  </a:cubicBezTo>
                  <a:cubicBezTo>
                    <a:pt x="10236" y="17495"/>
                    <a:pt x="10174" y="17495"/>
                    <a:pt x="10111" y="17495"/>
                  </a:cubicBezTo>
                  <a:cubicBezTo>
                    <a:pt x="9884" y="17495"/>
                    <a:pt x="9657" y="17492"/>
                    <a:pt x="9429" y="17485"/>
                  </a:cubicBezTo>
                  <a:cubicBezTo>
                    <a:pt x="9274" y="17480"/>
                    <a:pt x="9119" y="17472"/>
                    <a:pt x="8966" y="17464"/>
                  </a:cubicBezTo>
                  <a:cubicBezTo>
                    <a:pt x="8913" y="17460"/>
                    <a:pt x="8629" y="17434"/>
                    <a:pt x="8602" y="17434"/>
                  </a:cubicBezTo>
                  <a:cubicBezTo>
                    <a:pt x="8594" y="17434"/>
                    <a:pt x="8608" y="17436"/>
                    <a:pt x="8656" y="17442"/>
                  </a:cubicBezTo>
                  <a:cubicBezTo>
                    <a:pt x="8063" y="17371"/>
                    <a:pt x="7584" y="17285"/>
                    <a:pt x="7114" y="17128"/>
                  </a:cubicBezTo>
                  <a:cubicBezTo>
                    <a:pt x="6585" y="16956"/>
                    <a:pt x="6084" y="16707"/>
                    <a:pt x="5625" y="16392"/>
                  </a:cubicBezTo>
                  <a:cubicBezTo>
                    <a:pt x="4850" y="15860"/>
                    <a:pt x="4275" y="15020"/>
                    <a:pt x="3874" y="14167"/>
                  </a:cubicBezTo>
                  <a:cubicBezTo>
                    <a:pt x="2983" y="12275"/>
                    <a:pt x="2927" y="10002"/>
                    <a:pt x="3176" y="7962"/>
                  </a:cubicBezTo>
                  <a:cubicBezTo>
                    <a:pt x="3430" y="5869"/>
                    <a:pt x="4087" y="3764"/>
                    <a:pt x="5152" y="1939"/>
                  </a:cubicBezTo>
                  <a:cubicBezTo>
                    <a:pt x="5360" y="1578"/>
                    <a:pt x="5592" y="1233"/>
                    <a:pt x="5847" y="906"/>
                  </a:cubicBezTo>
                  <a:cubicBezTo>
                    <a:pt x="6232" y="418"/>
                    <a:pt x="5708" y="123"/>
                    <a:pt x="5245" y="40"/>
                  </a:cubicBezTo>
                  <a:cubicBezTo>
                    <a:pt x="5108" y="15"/>
                    <a:pt x="4938" y="1"/>
                    <a:pt x="475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0" name="Google Shape;880;p23"/>
            <p:cNvSpPr/>
            <p:nvPr/>
          </p:nvSpPr>
          <p:spPr>
            <a:xfrm>
              <a:off x="8877766" y="3133802"/>
              <a:ext cx="463049" cy="786208"/>
            </a:xfrm>
            <a:custGeom>
              <a:avLst/>
              <a:gdLst/>
              <a:ahLst/>
              <a:cxnLst/>
              <a:rect l="l" t="t" r="r" b="b"/>
              <a:pathLst>
                <a:path w="15981" h="27134" extrusionOk="0">
                  <a:moveTo>
                    <a:pt x="7190" y="14865"/>
                  </a:moveTo>
                  <a:lnTo>
                    <a:pt x="7180" y="14871"/>
                  </a:lnTo>
                  <a:lnTo>
                    <a:pt x="7180" y="14871"/>
                  </a:lnTo>
                  <a:cubicBezTo>
                    <a:pt x="7185" y="14868"/>
                    <a:pt x="7188" y="14866"/>
                    <a:pt x="7190" y="14865"/>
                  </a:cubicBezTo>
                  <a:close/>
                  <a:moveTo>
                    <a:pt x="2881" y="21722"/>
                  </a:moveTo>
                  <a:cubicBezTo>
                    <a:pt x="2871" y="21757"/>
                    <a:pt x="2867" y="21770"/>
                    <a:pt x="2867" y="21770"/>
                  </a:cubicBezTo>
                  <a:cubicBezTo>
                    <a:pt x="2867" y="21770"/>
                    <a:pt x="2874" y="21744"/>
                    <a:pt x="2881" y="21722"/>
                  </a:cubicBezTo>
                  <a:close/>
                  <a:moveTo>
                    <a:pt x="14455" y="0"/>
                  </a:moveTo>
                  <a:cubicBezTo>
                    <a:pt x="14202" y="0"/>
                    <a:pt x="13948" y="49"/>
                    <a:pt x="13799" y="99"/>
                  </a:cubicBezTo>
                  <a:cubicBezTo>
                    <a:pt x="13337" y="254"/>
                    <a:pt x="12754" y="641"/>
                    <a:pt x="12862" y="1200"/>
                  </a:cubicBezTo>
                  <a:lnTo>
                    <a:pt x="12862" y="1198"/>
                  </a:lnTo>
                  <a:cubicBezTo>
                    <a:pt x="13145" y="2655"/>
                    <a:pt x="13322" y="4133"/>
                    <a:pt x="13276" y="5620"/>
                  </a:cubicBezTo>
                  <a:cubicBezTo>
                    <a:pt x="13259" y="6238"/>
                    <a:pt x="13198" y="6853"/>
                    <a:pt x="13094" y="7464"/>
                  </a:cubicBezTo>
                  <a:cubicBezTo>
                    <a:pt x="13001" y="8000"/>
                    <a:pt x="12872" y="8502"/>
                    <a:pt x="12738" y="8889"/>
                  </a:cubicBezTo>
                  <a:cubicBezTo>
                    <a:pt x="12580" y="9350"/>
                    <a:pt x="12383" y="9798"/>
                    <a:pt x="12155" y="10229"/>
                  </a:cubicBezTo>
                  <a:cubicBezTo>
                    <a:pt x="12051" y="10424"/>
                    <a:pt x="11939" y="10612"/>
                    <a:pt x="11822" y="10801"/>
                  </a:cubicBezTo>
                  <a:cubicBezTo>
                    <a:pt x="11798" y="10840"/>
                    <a:pt x="11783" y="10864"/>
                    <a:pt x="11775" y="10878"/>
                  </a:cubicBezTo>
                  <a:lnTo>
                    <a:pt x="11775" y="10878"/>
                  </a:lnTo>
                  <a:cubicBezTo>
                    <a:pt x="11766" y="10890"/>
                    <a:pt x="11749" y="10913"/>
                    <a:pt x="11719" y="10956"/>
                  </a:cubicBezTo>
                  <a:cubicBezTo>
                    <a:pt x="11650" y="11053"/>
                    <a:pt x="11581" y="11151"/>
                    <a:pt x="11509" y="11245"/>
                  </a:cubicBezTo>
                  <a:cubicBezTo>
                    <a:pt x="11239" y="11600"/>
                    <a:pt x="10949" y="11937"/>
                    <a:pt x="10637" y="12255"/>
                  </a:cubicBezTo>
                  <a:cubicBezTo>
                    <a:pt x="10556" y="12338"/>
                    <a:pt x="10472" y="12418"/>
                    <a:pt x="10391" y="12499"/>
                  </a:cubicBezTo>
                  <a:cubicBezTo>
                    <a:pt x="10459" y="12431"/>
                    <a:pt x="10484" y="12406"/>
                    <a:pt x="10483" y="12406"/>
                  </a:cubicBezTo>
                  <a:lnTo>
                    <a:pt x="10483" y="12406"/>
                  </a:lnTo>
                  <a:cubicBezTo>
                    <a:pt x="10482" y="12406"/>
                    <a:pt x="10350" y="12535"/>
                    <a:pt x="10313" y="12569"/>
                  </a:cubicBezTo>
                  <a:cubicBezTo>
                    <a:pt x="10142" y="12724"/>
                    <a:pt x="9966" y="12876"/>
                    <a:pt x="9789" y="13021"/>
                  </a:cubicBezTo>
                  <a:cubicBezTo>
                    <a:pt x="9102" y="13587"/>
                    <a:pt x="8370" y="14092"/>
                    <a:pt x="7629" y="14579"/>
                  </a:cubicBezTo>
                  <a:cubicBezTo>
                    <a:pt x="7455" y="14692"/>
                    <a:pt x="7281" y="14806"/>
                    <a:pt x="7108" y="14919"/>
                  </a:cubicBezTo>
                  <a:cubicBezTo>
                    <a:pt x="7080" y="14937"/>
                    <a:pt x="7064" y="14947"/>
                    <a:pt x="7056" y="14953"/>
                  </a:cubicBezTo>
                  <a:lnTo>
                    <a:pt x="7056" y="14953"/>
                  </a:lnTo>
                  <a:lnTo>
                    <a:pt x="7180" y="14871"/>
                  </a:lnTo>
                  <a:lnTo>
                    <a:pt x="7180" y="14871"/>
                  </a:lnTo>
                  <a:cubicBezTo>
                    <a:pt x="7147" y="14893"/>
                    <a:pt x="7049" y="14957"/>
                    <a:pt x="7049" y="14957"/>
                  </a:cubicBezTo>
                  <a:cubicBezTo>
                    <a:pt x="7049" y="14957"/>
                    <a:pt x="7051" y="14955"/>
                    <a:pt x="7056" y="14953"/>
                  </a:cubicBezTo>
                  <a:lnTo>
                    <a:pt x="7056" y="14953"/>
                  </a:lnTo>
                  <a:lnTo>
                    <a:pt x="7046" y="14959"/>
                  </a:lnTo>
                  <a:lnTo>
                    <a:pt x="6530" y="15291"/>
                  </a:lnTo>
                  <a:cubicBezTo>
                    <a:pt x="6166" y="15526"/>
                    <a:pt x="5803" y="15761"/>
                    <a:pt x="5445" y="16004"/>
                  </a:cubicBezTo>
                  <a:cubicBezTo>
                    <a:pt x="3923" y="17034"/>
                    <a:pt x="2501" y="18220"/>
                    <a:pt x="1502" y="19781"/>
                  </a:cubicBezTo>
                  <a:cubicBezTo>
                    <a:pt x="172" y="21859"/>
                    <a:pt x="1" y="24332"/>
                    <a:pt x="291" y="26723"/>
                  </a:cubicBezTo>
                  <a:cubicBezTo>
                    <a:pt x="330" y="27041"/>
                    <a:pt x="683" y="27133"/>
                    <a:pt x="1039" y="27133"/>
                  </a:cubicBezTo>
                  <a:cubicBezTo>
                    <a:pt x="1300" y="27133"/>
                    <a:pt x="1563" y="27083"/>
                    <a:pt x="1702" y="27036"/>
                  </a:cubicBezTo>
                  <a:cubicBezTo>
                    <a:pt x="2196" y="26870"/>
                    <a:pt x="2707" y="26503"/>
                    <a:pt x="2638" y="25936"/>
                  </a:cubicBezTo>
                  <a:cubicBezTo>
                    <a:pt x="2502" y="24818"/>
                    <a:pt x="2499" y="23669"/>
                    <a:pt x="2692" y="22557"/>
                  </a:cubicBezTo>
                  <a:cubicBezTo>
                    <a:pt x="2734" y="22316"/>
                    <a:pt x="2790" y="22079"/>
                    <a:pt x="2847" y="21841"/>
                  </a:cubicBezTo>
                  <a:cubicBezTo>
                    <a:pt x="2859" y="21799"/>
                    <a:pt x="2871" y="21757"/>
                    <a:pt x="2883" y="21714"/>
                  </a:cubicBezTo>
                  <a:lnTo>
                    <a:pt x="2883" y="21714"/>
                  </a:lnTo>
                  <a:cubicBezTo>
                    <a:pt x="2885" y="21706"/>
                    <a:pt x="2887" y="21699"/>
                    <a:pt x="2889" y="21694"/>
                  </a:cubicBezTo>
                  <a:cubicBezTo>
                    <a:pt x="2934" y="21555"/>
                    <a:pt x="2980" y="21420"/>
                    <a:pt x="3030" y="21284"/>
                  </a:cubicBezTo>
                  <a:cubicBezTo>
                    <a:pt x="3183" y="20873"/>
                    <a:pt x="3371" y="20477"/>
                    <a:pt x="3593" y="20098"/>
                  </a:cubicBezTo>
                  <a:cubicBezTo>
                    <a:pt x="3643" y="20012"/>
                    <a:pt x="3697" y="19928"/>
                    <a:pt x="3750" y="19841"/>
                  </a:cubicBezTo>
                  <a:cubicBezTo>
                    <a:pt x="3751" y="19840"/>
                    <a:pt x="3751" y="19840"/>
                    <a:pt x="3752" y="19839"/>
                  </a:cubicBezTo>
                  <a:lnTo>
                    <a:pt x="3752" y="19839"/>
                  </a:lnTo>
                  <a:cubicBezTo>
                    <a:pt x="3773" y="19806"/>
                    <a:pt x="3796" y="19774"/>
                    <a:pt x="3819" y="19742"/>
                  </a:cubicBezTo>
                  <a:cubicBezTo>
                    <a:pt x="3945" y="19562"/>
                    <a:pt x="4079" y="19388"/>
                    <a:pt x="4220" y="19218"/>
                  </a:cubicBezTo>
                  <a:cubicBezTo>
                    <a:pt x="4346" y="19066"/>
                    <a:pt x="4477" y="18919"/>
                    <a:pt x="4613" y="18776"/>
                  </a:cubicBezTo>
                  <a:cubicBezTo>
                    <a:pt x="4688" y="18696"/>
                    <a:pt x="4763" y="18618"/>
                    <a:pt x="4841" y="18541"/>
                  </a:cubicBezTo>
                  <a:cubicBezTo>
                    <a:pt x="4872" y="18511"/>
                    <a:pt x="4903" y="18480"/>
                    <a:pt x="4935" y="18450"/>
                  </a:cubicBezTo>
                  <a:cubicBezTo>
                    <a:pt x="4936" y="18449"/>
                    <a:pt x="4938" y="18448"/>
                    <a:pt x="4939" y="18447"/>
                  </a:cubicBezTo>
                  <a:lnTo>
                    <a:pt x="4939" y="18447"/>
                  </a:lnTo>
                  <a:cubicBezTo>
                    <a:pt x="5577" y="17885"/>
                    <a:pt x="6250" y="17362"/>
                    <a:pt x="6955" y="16883"/>
                  </a:cubicBezTo>
                  <a:cubicBezTo>
                    <a:pt x="7321" y="16633"/>
                    <a:pt x="7693" y="16392"/>
                    <a:pt x="8065" y="16151"/>
                  </a:cubicBezTo>
                  <a:cubicBezTo>
                    <a:pt x="8070" y="16148"/>
                    <a:pt x="8075" y="16145"/>
                    <a:pt x="8078" y="16142"/>
                  </a:cubicBezTo>
                  <a:lnTo>
                    <a:pt x="8078" y="16142"/>
                  </a:lnTo>
                  <a:cubicBezTo>
                    <a:pt x="8084" y="16138"/>
                    <a:pt x="8090" y="16134"/>
                    <a:pt x="8097" y="16130"/>
                  </a:cubicBezTo>
                  <a:lnTo>
                    <a:pt x="8586" y="15817"/>
                  </a:lnTo>
                  <a:cubicBezTo>
                    <a:pt x="8779" y="15692"/>
                    <a:pt x="8972" y="15566"/>
                    <a:pt x="9164" y="15440"/>
                  </a:cubicBezTo>
                  <a:cubicBezTo>
                    <a:pt x="9897" y="14961"/>
                    <a:pt x="10623" y="14464"/>
                    <a:pt x="11302" y="13911"/>
                  </a:cubicBezTo>
                  <a:cubicBezTo>
                    <a:pt x="12829" y="12670"/>
                    <a:pt x="14140" y="11143"/>
                    <a:pt x="14867" y="9294"/>
                  </a:cubicBezTo>
                  <a:cubicBezTo>
                    <a:pt x="15981" y="6464"/>
                    <a:pt x="15776" y="3342"/>
                    <a:pt x="15211" y="412"/>
                  </a:cubicBezTo>
                  <a:cubicBezTo>
                    <a:pt x="15149" y="94"/>
                    <a:pt x="14803" y="0"/>
                    <a:pt x="14455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81" name="Google Shape;881;p23"/>
          <p:cNvSpPr/>
          <p:nvPr/>
        </p:nvSpPr>
        <p:spPr>
          <a:xfrm>
            <a:off x="490235" y="464946"/>
            <a:ext cx="11211531" cy="5928109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82" name="Google Shape;882;p23"/>
          <p:cNvSpPr txBox="1">
            <a:spLocks noGrp="1"/>
          </p:cNvSpPr>
          <p:nvPr>
            <p:ph type="subTitle" idx="1"/>
          </p:nvPr>
        </p:nvSpPr>
        <p:spPr>
          <a:xfrm>
            <a:off x="4933633" y="4018100"/>
            <a:ext cx="5835200" cy="15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3" name="Google Shape;883;p23"/>
          <p:cNvSpPr txBox="1">
            <a:spLocks noGrp="1"/>
          </p:cNvSpPr>
          <p:nvPr>
            <p:ph type="title"/>
          </p:nvPr>
        </p:nvSpPr>
        <p:spPr>
          <a:xfrm>
            <a:off x="4933633" y="3177067"/>
            <a:ext cx="58352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4800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4" name="Google Shape;884;p23"/>
          <p:cNvSpPr/>
          <p:nvPr/>
        </p:nvSpPr>
        <p:spPr>
          <a:xfrm flipH="1">
            <a:off x="259984" y="5462595"/>
            <a:ext cx="725341" cy="1246388"/>
          </a:xfrm>
          <a:custGeom>
            <a:avLst/>
            <a:gdLst/>
            <a:ahLst/>
            <a:cxnLst/>
            <a:rect l="l" t="t" r="r" b="b"/>
            <a:pathLst>
              <a:path w="18775" h="32262" extrusionOk="0">
                <a:moveTo>
                  <a:pt x="11539" y="9839"/>
                </a:moveTo>
                <a:cubicBezTo>
                  <a:pt x="11540" y="9839"/>
                  <a:pt x="11541" y="9839"/>
                  <a:pt x="11542" y="9839"/>
                </a:cubicBezTo>
                <a:lnTo>
                  <a:pt x="11542" y="9839"/>
                </a:lnTo>
                <a:cubicBezTo>
                  <a:pt x="11542" y="9839"/>
                  <a:pt x="11543" y="9840"/>
                  <a:pt x="11543" y="9840"/>
                </a:cubicBezTo>
                <a:lnTo>
                  <a:pt x="11543" y="9840"/>
                </a:lnTo>
                <a:cubicBezTo>
                  <a:pt x="11542" y="9839"/>
                  <a:pt x="11540" y="9839"/>
                  <a:pt x="11539" y="9839"/>
                </a:cubicBezTo>
                <a:close/>
                <a:moveTo>
                  <a:pt x="10445" y="9705"/>
                </a:moveTo>
                <a:cubicBezTo>
                  <a:pt x="10662" y="9705"/>
                  <a:pt x="10879" y="9721"/>
                  <a:pt x="11095" y="9752"/>
                </a:cubicBezTo>
                <a:lnTo>
                  <a:pt x="11095" y="9752"/>
                </a:lnTo>
                <a:cubicBezTo>
                  <a:pt x="11229" y="10795"/>
                  <a:pt x="10928" y="11809"/>
                  <a:pt x="10083" y="12588"/>
                </a:cubicBezTo>
                <a:cubicBezTo>
                  <a:pt x="9204" y="13399"/>
                  <a:pt x="7980" y="13766"/>
                  <a:pt x="6789" y="13766"/>
                </a:cubicBezTo>
                <a:cubicBezTo>
                  <a:pt x="6551" y="13766"/>
                  <a:pt x="6314" y="13751"/>
                  <a:pt x="6081" y="13723"/>
                </a:cubicBezTo>
                <a:cubicBezTo>
                  <a:pt x="5889" y="13699"/>
                  <a:pt x="5740" y="13676"/>
                  <a:pt x="5598" y="13647"/>
                </a:cubicBezTo>
                <a:lnTo>
                  <a:pt x="5598" y="13647"/>
                </a:lnTo>
                <a:cubicBezTo>
                  <a:pt x="6034" y="12537"/>
                  <a:pt x="6747" y="11427"/>
                  <a:pt x="7709" y="10660"/>
                </a:cubicBezTo>
                <a:cubicBezTo>
                  <a:pt x="8507" y="10024"/>
                  <a:pt x="9470" y="9705"/>
                  <a:pt x="10445" y="9705"/>
                </a:cubicBezTo>
                <a:close/>
                <a:moveTo>
                  <a:pt x="14564" y="19435"/>
                </a:moveTo>
                <a:lnTo>
                  <a:pt x="14564" y="19435"/>
                </a:lnTo>
                <a:cubicBezTo>
                  <a:pt x="14564" y="19444"/>
                  <a:pt x="14564" y="19453"/>
                  <a:pt x="14564" y="19461"/>
                </a:cubicBezTo>
                <a:lnTo>
                  <a:pt x="14564" y="19461"/>
                </a:lnTo>
                <a:cubicBezTo>
                  <a:pt x="14564" y="19461"/>
                  <a:pt x="14563" y="19461"/>
                  <a:pt x="14563" y="19461"/>
                </a:cubicBezTo>
                <a:lnTo>
                  <a:pt x="14563" y="19461"/>
                </a:lnTo>
                <a:cubicBezTo>
                  <a:pt x="14563" y="19453"/>
                  <a:pt x="14564" y="19445"/>
                  <a:pt x="14564" y="19435"/>
                </a:cubicBezTo>
                <a:close/>
                <a:moveTo>
                  <a:pt x="14428" y="19664"/>
                </a:moveTo>
                <a:lnTo>
                  <a:pt x="14428" y="19664"/>
                </a:lnTo>
                <a:cubicBezTo>
                  <a:pt x="14436" y="19665"/>
                  <a:pt x="14444" y="19667"/>
                  <a:pt x="14452" y="19669"/>
                </a:cubicBezTo>
                <a:cubicBezTo>
                  <a:pt x="14443" y="19667"/>
                  <a:pt x="14435" y="19665"/>
                  <a:pt x="14428" y="19664"/>
                </a:cubicBezTo>
                <a:close/>
                <a:moveTo>
                  <a:pt x="14531" y="19694"/>
                </a:moveTo>
                <a:lnTo>
                  <a:pt x="14531" y="19694"/>
                </a:lnTo>
                <a:cubicBezTo>
                  <a:pt x="14531" y="19694"/>
                  <a:pt x="14531" y="19694"/>
                  <a:pt x="14531" y="19695"/>
                </a:cubicBezTo>
                <a:lnTo>
                  <a:pt x="14531" y="19695"/>
                </a:lnTo>
                <a:cubicBezTo>
                  <a:pt x="14531" y="19696"/>
                  <a:pt x="14530" y="19697"/>
                  <a:pt x="14530" y="19698"/>
                </a:cubicBezTo>
                <a:lnTo>
                  <a:pt x="14530" y="19698"/>
                </a:lnTo>
                <a:cubicBezTo>
                  <a:pt x="14530" y="19697"/>
                  <a:pt x="14530" y="19696"/>
                  <a:pt x="14531" y="19694"/>
                </a:cubicBezTo>
                <a:close/>
                <a:moveTo>
                  <a:pt x="14779" y="19781"/>
                </a:moveTo>
                <a:cubicBezTo>
                  <a:pt x="14780" y="19781"/>
                  <a:pt x="14781" y="19782"/>
                  <a:pt x="14782" y="19782"/>
                </a:cubicBezTo>
                <a:lnTo>
                  <a:pt x="14782" y="19782"/>
                </a:lnTo>
                <a:cubicBezTo>
                  <a:pt x="14814" y="19800"/>
                  <a:pt x="14847" y="19818"/>
                  <a:pt x="14880" y="19835"/>
                </a:cubicBezTo>
                <a:lnTo>
                  <a:pt x="14880" y="19835"/>
                </a:lnTo>
                <a:cubicBezTo>
                  <a:pt x="14885" y="19839"/>
                  <a:pt x="14888" y="19841"/>
                  <a:pt x="14887" y="19841"/>
                </a:cubicBezTo>
                <a:cubicBezTo>
                  <a:pt x="14883" y="19841"/>
                  <a:pt x="14854" y="19826"/>
                  <a:pt x="14779" y="19781"/>
                </a:cubicBezTo>
                <a:close/>
                <a:moveTo>
                  <a:pt x="5402" y="20224"/>
                </a:moveTo>
                <a:lnTo>
                  <a:pt x="5402" y="20224"/>
                </a:lnTo>
                <a:cubicBezTo>
                  <a:pt x="5403" y="20227"/>
                  <a:pt x="5404" y="20230"/>
                  <a:pt x="5405" y="20233"/>
                </a:cubicBezTo>
                <a:cubicBezTo>
                  <a:pt x="5404" y="20229"/>
                  <a:pt x="5403" y="20227"/>
                  <a:pt x="5402" y="20224"/>
                </a:cubicBezTo>
                <a:close/>
                <a:moveTo>
                  <a:pt x="6201" y="21492"/>
                </a:moveTo>
                <a:cubicBezTo>
                  <a:pt x="6209" y="21500"/>
                  <a:pt x="6216" y="21507"/>
                  <a:pt x="6220" y="21512"/>
                </a:cubicBezTo>
                <a:lnTo>
                  <a:pt x="6220" y="21512"/>
                </a:lnTo>
                <a:cubicBezTo>
                  <a:pt x="6211" y="21507"/>
                  <a:pt x="6204" y="21503"/>
                  <a:pt x="6203" y="21503"/>
                </a:cubicBezTo>
                <a:lnTo>
                  <a:pt x="6203" y="21503"/>
                </a:lnTo>
                <a:cubicBezTo>
                  <a:pt x="6201" y="21503"/>
                  <a:pt x="6207" y="21509"/>
                  <a:pt x="6227" y="21522"/>
                </a:cubicBezTo>
                <a:lnTo>
                  <a:pt x="6227" y="21522"/>
                </a:lnTo>
                <a:cubicBezTo>
                  <a:pt x="6227" y="21521"/>
                  <a:pt x="6224" y="21517"/>
                  <a:pt x="6220" y="21512"/>
                </a:cubicBezTo>
                <a:lnTo>
                  <a:pt x="6220" y="21512"/>
                </a:lnTo>
                <a:cubicBezTo>
                  <a:pt x="6225" y="21514"/>
                  <a:pt x="6229" y="21517"/>
                  <a:pt x="6235" y="21520"/>
                </a:cubicBezTo>
                <a:lnTo>
                  <a:pt x="6235" y="21520"/>
                </a:lnTo>
                <a:cubicBezTo>
                  <a:pt x="6221" y="21509"/>
                  <a:pt x="6209" y="21499"/>
                  <a:pt x="6201" y="21492"/>
                </a:cubicBezTo>
                <a:close/>
                <a:moveTo>
                  <a:pt x="6375" y="21627"/>
                </a:moveTo>
                <a:lnTo>
                  <a:pt x="6375" y="21627"/>
                </a:lnTo>
                <a:cubicBezTo>
                  <a:pt x="6416" y="21647"/>
                  <a:pt x="6467" y="21686"/>
                  <a:pt x="6462" y="21686"/>
                </a:cubicBezTo>
                <a:cubicBezTo>
                  <a:pt x="6459" y="21686"/>
                  <a:pt x="6435" y="21671"/>
                  <a:pt x="6375" y="21627"/>
                </a:cubicBezTo>
                <a:close/>
                <a:moveTo>
                  <a:pt x="13539" y="19563"/>
                </a:moveTo>
                <a:cubicBezTo>
                  <a:pt x="13800" y="19563"/>
                  <a:pt x="14065" y="19593"/>
                  <a:pt x="14362" y="19651"/>
                </a:cubicBezTo>
                <a:lnTo>
                  <a:pt x="14362" y="19651"/>
                </a:lnTo>
                <a:cubicBezTo>
                  <a:pt x="14361" y="19651"/>
                  <a:pt x="14361" y="19650"/>
                  <a:pt x="14360" y="19650"/>
                </a:cubicBezTo>
                <a:lnTo>
                  <a:pt x="14360" y="19650"/>
                </a:lnTo>
                <a:cubicBezTo>
                  <a:pt x="14356" y="19650"/>
                  <a:pt x="14474" y="19677"/>
                  <a:pt x="14524" y="19692"/>
                </a:cubicBezTo>
                <a:lnTo>
                  <a:pt x="14524" y="19692"/>
                </a:lnTo>
                <a:cubicBezTo>
                  <a:pt x="14500" y="19721"/>
                  <a:pt x="14430" y="19855"/>
                  <a:pt x="14394" y="19897"/>
                </a:cubicBezTo>
                <a:cubicBezTo>
                  <a:pt x="14302" y="20001"/>
                  <a:pt x="14196" y="20094"/>
                  <a:pt x="14081" y="20172"/>
                </a:cubicBezTo>
                <a:cubicBezTo>
                  <a:pt x="13177" y="20806"/>
                  <a:pt x="12056" y="21269"/>
                  <a:pt x="11014" y="21622"/>
                </a:cubicBezTo>
                <a:cubicBezTo>
                  <a:pt x="10687" y="21733"/>
                  <a:pt x="10331" y="21835"/>
                  <a:pt x="9972" y="21917"/>
                </a:cubicBezTo>
                <a:lnTo>
                  <a:pt x="9972" y="21917"/>
                </a:lnTo>
                <a:cubicBezTo>
                  <a:pt x="10122" y="21614"/>
                  <a:pt x="10301" y="21325"/>
                  <a:pt x="10516" y="21055"/>
                </a:cubicBezTo>
                <a:cubicBezTo>
                  <a:pt x="11024" y="20420"/>
                  <a:pt x="11687" y="19956"/>
                  <a:pt x="12469" y="19729"/>
                </a:cubicBezTo>
                <a:cubicBezTo>
                  <a:pt x="12861" y="19615"/>
                  <a:pt x="13196" y="19563"/>
                  <a:pt x="13539" y="19563"/>
                </a:cubicBezTo>
                <a:close/>
                <a:moveTo>
                  <a:pt x="11319" y="30029"/>
                </a:moveTo>
                <a:cubicBezTo>
                  <a:pt x="11321" y="30030"/>
                  <a:pt x="11324" y="30031"/>
                  <a:pt x="11326" y="30033"/>
                </a:cubicBezTo>
                <a:lnTo>
                  <a:pt x="11326" y="30033"/>
                </a:lnTo>
                <a:cubicBezTo>
                  <a:pt x="11324" y="30031"/>
                  <a:pt x="11321" y="30030"/>
                  <a:pt x="11319" y="30029"/>
                </a:cubicBezTo>
                <a:close/>
                <a:moveTo>
                  <a:pt x="11354" y="30050"/>
                </a:moveTo>
                <a:cubicBezTo>
                  <a:pt x="11371" y="30061"/>
                  <a:pt x="11384" y="30070"/>
                  <a:pt x="11384" y="30070"/>
                </a:cubicBezTo>
                <a:cubicBezTo>
                  <a:pt x="11384" y="30070"/>
                  <a:pt x="11376" y="30064"/>
                  <a:pt x="11354" y="30050"/>
                </a:cubicBezTo>
                <a:close/>
                <a:moveTo>
                  <a:pt x="7317" y="0"/>
                </a:moveTo>
                <a:cubicBezTo>
                  <a:pt x="7270" y="0"/>
                  <a:pt x="7223" y="6"/>
                  <a:pt x="7178" y="18"/>
                </a:cubicBezTo>
                <a:lnTo>
                  <a:pt x="7180" y="16"/>
                </a:lnTo>
                <a:lnTo>
                  <a:pt x="7180" y="16"/>
                </a:lnTo>
                <a:cubicBezTo>
                  <a:pt x="5272" y="516"/>
                  <a:pt x="3590" y="2046"/>
                  <a:pt x="2379" y="3540"/>
                </a:cubicBezTo>
                <a:cubicBezTo>
                  <a:pt x="1125" y="5085"/>
                  <a:pt x="1" y="7133"/>
                  <a:pt x="354" y="9187"/>
                </a:cubicBezTo>
                <a:cubicBezTo>
                  <a:pt x="528" y="10208"/>
                  <a:pt x="1128" y="11231"/>
                  <a:pt x="1751" y="12044"/>
                </a:cubicBezTo>
                <a:cubicBezTo>
                  <a:pt x="2202" y="12632"/>
                  <a:pt x="2716" y="13169"/>
                  <a:pt x="3288" y="13637"/>
                </a:cubicBezTo>
                <a:lnTo>
                  <a:pt x="3288" y="13637"/>
                </a:lnTo>
                <a:cubicBezTo>
                  <a:pt x="3104" y="14426"/>
                  <a:pt x="3013" y="15234"/>
                  <a:pt x="3009" y="16020"/>
                </a:cubicBezTo>
                <a:cubicBezTo>
                  <a:pt x="2996" y="18411"/>
                  <a:pt x="3836" y="20793"/>
                  <a:pt x="5734" y="22337"/>
                </a:cubicBezTo>
                <a:cubicBezTo>
                  <a:pt x="6244" y="22751"/>
                  <a:pt x="6803" y="23099"/>
                  <a:pt x="7400" y="23354"/>
                </a:cubicBezTo>
                <a:lnTo>
                  <a:pt x="7400" y="23354"/>
                </a:lnTo>
                <a:cubicBezTo>
                  <a:pt x="7276" y="25244"/>
                  <a:pt x="7763" y="27144"/>
                  <a:pt x="8821" y="28743"/>
                </a:cubicBezTo>
                <a:cubicBezTo>
                  <a:pt x="10106" y="30685"/>
                  <a:pt x="12297" y="32262"/>
                  <a:pt x="14686" y="32262"/>
                </a:cubicBezTo>
                <a:cubicBezTo>
                  <a:pt x="14772" y="32262"/>
                  <a:pt x="14859" y="32260"/>
                  <a:pt x="14945" y="32256"/>
                </a:cubicBezTo>
                <a:cubicBezTo>
                  <a:pt x="16208" y="32195"/>
                  <a:pt x="17351" y="31684"/>
                  <a:pt x="18385" y="30981"/>
                </a:cubicBezTo>
                <a:cubicBezTo>
                  <a:pt x="18775" y="30716"/>
                  <a:pt x="17560" y="29348"/>
                  <a:pt x="16835" y="29348"/>
                </a:cubicBezTo>
                <a:cubicBezTo>
                  <a:pt x="16743" y="29348"/>
                  <a:pt x="16660" y="29370"/>
                  <a:pt x="16588" y="29418"/>
                </a:cubicBezTo>
                <a:cubicBezTo>
                  <a:pt x="15622" y="30074"/>
                  <a:pt x="14460" y="30554"/>
                  <a:pt x="13283" y="30554"/>
                </a:cubicBezTo>
                <a:cubicBezTo>
                  <a:pt x="12954" y="30554"/>
                  <a:pt x="12623" y="30517"/>
                  <a:pt x="12295" y="30434"/>
                </a:cubicBezTo>
                <a:cubicBezTo>
                  <a:pt x="12025" y="30369"/>
                  <a:pt x="11765" y="30270"/>
                  <a:pt x="11519" y="30139"/>
                </a:cubicBezTo>
                <a:cubicBezTo>
                  <a:pt x="11459" y="30108"/>
                  <a:pt x="11400" y="30075"/>
                  <a:pt x="11341" y="30042"/>
                </a:cubicBezTo>
                <a:lnTo>
                  <a:pt x="11341" y="30042"/>
                </a:lnTo>
                <a:cubicBezTo>
                  <a:pt x="11325" y="30031"/>
                  <a:pt x="11303" y="30016"/>
                  <a:pt x="11274" y="29997"/>
                </a:cubicBezTo>
                <a:cubicBezTo>
                  <a:pt x="11210" y="29954"/>
                  <a:pt x="11148" y="29909"/>
                  <a:pt x="11086" y="29863"/>
                </a:cubicBezTo>
                <a:lnTo>
                  <a:pt x="11086" y="29863"/>
                </a:lnTo>
                <a:cubicBezTo>
                  <a:pt x="11131" y="29896"/>
                  <a:pt x="11150" y="29909"/>
                  <a:pt x="11151" y="29909"/>
                </a:cubicBezTo>
                <a:cubicBezTo>
                  <a:pt x="11155" y="29909"/>
                  <a:pt x="10984" y="29777"/>
                  <a:pt x="10976" y="29768"/>
                </a:cubicBezTo>
                <a:cubicBezTo>
                  <a:pt x="10678" y="29509"/>
                  <a:pt x="10327" y="29073"/>
                  <a:pt x="10027" y="28493"/>
                </a:cubicBezTo>
                <a:cubicBezTo>
                  <a:pt x="9337" y="27155"/>
                  <a:pt x="9166" y="25627"/>
                  <a:pt x="9349" y="24145"/>
                </a:cubicBezTo>
                <a:cubicBezTo>
                  <a:pt x="9363" y="24036"/>
                  <a:pt x="9378" y="23928"/>
                  <a:pt x="9396" y="23820"/>
                </a:cubicBezTo>
                <a:lnTo>
                  <a:pt x="9396" y="23820"/>
                </a:lnTo>
                <a:cubicBezTo>
                  <a:pt x="9512" y="23826"/>
                  <a:pt x="9629" y="23829"/>
                  <a:pt x="9745" y="23829"/>
                </a:cubicBezTo>
                <a:cubicBezTo>
                  <a:pt x="11066" y="23829"/>
                  <a:pt x="12368" y="23457"/>
                  <a:pt x="13576" y="22940"/>
                </a:cubicBezTo>
                <a:cubicBezTo>
                  <a:pt x="14372" y="22599"/>
                  <a:pt x="15249" y="22217"/>
                  <a:pt x="15944" y="21691"/>
                </a:cubicBezTo>
                <a:cubicBezTo>
                  <a:pt x="16239" y="21468"/>
                  <a:pt x="16470" y="21138"/>
                  <a:pt x="16465" y="20755"/>
                </a:cubicBezTo>
                <a:cubicBezTo>
                  <a:pt x="16457" y="20086"/>
                  <a:pt x="15923" y="19490"/>
                  <a:pt x="15455" y="19074"/>
                </a:cubicBezTo>
                <a:cubicBezTo>
                  <a:pt x="14955" y="18630"/>
                  <a:pt x="14369" y="18295"/>
                  <a:pt x="13731" y="18092"/>
                </a:cubicBezTo>
                <a:cubicBezTo>
                  <a:pt x="13237" y="17937"/>
                  <a:pt x="12713" y="17854"/>
                  <a:pt x="12191" y="17854"/>
                </a:cubicBezTo>
                <a:cubicBezTo>
                  <a:pt x="11512" y="17854"/>
                  <a:pt x="10835" y="17993"/>
                  <a:pt x="10226" y="18295"/>
                </a:cubicBezTo>
                <a:cubicBezTo>
                  <a:pt x="8798" y="19001"/>
                  <a:pt x="7985" y="20364"/>
                  <a:pt x="7622" y="21880"/>
                </a:cubicBezTo>
                <a:cubicBezTo>
                  <a:pt x="7609" y="21936"/>
                  <a:pt x="7596" y="21993"/>
                  <a:pt x="7583" y="22050"/>
                </a:cubicBezTo>
                <a:lnTo>
                  <a:pt x="7583" y="22050"/>
                </a:lnTo>
                <a:cubicBezTo>
                  <a:pt x="7518" y="22040"/>
                  <a:pt x="7454" y="22029"/>
                  <a:pt x="7389" y="22017"/>
                </a:cubicBezTo>
                <a:cubicBezTo>
                  <a:pt x="7357" y="22011"/>
                  <a:pt x="7203" y="21972"/>
                  <a:pt x="7196" y="21972"/>
                </a:cubicBezTo>
                <a:lnTo>
                  <a:pt x="7196" y="21972"/>
                </a:lnTo>
                <a:cubicBezTo>
                  <a:pt x="7194" y="21972"/>
                  <a:pt x="7207" y="21976"/>
                  <a:pt x="7243" y="21987"/>
                </a:cubicBezTo>
                <a:lnTo>
                  <a:pt x="7243" y="21987"/>
                </a:lnTo>
                <a:cubicBezTo>
                  <a:pt x="7181" y="21970"/>
                  <a:pt x="7118" y="21953"/>
                  <a:pt x="7057" y="21932"/>
                </a:cubicBezTo>
                <a:cubicBezTo>
                  <a:pt x="6983" y="21908"/>
                  <a:pt x="6913" y="21886"/>
                  <a:pt x="6843" y="21859"/>
                </a:cubicBezTo>
                <a:cubicBezTo>
                  <a:pt x="6797" y="21842"/>
                  <a:pt x="6737" y="21816"/>
                  <a:pt x="6699" y="21799"/>
                </a:cubicBezTo>
                <a:lnTo>
                  <a:pt x="6699" y="21799"/>
                </a:lnTo>
                <a:cubicBezTo>
                  <a:pt x="6593" y="21738"/>
                  <a:pt x="6481" y="21664"/>
                  <a:pt x="6372" y="21625"/>
                </a:cubicBezTo>
                <a:lnTo>
                  <a:pt x="6372" y="21625"/>
                </a:lnTo>
                <a:cubicBezTo>
                  <a:pt x="6367" y="21622"/>
                  <a:pt x="6362" y="21618"/>
                  <a:pt x="6357" y="21614"/>
                </a:cubicBezTo>
                <a:cubicBezTo>
                  <a:pt x="6355" y="21613"/>
                  <a:pt x="6353" y="21612"/>
                  <a:pt x="6352" y="21610"/>
                </a:cubicBezTo>
                <a:lnTo>
                  <a:pt x="6352" y="21610"/>
                </a:lnTo>
                <a:cubicBezTo>
                  <a:pt x="6354" y="21614"/>
                  <a:pt x="6354" y="21617"/>
                  <a:pt x="6352" y="21619"/>
                </a:cubicBezTo>
                <a:cubicBezTo>
                  <a:pt x="6352" y="21619"/>
                  <a:pt x="6352" y="21619"/>
                  <a:pt x="6352" y="21619"/>
                </a:cubicBezTo>
                <a:cubicBezTo>
                  <a:pt x="6351" y="21619"/>
                  <a:pt x="6313" y="21588"/>
                  <a:pt x="6275" y="21555"/>
                </a:cubicBezTo>
                <a:lnTo>
                  <a:pt x="6275" y="21555"/>
                </a:lnTo>
                <a:cubicBezTo>
                  <a:pt x="6301" y="21572"/>
                  <a:pt x="6327" y="21592"/>
                  <a:pt x="6352" y="21610"/>
                </a:cubicBezTo>
                <a:lnTo>
                  <a:pt x="6352" y="21610"/>
                </a:lnTo>
                <a:cubicBezTo>
                  <a:pt x="6340" y="21589"/>
                  <a:pt x="6275" y="21545"/>
                  <a:pt x="6235" y="21520"/>
                </a:cubicBezTo>
                <a:lnTo>
                  <a:pt x="6235" y="21520"/>
                </a:lnTo>
                <a:cubicBezTo>
                  <a:pt x="6247" y="21531"/>
                  <a:pt x="6261" y="21543"/>
                  <a:pt x="6275" y="21555"/>
                </a:cubicBezTo>
                <a:lnTo>
                  <a:pt x="6275" y="21555"/>
                </a:lnTo>
                <a:cubicBezTo>
                  <a:pt x="6274" y="21554"/>
                  <a:pt x="6272" y="21553"/>
                  <a:pt x="6271" y="21552"/>
                </a:cubicBezTo>
                <a:cubicBezTo>
                  <a:pt x="6252" y="21540"/>
                  <a:pt x="6237" y="21530"/>
                  <a:pt x="6227" y="21522"/>
                </a:cubicBezTo>
                <a:lnTo>
                  <a:pt x="6227" y="21522"/>
                </a:lnTo>
                <a:cubicBezTo>
                  <a:pt x="6227" y="21523"/>
                  <a:pt x="6226" y="21523"/>
                  <a:pt x="6226" y="21523"/>
                </a:cubicBezTo>
                <a:cubicBezTo>
                  <a:pt x="6226" y="21524"/>
                  <a:pt x="6225" y="21524"/>
                  <a:pt x="6224" y="21524"/>
                </a:cubicBezTo>
                <a:cubicBezTo>
                  <a:pt x="6214" y="21524"/>
                  <a:pt x="6180" y="21488"/>
                  <a:pt x="6139" y="21440"/>
                </a:cubicBezTo>
                <a:lnTo>
                  <a:pt x="6139" y="21440"/>
                </a:lnTo>
                <a:cubicBezTo>
                  <a:pt x="6153" y="21451"/>
                  <a:pt x="6170" y="21466"/>
                  <a:pt x="6191" y="21483"/>
                </a:cubicBezTo>
                <a:cubicBezTo>
                  <a:pt x="6193" y="21485"/>
                  <a:pt x="6196" y="21488"/>
                  <a:pt x="6201" y="21492"/>
                </a:cubicBezTo>
                <a:lnTo>
                  <a:pt x="6201" y="21492"/>
                </a:lnTo>
                <a:cubicBezTo>
                  <a:pt x="6181" y="21472"/>
                  <a:pt x="6152" y="21447"/>
                  <a:pt x="6130" y="21428"/>
                </a:cubicBezTo>
                <a:lnTo>
                  <a:pt x="6130" y="21428"/>
                </a:lnTo>
                <a:cubicBezTo>
                  <a:pt x="6133" y="21432"/>
                  <a:pt x="6136" y="21436"/>
                  <a:pt x="6139" y="21440"/>
                </a:cubicBezTo>
                <a:lnTo>
                  <a:pt x="6139" y="21440"/>
                </a:lnTo>
                <a:cubicBezTo>
                  <a:pt x="6107" y="21412"/>
                  <a:pt x="6095" y="21402"/>
                  <a:pt x="6096" y="21402"/>
                </a:cubicBezTo>
                <a:lnTo>
                  <a:pt x="6096" y="21402"/>
                </a:lnTo>
                <a:cubicBezTo>
                  <a:pt x="6097" y="21402"/>
                  <a:pt x="6111" y="21413"/>
                  <a:pt x="6130" y="21428"/>
                </a:cubicBezTo>
                <a:lnTo>
                  <a:pt x="6130" y="21428"/>
                </a:lnTo>
                <a:cubicBezTo>
                  <a:pt x="6052" y="21336"/>
                  <a:pt x="5957" y="21209"/>
                  <a:pt x="5955" y="21209"/>
                </a:cubicBezTo>
                <a:lnTo>
                  <a:pt x="5955" y="21209"/>
                </a:lnTo>
                <a:cubicBezTo>
                  <a:pt x="5954" y="21209"/>
                  <a:pt x="5981" y="21246"/>
                  <a:pt x="6052" y="21346"/>
                </a:cubicBezTo>
                <a:lnTo>
                  <a:pt x="6052" y="21346"/>
                </a:lnTo>
                <a:cubicBezTo>
                  <a:pt x="5961" y="21219"/>
                  <a:pt x="5865" y="21095"/>
                  <a:pt x="5776" y="20966"/>
                </a:cubicBezTo>
                <a:cubicBezTo>
                  <a:pt x="5773" y="20962"/>
                  <a:pt x="5770" y="20958"/>
                  <a:pt x="5767" y="20954"/>
                </a:cubicBezTo>
                <a:lnTo>
                  <a:pt x="5767" y="20954"/>
                </a:lnTo>
                <a:cubicBezTo>
                  <a:pt x="5767" y="20953"/>
                  <a:pt x="5767" y="20952"/>
                  <a:pt x="5766" y="20952"/>
                </a:cubicBezTo>
                <a:cubicBezTo>
                  <a:pt x="5726" y="20872"/>
                  <a:pt x="5677" y="20795"/>
                  <a:pt x="5633" y="20715"/>
                </a:cubicBezTo>
                <a:cubicBezTo>
                  <a:pt x="5566" y="20586"/>
                  <a:pt x="5504" y="20453"/>
                  <a:pt x="5443" y="20320"/>
                </a:cubicBezTo>
                <a:cubicBezTo>
                  <a:pt x="5403" y="20231"/>
                  <a:pt x="5389" y="20194"/>
                  <a:pt x="5389" y="20194"/>
                </a:cubicBezTo>
                <a:lnTo>
                  <a:pt x="5389" y="20194"/>
                </a:lnTo>
                <a:cubicBezTo>
                  <a:pt x="5390" y="20194"/>
                  <a:pt x="5394" y="20204"/>
                  <a:pt x="5402" y="20224"/>
                </a:cubicBezTo>
                <a:lnTo>
                  <a:pt x="5402" y="20224"/>
                </a:lnTo>
                <a:cubicBezTo>
                  <a:pt x="5371" y="20140"/>
                  <a:pt x="5339" y="20055"/>
                  <a:pt x="5311" y="19969"/>
                </a:cubicBezTo>
                <a:cubicBezTo>
                  <a:pt x="5204" y="19653"/>
                  <a:pt x="5119" y="19330"/>
                  <a:pt x="5055" y="19003"/>
                </a:cubicBezTo>
                <a:cubicBezTo>
                  <a:pt x="5023" y="18840"/>
                  <a:pt x="4994" y="18677"/>
                  <a:pt x="4972" y="18512"/>
                </a:cubicBezTo>
                <a:cubicBezTo>
                  <a:pt x="4950" y="18370"/>
                  <a:pt x="4935" y="18228"/>
                  <a:pt x="4927" y="18086"/>
                </a:cubicBezTo>
                <a:cubicBezTo>
                  <a:pt x="4852" y="16991"/>
                  <a:pt x="4951" y="15894"/>
                  <a:pt x="5219" y="14834"/>
                </a:cubicBezTo>
                <a:lnTo>
                  <a:pt x="5219" y="14834"/>
                </a:lnTo>
                <a:cubicBezTo>
                  <a:pt x="6150" y="15248"/>
                  <a:pt x="7154" y="15482"/>
                  <a:pt x="8171" y="15482"/>
                </a:cubicBezTo>
                <a:cubicBezTo>
                  <a:pt x="8537" y="15482"/>
                  <a:pt x="8905" y="15452"/>
                  <a:pt x="9271" y="15389"/>
                </a:cubicBezTo>
                <a:cubicBezTo>
                  <a:pt x="10600" y="15160"/>
                  <a:pt x="11976" y="14429"/>
                  <a:pt x="12623" y="13197"/>
                </a:cubicBezTo>
                <a:cubicBezTo>
                  <a:pt x="12955" y="12569"/>
                  <a:pt x="13097" y="11858"/>
                  <a:pt x="13033" y="11151"/>
                </a:cubicBezTo>
                <a:cubicBezTo>
                  <a:pt x="13000" y="10731"/>
                  <a:pt x="12912" y="10318"/>
                  <a:pt x="12773" y="9921"/>
                </a:cubicBezTo>
                <a:cubicBezTo>
                  <a:pt x="12485" y="9107"/>
                  <a:pt x="11837" y="8590"/>
                  <a:pt x="11032" y="8326"/>
                </a:cubicBezTo>
                <a:cubicBezTo>
                  <a:pt x="10393" y="8117"/>
                  <a:pt x="9751" y="8011"/>
                  <a:pt x="9124" y="8011"/>
                </a:cubicBezTo>
                <a:cubicBezTo>
                  <a:pt x="7607" y="8011"/>
                  <a:pt x="6181" y="8630"/>
                  <a:pt x="5109" y="9884"/>
                </a:cubicBezTo>
                <a:cubicBezTo>
                  <a:pt x="4429" y="10679"/>
                  <a:pt x="3921" y="11627"/>
                  <a:pt x="3574" y="12637"/>
                </a:cubicBezTo>
                <a:lnTo>
                  <a:pt x="3574" y="12637"/>
                </a:lnTo>
                <a:cubicBezTo>
                  <a:pt x="3538" y="12600"/>
                  <a:pt x="3485" y="12547"/>
                  <a:pt x="3474" y="12536"/>
                </a:cubicBezTo>
                <a:cubicBezTo>
                  <a:pt x="3403" y="12462"/>
                  <a:pt x="3336" y="12387"/>
                  <a:pt x="3269" y="12312"/>
                </a:cubicBezTo>
                <a:cubicBezTo>
                  <a:pt x="3213" y="12247"/>
                  <a:pt x="3194" y="12226"/>
                  <a:pt x="3195" y="12226"/>
                </a:cubicBezTo>
                <a:lnTo>
                  <a:pt x="3195" y="12226"/>
                </a:lnTo>
                <a:cubicBezTo>
                  <a:pt x="3196" y="12226"/>
                  <a:pt x="3239" y="12275"/>
                  <a:pt x="3256" y="12296"/>
                </a:cubicBezTo>
                <a:cubicBezTo>
                  <a:pt x="3224" y="12256"/>
                  <a:pt x="3192" y="12215"/>
                  <a:pt x="3161" y="12173"/>
                </a:cubicBezTo>
                <a:cubicBezTo>
                  <a:pt x="2993" y="11945"/>
                  <a:pt x="2900" y="11810"/>
                  <a:pt x="2791" y="11622"/>
                </a:cubicBezTo>
                <a:cubicBezTo>
                  <a:pt x="2309" y="10774"/>
                  <a:pt x="2084" y="9961"/>
                  <a:pt x="2236" y="8984"/>
                </a:cubicBezTo>
                <a:cubicBezTo>
                  <a:pt x="2400" y="7936"/>
                  <a:pt x="2875" y="6967"/>
                  <a:pt x="3451" y="6088"/>
                </a:cubicBezTo>
                <a:cubicBezTo>
                  <a:pt x="4145" y="5039"/>
                  <a:pt x="4988" y="4098"/>
                  <a:pt x="5955" y="3292"/>
                </a:cubicBezTo>
                <a:cubicBezTo>
                  <a:pt x="6776" y="2607"/>
                  <a:pt x="7699" y="1987"/>
                  <a:pt x="8744" y="1716"/>
                </a:cubicBezTo>
                <a:cubicBezTo>
                  <a:pt x="9204" y="1596"/>
                  <a:pt x="8642" y="883"/>
                  <a:pt x="8499" y="728"/>
                </a:cubicBezTo>
                <a:cubicBezTo>
                  <a:pt x="8254" y="463"/>
                  <a:pt x="7751" y="0"/>
                  <a:pt x="7317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85" name="Google Shape;885;p23"/>
          <p:cNvSpPr/>
          <p:nvPr/>
        </p:nvSpPr>
        <p:spPr>
          <a:xfrm flipH="1">
            <a:off x="10742485" y="973817"/>
            <a:ext cx="693468" cy="828067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86" name="Google Shape;886;p23"/>
          <p:cNvSpPr/>
          <p:nvPr/>
        </p:nvSpPr>
        <p:spPr>
          <a:xfrm flipH="1">
            <a:off x="10414153" y="5932584"/>
            <a:ext cx="328307" cy="306363"/>
          </a:xfrm>
          <a:custGeom>
            <a:avLst/>
            <a:gdLst/>
            <a:ahLst/>
            <a:cxnLst/>
            <a:rect l="l" t="t" r="r" b="b"/>
            <a:pathLst>
              <a:path w="8498" h="7930" extrusionOk="0">
                <a:moveTo>
                  <a:pt x="5850" y="1"/>
                </a:moveTo>
                <a:cubicBezTo>
                  <a:pt x="4962" y="1555"/>
                  <a:pt x="3595" y="2685"/>
                  <a:pt x="2149" y="3881"/>
                </a:cubicBezTo>
                <a:cubicBezTo>
                  <a:pt x="1424" y="4482"/>
                  <a:pt x="673" y="5102"/>
                  <a:pt x="0" y="5774"/>
                </a:cubicBezTo>
                <a:lnTo>
                  <a:pt x="2155" y="7929"/>
                </a:lnTo>
                <a:cubicBezTo>
                  <a:pt x="2726" y="7358"/>
                  <a:pt x="3389" y="6811"/>
                  <a:pt x="4092" y="6231"/>
                </a:cubicBezTo>
                <a:cubicBezTo>
                  <a:pt x="5611" y="4974"/>
                  <a:pt x="7333" y="3551"/>
                  <a:pt x="8498" y="1512"/>
                </a:cubicBezTo>
                <a:lnTo>
                  <a:pt x="5850" y="1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75493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8" name="Google Shape;888;p24"/>
          <p:cNvGrpSpPr/>
          <p:nvPr/>
        </p:nvGrpSpPr>
        <p:grpSpPr>
          <a:xfrm>
            <a:off x="14533" y="0"/>
            <a:ext cx="12190400" cy="6858000"/>
            <a:chOff x="10900" y="0"/>
            <a:chExt cx="9142800" cy="5143500"/>
          </a:xfrm>
        </p:grpSpPr>
        <p:cxnSp>
          <p:nvCxnSpPr>
            <p:cNvPr id="889" name="Google Shape;889;p24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24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24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24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24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24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5" name="Google Shape;895;p24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6" name="Google Shape;896;p24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7" name="Google Shape;897;p24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8" name="Google Shape;898;p24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9" name="Google Shape;899;p24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0" name="Google Shape;900;p24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1" name="Google Shape;901;p24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2" name="Google Shape;902;p24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3" name="Google Shape;903;p24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4" name="Google Shape;904;p24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5" name="Google Shape;905;p24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6" name="Google Shape;906;p24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7" name="Google Shape;907;p24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8" name="Google Shape;908;p24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9" name="Google Shape;909;p24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0" name="Google Shape;910;p24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1" name="Google Shape;911;p24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2" name="Google Shape;912;p24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24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24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24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24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917" name="Google Shape;917;p24"/>
          <p:cNvGrpSpPr/>
          <p:nvPr/>
        </p:nvGrpSpPr>
        <p:grpSpPr>
          <a:xfrm rot="10800000" flipH="1">
            <a:off x="-58749" y="-999656"/>
            <a:ext cx="12513169" cy="8025927"/>
            <a:chOff x="-44062" y="-749742"/>
            <a:chExt cx="9384877" cy="6019445"/>
          </a:xfrm>
        </p:grpSpPr>
        <p:sp>
          <p:nvSpPr>
            <p:cNvPr id="918" name="Google Shape;918;p24"/>
            <p:cNvSpPr/>
            <p:nvPr/>
          </p:nvSpPr>
          <p:spPr>
            <a:xfrm>
              <a:off x="165315" y="2970308"/>
              <a:ext cx="340398" cy="375255"/>
            </a:xfrm>
            <a:custGeom>
              <a:avLst/>
              <a:gdLst/>
              <a:ahLst/>
              <a:cxnLst/>
              <a:rect l="l" t="t" r="r" b="b"/>
              <a:pathLst>
                <a:path w="11748" h="12951" extrusionOk="0">
                  <a:moveTo>
                    <a:pt x="2065" y="1"/>
                  </a:moveTo>
                  <a:cubicBezTo>
                    <a:pt x="1319" y="1"/>
                    <a:pt x="488" y="136"/>
                    <a:pt x="417" y="513"/>
                  </a:cubicBezTo>
                  <a:cubicBezTo>
                    <a:pt x="160" y="1879"/>
                    <a:pt x="0" y="3428"/>
                    <a:pt x="608" y="4730"/>
                  </a:cubicBezTo>
                  <a:cubicBezTo>
                    <a:pt x="1026" y="5631"/>
                    <a:pt x="1766" y="6254"/>
                    <a:pt x="2646" y="6678"/>
                  </a:cubicBezTo>
                  <a:cubicBezTo>
                    <a:pt x="3565" y="7119"/>
                    <a:pt x="4547" y="7373"/>
                    <a:pt x="5510" y="7692"/>
                  </a:cubicBezTo>
                  <a:cubicBezTo>
                    <a:pt x="6416" y="7993"/>
                    <a:pt x="7175" y="8275"/>
                    <a:pt x="7867" y="8994"/>
                  </a:cubicBezTo>
                  <a:cubicBezTo>
                    <a:pt x="8808" y="9972"/>
                    <a:pt x="8907" y="11419"/>
                    <a:pt x="8798" y="12704"/>
                  </a:cubicBezTo>
                  <a:cubicBezTo>
                    <a:pt x="8780" y="12905"/>
                    <a:pt x="9222" y="12951"/>
                    <a:pt x="9626" y="12951"/>
                  </a:cubicBezTo>
                  <a:cubicBezTo>
                    <a:pt x="9914" y="12951"/>
                    <a:pt x="10184" y="12928"/>
                    <a:pt x="10255" y="12921"/>
                  </a:cubicBezTo>
                  <a:cubicBezTo>
                    <a:pt x="10520" y="12894"/>
                    <a:pt x="11608" y="12825"/>
                    <a:pt x="11642" y="12424"/>
                  </a:cubicBezTo>
                  <a:cubicBezTo>
                    <a:pt x="11747" y="11189"/>
                    <a:pt x="11640" y="9918"/>
                    <a:pt x="10888" y="8889"/>
                  </a:cubicBezTo>
                  <a:cubicBezTo>
                    <a:pt x="10305" y="8095"/>
                    <a:pt x="9408" y="7638"/>
                    <a:pt x="8507" y="7294"/>
                  </a:cubicBezTo>
                  <a:cubicBezTo>
                    <a:pt x="6779" y="6638"/>
                    <a:pt x="4651" y="6461"/>
                    <a:pt x="3622" y="4774"/>
                  </a:cubicBezTo>
                  <a:cubicBezTo>
                    <a:pt x="2807" y="3438"/>
                    <a:pt x="2986" y="1695"/>
                    <a:pt x="3261" y="233"/>
                  </a:cubicBezTo>
                  <a:cubicBezTo>
                    <a:pt x="3286" y="101"/>
                    <a:pt x="2707" y="1"/>
                    <a:pt x="2065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9" name="Google Shape;919;p24"/>
            <p:cNvSpPr/>
            <p:nvPr/>
          </p:nvSpPr>
          <p:spPr>
            <a:xfrm>
              <a:off x="-44062" y="3571652"/>
              <a:ext cx="759174" cy="1698051"/>
            </a:xfrm>
            <a:custGeom>
              <a:avLst/>
              <a:gdLst/>
              <a:ahLst/>
              <a:cxnLst/>
              <a:rect l="l" t="t" r="r" b="b"/>
              <a:pathLst>
                <a:path w="26201" h="58604" extrusionOk="0">
                  <a:moveTo>
                    <a:pt x="5742" y="22424"/>
                  </a:moveTo>
                  <a:cubicBezTo>
                    <a:pt x="5704" y="22426"/>
                    <a:pt x="5689" y="22426"/>
                    <a:pt x="5687" y="22426"/>
                  </a:cubicBezTo>
                  <a:cubicBezTo>
                    <a:pt x="5683" y="22426"/>
                    <a:pt x="5717" y="22425"/>
                    <a:pt x="5742" y="22424"/>
                  </a:cubicBezTo>
                  <a:close/>
                  <a:moveTo>
                    <a:pt x="15230" y="22608"/>
                  </a:moveTo>
                  <a:lnTo>
                    <a:pt x="15230" y="22608"/>
                  </a:lnTo>
                  <a:cubicBezTo>
                    <a:pt x="15231" y="22608"/>
                    <a:pt x="15232" y="22608"/>
                    <a:pt x="15233" y="22608"/>
                  </a:cubicBezTo>
                  <a:lnTo>
                    <a:pt x="15233" y="22608"/>
                  </a:lnTo>
                  <a:cubicBezTo>
                    <a:pt x="15231" y="22608"/>
                    <a:pt x="15230" y="22608"/>
                    <a:pt x="15230" y="22608"/>
                  </a:cubicBezTo>
                  <a:close/>
                  <a:moveTo>
                    <a:pt x="15790" y="22813"/>
                  </a:moveTo>
                  <a:lnTo>
                    <a:pt x="15790" y="22813"/>
                  </a:lnTo>
                  <a:cubicBezTo>
                    <a:pt x="15802" y="22823"/>
                    <a:pt x="15812" y="22831"/>
                    <a:pt x="15820" y="22837"/>
                  </a:cubicBezTo>
                  <a:lnTo>
                    <a:pt x="15820" y="22837"/>
                  </a:lnTo>
                  <a:cubicBezTo>
                    <a:pt x="15810" y="22829"/>
                    <a:pt x="15800" y="22822"/>
                    <a:pt x="15791" y="22813"/>
                  </a:cubicBezTo>
                  <a:lnTo>
                    <a:pt x="15791" y="22813"/>
                  </a:lnTo>
                  <a:cubicBezTo>
                    <a:pt x="15791" y="22813"/>
                    <a:pt x="15791" y="22813"/>
                    <a:pt x="15790" y="22813"/>
                  </a:cubicBezTo>
                  <a:close/>
                  <a:moveTo>
                    <a:pt x="15987" y="22959"/>
                  </a:moveTo>
                  <a:cubicBezTo>
                    <a:pt x="16003" y="22971"/>
                    <a:pt x="16020" y="22982"/>
                    <a:pt x="16035" y="22994"/>
                  </a:cubicBezTo>
                  <a:cubicBezTo>
                    <a:pt x="16016" y="22980"/>
                    <a:pt x="16000" y="22968"/>
                    <a:pt x="15987" y="22959"/>
                  </a:cubicBezTo>
                  <a:close/>
                  <a:moveTo>
                    <a:pt x="16201" y="23148"/>
                  </a:moveTo>
                  <a:cubicBezTo>
                    <a:pt x="16275" y="23214"/>
                    <a:pt x="16300" y="23237"/>
                    <a:pt x="16300" y="23237"/>
                  </a:cubicBezTo>
                  <a:cubicBezTo>
                    <a:pt x="16300" y="23237"/>
                    <a:pt x="16243" y="23186"/>
                    <a:pt x="16201" y="23148"/>
                  </a:cubicBezTo>
                  <a:close/>
                  <a:moveTo>
                    <a:pt x="16412" y="25138"/>
                  </a:moveTo>
                  <a:lnTo>
                    <a:pt x="16412" y="25138"/>
                  </a:lnTo>
                  <a:cubicBezTo>
                    <a:pt x="16412" y="25139"/>
                    <a:pt x="16411" y="25140"/>
                    <a:pt x="16411" y="25141"/>
                  </a:cubicBezTo>
                  <a:lnTo>
                    <a:pt x="16411" y="25141"/>
                  </a:lnTo>
                  <a:cubicBezTo>
                    <a:pt x="16411" y="25140"/>
                    <a:pt x="16412" y="25139"/>
                    <a:pt x="16412" y="25138"/>
                  </a:cubicBezTo>
                  <a:close/>
                  <a:moveTo>
                    <a:pt x="19352" y="36701"/>
                  </a:moveTo>
                  <a:cubicBezTo>
                    <a:pt x="19353" y="36701"/>
                    <a:pt x="19353" y="36701"/>
                    <a:pt x="19354" y="36701"/>
                  </a:cubicBezTo>
                  <a:lnTo>
                    <a:pt x="19354" y="36701"/>
                  </a:lnTo>
                  <a:cubicBezTo>
                    <a:pt x="19354" y="36705"/>
                    <a:pt x="19353" y="36710"/>
                    <a:pt x="19353" y="36714"/>
                  </a:cubicBezTo>
                  <a:lnTo>
                    <a:pt x="19353" y="36714"/>
                  </a:lnTo>
                  <a:cubicBezTo>
                    <a:pt x="19353" y="36709"/>
                    <a:pt x="19353" y="36705"/>
                    <a:pt x="19352" y="36701"/>
                  </a:cubicBezTo>
                  <a:close/>
                  <a:moveTo>
                    <a:pt x="17957" y="36354"/>
                  </a:moveTo>
                  <a:cubicBezTo>
                    <a:pt x="18149" y="36354"/>
                    <a:pt x="18350" y="36377"/>
                    <a:pt x="18618" y="36421"/>
                  </a:cubicBezTo>
                  <a:cubicBezTo>
                    <a:pt x="18581" y="36415"/>
                    <a:pt x="18561" y="36413"/>
                    <a:pt x="18556" y="36413"/>
                  </a:cubicBezTo>
                  <a:cubicBezTo>
                    <a:pt x="18528" y="36413"/>
                    <a:pt x="18808" y="36472"/>
                    <a:pt x="18866" y="36490"/>
                  </a:cubicBezTo>
                  <a:cubicBezTo>
                    <a:pt x="18922" y="36508"/>
                    <a:pt x="18978" y="36530"/>
                    <a:pt x="19034" y="36546"/>
                  </a:cubicBezTo>
                  <a:cubicBezTo>
                    <a:pt x="19046" y="36549"/>
                    <a:pt x="19057" y="36552"/>
                    <a:pt x="19067" y="36555"/>
                  </a:cubicBezTo>
                  <a:lnTo>
                    <a:pt x="19067" y="36555"/>
                  </a:lnTo>
                  <a:cubicBezTo>
                    <a:pt x="19075" y="36559"/>
                    <a:pt x="19085" y="36564"/>
                    <a:pt x="19096" y="36570"/>
                  </a:cubicBezTo>
                  <a:cubicBezTo>
                    <a:pt x="19181" y="36613"/>
                    <a:pt x="19265" y="36655"/>
                    <a:pt x="19348" y="36698"/>
                  </a:cubicBezTo>
                  <a:lnTo>
                    <a:pt x="19348" y="36698"/>
                  </a:lnTo>
                  <a:cubicBezTo>
                    <a:pt x="19350" y="36708"/>
                    <a:pt x="19351" y="36718"/>
                    <a:pt x="19353" y="36728"/>
                  </a:cubicBezTo>
                  <a:lnTo>
                    <a:pt x="19353" y="36728"/>
                  </a:lnTo>
                  <a:cubicBezTo>
                    <a:pt x="19352" y="36754"/>
                    <a:pt x="19348" y="36785"/>
                    <a:pt x="19340" y="36816"/>
                  </a:cubicBezTo>
                  <a:cubicBezTo>
                    <a:pt x="19323" y="36888"/>
                    <a:pt x="19299" y="36960"/>
                    <a:pt x="19280" y="37032"/>
                  </a:cubicBezTo>
                  <a:cubicBezTo>
                    <a:pt x="19276" y="37048"/>
                    <a:pt x="19273" y="37061"/>
                    <a:pt x="19271" y="37070"/>
                  </a:cubicBezTo>
                  <a:lnTo>
                    <a:pt x="19271" y="37070"/>
                  </a:lnTo>
                  <a:cubicBezTo>
                    <a:pt x="19264" y="37079"/>
                    <a:pt x="19254" y="37092"/>
                    <a:pt x="19241" y="37111"/>
                  </a:cubicBezTo>
                  <a:cubicBezTo>
                    <a:pt x="19142" y="37257"/>
                    <a:pt x="19054" y="37402"/>
                    <a:pt x="18938" y="37535"/>
                  </a:cubicBezTo>
                  <a:cubicBezTo>
                    <a:pt x="18876" y="37607"/>
                    <a:pt x="18808" y="37674"/>
                    <a:pt x="18743" y="37742"/>
                  </a:cubicBezTo>
                  <a:cubicBezTo>
                    <a:pt x="18708" y="37778"/>
                    <a:pt x="18671" y="37810"/>
                    <a:pt x="18634" y="37843"/>
                  </a:cubicBezTo>
                  <a:cubicBezTo>
                    <a:pt x="18631" y="37846"/>
                    <a:pt x="18628" y="37849"/>
                    <a:pt x="18625" y="37852"/>
                  </a:cubicBezTo>
                  <a:lnTo>
                    <a:pt x="18625" y="37852"/>
                  </a:lnTo>
                  <a:cubicBezTo>
                    <a:pt x="18623" y="37853"/>
                    <a:pt x="18622" y="37854"/>
                    <a:pt x="18620" y="37856"/>
                  </a:cubicBezTo>
                  <a:cubicBezTo>
                    <a:pt x="18451" y="37993"/>
                    <a:pt x="18273" y="38123"/>
                    <a:pt x="18091" y="38243"/>
                  </a:cubicBezTo>
                  <a:cubicBezTo>
                    <a:pt x="17679" y="38506"/>
                    <a:pt x="17243" y="38733"/>
                    <a:pt x="16791" y="38921"/>
                  </a:cubicBezTo>
                  <a:cubicBezTo>
                    <a:pt x="16233" y="39158"/>
                    <a:pt x="15938" y="39255"/>
                    <a:pt x="15351" y="39401"/>
                  </a:cubicBezTo>
                  <a:cubicBezTo>
                    <a:pt x="14819" y="39535"/>
                    <a:pt x="14276" y="39629"/>
                    <a:pt x="13730" y="39680"/>
                  </a:cubicBezTo>
                  <a:cubicBezTo>
                    <a:pt x="13608" y="39691"/>
                    <a:pt x="13487" y="39701"/>
                    <a:pt x="13364" y="39707"/>
                  </a:cubicBezTo>
                  <a:cubicBezTo>
                    <a:pt x="13348" y="39708"/>
                    <a:pt x="13332" y="39709"/>
                    <a:pt x="13315" y="39710"/>
                  </a:cubicBezTo>
                  <a:lnTo>
                    <a:pt x="13315" y="39710"/>
                  </a:lnTo>
                  <a:cubicBezTo>
                    <a:pt x="13600" y="39178"/>
                    <a:pt x="13950" y="38677"/>
                    <a:pt x="14359" y="38222"/>
                  </a:cubicBezTo>
                  <a:cubicBezTo>
                    <a:pt x="15102" y="37394"/>
                    <a:pt x="16144" y="36693"/>
                    <a:pt x="17152" y="36466"/>
                  </a:cubicBezTo>
                  <a:cubicBezTo>
                    <a:pt x="17487" y="36390"/>
                    <a:pt x="17715" y="36354"/>
                    <a:pt x="17957" y="36354"/>
                  </a:cubicBezTo>
                  <a:close/>
                  <a:moveTo>
                    <a:pt x="9409" y="1"/>
                  </a:moveTo>
                  <a:cubicBezTo>
                    <a:pt x="9281" y="1"/>
                    <a:pt x="9160" y="30"/>
                    <a:pt x="9057" y="97"/>
                  </a:cubicBezTo>
                  <a:lnTo>
                    <a:pt x="9057" y="94"/>
                  </a:lnTo>
                  <a:cubicBezTo>
                    <a:pt x="7445" y="1132"/>
                    <a:pt x="6145" y="2683"/>
                    <a:pt x="5023" y="4215"/>
                  </a:cubicBezTo>
                  <a:cubicBezTo>
                    <a:pt x="3600" y="6163"/>
                    <a:pt x="2415" y="8275"/>
                    <a:pt x="1491" y="10505"/>
                  </a:cubicBezTo>
                  <a:cubicBezTo>
                    <a:pt x="633" y="12581"/>
                    <a:pt x="1" y="14816"/>
                    <a:pt x="69" y="17082"/>
                  </a:cubicBezTo>
                  <a:cubicBezTo>
                    <a:pt x="98" y="18048"/>
                    <a:pt x="288" y="19039"/>
                    <a:pt x="702" y="19917"/>
                  </a:cubicBezTo>
                  <a:cubicBezTo>
                    <a:pt x="1183" y="20938"/>
                    <a:pt x="1863" y="22077"/>
                    <a:pt x="2838" y="22906"/>
                  </a:cubicBezTo>
                  <a:cubicBezTo>
                    <a:pt x="3949" y="23851"/>
                    <a:pt x="5280" y="24228"/>
                    <a:pt x="6653" y="24228"/>
                  </a:cubicBezTo>
                  <a:cubicBezTo>
                    <a:pt x="7272" y="24228"/>
                    <a:pt x="7899" y="24151"/>
                    <a:pt x="8519" y="24017"/>
                  </a:cubicBezTo>
                  <a:cubicBezTo>
                    <a:pt x="10343" y="23619"/>
                    <a:pt x="12084" y="22830"/>
                    <a:pt x="13946" y="22600"/>
                  </a:cubicBezTo>
                  <a:cubicBezTo>
                    <a:pt x="14224" y="22565"/>
                    <a:pt x="14376" y="22546"/>
                    <a:pt x="14541" y="22546"/>
                  </a:cubicBezTo>
                  <a:cubicBezTo>
                    <a:pt x="14671" y="22546"/>
                    <a:pt x="14809" y="22558"/>
                    <a:pt x="15025" y="22582"/>
                  </a:cubicBezTo>
                  <a:cubicBezTo>
                    <a:pt x="15105" y="22592"/>
                    <a:pt x="15184" y="22604"/>
                    <a:pt x="15263" y="22616"/>
                  </a:cubicBezTo>
                  <a:lnTo>
                    <a:pt x="15263" y="22616"/>
                  </a:lnTo>
                  <a:cubicBezTo>
                    <a:pt x="15303" y="22626"/>
                    <a:pt x="15343" y="22635"/>
                    <a:pt x="15382" y="22647"/>
                  </a:cubicBezTo>
                  <a:cubicBezTo>
                    <a:pt x="15457" y="22671"/>
                    <a:pt x="15533" y="22698"/>
                    <a:pt x="15609" y="22723"/>
                  </a:cubicBezTo>
                  <a:lnTo>
                    <a:pt x="15609" y="22723"/>
                  </a:lnTo>
                  <a:cubicBezTo>
                    <a:pt x="15659" y="22749"/>
                    <a:pt x="15712" y="22774"/>
                    <a:pt x="15764" y="22799"/>
                  </a:cubicBezTo>
                  <a:cubicBezTo>
                    <a:pt x="15773" y="22804"/>
                    <a:pt x="15782" y="22809"/>
                    <a:pt x="15790" y="22813"/>
                  </a:cubicBezTo>
                  <a:lnTo>
                    <a:pt x="15790" y="22813"/>
                  </a:lnTo>
                  <a:cubicBezTo>
                    <a:pt x="15786" y="22810"/>
                    <a:pt x="15782" y="22806"/>
                    <a:pt x="15778" y="22803"/>
                  </a:cubicBezTo>
                  <a:lnTo>
                    <a:pt x="15778" y="22803"/>
                  </a:lnTo>
                  <a:cubicBezTo>
                    <a:pt x="15782" y="22806"/>
                    <a:pt x="15786" y="22810"/>
                    <a:pt x="15791" y="22813"/>
                  </a:cubicBezTo>
                  <a:lnTo>
                    <a:pt x="15791" y="22813"/>
                  </a:lnTo>
                  <a:cubicBezTo>
                    <a:pt x="15850" y="22846"/>
                    <a:pt x="15877" y="22870"/>
                    <a:pt x="15871" y="22870"/>
                  </a:cubicBezTo>
                  <a:cubicBezTo>
                    <a:pt x="15867" y="22870"/>
                    <a:pt x="15850" y="22860"/>
                    <a:pt x="15820" y="22837"/>
                  </a:cubicBezTo>
                  <a:lnTo>
                    <a:pt x="15820" y="22837"/>
                  </a:lnTo>
                  <a:cubicBezTo>
                    <a:pt x="15863" y="22870"/>
                    <a:pt x="15908" y="22902"/>
                    <a:pt x="15952" y="22933"/>
                  </a:cubicBezTo>
                  <a:lnTo>
                    <a:pt x="15952" y="22933"/>
                  </a:lnTo>
                  <a:cubicBezTo>
                    <a:pt x="15943" y="22928"/>
                    <a:pt x="15939" y="22925"/>
                    <a:pt x="15938" y="22925"/>
                  </a:cubicBezTo>
                  <a:cubicBezTo>
                    <a:pt x="15932" y="22925"/>
                    <a:pt x="16115" y="23070"/>
                    <a:pt x="16171" y="23120"/>
                  </a:cubicBezTo>
                  <a:cubicBezTo>
                    <a:pt x="16179" y="23127"/>
                    <a:pt x="16186" y="23134"/>
                    <a:pt x="16193" y="23140"/>
                  </a:cubicBezTo>
                  <a:lnTo>
                    <a:pt x="16193" y="23140"/>
                  </a:lnTo>
                  <a:cubicBezTo>
                    <a:pt x="16230" y="23176"/>
                    <a:pt x="16269" y="23210"/>
                    <a:pt x="16305" y="23247"/>
                  </a:cubicBezTo>
                  <a:cubicBezTo>
                    <a:pt x="16361" y="23306"/>
                    <a:pt x="16413" y="23376"/>
                    <a:pt x="16472" y="23428"/>
                  </a:cubicBezTo>
                  <a:lnTo>
                    <a:pt x="16472" y="23428"/>
                  </a:lnTo>
                  <a:cubicBezTo>
                    <a:pt x="16392" y="23356"/>
                    <a:pt x="16363" y="23330"/>
                    <a:pt x="16362" y="23330"/>
                  </a:cubicBezTo>
                  <a:lnTo>
                    <a:pt x="16362" y="23330"/>
                  </a:lnTo>
                  <a:cubicBezTo>
                    <a:pt x="16361" y="23330"/>
                    <a:pt x="16447" y="23411"/>
                    <a:pt x="16489" y="23467"/>
                  </a:cubicBezTo>
                  <a:cubicBezTo>
                    <a:pt x="16498" y="23480"/>
                    <a:pt x="16506" y="23493"/>
                    <a:pt x="16514" y="23507"/>
                  </a:cubicBezTo>
                  <a:lnTo>
                    <a:pt x="16514" y="23507"/>
                  </a:lnTo>
                  <a:cubicBezTo>
                    <a:pt x="16539" y="23572"/>
                    <a:pt x="16567" y="23639"/>
                    <a:pt x="16597" y="23700"/>
                  </a:cubicBezTo>
                  <a:cubicBezTo>
                    <a:pt x="16601" y="23708"/>
                    <a:pt x="16605" y="23715"/>
                    <a:pt x="16608" y="23721"/>
                  </a:cubicBezTo>
                  <a:lnTo>
                    <a:pt x="16608" y="23721"/>
                  </a:lnTo>
                  <a:cubicBezTo>
                    <a:pt x="16608" y="23723"/>
                    <a:pt x="16608" y="23724"/>
                    <a:pt x="16609" y="23726"/>
                  </a:cubicBezTo>
                  <a:cubicBezTo>
                    <a:pt x="16621" y="23802"/>
                    <a:pt x="16639" y="23878"/>
                    <a:pt x="16647" y="23956"/>
                  </a:cubicBezTo>
                  <a:cubicBezTo>
                    <a:pt x="16653" y="24025"/>
                    <a:pt x="16655" y="24092"/>
                    <a:pt x="16658" y="24160"/>
                  </a:cubicBezTo>
                  <a:cubicBezTo>
                    <a:pt x="16658" y="24162"/>
                    <a:pt x="16658" y="24163"/>
                    <a:pt x="16658" y="24164"/>
                  </a:cubicBezTo>
                  <a:lnTo>
                    <a:pt x="16658" y="24164"/>
                  </a:lnTo>
                  <a:cubicBezTo>
                    <a:pt x="16656" y="24191"/>
                    <a:pt x="16654" y="24219"/>
                    <a:pt x="16650" y="24245"/>
                  </a:cubicBezTo>
                  <a:cubicBezTo>
                    <a:pt x="16609" y="24560"/>
                    <a:pt x="16524" y="24868"/>
                    <a:pt x="16401" y="25160"/>
                  </a:cubicBezTo>
                  <a:cubicBezTo>
                    <a:pt x="16400" y="25163"/>
                    <a:pt x="16398" y="25166"/>
                    <a:pt x="16397" y="25169"/>
                  </a:cubicBezTo>
                  <a:lnTo>
                    <a:pt x="16397" y="25169"/>
                  </a:lnTo>
                  <a:cubicBezTo>
                    <a:pt x="16382" y="25201"/>
                    <a:pt x="16367" y="25233"/>
                    <a:pt x="16351" y="25264"/>
                  </a:cubicBezTo>
                  <a:cubicBezTo>
                    <a:pt x="16313" y="25339"/>
                    <a:pt x="16275" y="25413"/>
                    <a:pt x="16235" y="25486"/>
                  </a:cubicBezTo>
                  <a:cubicBezTo>
                    <a:pt x="16137" y="25664"/>
                    <a:pt x="16032" y="25835"/>
                    <a:pt x="15920" y="26001"/>
                  </a:cubicBezTo>
                  <a:cubicBezTo>
                    <a:pt x="15690" y="26344"/>
                    <a:pt x="15442" y="26673"/>
                    <a:pt x="15177" y="26991"/>
                  </a:cubicBezTo>
                  <a:cubicBezTo>
                    <a:pt x="13966" y="28456"/>
                    <a:pt x="12552" y="29742"/>
                    <a:pt x="11243" y="31118"/>
                  </a:cubicBezTo>
                  <a:cubicBezTo>
                    <a:pt x="10048" y="32372"/>
                    <a:pt x="8782" y="33752"/>
                    <a:pt x="8226" y="35431"/>
                  </a:cubicBezTo>
                  <a:cubicBezTo>
                    <a:pt x="7701" y="37022"/>
                    <a:pt x="8263" y="38848"/>
                    <a:pt x="9484" y="39968"/>
                  </a:cubicBezTo>
                  <a:cubicBezTo>
                    <a:pt x="9800" y="40258"/>
                    <a:pt x="10141" y="40502"/>
                    <a:pt x="10499" y="40704"/>
                  </a:cubicBezTo>
                  <a:lnTo>
                    <a:pt x="10499" y="40704"/>
                  </a:lnTo>
                  <a:cubicBezTo>
                    <a:pt x="10290" y="41706"/>
                    <a:pt x="10257" y="42744"/>
                    <a:pt x="10420" y="43759"/>
                  </a:cubicBezTo>
                  <a:cubicBezTo>
                    <a:pt x="10829" y="46302"/>
                    <a:pt x="12410" y="48773"/>
                    <a:pt x="14509" y="50262"/>
                  </a:cubicBezTo>
                  <a:cubicBezTo>
                    <a:pt x="16198" y="51460"/>
                    <a:pt x="18182" y="51989"/>
                    <a:pt x="20141" y="52561"/>
                  </a:cubicBezTo>
                  <a:cubicBezTo>
                    <a:pt x="20575" y="52687"/>
                    <a:pt x="21010" y="52820"/>
                    <a:pt x="21436" y="52973"/>
                  </a:cubicBezTo>
                  <a:cubicBezTo>
                    <a:pt x="21532" y="53007"/>
                    <a:pt x="21628" y="53042"/>
                    <a:pt x="21724" y="53079"/>
                  </a:cubicBezTo>
                  <a:cubicBezTo>
                    <a:pt x="21774" y="53099"/>
                    <a:pt x="21853" y="53132"/>
                    <a:pt x="21887" y="53146"/>
                  </a:cubicBezTo>
                  <a:lnTo>
                    <a:pt x="21887" y="53146"/>
                  </a:lnTo>
                  <a:cubicBezTo>
                    <a:pt x="22068" y="53227"/>
                    <a:pt x="22249" y="53310"/>
                    <a:pt x="22424" y="53403"/>
                  </a:cubicBezTo>
                  <a:cubicBezTo>
                    <a:pt x="22510" y="53448"/>
                    <a:pt x="22593" y="53496"/>
                    <a:pt x="22676" y="53544"/>
                  </a:cubicBezTo>
                  <a:cubicBezTo>
                    <a:pt x="22684" y="53548"/>
                    <a:pt x="22692" y="53552"/>
                    <a:pt x="22699" y="53556"/>
                  </a:cubicBezTo>
                  <a:lnTo>
                    <a:pt x="22699" y="53556"/>
                  </a:lnTo>
                  <a:cubicBezTo>
                    <a:pt x="22704" y="53560"/>
                    <a:pt x="22710" y="53565"/>
                    <a:pt x="22718" y="53571"/>
                  </a:cubicBezTo>
                  <a:cubicBezTo>
                    <a:pt x="22793" y="53628"/>
                    <a:pt x="22873" y="53678"/>
                    <a:pt x="22948" y="53735"/>
                  </a:cubicBezTo>
                  <a:cubicBezTo>
                    <a:pt x="23010" y="53783"/>
                    <a:pt x="23129" y="53916"/>
                    <a:pt x="23133" y="53916"/>
                  </a:cubicBezTo>
                  <a:cubicBezTo>
                    <a:pt x="23135" y="53916"/>
                    <a:pt x="23112" y="53888"/>
                    <a:pt x="23049" y="53811"/>
                  </a:cubicBezTo>
                  <a:lnTo>
                    <a:pt x="23049" y="53811"/>
                  </a:lnTo>
                  <a:cubicBezTo>
                    <a:pt x="23108" y="53882"/>
                    <a:pt x="23183" y="53941"/>
                    <a:pt x="23246" y="54007"/>
                  </a:cubicBezTo>
                  <a:cubicBezTo>
                    <a:pt x="23295" y="54059"/>
                    <a:pt x="23361" y="54139"/>
                    <a:pt x="23363" y="54139"/>
                  </a:cubicBezTo>
                  <a:cubicBezTo>
                    <a:pt x="23363" y="54139"/>
                    <a:pt x="23363" y="54139"/>
                    <a:pt x="23363" y="54139"/>
                  </a:cubicBezTo>
                  <a:lnTo>
                    <a:pt x="23363" y="54139"/>
                  </a:lnTo>
                  <a:cubicBezTo>
                    <a:pt x="23399" y="54187"/>
                    <a:pt x="23434" y="54236"/>
                    <a:pt x="23468" y="54285"/>
                  </a:cubicBezTo>
                  <a:cubicBezTo>
                    <a:pt x="23492" y="54319"/>
                    <a:pt x="23607" y="54516"/>
                    <a:pt x="23612" y="54516"/>
                  </a:cubicBezTo>
                  <a:cubicBezTo>
                    <a:pt x="23613" y="54516"/>
                    <a:pt x="23604" y="54497"/>
                    <a:pt x="23579" y="54448"/>
                  </a:cubicBezTo>
                  <a:lnTo>
                    <a:pt x="23579" y="54448"/>
                  </a:lnTo>
                  <a:cubicBezTo>
                    <a:pt x="24016" y="55277"/>
                    <a:pt x="24114" y="56167"/>
                    <a:pt x="24067" y="57165"/>
                  </a:cubicBezTo>
                  <a:cubicBezTo>
                    <a:pt x="24040" y="57731"/>
                    <a:pt x="24456" y="58196"/>
                    <a:pt x="24941" y="58443"/>
                  </a:cubicBezTo>
                  <a:cubicBezTo>
                    <a:pt x="25080" y="58514"/>
                    <a:pt x="25373" y="58604"/>
                    <a:pt x="25634" y="58604"/>
                  </a:cubicBezTo>
                  <a:cubicBezTo>
                    <a:pt x="25894" y="58604"/>
                    <a:pt x="26124" y="58515"/>
                    <a:pt x="26136" y="58231"/>
                  </a:cubicBezTo>
                  <a:cubicBezTo>
                    <a:pt x="26200" y="56865"/>
                    <a:pt x="26050" y="55539"/>
                    <a:pt x="25369" y="54330"/>
                  </a:cubicBezTo>
                  <a:cubicBezTo>
                    <a:pt x="24801" y="53318"/>
                    <a:pt x="23892" y="52555"/>
                    <a:pt x="22892" y="51992"/>
                  </a:cubicBezTo>
                  <a:cubicBezTo>
                    <a:pt x="20999" y="50926"/>
                    <a:pt x="18775" y="50634"/>
                    <a:pt x="16767" y="49853"/>
                  </a:cubicBezTo>
                  <a:lnTo>
                    <a:pt x="16767" y="49853"/>
                  </a:lnTo>
                  <a:cubicBezTo>
                    <a:pt x="16768" y="49853"/>
                    <a:pt x="16768" y="49853"/>
                    <a:pt x="16768" y="49853"/>
                  </a:cubicBezTo>
                  <a:cubicBezTo>
                    <a:pt x="16768" y="49853"/>
                    <a:pt x="16767" y="49853"/>
                    <a:pt x="16766" y="49852"/>
                  </a:cubicBezTo>
                  <a:lnTo>
                    <a:pt x="16766" y="49852"/>
                  </a:lnTo>
                  <a:cubicBezTo>
                    <a:pt x="16767" y="49853"/>
                    <a:pt x="16767" y="49853"/>
                    <a:pt x="16767" y="49853"/>
                  </a:cubicBezTo>
                  <a:lnTo>
                    <a:pt x="16767" y="49853"/>
                  </a:lnTo>
                  <a:cubicBezTo>
                    <a:pt x="16763" y="49851"/>
                    <a:pt x="16759" y="49849"/>
                    <a:pt x="16753" y="49847"/>
                  </a:cubicBezTo>
                  <a:lnTo>
                    <a:pt x="16753" y="49847"/>
                  </a:lnTo>
                  <a:cubicBezTo>
                    <a:pt x="16758" y="49849"/>
                    <a:pt x="16762" y="49851"/>
                    <a:pt x="16766" y="49852"/>
                  </a:cubicBezTo>
                  <a:lnTo>
                    <a:pt x="16766" y="49852"/>
                  </a:lnTo>
                  <a:cubicBezTo>
                    <a:pt x="16764" y="49852"/>
                    <a:pt x="16762" y="49851"/>
                    <a:pt x="16760" y="49850"/>
                  </a:cubicBezTo>
                  <a:cubicBezTo>
                    <a:pt x="16688" y="49822"/>
                    <a:pt x="16664" y="49812"/>
                    <a:pt x="16665" y="49812"/>
                  </a:cubicBezTo>
                  <a:lnTo>
                    <a:pt x="16665" y="49812"/>
                  </a:lnTo>
                  <a:cubicBezTo>
                    <a:pt x="16666" y="49812"/>
                    <a:pt x="16721" y="49833"/>
                    <a:pt x="16753" y="49847"/>
                  </a:cubicBezTo>
                  <a:lnTo>
                    <a:pt x="16753" y="49847"/>
                  </a:lnTo>
                  <a:cubicBezTo>
                    <a:pt x="16699" y="49823"/>
                    <a:pt x="16647" y="49800"/>
                    <a:pt x="16594" y="49777"/>
                  </a:cubicBezTo>
                  <a:cubicBezTo>
                    <a:pt x="16463" y="49716"/>
                    <a:pt x="16334" y="49658"/>
                    <a:pt x="16206" y="49595"/>
                  </a:cubicBezTo>
                  <a:cubicBezTo>
                    <a:pt x="16093" y="49539"/>
                    <a:pt x="15981" y="49479"/>
                    <a:pt x="15869" y="49419"/>
                  </a:cubicBezTo>
                  <a:cubicBezTo>
                    <a:pt x="15800" y="49380"/>
                    <a:pt x="15732" y="49341"/>
                    <a:pt x="15663" y="49302"/>
                  </a:cubicBezTo>
                  <a:cubicBezTo>
                    <a:pt x="15648" y="49294"/>
                    <a:pt x="15593" y="49260"/>
                    <a:pt x="15552" y="49234"/>
                  </a:cubicBezTo>
                  <a:lnTo>
                    <a:pt x="15552" y="49234"/>
                  </a:lnTo>
                  <a:cubicBezTo>
                    <a:pt x="15489" y="49190"/>
                    <a:pt x="15355" y="49099"/>
                    <a:pt x="15332" y="49082"/>
                  </a:cubicBezTo>
                  <a:cubicBezTo>
                    <a:pt x="15214" y="48997"/>
                    <a:pt x="15104" y="48906"/>
                    <a:pt x="14989" y="48818"/>
                  </a:cubicBezTo>
                  <a:cubicBezTo>
                    <a:pt x="14978" y="48810"/>
                    <a:pt x="14963" y="48798"/>
                    <a:pt x="14949" y="48786"/>
                  </a:cubicBezTo>
                  <a:lnTo>
                    <a:pt x="14949" y="48786"/>
                  </a:lnTo>
                  <a:cubicBezTo>
                    <a:pt x="14920" y="48759"/>
                    <a:pt x="14891" y="48733"/>
                    <a:pt x="14863" y="48706"/>
                  </a:cubicBezTo>
                  <a:cubicBezTo>
                    <a:pt x="14708" y="48559"/>
                    <a:pt x="14561" y="48404"/>
                    <a:pt x="14417" y="48246"/>
                  </a:cubicBezTo>
                  <a:cubicBezTo>
                    <a:pt x="13541" y="47289"/>
                    <a:pt x="12856" y="46101"/>
                    <a:pt x="12578" y="44799"/>
                  </a:cubicBezTo>
                  <a:cubicBezTo>
                    <a:pt x="12337" y="43674"/>
                    <a:pt x="12370" y="42521"/>
                    <a:pt x="12647" y="41430"/>
                  </a:cubicBezTo>
                  <a:lnTo>
                    <a:pt x="12647" y="41430"/>
                  </a:lnTo>
                  <a:cubicBezTo>
                    <a:pt x="13099" y="41503"/>
                    <a:pt x="13561" y="41535"/>
                    <a:pt x="14025" y="41535"/>
                  </a:cubicBezTo>
                  <a:cubicBezTo>
                    <a:pt x="14196" y="41535"/>
                    <a:pt x="14367" y="41531"/>
                    <a:pt x="14538" y="41522"/>
                  </a:cubicBezTo>
                  <a:cubicBezTo>
                    <a:pt x="16157" y="41439"/>
                    <a:pt x="17828" y="40974"/>
                    <a:pt x="19248" y="40191"/>
                  </a:cubicBezTo>
                  <a:cubicBezTo>
                    <a:pt x="20278" y="39623"/>
                    <a:pt x="21519" y="38687"/>
                    <a:pt x="21438" y="37370"/>
                  </a:cubicBezTo>
                  <a:cubicBezTo>
                    <a:pt x="21372" y="36302"/>
                    <a:pt x="20462" y="35607"/>
                    <a:pt x="19582" y="35159"/>
                  </a:cubicBezTo>
                  <a:cubicBezTo>
                    <a:pt x="18782" y="34755"/>
                    <a:pt x="17912" y="34539"/>
                    <a:pt x="17024" y="34539"/>
                  </a:cubicBezTo>
                  <a:cubicBezTo>
                    <a:pt x="16859" y="34539"/>
                    <a:pt x="16694" y="34547"/>
                    <a:pt x="16529" y="34562"/>
                  </a:cubicBezTo>
                  <a:cubicBezTo>
                    <a:pt x="14628" y="34734"/>
                    <a:pt x="12934" y="36006"/>
                    <a:pt x="11867" y="37533"/>
                  </a:cubicBezTo>
                  <a:cubicBezTo>
                    <a:pt x="11486" y="38078"/>
                    <a:pt x="11171" y="38666"/>
                    <a:pt x="10927" y="39283"/>
                  </a:cubicBezTo>
                  <a:lnTo>
                    <a:pt x="10927" y="39283"/>
                  </a:lnTo>
                  <a:cubicBezTo>
                    <a:pt x="10913" y="39274"/>
                    <a:pt x="10898" y="39266"/>
                    <a:pt x="10884" y="39258"/>
                  </a:cubicBezTo>
                  <a:lnTo>
                    <a:pt x="10884" y="39258"/>
                  </a:lnTo>
                  <a:cubicBezTo>
                    <a:pt x="10805" y="39194"/>
                    <a:pt x="10716" y="39124"/>
                    <a:pt x="10632" y="39067"/>
                  </a:cubicBezTo>
                  <a:lnTo>
                    <a:pt x="10632" y="39067"/>
                  </a:lnTo>
                  <a:cubicBezTo>
                    <a:pt x="10730" y="39132"/>
                    <a:pt x="10768" y="39156"/>
                    <a:pt x="10773" y="39156"/>
                  </a:cubicBezTo>
                  <a:cubicBezTo>
                    <a:pt x="10783" y="39156"/>
                    <a:pt x="10623" y="39036"/>
                    <a:pt x="10557" y="38971"/>
                  </a:cubicBezTo>
                  <a:cubicBezTo>
                    <a:pt x="10551" y="38965"/>
                    <a:pt x="10545" y="38959"/>
                    <a:pt x="10540" y="38955"/>
                  </a:cubicBezTo>
                  <a:lnTo>
                    <a:pt x="10540" y="38955"/>
                  </a:lnTo>
                  <a:cubicBezTo>
                    <a:pt x="10533" y="38942"/>
                    <a:pt x="10524" y="38925"/>
                    <a:pt x="10511" y="38904"/>
                  </a:cubicBezTo>
                  <a:cubicBezTo>
                    <a:pt x="10481" y="38856"/>
                    <a:pt x="10390" y="38677"/>
                    <a:pt x="10384" y="38677"/>
                  </a:cubicBezTo>
                  <a:lnTo>
                    <a:pt x="10384" y="38677"/>
                  </a:lnTo>
                  <a:cubicBezTo>
                    <a:pt x="10382" y="38677"/>
                    <a:pt x="10392" y="38704"/>
                    <a:pt x="10425" y="38778"/>
                  </a:cubicBezTo>
                  <a:cubicBezTo>
                    <a:pt x="10375" y="38666"/>
                    <a:pt x="10322" y="38557"/>
                    <a:pt x="10281" y="38444"/>
                  </a:cubicBezTo>
                  <a:cubicBezTo>
                    <a:pt x="10263" y="38396"/>
                    <a:pt x="10247" y="38350"/>
                    <a:pt x="10231" y="38302"/>
                  </a:cubicBezTo>
                  <a:cubicBezTo>
                    <a:pt x="10224" y="38279"/>
                    <a:pt x="10219" y="38265"/>
                    <a:pt x="10216" y="38257"/>
                  </a:cubicBezTo>
                  <a:lnTo>
                    <a:pt x="10216" y="38257"/>
                  </a:lnTo>
                  <a:cubicBezTo>
                    <a:pt x="10213" y="38243"/>
                    <a:pt x="10210" y="38222"/>
                    <a:pt x="10204" y="38191"/>
                  </a:cubicBezTo>
                  <a:cubicBezTo>
                    <a:pt x="10161" y="37963"/>
                    <a:pt x="10131" y="37731"/>
                    <a:pt x="10113" y="37498"/>
                  </a:cubicBezTo>
                  <a:cubicBezTo>
                    <a:pt x="10109" y="37437"/>
                    <a:pt x="10105" y="37412"/>
                    <a:pt x="10102" y="37404"/>
                  </a:cubicBezTo>
                  <a:lnTo>
                    <a:pt x="10102" y="37404"/>
                  </a:lnTo>
                  <a:cubicBezTo>
                    <a:pt x="10105" y="37397"/>
                    <a:pt x="10111" y="37373"/>
                    <a:pt x="10119" y="37308"/>
                  </a:cubicBezTo>
                  <a:cubicBezTo>
                    <a:pt x="10135" y="37183"/>
                    <a:pt x="10151" y="37060"/>
                    <a:pt x="10177" y="36937"/>
                  </a:cubicBezTo>
                  <a:cubicBezTo>
                    <a:pt x="10287" y="36409"/>
                    <a:pt x="10437" y="36087"/>
                    <a:pt x="10667" y="35674"/>
                  </a:cubicBezTo>
                  <a:cubicBezTo>
                    <a:pt x="11890" y="33488"/>
                    <a:pt x="13912" y="31792"/>
                    <a:pt x="15633" y="30014"/>
                  </a:cubicBezTo>
                  <a:cubicBezTo>
                    <a:pt x="16970" y="28632"/>
                    <a:pt x="18959" y="26726"/>
                    <a:pt x="18729" y="24603"/>
                  </a:cubicBezTo>
                  <a:cubicBezTo>
                    <a:pt x="18673" y="24080"/>
                    <a:pt x="18455" y="23566"/>
                    <a:pt x="18158" y="23136"/>
                  </a:cubicBezTo>
                  <a:cubicBezTo>
                    <a:pt x="17990" y="22893"/>
                    <a:pt x="17799" y="22668"/>
                    <a:pt x="17588" y="22461"/>
                  </a:cubicBezTo>
                  <a:cubicBezTo>
                    <a:pt x="17529" y="22403"/>
                    <a:pt x="17338" y="22232"/>
                    <a:pt x="17261" y="22162"/>
                  </a:cubicBezTo>
                  <a:lnTo>
                    <a:pt x="17261" y="22162"/>
                  </a:lnTo>
                  <a:cubicBezTo>
                    <a:pt x="17099" y="22016"/>
                    <a:pt x="16938" y="21868"/>
                    <a:pt x="16764" y="21738"/>
                  </a:cubicBezTo>
                  <a:cubicBezTo>
                    <a:pt x="15822" y="21037"/>
                    <a:pt x="14720" y="20736"/>
                    <a:pt x="13579" y="20736"/>
                  </a:cubicBezTo>
                  <a:cubicBezTo>
                    <a:pt x="13382" y="20736"/>
                    <a:pt x="13184" y="20745"/>
                    <a:pt x="12985" y="20762"/>
                  </a:cubicBezTo>
                  <a:cubicBezTo>
                    <a:pt x="10516" y="20980"/>
                    <a:pt x="8273" y="22299"/>
                    <a:pt x="5785" y="22422"/>
                  </a:cubicBezTo>
                  <a:cubicBezTo>
                    <a:pt x="5771" y="22423"/>
                    <a:pt x="5759" y="22423"/>
                    <a:pt x="5749" y="22424"/>
                  </a:cubicBezTo>
                  <a:lnTo>
                    <a:pt x="5749" y="22424"/>
                  </a:lnTo>
                  <a:cubicBezTo>
                    <a:pt x="5666" y="22424"/>
                    <a:pt x="5584" y="22422"/>
                    <a:pt x="5501" y="22419"/>
                  </a:cubicBezTo>
                  <a:cubicBezTo>
                    <a:pt x="5373" y="22414"/>
                    <a:pt x="5247" y="22405"/>
                    <a:pt x="5119" y="22390"/>
                  </a:cubicBezTo>
                  <a:cubicBezTo>
                    <a:pt x="5049" y="22382"/>
                    <a:pt x="4980" y="22371"/>
                    <a:pt x="4910" y="22362"/>
                  </a:cubicBezTo>
                  <a:cubicBezTo>
                    <a:pt x="4892" y="22359"/>
                    <a:pt x="4878" y="22358"/>
                    <a:pt x="4865" y="22356"/>
                  </a:cubicBezTo>
                  <a:lnTo>
                    <a:pt x="4865" y="22356"/>
                  </a:lnTo>
                  <a:cubicBezTo>
                    <a:pt x="4721" y="22321"/>
                    <a:pt x="4582" y="22268"/>
                    <a:pt x="4437" y="22231"/>
                  </a:cubicBezTo>
                  <a:cubicBezTo>
                    <a:pt x="4429" y="22228"/>
                    <a:pt x="4422" y="22227"/>
                    <a:pt x="4415" y="22225"/>
                  </a:cubicBezTo>
                  <a:lnTo>
                    <a:pt x="4415" y="22225"/>
                  </a:lnTo>
                  <a:cubicBezTo>
                    <a:pt x="4356" y="22197"/>
                    <a:pt x="4298" y="22170"/>
                    <a:pt x="4241" y="22141"/>
                  </a:cubicBezTo>
                  <a:cubicBezTo>
                    <a:pt x="4189" y="22115"/>
                    <a:pt x="4140" y="22084"/>
                    <a:pt x="4087" y="22058"/>
                  </a:cubicBezTo>
                  <a:cubicBezTo>
                    <a:pt x="4082" y="22056"/>
                    <a:pt x="4077" y="22053"/>
                    <a:pt x="4073" y="22051"/>
                  </a:cubicBezTo>
                  <a:lnTo>
                    <a:pt x="4073" y="22051"/>
                  </a:lnTo>
                  <a:cubicBezTo>
                    <a:pt x="4068" y="22047"/>
                    <a:pt x="4064" y="22043"/>
                    <a:pt x="4058" y="22039"/>
                  </a:cubicBezTo>
                  <a:cubicBezTo>
                    <a:pt x="4018" y="22004"/>
                    <a:pt x="3859" y="21880"/>
                    <a:pt x="3808" y="21845"/>
                  </a:cubicBezTo>
                  <a:lnTo>
                    <a:pt x="3808" y="21845"/>
                  </a:lnTo>
                  <a:cubicBezTo>
                    <a:pt x="3771" y="21810"/>
                    <a:pt x="3728" y="21770"/>
                    <a:pt x="3726" y="21767"/>
                  </a:cubicBezTo>
                  <a:cubicBezTo>
                    <a:pt x="3654" y="21697"/>
                    <a:pt x="3589" y="21623"/>
                    <a:pt x="3522" y="21550"/>
                  </a:cubicBezTo>
                  <a:cubicBezTo>
                    <a:pt x="3508" y="21535"/>
                    <a:pt x="3497" y="21523"/>
                    <a:pt x="3487" y="21512"/>
                  </a:cubicBezTo>
                  <a:lnTo>
                    <a:pt x="3487" y="21512"/>
                  </a:lnTo>
                  <a:cubicBezTo>
                    <a:pt x="3484" y="21507"/>
                    <a:pt x="3479" y="21501"/>
                    <a:pt x="3474" y="21494"/>
                  </a:cubicBezTo>
                  <a:cubicBezTo>
                    <a:pt x="3419" y="21422"/>
                    <a:pt x="3365" y="21349"/>
                    <a:pt x="3314" y="21275"/>
                  </a:cubicBezTo>
                  <a:cubicBezTo>
                    <a:pt x="3205" y="21117"/>
                    <a:pt x="3102" y="20952"/>
                    <a:pt x="3007" y="20785"/>
                  </a:cubicBezTo>
                  <a:cubicBezTo>
                    <a:pt x="2931" y="20649"/>
                    <a:pt x="2868" y="20515"/>
                    <a:pt x="2779" y="20344"/>
                  </a:cubicBezTo>
                  <a:cubicBezTo>
                    <a:pt x="2748" y="20284"/>
                    <a:pt x="2728" y="20247"/>
                    <a:pt x="2717" y="20227"/>
                  </a:cubicBezTo>
                  <a:lnTo>
                    <a:pt x="2717" y="20227"/>
                  </a:lnTo>
                  <a:cubicBezTo>
                    <a:pt x="2679" y="20148"/>
                    <a:pt x="2641" y="20070"/>
                    <a:pt x="2605" y="19989"/>
                  </a:cubicBezTo>
                  <a:cubicBezTo>
                    <a:pt x="2351" y="19411"/>
                    <a:pt x="2266" y="19037"/>
                    <a:pt x="2194" y="18361"/>
                  </a:cubicBezTo>
                  <a:cubicBezTo>
                    <a:pt x="1887" y="15500"/>
                    <a:pt x="3049" y="12454"/>
                    <a:pt x="4320" y="9923"/>
                  </a:cubicBezTo>
                  <a:cubicBezTo>
                    <a:pt x="5638" y="7298"/>
                    <a:pt x="7329" y="4706"/>
                    <a:pt x="9493" y="2696"/>
                  </a:cubicBezTo>
                  <a:cubicBezTo>
                    <a:pt x="9857" y="2356"/>
                    <a:pt x="10252" y="2047"/>
                    <a:pt x="10671" y="1776"/>
                  </a:cubicBezTo>
                  <a:cubicBezTo>
                    <a:pt x="11456" y="1270"/>
                    <a:pt x="10251" y="1"/>
                    <a:pt x="9409" y="1"/>
                  </a:cubicBezTo>
                  <a:close/>
                </a:path>
              </a:pathLst>
            </a:custGeom>
            <a:solidFill>
              <a:srgbClr val="DE80D7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0" name="Google Shape;920;p24"/>
            <p:cNvSpPr/>
            <p:nvPr/>
          </p:nvSpPr>
          <p:spPr>
            <a:xfrm>
              <a:off x="715099" y="-749742"/>
              <a:ext cx="748453" cy="1751944"/>
            </a:xfrm>
            <a:custGeom>
              <a:avLst/>
              <a:gdLst/>
              <a:ahLst/>
              <a:cxnLst/>
              <a:rect l="l" t="t" r="r" b="b"/>
              <a:pathLst>
                <a:path w="25831" h="60464" extrusionOk="0">
                  <a:moveTo>
                    <a:pt x="14353" y="21284"/>
                  </a:moveTo>
                  <a:cubicBezTo>
                    <a:pt x="14354" y="21284"/>
                    <a:pt x="14354" y="21284"/>
                    <a:pt x="14354" y="21284"/>
                  </a:cubicBezTo>
                  <a:cubicBezTo>
                    <a:pt x="14354" y="21284"/>
                    <a:pt x="14354" y="21284"/>
                    <a:pt x="14353" y="21284"/>
                  </a:cubicBezTo>
                  <a:close/>
                  <a:moveTo>
                    <a:pt x="14972" y="22124"/>
                  </a:moveTo>
                  <a:cubicBezTo>
                    <a:pt x="14973" y="22126"/>
                    <a:pt x="14974" y="22128"/>
                    <a:pt x="14974" y="22130"/>
                  </a:cubicBezTo>
                  <a:lnTo>
                    <a:pt x="14974" y="22130"/>
                  </a:lnTo>
                  <a:cubicBezTo>
                    <a:pt x="14974" y="22128"/>
                    <a:pt x="14973" y="22126"/>
                    <a:pt x="14972" y="22124"/>
                  </a:cubicBezTo>
                  <a:close/>
                  <a:moveTo>
                    <a:pt x="14144" y="21194"/>
                  </a:moveTo>
                  <a:cubicBezTo>
                    <a:pt x="14170" y="21203"/>
                    <a:pt x="14227" y="21221"/>
                    <a:pt x="14276" y="21236"/>
                  </a:cubicBezTo>
                  <a:lnTo>
                    <a:pt x="14276" y="21236"/>
                  </a:lnTo>
                  <a:cubicBezTo>
                    <a:pt x="14312" y="21272"/>
                    <a:pt x="14362" y="21305"/>
                    <a:pt x="14404" y="21335"/>
                  </a:cubicBezTo>
                  <a:cubicBezTo>
                    <a:pt x="14411" y="21341"/>
                    <a:pt x="14417" y="21345"/>
                    <a:pt x="14421" y="21347"/>
                  </a:cubicBezTo>
                  <a:lnTo>
                    <a:pt x="14421" y="21347"/>
                  </a:lnTo>
                  <a:cubicBezTo>
                    <a:pt x="14423" y="21349"/>
                    <a:pt x="14425" y="21352"/>
                    <a:pt x="14428" y="21354"/>
                  </a:cubicBezTo>
                  <a:cubicBezTo>
                    <a:pt x="14614" y="21565"/>
                    <a:pt x="14726" y="21709"/>
                    <a:pt x="14822" y="21872"/>
                  </a:cubicBezTo>
                  <a:cubicBezTo>
                    <a:pt x="14873" y="21958"/>
                    <a:pt x="14921" y="22046"/>
                    <a:pt x="14971" y="22134"/>
                  </a:cubicBezTo>
                  <a:cubicBezTo>
                    <a:pt x="14977" y="22145"/>
                    <a:pt x="14986" y="22167"/>
                    <a:pt x="14994" y="22184"/>
                  </a:cubicBezTo>
                  <a:lnTo>
                    <a:pt x="14994" y="22184"/>
                  </a:lnTo>
                  <a:cubicBezTo>
                    <a:pt x="15007" y="22225"/>
                    <a:pt x="15019" y="22267"/>
                    <a:pt x="15030" y="22308"/>
                  </a:cubicBezTo>
                  <a:cubicBezTo>
                    <a:pt x="15054" y="22396"/>
                    <a:pt x="15071" y="22485"/>
                    <a:pt x="15086" y="22573"/>
                  </a:cubicBezTo>
                  <a:cubicBezTo>
                    <a:pt x="15088" y="22587"/>
                    <a:pt x="15091" y="22624"/>
                    <a:pt x="15093" y="22643"/>
                  </a:cubicBezTo>
                  <a:lnTo>
                    <a:pt x="15093" y="22643"/>
                  </a:lnTo>
                  <a:cubicBezTo>
                    <a:pt x="15094" y="22677"/>
                    <a:pt x="15095" y="22713"/>
                    <a:pt x="15094" y="22746"/>
                  </a:cubicBezTo>
                  <a:cubicBezTo>
                    <a:pt x="15087" y="22963"/>
                    <a:pt x="15062" y="23180"/>
                    <a:pt x="15017" y="23393"/>
                  </a:cubicBezTo>
                  <a:cubicBezTo>
                    <a:pt x="14942" y="23741"/>
                    <a:pt x="14761" y="24150"/>
                    <a:pt x="14549" y="24538"/>
                  </a:cubicBezTo>
                  <a:cubicBezTo>
                    <a:pt x="13546" y="26367"/>
                    <a:pt x="11836" y="27877"/>
                    <a:pt x="10089" y="28978"/>
                  </a:cubicBezTo>
                  <a:cubicBezTo>
                    <a:pt x="9781" y="29172"/>
                    <a:pt x="9606" y="29280"/>
                    <a:pt x="9368" y="29395"/>
                  </a:cubicBezTo>
                  <a:lnTo>
                    <a:pt x="9368" y="29395"/>
                  </a:lnTo>
                  <a:cubicBezTo>
                    <a:pt x="9239" y="28649"/>
                    <a:pt x="9206" y="27758"/>
                    <a:pt x="9386" y="26920"/>
                  </a:cubicBezTo>
                  <a:cubicBezTo>
                    <a:pt x="9414" y="26780"/>
                    <a:pt x="9453" y="26641"/>
                    <a:pt x="9499" y="26505"/>
                  </a:cubicBezTo>
                  <a:cubicBezTo>
                    <a:pt x="9574" y="26289"/>
                    <a:pt x="9657" y="26075"/>
                    <a:pt x="9748" y="25864"/>
                  </a:cubicBezTo>
                  <a:cubicBezTo>
                    <a:pt x="9946" y="25406"/>
                    <a:pt x="10175" y="24960"/>
                    <a:pt x="10431" y="24529"/>
                  </a:cubicBezTo>
                  <a:cubicBezTo>
                    <a:pt x="10950" y="23648"/>
                    <a:pt x="11550" y="22826"/>
                    <a:pt x="12309" y="22147"/>
                  </a:cubicBezTo>
                  <a:cubicBezTo>
                    <a:pt x="12471" y="22001"/>
                    <a:pt x="12640" y="21864"/>
                    <a:pt x="12817" y="21735"/>
                  </a:cubicBezTo>
                  <a:cubicBezTo>
                    <a:pt x="12913" y="21666"/>
                    <a:pt x="13012" y="21600"/>
                    <a:pt x="13113" y="21537"/>
                  </a:cubicBezTo>
                  <a:cubicBezTo>
                    <a:pt x="13258" y="21444"/>
                    <a:pt x="13201" y="21477"/>
                    <a:pt x="13292" y="21434"/>
                  </a:cubicBezTo>
                  <a:cubicBezTo>
                    <a:pt x="13474" y="21350"/>
                    <a:pt x="13662" y="21279"/>
                    <a:pt x="13857" y="21227"/>
                  </a:cubicBezTo>
                  <a:cubicBezTo>
                    <a:pt x="13862" y="21225"/>
                    <a:pt x="13866" y="21224"/>
                    <a:pt x="13869" y="21223"/>
                  </a:cubicBezTo>
                  <a:lnTo>
                    <a:pt x="13869" y="21223"/>
                  </a:lnTo>
                  <a:cubicBezTo>
                    <a:pt x="13898" y="21219"/>
                    <a:pt x="13928" y="21214"/>
                    <a:pt x="13956" y="21212"/>
                  </a:cubicBezTo>
                  <a:cubicBezTo>
                    <a:pt x="14002" y="21209"/>
                    <a:pt x="14060" y="21209"/>
                    <a:pt x="14106" y="21201"/>
                  </a:cubicBezTo>
                  <a:lnTo>
                    <a:pt x="14106" y="21201"/>
                  </a:lnTo>
                  <a:cubicBezTo>
                    <a:pt x="14186" y="21216"/>
                    <a:pt x="14246" y="21232"/>
                    <a:pt x="14250" y="21232"/>
                  </a:cubicBezTo>
                  <a:cubicBezTo>
                    <a:pt x="14254" y="21232"/>
                    <a:pt x="14224" y="21222"/>
                    <a:pt x="14144" y="21194"/>
                  </a:cubicBezTo>
                  <a:lnTo>
                    <a:pt x="14144" y="21194"/>
                  </a:lnTo>
                  <a:cubicBezTo>
                    <a:pt x="14144" y="21194"/>
                    <a:pt x="14144" y="21194"/>
                    <a:pt x="14144" y="21194"/>
                  </a:cubicBezTo>
                  <a:close/>
                  <a:moveTo>
                    <a:pt x="4782" y="29721"/>
                  </a:moveTo>
                  <a:cubicBezTo>
                    <a:pt x="4783" y="29721"/>
                    <a:pt x="4784" y="29721"/>
                    <a:pt x="4786" y="29722"/>
                  </a:cubicBezTo>
                  <a:lnTo>
                    <a:pt x="4786" y="29722"/>
                  </a:lnTo>
                  <a:cubicBezTo>
                    <a:pt x="4784" y="29721"/>
                    <a:pt x="4783" y="29721"/>
                    <a:pt x="4782" y="29721"/>
                  </a:cubicBezTo>
                  <a:close/>
                  <a:moveTo>
                    <a:pt x="4807" y="29729"/>
                  </a:moveTo>
                  <a:cubicBezTo>
                    <a:pt x="4858" y="29748"/>
                    <a:pt x="4915" y="29780"/>
                    <a:pt x="4910" y="29780"/>
                  </a:cubicBezTo>
                  <a:cubicBezTo>
                    <a:pt x="4907" y="29780"/>
                    <a:pt x="4879" y="29767"/>
                    <a:pt x="4807" y="29729"/>
                  </a:cubicBezTo>
                  <a:close/>
                  <a:moveTo>
                    <a:pt x="17346" y="35867"/>
                  </a:moveTo>
                  <a:cubicBezTo>
                    <a:pt x="17350" y="35867"/>
                    <a:pt x="17373" y="35889"/>
                    <a:pt x="17429" y="35954"/>
                  </a:cubicBezTo>
                  <a:lnTo>
                    <a:pt x="17429" y="35954"/>
                  </a:lnTo>
                  <a:cubicBezTo>
                    <a:pt x="17385" y="35925"/>
                    <a:pt x="17339" y="35867"/>
                    <a:pt x="17346" y="35867"/>
                  </a:cubicBezTo>
                  <a:close/>
                  <a:moveTo>
                    <a:pt x="17569" y="36120"/>
                  </a:moveTo>
                  <a:cubicBezTo>
                    <a:pt x="17608" y="36168"/>
                    <a:pt x="17629" y="36219"/>
                    <a:pt x="17630" y="36232"/>
                  </a:cubicBezTo>
                  <a:lnTo>
                    <a:pt x="17630" y="36232"/>
                  </a:lnTo>
                  <a:cubicBezTo>
                    <a:pt x="17607" y="36195"/>
                    <a:pt x="17586" y="36158"/>
                    <a:pt x="17569" y="36120"/>
                  </a:cubicBezTo>
                  <a:close/>
                  <a:moveTo>
                    <a:pt x="17781" y="36484"/>
                  </a:moveTo>
                  <a:lnTo>
                    <a:pt x="17781" y="36484"/>
                  </a:lnTo>
                  <a:cubicBezTo>
                    <a:pt x="17785" y="36496"/>
                    <a:pt x="17789" y="36508"/>
                    <a:pt x="17793" y="36519"/>
                  </a:cubicBezTo>
                  <a:lnTo>
                    <a:pt x="17793" y="36519"/>
                  </a:lnTo>
                  <a:cubicBezTo>
                    <a:pt x="17789" y="36509"/>
                    <a:pt x="17785" y="36497"/>
                    <a:pt x="17781" y="36484"/>
                  </a:cubicBezTo>
                  <a:close/>
                  <a:moveTo>
                    <a:pt x="17796" y="36527"/>
                  </a:moveTo>
                  <a:cubicBezTo>
                    <a:pt x="17809" y="36560"/>
                    <a:pt x="17817" y="36584"/>
                    <a:pt x="17817" y="36584"/>
                  </a:cubicBezTo>
                  <a:cubicBezTo>
                    <a:pt x="17816" y="36584"/>
                    <a:pt x="17810" y="36567"/>
                    <a:pt x="17796" y="36527"/>
                  </a:cubicBezTo>
                  <a:close/>
                  <a:moveTo>
                    <a:pt x="17985" y="37409"/>
                  </a:moveTo>
                  <a:cubicBezTo>
                    <a:pt x="17985" y="37411"/>
                    <a:pt x="17985" y="37413"/>
                    <a:pt x="17985" y="37414"/>
                  </a:cubicBezTo>
                  <a:cubicBezTo>
                    <a:pt x="17985" y="37413"/>
                    <a:pt x="17985" y="37411"/>
                    <a:pt x="17985" y="37409"/>
                  </a:cubicBezTo>
                  <a:close/>
                  <a:moveTo>
                    <a:pt x="9734" y="1"/>
                  </a:moveTo>
                  <a:cubicBezTo>
                    <a:pt x="9543" y="1"/>
                    <a:pt x="9367" y="52"/>
                    <a:pt x="9231" y="170"/>
                  </a:cubicBezTo>
                  <a:lnTo>
                    <a:pt x="9231" y="173"/>
                  </a:lnTo>
                  <a:cubicBezTo>
                    <a:pt x="8296" y="981"/>
                    <a:pt x="7563" y="2042"/>
                    <a:pt x="6908" y="3084"/>
                  </a:cubicBezTo>
                  <a:cubicBezTo>
                    <a:pt x="6018" y="4499"/>
                    <a:pt x="5258" y="5999"/>
                    <a:pt x="4569" y="7521"/>
                  </a:cubicBezTo>
                  <a:cubicBezTo>
                    <a:pt x="2968" y="11066"/>
                    <a:pt x="1706" y="14822"/>
                    <a:pt x="986" y="18648"/>
                  </a:cubicBezTo>
                  <a:cubicBezTo>
                    <a:pt x="401" y="21749"/>
                    <a:pt x="0" y="25390"/>
                    <a:pt x="1411" y="28336"/>
                  </a:cubicBezTo>
                  <a:cubicBezTo>
                    <a:pt x="2074" y="29719"/>
                    <a:pt x="3230" y="30775"/>
                    <a:pt x="4652" y="31339"/>
                  </a:cubicBezTo>
                  <a:cubicBezTo>
                    <a:pt x="5448" y="31655"/>
                    <a:pt x="6286" y="31781"/>
                    <a:pt x="7129" y="31781"/>
                  </a:cubicBezTo>
                  <a:cubicBezTo>
                    <a:pt x="7534" y="31781"/>
                    <a:pt x="7940" y="31752"/>
                    <a:pt x="8343" y="31701"/>
                  </a:cubicBezTo>
                  <a:lnTo>
                    <a:pt x="8343" y="31701"/>
                  </a:lnTo>
                  <a:cubicBezTo>
                    <a:pt x="8977" y="32515"/>
                    <a:pt x="9817" y="33157"/>
                    <a:pt x="10776" y="33606"/>
                  </a:cubicBezTo>
                  <a:cubicBezTo>
                    <a:pt x="12086" y="34221"/>
                    <a:pt x="13477" y="34524"/>
                    <a:pt x="14870" y="34884"/>
                  </a:cubicBezTo>
                  <a:cubicBezTo>
                    <a:pt x="15477" y="35042"/>
                    <a:pt x="16061" y="35238"/>
                    <a:pt x="16650" y="35451"/>
                  </a:cubicBezTo>
                  <a:lnTo>
                    <a:pt x="16650" y="35451"/>
                  </a:lnTo>
                  <a:cubicBezTo>
                    <a:pt x="16700" y="35476"/>
                    <a:pt x="16752" y="35500"/>
                    <a:pt x="16803" y="35526"/>
                  </a:cubicBezTo>
                  <a:cubicBezTo>
                    <a:pt x="16925" y="35588"/>
                    <a:pt x="17039" y="35663"/>
                    <a:pt x="17158" y="35729"/>
                  </a:cubicBezTo>
                  <a:lnTo>
                    <a:pt x="17158" y="35729"/>
                  </a:lnTo>
                  <a:cubicBezTo>
                    <a:pt x="17208" y="35769"/>
                    <a:pt x="17259" y="35806"/>
                    <a:pt x="17308" y="35846"/>
                  </a:cubicBezTo>
                  <a:cubicBezTo>
                    <a:pt x="17345" y="35876"/>
                    <a:pt x="17387" y="35928"/>
                    <a:pt x="17430" y="35955"/>
                  </a:cubicBezTo>
                  <a:lnTo>
                    <a:pt x="17430" y="35955"/>
                  </a:lnTo>
                  <a:cubicBezTo>
                    <a:pt x="17473" y="36007"/>
                    <a:pt x="17517" y="36058"/>
                    <a:pt x="17560" y="36109"/>
                  </a:cubicBezTo>
                  <a:cubicBezTo>
                    <a:pt x="17563" y="36112"/>
                    <a:pt x="17566" y="36116"/>
                    <a:pt x="17569" y="36119"/>
                  </a:cubicBezTo>
                  <a:lnTo>
                    <a:pt x="17569" y="36119"/>
                  </a:lnTo>
                  <a:cubicBezTo>
                    <a:pt x="17565" y="36111"/>
                    <a:pt x="17562" y="36103"/>
                    <a:pt x="17559" y="36095"/>
                  </a:cubicBezTo>
                  <a:lnTo>
                    <a:pt x="17559" y="36095"/>
                  </a:lnTo>
                  <a:cubicBezTo>
                    <a:pt x="17562" y="36103"/>
                    <a:pt x="17566" y="36112"/>
                    <a:pt x="17569" y="36120"/>
                  </a:cubicBezTo>
                  <a:lnTo>
                    <a:pt x="17569" y="36120"/>
                  </a:lnTo>
                  <a:cubicBezTo>
                    <a:pt x="17569" y="36120"/>
                    <a:pt x="17569" y="36119"/>
                    <a:pt x="17569" y="36119"/>
                  </a:cubicBezTo>
                  <a:lnTo>
                    <a:pt x="17569" y="36119"/>
                  </a:lnTo>
                  <a:cubicBezTo>
                    <a:pt x="17604" y="36204"/>
                    <a:pt x="17623" y="36235"/>
                    <a:pt x="17628" y="36235"/>
                  </a:cubicBezTo>
                  <a:cubicBezTo>
                    <a:pt x="17629" y="36235"/>
                    <a:pt x="17630" y="36234"/>
                    <a:pt x="17630" y="36232"/>
                  </a:cubicBezTo>
                  <a:lnTo>
                    <a:pt x="17630" y="36232"/>
                  </a:lnTo>
                  <a:cubicBezTo>
                    <a:pt x="17675" y="36308"/>
                    <a:pt x="17727" y="36383"/>
                    <a:pt x="17765" y="36459"/>
                  </a:cubicBezTo>
                  <a:cubicBezTo>
                    <a:pt x="17777" y="36483"/>
                    <a:pt x="17787" y="36507"/>
                    <a:pt x="17796" y="36527"/>
                  </a:cubicBezTo>
                  <a:lnTo>
                    <a:pt x="17796" y="36527"/>
                  </a:lnTo>
                  <a:cubicBezTo>
                    <a:pt x="17815" y="36584"/>
                    <a:pt x="17835" y="36640"/>
                    <a:pt x="17851" y="36697"/>
                  </a:cubicBezTo>
                  <a:cubicBezTo>
                    <a:pt x="17896" y="36849"/>
                    <a:pt x="17931" y="37004"/>
                    <a:pt x="17955" y="37162"/>
                  </a:cubicBezTo>
                  <a:cubicBezTo>
                    <a:pt x="17965" y="37227"/>
                    <a:pt x="17973" y="37294"/>
                    <a:pt x="17980" y="37360"/>
                  </a:cubicBezTo>
                  <a:lnTo>
                    <a:pt x="17980" y="37360"/>
                  </a:lnTo>
                  <a:cubicBezTo>
                    <a:pt x="17978" y="37345"/>
                    <a:pt x="17977" y="37339"/>
                    <a:pt x="17977" y="37339"/>
                  </a:cubicBezTo>
                  <a:lnTo>
                    <a:pt x="17977" y="37339"/>
                  </a:lnTo>
                  <a:cubicBezTo>
                    <a:pt x="17975" y="37339"/>
                    <a:pt x="17986" y="37489"/>
                    <a:pt x="17988" y="37531"/>
                  </a:cubicBezTo>
                  <a:cubicBezTo>
                    <a:pt x="17992" y="37739"/>
                    <a:pt x="17985" y="37945"/>
                    <a:pt x="17968" y="38152"/>
                  </a:cubicBezTo>
                  <a:cubicBezTo>
                    <a:pt x="17926" y="38613"/>
                    <a:pt x="17849" y="39068"/>
                    <a:pt x="17738" y="39517"/>
                  </a:cubicBezTo>
                  <a:cubicBezTo>
                    <a:pt x="17100" y="42140"/>
                    <a:pt x="15452" y="44289"/>
                    <a:pt x="14164" y="46616"/>
                  </a:cubicBezTo>
                  <a:cubicBezTo>
                    <a:pt x="12796" y="49087"/>
                    <a:pt x="11733" y="51966"/>
                    <a:pt x="13044" y="54692"/>
                  </a:cubicBezTo>
                  <a:cubicBezTo>
                    <a:pt x="13768" y="56195"/>
                    <a:pt x="15054" y="57465"/>
                    <a:pt x="16581" y="58131"/>
                  </a:cubicBezTo>
                  <a:cubicBezTo>
                    <a:pt x="17907" y="58709"/>
                    <a:pt x="19330" y="58799"/>
                    <a:pt x="20752" y="58927"/>
                  </a:cubicBezTo>
                  <a:cubicBezTo>
                    <a:pt x="21083" y="58957"/>
                    <a:pt x="21414" y="58992"/>
                    <a:pt x="21743" y="59042"/>
                  </a:cubicBezTo>
                  <a:cubicBezTo>
                    <a:pt x="22019" y="59083"/>
                    <a:pt x="22345" y="59149"/>
                    <a:pt x="22477" y="59189"/>
                  </a:cubicBezTo>
                  <a:cubicBezTo>
                    <a:pt x="22634" y="59235"/>
                    <a:pt x="22787" y="59288"/>
                    <a:pt x="22941" y="59344"/>
                  </a:cubicBezTo>
                  <a:cubicBezTo>
                    <a:pt x="22960" y="59350"/>
                    <a:pt x="23053" y="59392"/>
                    <a:pt x="23056" y="59392"/>
                  </a:cubicBezTo>
                  <a:cubicBezTo>
                    <a:pt x="23056" y="59392"/>
                    <a:pt x="23056" y="59392"/>
                    <a:pt x="23056" y="59392"/>
                  </a:cubicBezTo>
                  <a:lnTo>
                    <a:pt x="23056" y="59392"/>
                  </a:lnTo>
                  <a:cubicBezTo>
                    <a:pt x="23108" y="59417"/>
                    <a:pt x="23159" y="59443"/>
                    <a:pt x="23209" y="59471"/>
                  </a:cubicBezTo>
                  <a:cubicBezTo>
                    <a:pt x="23396" y="59570"/>
                    <a:pt x="23589" y="59687"/>
                    <a:pt x="23771" y="59864"/>
                  </a:cubicBezTo>
                  <a:cubicBezTo>
                    <a:pt x="24085" y="60168"/>
                    <a:pt x="24534" y="60464"/>
                    <a:pt x="24991" y="60464"/>
                  </a:cubicBezTo>
                  <a:cubicBezTo>
                    <a:pt x="25105" y="60464"/>
                    <a:pt x="25219" y="60445"/>
                    <a:pt x="25332" y="60404"/>
                  </a:cubicBezTo>
                  <a:cubicBezTo>
                    <a:pt x="25831" y="60222"/>
                    <a:pt x="25805" y="59609"/>
                    <a:pt x="25462" y="59276"/>
                  </a:cubicBezTo>
                  <a:cubicBezTo>
                    <a:pt x="24319" y="58168"/>
                    <a:pt x="22955" y="57554"/>
                    <a:pt x="21386" y="57310"/>
                  </a:cubicBezTo>
                  <a:cubicBezTo>
                    <a:pt x="20177" y="57120"/>
                    <a:pt x="18802" y="57152"/>
                    <a:pt x="17685" y="56867"/>
                  </a:cubicBezTo>
                  <a:cubicBezTo>
                    <a:pt x="17163" y="56735"/>
                    <a:pt x="16720" y="56542"/>
                    <a:pt x="16335" y="56232"/>
                  </a:cubicBezTo>
                  <a:cubicBezTo>
                    <a:pt x="15864" y="55850"/>
                    <a:pt x="15431" y="55292"/>
                    <a:pt x="15132" y="54724"/>
                  </a:cubicBezTo>
                  <a:cubicBezTo>
                    <a:pt x="14560" y="53634"/>
                    <a:pt x="14539" y="52407"/>
                    <a:pt x="14801" y="51227"/>
                  </a:cubicBezTo>
                  <a:cubicBezTo>
                    <a:pt x="15392" y="48554"/>
                    <a:pt x="17202" y="46265"/>
                    <a:pt x="18517" y="43918"/>
                  </a:cubicBezTo>
                  <a:cubicBezTo>
                    <a:pt x="19477" y="42204"/>
                    <a:pt x="20305" y="40076"/>
                    <a:pt x="20188" y="38069"/>
                  </a:cubicBezTo>
                  <a:cubicBezTo>
                    <a:pt x="20097" y="36493"/>
                    <a:pt x="19294" y="35274"/>
                    <a:pt x="17977" y="34429"/>
                  </a:cubicBezTo>
                  <a:cubicBezTo>
                    <a:pt x="16899" y="33737"/>
                    <a:pt x="15619" y="33424"/>
                    <a:pt x="14391" y="33120"/>
                  </a:cubicBezTo>
                  <a:cubicBezTo>
                    <a:pt x="13766" y="32965"/>
                    <a:pt x="13142" y="32815"/>
                    <a:pt x="12528" y="32623"/>
                  </a:cubicBezTo>
                  <a:cubicBezTo>
                    <a:pt x="12220" y="32528"/>
                    <a:pt x="11915" y="32422"/>
                    <a:pt x="11616" y="32301"/>
                  </a:cubicBezTo>
                  <a:cubicBezTo>
                    <a:pt x="11582" y="32287"/>
                    <a:pt x="11538" y="32274"/>
                    <a:pt x="11497" y="32258"/>
                  </a:cubicBezTo>
                  <a:lnTo>
                    <a:pt x="11497" y="32258"/>
                  </a:lnTo>
                  <a:cubicBezTo>
                    <a:pt x="11475" y="32243"/>
                    <a:pt x="11451" y="32229"/>
                    <a:pt x="11429" y="32218"/>
                  </a:cubicBezTo>
                  <a:cubicBezTo>
                    <a:pt x="11285" y="32144"/>
                    <a:pt x="11140" y="32072"/>
                    <a:pt x="11001" y="31991"/>
                  </a:cubicBezTo>
                  <a:cubicBezTo>
                    <a:pt x="10944" y="31958"/>
                    <a:pt x="10888" y="31922"/>
                    <a:pt x="10831" y="31890"/>
                  </a:cubicBezTo>
                  <a:lnTo>
                    <a:pt x="10831" y="31890"/>
                  </a:lnTo>
                  <a:cubicBezTo>
                    <a:pt x="10713" y="31800"/>
                    <a:pt x="10593" y="31716"/>
                    <a:pt x="10480" y="31620"/>
                  </a:cubicBezTo>
                  <a:cubicBezTo>
                    <a:pt x="10448" y="31593"/>
                    <a:pt x="10416" y="31564"/>
                    <a:pt x="10384" y="31535"/>
                  </a:cubicBezTo>
                  <a:lnTo>
                    <a:pt x="10384" y="31535"/>
                  </a:lnTo>
                  <a:cubicBezTo>
                    <a:pt x="10399" y="31550"/>
                    <a:pt x="10405" y="31557"/>
                    <a:pt x="10404" y="31557"/>
                  </a:cubicBezTo>
                  <a:cubicBezTo>
                    <a:pt x="10401" y="31557"/>
                    <a:pt x="10378" y="31537"/>
                    <a:pt x="10337" y="31493"/>
                  </a:cubicBezTo>
                  <a:lnTo>
                    <a:pt x="10337" y="31493"/>
                  </a:lnTo>
                  <a:cubicBezTo>
                    <a:pt x="10353" y="31507"/>
                    <a:pt x="10368" y="31521"/>
                    <a:pt x="10384" y="31535"/>
                  </a:cubicBezTo>
                  <a:lnTo>
                    <a:pt x="10384" y="31535"/>
                  </a:lnTo>
                  <a:cubicBezTo>
                    <a:pt x="10372" y="31524"/>
                    <a:pt x="10356" y="31508"/>
                    <a:pt x="10333" y="31489"/>
                  </a:cubicBezTo>
                  <a:lnTo>
                    <a:pt x="10333" y="31489"/>
                  </a:lnTo>
                  <a:cubicBezTo>
                    <a:pt x="10335" y="31490"/>
                    <a:pt x="10336" y="31491"/>
                    <a:pt x="10337" y="31493"/>
                  </a:cubicBezTo>
                  <a:lnTo>
                    <a:pt x="10337" y="31493"/>
                  </a:lnTo>
                  <a:cubicBezTo>
                    <a:pt x="10324" y="31482"/>
                    <a:pt x="10312" y="31471"/>
                    <a:pt x="10300" y="31460"/>
                  </a:cubicBezTo>
                  <a:lnTo>
                    <a:pt x="10300" y="31460"/>
                  </a:lnTo>
                  <a:cubicBezTo>
                    <a:pt x="10312" y="31471"/>
                    <a:pt x="10323" y="31480"/>
                    <a:pt x="10333" y="31489"/>
                  </a:cubicBezTo>
                  <a:lnTo>
                    <a:pt x="10333" y="31489"/>
                  </a:lnTo>
                  <a:cubicBezTo>
                    <a:pt x="10329" y="31485"/>
                    <a:pt x="10325" y="31480"/>
                    <a:pt x="10320" y="31475"/>
                  </a:cubicBezTo>
                  <a:cubicBezTo>
                    <a:pt x="10275" y="31425"/>
                    <a:pt x="10232" y="31374"/>
                    <a:pt x="10190" y="31324"/>
                  </a:cubicBezTo>
                  <a:lnTo>
                    <a:pt x="10190" y="31324"/>
                  </a:lnTo>
                  <a:cubicBezTo>
                    <a:pt x="10339" y="31271"/>
                    <a:pt x="10485" y="31210"/>
                    <a:pt x="10629" y="31144"/>
                  </a:cubicBezTo>
                  <a:cubicBezTo>
                    <a:pt x="11084" y="30932"/>
                    <a:pt x="11526" y="30690"/>
                    <a:pt x="11948" y="30417"/>
                  </a:cubicBezTo>
                  <a:cubicBezTo>
                    <a:pt x="12907" y="29809"/>
                    <a:pt x="13797" y="29083"/>
                    <a:pt x="14600" y="28281"/>
                  </a:cubicBezTo>
                  <a:cubicBezTo>
                    <a:pt x="15988" y="26898"/>
                    <a:pt x="17752" y="24786"/>
                    <a:pt x="17218" y="22656"/>
                  </a:cubicBezTo>
                  <a:cubicBezTo>
                    <a:pt x="16773" y="20878"/>
                    <a:pt x="15040" y="19461"/>
                    <a:pt x="13254" y="19461"/>
                  </a:cubicBezTo>
                  <a:cubicBezTo>
                    <a:pt x="12761" y="19461"/>
                    <a:pt x="12264" y="19568"/>
                    <a:pt x="11788" y="19806"/>
                  </a:cubicBezTo>
                  <a:cubicBezTo>
                    <a:pt x="9881" y="20762"/>
                    <a:pt x="8485" y="22808"/>
                    <a:pt x="7660" y="24724"/>
                  </a:cubicBezTo>
                  <a:cubicBezTo>
                    <a:pt x="6966" y="26337"/>
                    <a:pt x="6845" y="28259"/>
                    <a:pt x="7404" y="29942"/>
                  </a:cubicBezTo>
                  <a:lnTo>
                    <a:pt x="7404" y="29942"/>
                  </a:lnTo>
                  <a:cubicBezTo>
                    <a:pt x="7265" y="29960"/>
                    <a:pt x="7126" y="29976"/>
                    <a:pt x="6988" y="29987"/>
                  </a:cubicBezTo>
                  <a:cubicBezTo>
                    <a:pt x="6817" y="30002"/>
                    <a:pt x="6646" y="30011"/>
                    <a:pt x="6475" y="30016"/>
                  </a:cubicBezTo>
                  <a:cubicBezTo>
                    <a:pt x="6454" y="30017"/>
                    <a:pt x="6432" y="30017"/>
                    <a:pt x="6411" y="30017"/>
                  </a:cubicBezTo>
                  <a:cubicBezTo>
                    <a:pt x="6373" y="30017"/>
                    <a:pt x="6336" y="30016"/>
                    <a:pt x="6298" y="30016"/>
                  </a:cubicBezTo>
                  <a:cubicBezTo>
                    <a:pt x="6263" y="30016"/>
                    <a:pt x="6229" y="30017"/>
                    <a:pt x="6194" y="30018"/>
                  </a:cubicBezTo>
                  <a:cubicBezTo>
                    <a:pt x="6185" y="30018"/>
                    <a:pt x="6178" y="30018"/>
                    <a:pt x="6172" y="30019"/>
                  </a:cubicBezTo>
                  <a:lnTo>
                    <a:pt x="6172" y="30019"/>
                  </a:lnTo>
                  <a:cubicBezTo>
                    <a:pt x="6159" y="30018"/>
                    <a:pt x="6143" y="30016"/>
                    <a:pt x="6124" y="30015"/>
                  </a:cubicBezTo>
                  <a:cubicBezTo>
                    <a:pt x="5962" y="30000"/>
                    <a:pt x="5801" y="29986"/>
                    <a:pt x="5641" y="29962"/>
                  </a:cubicBezTo>
                  <a:cubicBezTo>
                    <a:pt x="5569" y="29952"/>
                    <a:pt x="5497" y="29938"/>
                    <a:pt x="5425" y="29927"/>
                  </a:cubicBezTo>
                  <a:cubicBezTo>
                    <a:pt x="5404" y="29922"/>
                    <a:pt x="5383" y="29917"/>
                    <a:pt x="5361" y="29912"/>
                  </a:cubicBezTo>
                  <a:lnTo>
                    <a:pt x="5361" y="29912"/>
                  </a:lnTo>
                  <a:cubicBezTo>
                    <a:pt x="5235" y="29864"/>
                    <a:pt x="5095" y="29839"/>
                    <a:pt x="4967" y="29793"/>
                  </a:cubicBezTo>
                  <a:cubicBezTo>
                    <a:pt x="4912" y="29773"/>
                    <a:pt x="4859" y="29746"/>
                    <a:pt x="4805" y="29728"/>
                  </a:cubicBezTo>
                  <a:lnTo>
                    <a:pt x="4805" y="29728"/>
                  </a:lnTo>
                  <a:cubicBezTo>
                    <a:pt x="4801" y="29726"/>
                    <a:pt x="4796" y="29723"/>
                    <a:pt x="4791" y="29721"/>
                  </a:cubicBezTo>
                  <a:cubicBezTo>
                    <a:pt x="4681" y="29662"/>
                    <a:pt x="4573" y="29589"/>
                    <a:pt x="4462" y="29533"/>
                  </a:cubicBezTo>
                  <a:lnTo>
                    <a:pt x="4462" y="29533"/>
                  </a:lnTo>
                  <a:cubicBezTo>
                    <a:pt x="4409" y="29493"/>
                    <a:pt x="4355" y="29453"/>
                    <a:pt x="4304" y="29411"/>
                  </a:cubicBezTo>
                  <a:cubicBezTo>
                    <a:pt x="4255" y="29371"/>
                    <a:pt x="4209" y="29330"/>
                    <a:pt x="4161" y="29290"/>
                  </a:cubicBezTo>
                  <a:lnTo>
                    <a:pt x="4161" y="29290"/>
                  </a:lnTo>
                  <a:cubicBezTo>
                    <a:pt x="4074" y="29187"/>
                    <a:pt x="3976" y="29092"/>
                    <a:pt x="3890" y="28986"/>
                  </a:cubicBezTo>
                  <a:cubicBezTo>
                    <a:pt x="3852" y="28938"/>
                    <a:pt x="3816" y="28888"/>
                    <a:pt x="3776" y="28840"/>
                  </a:cubicBezTo>
                  <a:lnTo>
                    <a:pt x="3776" y="28840"/>
                  </a:lnTo>
                  <a:cubicBezTo>
                    <a:pt x="3704" y="28714"/>
                    <a:pt x="3621" y="28596"/>
                    <a:pt x="3552" y="28468"/>
                  </a:cubicBezTo>
                  <a:cubicBezTo>
                    <a:pt x="3483" y="28342"/>
                    <a:pt x="3417" y="28214"/>
                    <a:pt x="3358" y="28082"/>
                  </a:cubicBezTo>
                  <a:cubicBezTo>
                    <a:pt x="3330" y="28019"/>
                    <a:pt x="3304" y="27955"/>
                    <a:pt x="3277" y="27893"/>
                  </a:cubicBezTo>
                  <a:cubicBezTo>
                    <a:pt x="3275" y="27890"/>
                    <a:pt x="3274" y="27887"/>
                    <a:pt x="3272" y="27884"/>
                  </a:cubicBezTo>
                  <a:lnTo>
                    <a:pt x="3272" y="27884"/>
                  </a:lnTo>
                  <a:cubicBezTo>
                    <a:pt x="3263" y="27860"/>
                    <a:pt x="3255" y="27837"/>
                    <a:pt x="3246" y="27813"/>
                  </a:cubicBezTo>
                  <a:cubicBezTo>
                    <a:pt x="3031" y="27192"/>
                    <a:pt x="2881" y="26553"/>
                    <a:pt x="2798" y="25901"/>
                  </a:cubicBezTo>
                  <a:cubicBezTo>
                    <a:pt x="2774" y="25728"/>
                    <a:pt x="2756" y="25556"/>
                    <a:pt x="2738" y="25382"/>
                  </a:cubicBezTo>
                  <a:cubicBezTo>
                    <a:pt x="2736" y="25356"/>
                    <a:pt x="2734" y="25339"/>
                    <a:pt x="2733" y="25326"/>
                  </a:cubicBezTo>
                  <a:lnTo>
                    <a:pt x="2733" y="25326"/>
                  </a:lnTo>
                  <a:cubicBezTo>
                    <a:pt x="2733" y="25320"/>
                    <a:pt x="2732" y="25299"/>
                    <a:pt x="2729" y="25246"/>
                  </a:cubicBezTo>
                  <a:cubicBezTo>
                    <a:pt x="2722" y="25149"/>
                    <a:pt x="2716" y="25053"/>
                    <a:pt x="2713" y="24955"/>
                  </a:cubicBezTo>
                  <a:cubicBezTo>
                    <a:pt x="2694" y="24567"/>
                    <a:pt x="2690" y="24179"/>
                    <a:pt x="2698" y="23791"/>
                  </a:cubicBezTo>
                  <a:cubicBezTo>
                    <a:pt x="2719" y="22957"/>
                    <a:pt x="2783" y="22126"/>
                    <a:pt x="2890" y="21299"/>
                  </a:cubicBezTo>
                  <a:cubicBezTo>
                    <a:pt x="3357" y="17632"/>
                    <a:pt x="4406" y="14162"/>
                    <a:pt x="5766" y="10761"/>
                  </a:cubicBezTo>
                  <a:cubicBezTo>
                    <a:pt x="6900" y="7918"/>
                    <a:pt x="8229" y="4980"/>
                    <a:pt x="10153" y="2571"/>
                  </a:cubicBezTo>
                  <a:cubicBezTo>
                    <a:pt x="10192" y="2521"/>
                    <a:pt x="10232" y="2472"/>
                    <a:pt x="10272" y="2422"/>
                  </a:cubicBezTo>
                  <a:cubicBezTo>
                    <a:pt x="10293" y="2397"/>
                    <a:pt x="10316" y="2371"/>
                    <a:pt x="10337" y="2345"/>
                  </a:cubicBezTo>
                  <a:lnTo>
                    <a:pt x="10337" y="2345"/>
                  </a:lnTo>
                  <a:cubicBezTo>
                    <a:pt x="10410" y="2262"/>
                    <a:pt x="10484" y="2180"/>
                    <a:pt x="10560" y="2099"/>
                  </a:cubicBezTo>
                  <a:cubicBezTo>
                    <a:pt x="10715" y="1935"/>
                    <a:pt x="10876" y="1778"/>
                    <a:pt x="11047" y="1630"/>
                  </a:cubicBezTo>
                  <a:cubicBezTo>
                    <a:pt x="11750" y="1024"/>
                    <a:pt x="10588" y="1"/>
                    <a:pt x="973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1" name="Google Shape;921;p24"/>
            <p:cNvSpPr/>
            <p:nvPr/>
          </p:nvSpPr>
          <p:spPr>
            <a:xfrm rot="-2225305">
              <a:off x="8513182" y="3745809"/>
              <a:ext cx="435765" cy="1423073"/>
            </a:xfrm>
            <a:custGeom>
              <a:avLst/>
              <a:gdLst/>
              <a:ahLst/>
              <a:cxnLst/>
              <a:rect l="l" t="t" r="r" b="b"/>
              <a:pathLst>
                <a:path w="15040" h="49116" extrusionOk="0">
                  <a:moveTo>
                    <a:pt x="2622" y="0"/>
                  </a:moveTo>
                  <a:cubicBezTo>
                    <a:pt x="2279" y="0"/>
                    <a:pt x="1966" y="93"/>
                    <a:pt x="1911" y="396"/>
                  </a:cubicBezTo>
                  <a:lnTo>
                    <a:pt x="1909" y="396"/>
                  </a:lnTo>
                  <a:cubicBezTo>
                    <a:pt x="1170" y="4445"/>
                    <a:pt x="0" y="8600"/>
                    <a:pt x="387" y="12750"/>
                  </a:cubicBezTo>
                  <a:cubicBezTo>
                    <a:pt x="561" y="14618"/>
                    <a:pt x="1107" y="16551"/>
                    <a:pt x="2154" y="18121"/>
                  </a:cubicBezTo>
                  <a:cubicBezTo>
                    <a:pt x="2937" y="19295"/>
                    <a:pt x="4098" y="20091"/>
                    <a:pt x="5333" y="20727"/>
                  </a:cubicBezTo>
                  <a:cubicBezTo>
                    <a:pt x="5897" y="21017"/>
                    <a:pt x="6464" y="21298"/>
                    <a:pt x="7006" y="21629"/>
                  </a:cubicBezTo>
                  <a:cubicBezTo>
                    <a:pt x="7157" y="21722"/>
                    <a:pt x="7306" y="21818"/>
                    <a:pt x="7453" y="21917"/>
                  </a:cubicBezTo>
                  <a:cubicBezTo>
                    <a:pt x="7485" y="21938"/>
                    <a:pt x="7517" y="21961"/>
                    <a:pt x="7548" y="21983"/>
                  </a:cubicBezTo>
                  <a:lnTo>
                    <a:pt x="7548" y="21983"/>
                  </a:lnTo>
                  <a:cubicBezTo>
                    <a:pt x="7581" y="22006"/>
                    <a:pt x="7646" y="22053"/>
                    <a:pt x="7673" y="22075"/>
                  </a:cubicBezTo>
                  <a:cubicBezTo>
                    <a:pt x="8022" y="22350"/>
                    <a:pt x="8354" y="22636"/>
                    <a:pt x="8675" y="22942"/>
                  </a:cubicBezTo>
                  <a:cubicBezTo>
                    <a:pt x="9261" y="23505"/>
                    <a:pt x="9958" y="24216"/>
                    <a:pt x="10290" y="24815"/>
                  </a:cubicBezTo>
                  <a:cubicBezTo>
                    <a:pt x="10641" y="25447"/>
                    <a:pt x="10772" y="25871"/>
                    <a:pt x="10764" y="26580"/>
                  </a:cubicBezTo>
                  <a:cubicBezTo>
                    <a:pt x="10758" y="27147"/>
                    <a:pt x="10613" y="27661"/>
                    <a:pt x="10386" y="28272"/>
                  </a:cubicBezTo>
                  <a:cubicBezTo>
                    <a:pt x="10124" y="28975"/>
                    <a:pt x="9796" y="29652"/>
                    <a:pt x="9488" y="30336"/>
                  </a:cubicBezTo>
                  <a:cubicBezTo>
                    <a:pt x="8680" y="32128"/>
                    <a:pt x="8081" y="33925"/>
                    <a:pt x="7886" y="35895"/>
                  </a:cubicBezTo>
                  <a:cubicBezTo>
                    <a:pt x="7421" y="40569"/>
                    <a:pt x="9649" y="44705"/>
                    <a:pt x="12362" y="48335"/>
                  </a:cubicBezTo>
                  <a:cubicBezTo>
                    <a:pt x="12712" y="48804"/>
                    <a:pt x="13393" y="49116"/>
                    <a:pt x="13996" y="49116"/>
                  </a:cubicBezTo>
                  <a:cubicBezTo>
                    <a:pt x="14077" y="49116"/>
                    <a:pt x="14156" y="49110"/>
                    <a:pt x="14233" y="49099"/>
                  </a:cubicBezTo>
                  <a:cubicBezTo>
                    <a:pt x="14838" y="49007"/>
                    <a:pt x="15039" y="48506"/>
                    <a:pt x="14674" y="48017"/>
                  </a:cubicBezTo>
                  <a:cubicBezTo>
                    <a:pt x="12375" y="44940"/>
                    <a:pt x="10450" y="41528"/>
                    <a:pt x="10539" y="37574"/>
                  </a:cubicBezTo>
                  <a:cubicBezTo>
                    <a:pt x="10582" y="35627"/>
                    <a:pt x="11092" y="33807"/>
                    <a:pt x="11860" y="32032"/>
                  </a:cubicBezTo>
                  <a:cubicBezTo>
                    <a:pt x="12415" y="30756"/>
                    <a:pt x="13130" y="29495"/>
                    <a:pt x="13381" y="28113"/>
                  </a:cubicBezTo>
                  <a:cubicBezTo>
                    <a:pt x="13662" y="26562"/>
                    <a:pt x="13156" y="25164"/>
                    <a:pt x="12210" y="23930"/>
                  </a:cubicBezTo>
                  <a:cubicBezTo>
                    <a:pt x="11103" y="22484"/>
                    <a:pt x="9622" y="21198"/>
                    <a:pt x="8047" y="20286"/>
                  </a:cubicBezTo>
                  <a:cubicBezTo>
                    <a:pt x="7510" y="19976"/>
                    <a:pt x="6951" y="19707"/>
                    <a:pt x="6403" y="19418"/>
                  </a:cubicBezTo>
                  <a:cubicBezTo>
                    <a:pt x="6175" y="19298"/>
                    <a:pt x="5948" y="19174"/>
                    <a:pt x="5729" y="19040"/>
                  </a:cubicBezTo>
                  <a:cubicBezTo>
                    <a:pt x="5620" y="18972"/>
                    <a:pt x="5515" y="18900"/>
                    <a:pt x="5408" y="18830"/>
                  </a:cubicBezTo>
                  <a:lnTo>
                    <a:pt x="5408" y="18830"/>
                  </a:lnTo>
                  <a:cubicBezTo>
                    <a:pt x="5469" y="18869"/>
                    <a:pt x="5496" y="18885"/>
                    <a:pt x="5499" y="18885"/>
                  </a:cubicBezTo>
                  <a:cubicBezTo>
                    <a:pt x="5510" y="18885"/>
                    <a:pt x="5241" y="18695"/>
                    <a:pt x="5178" y="18640"/>
                  </a:cubicBezTo>
                  <a:cubicBezTo>
                    <a:pt x="5143" y="18610"/>
                    <a:pt x="5024" y="18496"/>
                    <a:pt x="4968" y="18445"/>
                  </a:cubicBezTo>
                  <a:lnTo>
                    <a:pt x="4968" y="18445"/>
                  </a:lnTo>
                  <a:cubicBezTo>
                    <a:pt x="4920" y="18388"/>
                    <a:pt x="4796" y="18249"/>
                    <a:pt x="4763" y="18207"/>
                  </a:cubicBezTo>
                  <a:cubicBezTo>
                    <a:pt x="4657" y="18078"/>
                    <a:pt x="4558" y="17942"/>
                    <a:pt x="4465" y="17803"/>
                  </a:cubicBezTo>
                  <a:cubicBezTo>
                    <a:pt x="4323" y="17589"/>
                    <a:pt x="4379" y="17678"/>
                    <a:pt x="4247" y="17421"/>
                  </a:cubicBezTo>
                  <a:cubicBezTo>
                    <a:pt x="3831" y="16626"/>
                    <a:pt x="3531" y="15749"/>
                    <a:pt x="3333" y="14875"/>
                  </a:cubicBezTo>
                  <a:cubicBezTo>
                    <a:pt x="2838" y="12678"/>
                    <a:pt x="3021" y="10352"/>
                    <a:pt x="3328" y="8143"/>
                  </a:cubicBezTo>
                  <a:cubicBezTo>
                    <a:pt x="3640" y="5903"/>
                    <a:pt x="4151" y="3699"/>
                    <a:pt x="4556" y="1476"/>
                  </a:cubicBezTo>
                  <a:cubicBezTo>
                    <a:pt x="4673" y="841"/>
                    <a:pt x="4080" y="390"/>
                    <a:pt x="3545" y="171"/>
                  </a:cubicBezTo>
                  <a:cubicBezTo>
                    <a:pt x="3375" y="102"/>
                    <a:pt x="2981" y="0"/>
                    <a:pt x="2622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2" name="Google Shape;922;p24"/>
            <p:cNvSpPr/>
            <p:nvPr/>
          </p:nvSpPr>
          <p:spPr>
            <a:xfrm>
              <a:off x="8054827" y="-79728"/>
              <a:ext cx="1054835" cy="1431162"/>
            </a:xfrm>
            <a:custGeom>
              <a:avLst/>
              <a:gdLst/>
              <a:ahLst/>
              <a:cxnLst/>
              <a:rect l="l" t="t" r="r" b="b"/>
              <a:pathLst>
                <a:path w="36405" h="49393" extrusionOk="0">
                  <a:moveTo>
                    <a:pt x="14570" y="18820"/>
                  </a:moveTo>
                  <a:cubicBezTo>
                    <a:pt x="14571" y="18820"/>
                    <a:pt x="14584" y="18822"/>
                    <a:pt x="14618" y="18826"/>
                  </a:cubicBezTo>
                  <a:lnTo>
                    <a:pt x="14618" y="18826"/>
                  </a:lnTo>
                  <a:cubicBezTo>
                    <a:pt x="14592" y="18823"/>
                    <a:pt x="14569" y="18820"/>
                    <a:pt x="14570" y="18820"/>
                  </a:cubicBezTo>
                  <a:close/>
                  <a:moveTo>
                    <a:pt x="14649" y="18829"/>
                  </a:moveTo>
                  <a:cubicBezTo>
                    <a:pt x="14656" y="18830"/>
                    <a:pt x="14663" y="18831"/>
                    <a:pt x="14671" y="18831"/>
                  </a:cubicBezTo>
                  <a:cubicBezTo>
                    <a:pt x="14664" y="18831"/>
                    <a:pt x="14656" y="18830"/>
                    <a:pt x="14649" y="18829"/>
                  </a:cubicBezTo>
                  <a:close/>
                  <a:moveTo>
                    <a:pt x="4756" y="1"/>
                  </a:moveTo>
                  <a:cubicBezTo>
                    <a:pt x="4233" y="1"/>
                    <a:pt x="3605" y="121"/>
                    <a:pt x="3325" y="476"/>
                  </a:cubicBezTo>
                  <a:lnTo>
                    <a:pt x="3326" y="476"/>
                  </a:lnTo>
                  <a:cubicBezTo>
                    <a:pt x="2008" y="2142"/>
                    <a:pt x="1178" y="4142"/>
                    <a:pt x="699" y="6201"/>
                  </a:cubicBezTo>
                  <a:cubicBezTo>
                    <a:pt x="189" y="8379"/>
                    <a:pt x="0" y="10711"/>
                    <a:pt x="513" y="12908"/>
                  </a:cubicBezTo>
                  <a:cubicBezTo>
                    <a:pt x="1037" y="15152"/>
                    <a:pt x="2290" y="16981"/>
                    <a:pt x="4410" y="17964"/>
                  </a:cubicBezTo>
                  <a:cubicBezTo>
                    <a:pt x="5998" y="18700"/>
                    <a:pt x="7727" y="18857"/>
                    <a:pt x="9460" y="18857"/>
                  </a:cubicBezTo>
                  <a:cubicBezTo>
                    <a:pt x="10349" y="18857"/>
                    <a:pt x="11239" y="18815"/>
                    <a:pt x="12111" y="18790"/>
                  </a:cubicBezTo>
                  <a:cubicBezTo>
                    <a:pt x="12453" y="18779"/>
                    <a:pt x="12794" y="18772"/>
                    <a:pt x="13136" y="18772"/>
                  </a:cubicBezTo>
                  <a:cubicBezTo>
                    <a:pt x="13425" y="18772"/>
                    <a:pt x="13714" y="18777"/>
                    <a:pt x="14003" y="18790"/>
                  </a:cubicBezTo>
                  <a:cubicBezTo>
                    <a:pt x="14159" y="18796"/>
                    <a:pt x="14314" y="18804"/>
                    <a:pt x="14471" y="18815"/>
                  </a:cubicBezTo>
                  <a:cubicBezTo>
                    <a:pt x="14524" y="18819"/>
                    <a:pt x="14579" y="18823"/>
                    <a:pt x="14634" y="18828"/>
                  </a:cubicBezTo>
                  <a:lnTo>
                    <a:pt x="14634" y="18828"/>
                  </a:lnTo>
                  <a:cubicBezTo>
                    <a:pt x="14656" y="18831"/>
                    <a:pt x="14684" y="18835"/>
                    <a:pt x="14720" y="18839"/>
                  </a:cubicBezTo>
                  <a:cubicBezTo>
                    <a:pt x="15027" y="18879"/>
                    <a:pt x="15332" y="18924"/>
                    <a:pt x="15635" y="18988"/>
                  </a:cubicBezTo>
                  <a:cubicBezTo>
                    <a:pt x="16640" y="19200"/>
                    <a:pt x="17890" y="19807"/>
                    <a:pt x="18695" y="20664"/>
                  </a:cubicBezTo>
                  <a:cubicBezTo>
                    <a:pt x="19527" y="21549"/>
                    <a:pt x="20224" y="22576"/>
                    <a:pt x="20570" y="23749"/>
                  </a:cubicBezTo>
                  <a:cubicBezTo>
                    <a:pt x="20886" y="24819"/>
                    <a:pt x="20955" y="25940"/>
                    <a:pt x="20971" y="27052"/>
                  </a:cubicBezTo>
                  <a:cubicBezTo>
                    <a:pt x="20990" y="28322"/>
                    <a:pt x="20957" y="29591"/>
                    <a:pt x="21038" y="30859"/>
                  </a:cubicBezTo>
                  <a:cubicBezTo>
                    <a:pt x="21109" y="31947"/>
                    <a:pt x="21323" y="33040"/>
                    <a:pt x="21492" y="34117"/>
                  </a:cubicBezTo>
                  <a:cubicBezTo>
                    <a:pt x="21808" y="36134"/>
                    <a:pt x="22180" y="38161"/>
                    <a:pt x="22863" y="40093"/>
                  </a:cubicBezTo>
                  <a:cubicBezTo>
                    <a:pt x="23527" y="41973"/>
                    <a:pt x="24467" y="43754"/>
                    <a:pt x="25866" y="45194"/>
                  </a:cubicBezTo>
                  <a:cubicBezTo>
                    <a:pt x="27515" y="46892"/>
                    <a:pt x="29609" y="48042"/>
                    <a:pt x="31850" y="48764"/>
                  </a:cubicBezTo>
                  <a:cubicBezTo>
                    <a:pt x="32564" y="48994"/>
                    <a:pt x="33293" y="49180"/>
                    <a:pt x="34025" y="49343"/>
                  </a:cubicBezTo>
                  <a:cubicBezTo>
                    <a:pt x="34171" y="49376"/>
                    <a:pt x="34339" y="49393"/>
                    <a:pt x="34515" y="49393"/>
                  </a:cubicBezTo>
                  <a:cubicBezTo>
                    <a:pt x="35034" y="49393"/>
                    <a:pt x="35624" y="49242"/>
                    <a:pt x="35945" y="48906"/>
                  </a:cubicBezTo>
                  <a:cubicBezTo>
                    <a:pt x="36405" y="48427"/>
                    <a:pt x="35742" y="48132"/>
                    <a:pt x="35343" y="48042"/>
                  </a:cubicBezTo>
                  <a:cubicBezTo>
                    <a:pt x="33117" y="47542"/>
                    <a:pt x="30972" y="46657"/>
                    <a:pt x="29210" y="45162"/>
                  </a:cubicBezTo>
                  <a:cubicBezTo>
                    <a:pt x="27772" y="43941"/>
                    <a:pt x="26721" y="42297"/>
                    <a:pt x="25997" y="40569"/>
                  </a:cubicBezTo>
                  <a:cubicBezTo>
                    <a:pt x="25240" y="38761"/>
                    <a:pt x="24837" y="36808"/>
                    <a:pt x="24506" y="34883"/>
                  </a:cubicBezTo>
                  <a:cubicBezTo>
                    <a:pt x="24332" y="33863"/>
                    <a:pt x="24182" y="32837"/>
                    <a:pt x="24032" y="31813"/>
                  </a:cubicBezTo>
                  <a:cubicBezTo>
                    <a:pt x="23850" y="30583"/>
                    <a:pt x="23821" y="29356"/>
                    <a:pt x="23820" y="28115"/>
                  </a:cubicBezTo>
                  <a:cubicBezTo>
                    <a:pt x="23818" y="25859"/>
                    <a:pt x="23799" y="23608"/>
                    <a:pt x="22609" y="21606"/>
                  </a:cubicBezTo>
                  <a:cubicBezTo>
                    <a:pt x="21187" y="19216"/>
                    <a:pt x="18762" y="17862"/>
                    <a:pt x="16038" y="17537"/>
                  </a:cubicBezTo>
                  <a:cubicBezTo>
                    <a:pt x="15248" y="17443"/>
                    <a:pt x="14457" y="17412"/>
                    <a:pt x="13665" y="17412"/>
                  </a:cubicBezTo>
                  <a:cubicBezTo>
                    <a:pt x="13152" y="17412"/>
                    <a:pt x="12639" y="17425"/>
                    <a:pt x="12124" y="17443"/>
                  </a:cubicBezTo>
                  <a:cubicBezTo>
                    <a:pt x="11515" y="17466"/>
                    <a:pt x="10907" y="17489"/>
                    <a:pt x="10298" y="17494"/>
                  </a:cubicBezTo>
                  <a:cubicBezTo>
                    <a:pt x="10236" y="17495"/>
                    <a:pt x="10174" y="17495"/>
                    <a:pt x="10111" y="17495"/>
                  </a:cubicBezTo>
                  <a:cubicBezTo>
                    <a:pt x="9884" y="17495"/>
                    <a:pt x="9657" y="17492"/>
                    <a:pt x="9429" y="17485"/>
                  </a:cubicBezTo>
                  <a:cubicBezTo>
                    <a:pt x="9274" y="17480"/>
                    <a:pt x="9119" y="17472"/>
                    <a:pt x="8966" y="17464"/>
                  </a:cubicBezTo>
                  <a:cubicBezTo>
                    <a:pt x="8913" y="17460"/>
                    <a:pt x="8629" y="17434"/>
                    <a:pt x="8602" y="17434"/>
                  </a:cubicBezTo>
                  <a:cubicBezTo>
                    <a:pt x="8594" y="17434"/>
                    <a:pt x="8608" y="17436"/>
                    <a:pt x="8656" y="17442"/>
                  </a:cubicBezTo>
                  <a:cubicBezTo>
                    <a:pt x="8063" y="17371"/>
                    <a:pt x="7584" y="17285"/>
                    <a:pt x="7114" y="17128"/>
                  </a:cubicBezTo>
                  <a:cubicBezTo>
                    <a:pt x="6585" y="16956"/>
                    <a:pt x="6084" y="16707"/>
                    <a:pt x="5625" y="16392"/>
                  </a:cubicBezTo>
                  <a:cubicBezTo>
                    <a:pt x="4850" y="15860"/>
                    <a:pt x="4275" y="15020"/>
                    <a:pt x="3874" y="14167"/>
                  </a:cubicBezTo>
                  <a:cubicBezTo>
                    <a:pt x="2983" y="12275"/>
                    <a:pt x="2927" y="10002"/>
                    <a:pt x="3176" y="7962"/>
                  </a:cubicBezTo>
                  <a:cubicBezTo>
                    <a:pt x="3430" y="5869"/>
                    <a:pt x="4087" y="3764"/>
                    <a:pt x="5152" y="1939"/>
                  </a:cubicBezTo>
                  <a:cubicBezTo>
                    <a:pt x="5360" y="1578"/>
                    <a:pt x="5592" y="1233"/>
                    <a:pt x="5847" y="906"/>
                  </a:cubicBezTo>
                  <a:cubicBezTo>
                    <a:pt x="6232" y="418"/>
                    <a:pt x="5708" y="123"/>
                    <a:pt x="5245" y="40"/>
                  </a:cubicBezTo>
                  <a:cubicBezTo>
                    <a:pt x="5108" y="15"/>
                    <a:pt x="4938" y="1"/>
                    <a:pt x="475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3" name="Google Shape;923;p24"/>
            <p:cNvSpPr/>
            <p:nvPr/>
          </p:nvSpPr>
          <p:spPr>
            <a:xfrm>
              <a:off x="8877766" y="3133802"/>
              <a:ext cx="463049" cy="786208"/>
            </a:xfrm>
            <a:custGeom>
              <a:avLst/>
              <a:gdLst/>
              <a:ahLst/>
              <a:cxnLst/>
              <a:rect l="l" t="t" r="r" b="b"/>
              <a:pathLst>
                <a:path w="15981" h="27134" extrusionOk="0">
                  <a:moveTo>
                    <a:pt x="7190" y="14865"/>
                  </a:moveTo>
                  <a:lnTo>
                    <a:pt x="7180" y="14871"/>
                  </a:lnTo>
                  <a:lnTo>
                    <a:pt x="7180" y="14871"/>
                  </a:lnTo>
                  <a:cubicBezTo>
                    <a:pt x="7185" y="14868"/>
                    <a:pt x="7188" y="14866"/>
                    <a:pt x="7190" y="14865"/>
                  </a:cubicBezTo>
                  <a:close/>
                  <a:moveTo>
                    <a:pt x="2881" y="21722"/>
                  </a:moveTo>
                  <a:cubicBezTo>
                    <a:pt x="2871" y="21757"/>
                    <a:pt x="2867" y="21770"/>
                    <a:pt x="2867" y="21770"/>
                  </a:cubicBezTo>
                  <a:cubicBezTo>
                    <a:pt x="2867" y="21770"/>
                    <a:pt x="2874" y="21744"/>
                    <a:pt x="2881" y="21722"/>
                  </a:cubicBezTo>
                  <a:close/>
                  <a:moveTo>
                    <a:pt x="14455" y="0"/>
                  </a:moveTo>
                  <a:cubicBezTo>
                    <a:pt x="14202" y="0"/>
                    <a:pt x="13948" y="49"/>
                    <a:pt x="13799" y="99"/>
                  </a:cubicBezTo>
                  <a:cubicBezTo>
                    <a:pt x="13337" y="254"/>
                    <a:pt x="12754" y="641"/>
                    <a:pt x="12862" y="1200"/>
                  </a:cubicBezTo>
                  <a:lnTo>
                    <a:pt x="12862" y="1198"/>
                  </a:lnTo>
                  <a:cubicBezTo>
                    <a:pt x="13145" y="2655"/>
                    <a:pt x="13322" y="4133"/>
                    <a:pt x="13276" y="5620"/>
                  </a:cubicBezTo>
                  <a:cubicBezTo>
                    <a:pt x="13259" y="6238"/>
                    <a:pt x="13198" y="6853"/>
                    <a:pt x="13094" y="7464"/>
                  </a:cubicBezTo>
                  <a:cubicBezTo>
                    <a:pt x="13001" y="8000"/>
                    <a:pt x="12872" y="8502"/>
                    <a:pt x="12738" y="8889"/>
                  </a:cubicBezTo>
                  <a:cubicBezTo>
                    <a:pt x="12580" y="9350"/>
                    <a:pt x="12383" y="9798"/>
                    <a:pt x="12155" y="10229"/>
                  </a:cubicBezTo>
                  <a:cubicBezTo>
                    <a:pt x="12051" y="10424"/>
                    <a:pt x="11939" y="10612"/>
                    <a:pt x="11822" y="10801"/>
                  </a:cubicBezTo>
                  <a:cubicBezTo>
                    <a:pt x="11798" y="10840"/>
                    <a:pt x="11783" y="10864"/>
                    <a:pt x="11775" y="10878"/>
                  </a:cubicBezTo>
                  <a:lnTo>
                    <a:pt x="11775" y="10878"/>
                  </a:lnTo>
                  <a:cubicBezTo>
                    <a:pt x="11766" y="10890"/>
                    <a:pt x="11749" y="10913"/>
                    <a:pt x="11719" y="10956"/>
                  </a:cubicBezTo>
                  <a:cubicBezTo>
                    <a:pt x="11650" y="11053"/>
                    <a:pt x="11581" y="11151"/>
                    <a:pt x="11509" y="11245"/>
                  </a:cubicBezTo>
                  <a:cubicBezTo>
                    <a:pt x="11239" y="11600"/>
                    <a:pt x="10949" y="11937"/>
                    <a:pt x="10637" y="12255"/>
                  </a:cubicBezTo>
                  <a:cubicBezTo>
                    <a:pt x="10556" y="12338"/>
                    <a:pt x="10472" y="12418"/>
                    <a:pt x="10391" y="12499"/>
                  </a:cubicBezTo>
                  <a:cubicBezTo>
                    <a:pt x="10459" y="12431"/>
                    <a:pt x="10484" y="12406"/>
                    <a:pt x="10483" y="12406"/>
                  </a:cubicBezTo>
                  <a:lnTo>
                    <a:pt x="10483" y="12406"/>
                  </a:lnTo>
                  <a:cubicBezTo>
                    <a:pt x="10482" y="12406"/>
                    <a:pt x="10350" y="12535"/>
                    <a:pt x="10313" y="12569"/>
                  </a:cubicBezTo>
                  <a:cubicBezTo>
                    <a:pt x="10142" y="12724"/>
                    <a:pt x="9966" y="12876"/>
                    <a:pt x="9789" y="13021"/>
                  </a:cubicBezTo>
                  <a:cubicBezTo>
                    <a:pt x="9102" y="13587"/>
                    <a:pt x="8370" y="14092"/>
                    <a:pt x="7629" y="14579"/>
                  </a:cubicBezTo>
                  <a:cubicBezTo>
                    <a:pt x="7455" y="14692"/>
                    <a:pt x="7281" y="14806"/>
                    <a:pt x="7108" y="14919"/>
                  </a:cubicBezTo>
                  <a:cubicBezTo>
                    <a:pt x="7080" y="14937"/>
                    <a:pt x="7064" y="14947"/>
                    <a:pt x="7056" y="14953"/>
                  </a:cubicBezTo>
                  <a:lnTo>
                    <a:pt x="7056" y="14953"/>
                  </a:lnTo>
                  <a:lnTo>
                    <a:pt x="7180" y="14871"/>
                  </a:lnTo>
                  <a:lnTo>
                    <a:pt x="7180" y="14871"/>
                  </a:lnTo>
                  <a:cubicBezTo>
                    <a:pt x="7147" y="14893"/>
                    <a:pt x="7049" y="14957"/>
                    <a:pt x="7049" y="14957"/>
                  </a:cubicBezTo>
                  <a:cubicBezTo>
                    <a:pt x="7049" y="14957"/>
                    <a:pt x="7051" y="14955"/>
                    <a:pt x="7056" y="14953"/>
                  </a:cubicBezTo>
                  <a:lnTo>
                    <a:pt x="7056" y="14953"/>
                  </a:lnTo>
                  <a:lnTo>
                    <a:pt x="7046" y="14959"/>
                  </a:lnTo>
                  <a:lnTo>
                    <a:pt x="6530" y="15291"/>
                  </a:lnTo>
                  <a:cubicBezTo>
                    <a:pt x="6166" y="15526"/>
                    <a:pt x="5803" y="15761"/>
                    <a:pt x="5445" y="16004"/>
                  </a:cubicBezTo>
                  <a:cubicBezTo>
                    <a:pt x="3923" y="17034"/>
                    <a:pt x="2501" y="18220"/>
                    <a:pt x="1502" y="19781"/>
                  </a:cubicBezTo>
                  <a:cubicBezTo>
                    <a:pt x="172" y="21859"/>
                    <a:pt x="1" y="24332"/>
                    <a:pt x="291" y="26723"/>
                  </a:cubicBezTo>
                  <a:cubicBezTo>
                    <a:pt x="330" y="27041"/>
                    <a:pt x="683" y="27133"/>
                    <a:pt x="1039" y="27133"/>
                  </a:cubicBezTo>
                  <a:cubicBezTo>
                    <a:pt x="1300" y="27133"/>
                    <a:pt x="1563" y="27083"/>
                    <a:pt x="1702" y="27036"/>
                  </a:cubicBezTo>
                  <a:cubicBezTo>
                    <a:pt x="2196" y="26870"/>
                    <a:pt x="2707" y="26503"/>
                    <a:pt x="2638" y="25936"/>
                  </a:cubicBezTo>
                  <a:cubicBezTo>
                    <a:pt x="2502" y="24818"/>
                    <a:pt x="2499" y="23669"/>
                    <a:pt x="2692" y="22557"/>
                  </a:cubicBezTo>
                  <a:cubicBezTo>
                    <a:pt x="2734" y="22316"/>
                    <a:pt x="2790" y="22079"/>
                    <a:pt x="2847" y="21841"/>
                  </a:cubicBezTo>
                  <a:cubicBezTo>
                    <a:pt x="2859" y="21799"/>
                    <a:pt x="2871" y="21757"/>
                    <a:pt x="2883" y="21714"/>
                  </a:cubicBezTo>
                  <a:lnTo>
                    <a:pt x="2883" y="21714"/>
                  </a:lnTo>
                  <a:cubicBezTo>
                    <a:pt x="2885" y="21706"/>
                    <a:pt x="2887" y="21699"/>
                    <a:pt x="2889" y="21694"/>
                  </a:cubicBezTo>
                  <a:cubicBezTo>
                    <a:pt x="2934" y="21555"/>
                    <a:pt x="2980" y="21420"/>
                    <a:pt x="3030" y="21284"/>
                  </a:cubicBezTo>
                  <a:cubicBezTo>
                    <a:pt x="3183" y="20873"/>
                    <a:pt x="3371" y="20477"/>
                    <a:pt x="3593" y="20098"/>
                  </a:cubicBezTo>
                  <a:cubicBezTo>
                    <a:pt x="3643" y="20012"/>
                    <a:pt x="3697" y="19928"/>
                    <a:pt x="3750" y="19841"/>
                  </a:cubicBezTo>
                  <a:cubicBezTo>
                    <a:pt x="3751" y="19840"/>
                    <a:pt x="3751" y="19840"/>
                    <a:pt x="3752" y="19839"/>
                  </a:cubicBezTo>
                  <a:lnTo>
                    <a:pt x="3752" y="19839"/>
                  </a:lnTo>
                  <a:cubicBezTo>
                    <a:pt x="3773" y="19806"/>
                    <a:pt x="3796" y="19774"/>
                    <a:pt x="3819" y="19742"/>
                  </a:cubicBezTo>
                  <a:cubicBezTo>
                    <a:pt x="3945" y="19562"/>
                    <a:pt x="4079" y="19388"/>
                    <a:pt x="4220" y="19218"/>
                  </a:cubicBezTo>
                  <a:cubicBezTo>
                    <a:pt x="4346" y="19066"/>
                    <a:pt x="4477" y="18919"/>
                    <a:pt x="4613" y="18776"/>
                  </a:cubicBezTo>
                  <a:cubicBezTo>
                    <a:pt x="4688" y="18696"/>
                    <a:pt x="4763" y="18618"/>
                    <a:pt x="4841" y="18541"/>
                  </a:cubicBezTo>
                  <a:cubicBezTo>
                    <a:pt x="4872" y="18511"/>
                    <a:pt x="4903" y="18480"/>
                    <a:pt x="4935" y="18450"/>
                  </a:cubicBezTo>
                  <a:cubicBezTo>
                    <a:pt x="4936" y="18449"/>
                    <a:pt x="4938" y="18448"/>
                    <a:pt x="4939" y="18447"/>
                  </a:cubicBezTo>
                  <a:lnTo>
                    <a:pt x="4939" y="18447"/>
                  </a:lnTo>
                  <a:cubicBezTo>
                    <a:pt x="5577" y="17885"/>
                    <a:pt x="6250" y="17362"/>
                    <a:pt x="6955" y="16883"/>
                  </a:cubicBezTo>
                  <a:cubicBezTo>
                    <a:pt x="7321" y="16633"/>
                    <a:pt x="7693" y="16392"/>
                    <a:pt x="8065" y="16151"/>
                  </a:cubicBezTo>
                  <a:cubicBezTo>
                    <a:pt x="8070" y="16148"/>
                    <a:pt x="8075" y="16145"/>
                    <a:pt x="8078" y="16142"/>
                  </a:cubicBezTo>
                  <a:lnTo>
                    <a:pt x="8078" y="16142"/>
                  </a:lnTo>
                  <a:cubicBezTo>
                    <a:pt x="8084" y="16138"/>
                    <a:pt x="8090" y="16134"/>
                    <a:pt x="8097" y="16130"/>
                  </a:cubicBezTo>
                  <a:lnTo>
                    <a:pt x="8586" y="15817"/>
                  </a:lnTo>
                  <a:cubicBezTo>
                    <a:pt x="8779" y="15692"/>
                    <a:pt x="8972" y="15566"/>
                    <a:pt x="9164" y="15440"/>
                  </a:cubicBezTo>
                  <a:cubicBezTo>
                    <a:pt x="9897" y="14961"/>
                    <a:pt x="10623" y="14464"/>
                    <a:pt x="11302" y="13911"/>
                  </a:cubicBezTo>
                  <a:cubicBezTo>
                    <a:pt x="12829" y="12670"/>
                    <a:pt x="14140" y="11143"/>
                    <a:pt x="14867" y="9294"/>
                  </a:cubicBezTo>
                  <a:cubicBezTo>
                    <a:pt x="15981" y="6464"/>
                    <a:pt x="15776" y="3342"/>
                    <a:pt x="15211" y="412"/>
                  </a:cubicBezTo>
                  <a:cubicBezTo>
                    <a:pt x="15149" y="94"/>
                    <a:pt x="14803" y="0"/>
                    <a:pt x="14455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24" name="Google Shape;924;p24"/>
          <p:cNvSpPr/>
          <p:nvPr/>
        </p:nvSpPr>
        <p:spPr>
          <a:xfrm>
            <a:off x="490235" y="464946"/>
            <a:ext cx="11211531" cy="5928109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5" name="Google Shape;925;p24"/>
          <p:cNvSpPr txBox="1">
            <a:spLocks noGrp="1"/>
          </p:cNvSpPr>
          <p:nvPr>
            <p:ph type="subTitle" idx="1"/>
          </p:nvPr>
        </p:nvSpPr>
        <p:spPr>
          <a:xfrm>
            <a:off x="2436817" y="4496033"/>
            <a:ext cx="3054800" cy="6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933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26" name="Google Shape;926;p24"/>
          <p:cNvSpPr txBox="1">
            <a:spLocks noGrp="1"/>
          </p:cNvSpPr>
          <p:nvPr>
            <p:ph type="subTitle" idx="2"/>
          </p:nvPr>
        </p:nvSpPr>
        <p:spPr>
          <a:xfrm>
            <a:off x="6700384" y="4496033"/>
            <a:ext cx="3054800" cy="6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933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27" name="Google Shape;927;p24"/>
          <p:cNvSpPr txBox="1">
            <a:spLocks noGrp="1"/>
          </p:cNvSpPr>
          <p:nvPr>
            <p:ph type="subTitle" idx="3"/>
          </p:nvPr>
        </p:nvSpPr>
        <p:spPr>
          <a:xfrm>
            <a:off x="2436817" y="5147133"/>
            <a:ext cx="3054800" cy="6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8" name="Google Shape;928;p24"/>
          <p:cNvSpPr txBox="1">
            <a:spLocks noGrp="1"/>
          </p:cNvSpPr>
          <p:nvPr>
            <p:ph type="subTitle" idx="4"/>
          </p:nvPr>
        </p:nvSpPr>
        <p:spPr>
          <a:xfrm>
            <a:off x="6700384" y="5147133"/>
            <a:ext cx="3054800" cy="6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9" name="Google Shape;929;p24"/>
          <p:cNvSpPr txBox="1">
            <a:spLocks noGrp="1"/>
          </p:cNvSpPr>
          <p:nvPr>
            <p:ph type="title"/>
          </p:nvPr>
        </p:nvSpPr>
        <p:spPr>
          <a:xfrm>
            <a:off x="960000" y="1076233"/>
            <a:ext cx="10272000" cy="6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800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30" name="Google Shape;930;p24"/>
          <p:cNvSpPr/>
          <p:nvPr/>
        </p:nvSpPr>
        <p:spPr>
          <a:xfrm flipH="1">
            <a:off x="259984" y="5462595"/>
            <a:ext cx="725341" cy="1246388"/>
          </a:xfrm>
          <a:custGeom>
            <a:avLst/>
            <a:gdLst/>
            <a:ahLst/>
            <a:cxnLst/>
            <a:rect l="l" t="t" r="r" b="b"/>
            <a:pathLst>
              <a:path w="18775" h="32262" extrusionOk="0">
                <a:moveTo>
                  <a:pt x="11539" y="9839"/>
                </a:moveTo>
                <a:cubicBezTo>
                  <a:pt x="11540" y="9839"/>
                  <a:pt x="11541" y="9839"/>
                  <a:pt x="11542" y="9839"/>
                </a:cubicBezTo>
                <a:lnTo>
                  <a:pt x="11542" y="9839"/>
                </a:lnTo>
                <a:cubicBezTo>
                  <a:pt x="11542" y="9839"/>
                  <a:pt x="11543" y="9840"/>
                  <a:pt x="11543" y="9840"/>
                </a:cubicBezTo>
                <a:lnTo>
                  <a:pt x="11543" y="9840"/>
                </a:lnTo>
                <a:cubicBezTo>
                  <a:pt x="11542" y="9839"/>
                  <a:pt x="11540" y="9839"/>
                  <a:pt x="11539" y="9839"/>
                </a:cubicBezTo>
                <a:close/>
                <a:moveTo>
                  <a:pt x="10445" y="9705"/>
                </a:moveTo>
                <a:cubicBezTo>
                  <a:pt x="10662" y="9705"/>
                  <a:pt x="10879" y="9721"/>
                  <a:pt x="11095" y="9752"/>
                </a:cubicBezTo>
                <a:lnTo>
                  <a:pt x="11095" y="9752"/>
                </a:lnTo>
                <a:cubicBezTo>
                  <a:pt x="11229" y="10795"/>
                  <a:pt x="10928" y="11809"/>
                  <a:pt x="10083" y="12588"/>
                </a:cubicBezTo>
                <a:cubicBezTo>
                  <a:pt x="9204" y="13399"/>
                  <a:pt x="7980" y="13766"/>
                  <a:pt x="6789" y="13766"/>
                </a:cubicBezTo>
                <a:cubicBezTo>
                  <a:pt x="6551" y="13766"/>
                  <a:pt x="6314" y="13751"/>
                  <a:pt x="6081" y="13723"/>
                </a:cubicBezTo>
                <a:cubicBezTo>
                  <a:pt x="5889" y="13699"/>
                  <a:pt x="5740" y="13676"/>
                  <a:pt x="5598" y="13647"/>
                </a:cubicBezTo>
                <a:lnTo>
                  <a:pt x="5598" y="13647"/>
                </a:lnTo>
                <a:cubicBezTo>
                  <a:pt x="6034" y="12537"/>
                  <a:pt x="6747" y="11427"/>
                  <a:pt x="7709" y="10660"/>
                </a:cubicBezTo>
                <a:cubicBezTo>
                  <a:pt x="8507" y="10024"/>
                  <a:pt x="9470" y="9705"/>
                  <a:pt x="10445" y="9705"/>
                </a:cubicBezTo>
                <a:close/>
                <a:moveTo>
                  <a:pt x="14564" y="19435"/>
                </a:moveTo>
                <a:lnTo>
                  <a:pt x="14564" y="19435"/>
                </a:lnTo>
                <a:cubicBezTo>
                  <a:pt x="14564" y="19444"/>
                  <a:pt x="14564" y="19453"/>
                  <a:pt x="14564" y="19461"/>
                </a:cubicBezTo>
                <a:lnTo>
                  <a:pt x="14564" y="19461"/>
                </a:lnTo>
                <a:cubicBezTo>
                  <a:pt x="14564" y="19461"/>
                  <a:pt x="14563" y="19461"/>
                  <a:pt x="14563" y="19461"/>
                </a:cubicBezTo>
                <a:lnTo>
                  <a:pt x="14563" y="19461"/>
                </a:lnTo>
                <a:cubicBezTo>
                  <a:pt x="14563" y="19453"/>
                  <a:pt x="14564" y="19445"/>
                  <a:pt x="14564" y="19435"/>
                </a:cubicBezTo>
                <a:close/>
                <a:moveTo>
                  <a:pt x="14428" y="19664"/>
                </a:moveTo>
                <a:lnTo>
                  <a:pt x="14428" y="19664"/>
                </a:lnTo>
                <a:cubicBezTo>
                  <a:pt x="14436" y="19665"/>
                  <a:pt x="14444" y="19667"/>
                  <a:pt x="14452" y="19669"/>
                </a:cubicBezTo>
                <a:cubicBezTo>
                  <a:pt x="14443" y="19667"/>
                  <a:pt x="14435" y="19665"/>
                  <a:pt x="14428" y="19664"/>
                </a:cubicBezTo>
                <a:close/>
                <a:moveTo>
                  <a:pt x="14531" y="19694"/>
                </a:moveTo>
                <a:lnTo>
                  <a:pt x="14531" y="19694"/>
                </a:lnTo>
                <a:cubicBezTo>
                  <a:pt x="14531" y="19694"/>
                  <a:pt x="14531" y="19694"/>
                  <a:pt x="14531" y="19695"/>
                </a:cubicBezTo>
                <a:lnTo>
                  <a:pt x="14531" y="19695"/>
                </a:lnTo>
                <a:cubicBezTo>
                  <a:pt x="14531" y="19696"/>
                  <a:pt x="14530" y="19697"/>
                  <a:pt x="14530" y="19698"/>
                </a:cubicBezTo>
                <a:lnTo>
                  <a:pt x="14530" y="19698"/>
                </a:lnTo>
                <a:cubicBezTo>
                  <a:pt x="14530" y="19697"/>
                  <a:pt x="14530" y="19696"/>
                  <a:pt x="14531" y="19694"/>
                </a:cubicBezTo>
                <a:close/>
                <a:moveTo>
                  <a:pt x="14779" y="19781"/>
                </a:moveTo>
                <a:cubicBezTo>
                  <a:pt x="14780" y="19781"/>
                  <a:pt x="14781" y="19782"/>
                  <a:pt x="14782" y="19782"/>
                </a:cubicBezTo>
                <a:lnTo>
                  <a:pt x="14782" y="19782"/>
                </a:lnTo>
                <a:cubicBezTo>
                  <a:pt x="14814" y="19800"/>
                  <a:pt x="14847" y="19818"/>
                  <a:pt x="14880" y="19835"/>
                </a:cubicBezTo>
                <a:lnTo>
                  <a:pt x="14880" y="19835"/>
                </a:lnTo>
                <a:cubicBezTo>
                  <a:pt x="14885" y="19839"/>
                  <a:pt x="14888" y="19841"/>
                  <a:pt x="14887" y="19841"/>
                </a:cubicBezTo>
                <a:cubicBezTo>
                  <a:pt x="14883" y="19841"/>
                  <a:pt x="14854" y="19826"/>
                  <a:pt x="14779" y="19781"/>
                </a:cubicBezTo>
                <a:close/>
                <a:moveTo>
                  <a:pt x="5402" y="20224"/>
                </a:moveTo>
                <a:lnTo>
                  <a:pt x="5402" y="20224"/>
                </a:lnTo>
                <a:cubicBezTo>
                  <a:pt x="5403" y="20227"/>
                  <a:pt x="5404" y="20230"/>
                  <a:pt x="5405" y="20233"/>
                </a:cubicBezTo>
                <a:cubicBezTo>
                  <a:pt x="5404" y="20229"/>
                  <a:pt x="5403" y="20227"/>
                  <a:pt x="5402" y="20224"/>
                </a:cubicBezTo>
                <a:close/>
                <a:moveTo>
                  <a:pt x="6201" y="21492"/>
                </a:moveTo>
                <a:cubicBezTo>
                  <a:pt x="6209" y="21500"/>
                  <a:pt x="6216" y="21507"/>
                  <a:pt x="6220" y="21512"/>
                </a:cubicBezTo>
                <a:lnTo>
                  <a:pt x="6220" y="21512"/>
                </a:lnTo>
                <a:cubicBezTo>
                  <a:pt x="6211" y="21507"/>
                  <a:pt x="6204" y="21503"/>
                  <a:pt x="6203" y="21503"/>
                </a:cubicBezTo>
                <a:lnTo>
                  <a:pt x="6203" y="21503"/>
                </a:lnTo>
                <a:cubicBezTo>
                  <a:pt x="6201" y="21503"/>
                  <a:pt x="6207" y="21509"/>
                  <a:pt x="6227" y="21522"/>
                </a:cubicBezTo>
                <a:lnTo>
                  <a:pt x="6227" y="21522"/>
                </a:lnTo>
                <a:cubicBezTo>
                  <a:pt x="6227" y="21521"/>
                  <a:pt x="6224" y="21517"/>
                  <a:pt x="6220" y="21512"/>
                </a:cubicBezTo>
                <a:lnTo>
                  <a:pt x="6220" y="21512"/>
                </a:lnTo>
                <a:cubicBezTo>
                  <a:pt x="6225" y="21514"/>
                  <a:pt x="6229" y="21517"/>
                  <a:pt x="6235" y="21520"/>
                </a:cubicBezTo>
                <a:lnTo>
                  <a:pt x="6235" y="21520"/>
                </a:lnTo>
                <a:cubicBezTo>
                  <a:pt x="6221" y="21509"/>
                  <a:pt x="6209" y="21499"/>
                  <a:pt x="6201" y="21492"/>
                </a:cubicBezTo>
                <a:close/>
                <a:moveTo>
                  <a:pt x="6375" y="21627"/>
                </a:moveTo>
                <a:lnTo>
                  <a:pt x="6375" y="21627"/>
                </a:lnTo>
                <a:cubicBezTo>
                  <a:pt x="6416" y="21647"/>
                  <a:pt x="6467" y="21686"/>
                  <a:pt x="6462" y="21686"/>
                </a:cubicBezTo>
                <a:cubicBezTo>
                  <a:pt x="6459" y="21686"/>
                  <a:pt x="6435" y="21671"/>
                  <a:pt x="6375" y="21627"/>
                </a:cubicBezTo>
                <a:close/>
                <a:moveTo>
                  <a:pt x="13539" y="19563"/>
                </a:moveTo>
                <a:cubicBezTo>
                  <a:pt x="13800" y="19563"/>
                  <a:pt x="14065" y="19593"/>
                  <a:pt x="14362" y="19651"/>
                </a:cubicBezTo>
                <a:lnTo>
                  <a:pt x="14362" y="19651"/>
                </a:lnTo>
                <a:cubicBezTo>
                  <a:pt x="14361" y="19651"/>
                  <a:pt x="14361" y="19650"/>
                  <a:pt x="14360" y="19650"/>
                </a:cubicBezTo>
                <a:lnTo>
                  <a:pt x="14360" y="19650"/>
                </a:lnTo>
                <a:cubicBezTo>
                  <a:pt x="14356" y="19650"/>
                  <a:pt x="14474" y="19677"/>
                  <a:pt x="14524" y="19692"/>
                </a:cubicBezTo>
                <a:lnTo>
                  <a:pt x="14524" y="19692"/>
                </a:lnTo>
                <a:cubicBezTo>
                  <a:pt x="14500" y="19721"/>
                  <a:pt x="14430" y="19855"/>
                  <a:pt x="14394" y="19897"/>
                </a:cubicBezTo>
                <a:cubicBezTo>
                  <a:pt x="14302" y="20001"/>
                  <a:pt x="14196" y="20094"/>
                  <a:pt x="14081" y="20172"/>
                </a:cubicBezTo>
                <a:cubicBezTo>
                  <a:pt x="13177" y="20806"/>
                  <a:pt x="12056" y="21269"/>
                  <a:pt x="11014" y="21622"/>
                </a:cubicBezTo>
                <a:cubicBezTo>
                  <a:pt x="10687" y="21733"/>
                  <a:pt x="10331" y="21835"/>
                  <a:pt x="9972" y="21917"/>
                </a:cubicBezTo>
                <a:lnTo>
                  <a:pt x="9972" y="21917"/>
                </a:lnTo>
                <a:cubicBezTo>
                  <a:pt x="10122" y="21614"/>
                  <a:pt x="10301" y="21325"/>
                  <a:pt x="10516" y="21055"/>
                </a:cubicBezTo>
                <a:cubicBezTo>
                  <a:pt x="11024" y="20420"/>
                  <a:pt x="11687" y="19956"/>
                  <a:pt x="12469" y="19729"/>
                </a:cubicBezTo>
                <a:cubicBezTo>
                  <a:pt x="12861" y="19615"/>
                  <a:pt x="13196" y="19563"/>
                  <a:pt x="13539" y="19563"/>
                </a:cubicBezTo>
                <a:close/>
                <a:moveTo>
                  <a:pt x="11319" y="30029"/>
                </a:moveTo>
                <a:cubicBezTo>
                  <a:pt x="11321" y="30030"/>
                  <a:pt x="11324" y="30031"/>
                  <a:pt x="11326" y="30033"/>
                </a:cubicBezTo>
                <a:lnTo>
                  <a:pt x="11326" y="30033"/>
                </a:lnTo>
                <a:cubicBezTo>
                  <a:pt x="11324" y="30031"/>
                  <a:pt x="11321" y="30030"/>
                  <a:pt x="11319" y="30029"/>
                </a:cubicBezTo>
                <a:close/>
                <a:moveTo>
                  <a:pt x="11354" y="30050"/>
                </a:moveTo>
                <a:cubicBezTo>
                  <a:pt x="11371" y="30061"/>
                  <a:pt x="11384" y="30070"/>
                  <a:pt x="11384" y="30070"/>
                </a:cubicBezTo>
                <a:cubicBezTo>
                  <a:pt x="11384" y="30070"/>
                  <a:pt x="11376" y="30064"/>
                  <a:pt x="11354" y="30050"/>
                </a:cubicBezTo>
                <a:close/>
                <a:moveTo>
                  <a:pt x="7317" y="0"/>
                </a:moveTo>
                <a:cubicBezTo>
                  <a:pt x="7270" y="0"/>
                  <a:pt x="7223" y="6"/>
                  <a:pt x="7178" y="18"/>
                </a:cubicBezTo>
                <a:lnTo>
                  <a:pt x="7180" y="16"/>
                </a:lnTo>
                <a:lnTo>
                  <a:pt x="7180" y="16"/>
                </a:lnTo>
                <a:cubicBezTo>
                  <a:pt x="5272" y="516"/>
                  <a:pt x="3590" y="2046"/>
                  <a:pt x="2379" y="3540"/>
                </a:cubicBezTo>
                <a:cubicBezTo>
                  <a:pt x="1125" y="5085"/>
                  <a:pt x="1" y="7133"/>
                  <a:pt x="354" y="9187"/>
                </a:cubicBezTo>
                <a:cubicBezTo>
                  <a:pt x="528" y="10208"/>
                  <a:pt x="1128" y="11231"/>
                  <a:pt x="1751" y="12044"/>
                </a:cubicBezTo>
                <a:cubicBezTo>
                  <a:pt x="2202" y="12632"/>
                  <a:pt x="2716" y="13169"/>
                  <a:pt x="3288" y="13637"/>
                </a:cubicBezTo>
                <a:lnTo>
                  <a:pt x="3288" y="13637"/>
                </a:lnTo>
                <a:cubicBezTo>
                  <a:pt x="3104" y="14426"/>
                  <a:pt x="3013" y="15234"/>
                  <a:pt x="3009" y="16020"/>
                </a:cubicBezTo>
                <a:cubicBezTo>
                  <a:pt x="2996" y="18411"/>
                  <a:pt x="3836" y="20793"/>
                  <a:pt x="5734" y="22337"/>
                </a:cubicBezTo>
                <a:cubicBezTo>
                  <a:pt x="6244" y="22751"/>
                  <a:pt x="6803" y="23099"/>
                  <a:pt x="7400" y="23354"/>
                </a:cubicBezTo>
                <a:lnTo>
                  <a:pt x="7400" y="23354"/>
                </a:lnTo>
                <a:cubicBezTo>
                  <a:pt x="7276" y="25244"/>
                  <a:pt x="7763" y="27144"/>
                  <a:pt x="8821" y="28743"/>
                </a:cubicBezTo>
                <a:cubicBezTo>
                  <a:pt x="10106" y="30685"/>
                  <a:pt x="12297" y="32262"/>
                  <a:pt x="14686" y="32262"/>
                </a:cubicBezTo>
                <a:cubicBezTo>
                  <a:pt x="14772" y="32262"/>
                  <a:pt x="14859" y="32260"/>
                  <a:pt x="14945" y="32256"/>
                </a:cubicBezTo>
                <a:cubicBezTo>
                  <a:pt x="16208" y="32195"/>
                  <a:pt x="17351" y="31684"/>
                  <a:pt x="18385" y="30981"/>
                </a:cubicBezTo>
                <a:cubicBezTo>
                  <a:pt x="18775" y="30716"/>
                  <a:pt x="17560" y="29348"/>
                  <a:pt x="16835" y="29348"/>
                </a:cubicBezTo>
                <a:cubicBezTo>
                  <a:pt x="16743" y="29348"/>
                  <a:pt x="16660" y="29370"/>
                  <a:pt x="16588" y="29418"/>
                </a:cubicBezTo>
                <a:cubicBezTo>
                  <a:pt x="15622" y="30074"/>
                  <a:pt x="14460" y="30554"/>
                  <a:pt x="13283" y="30554"/>
                </a:cubicBezTo>
                <a:cubicBezTo>
                  <a:pt x="12954" y="30554"/>
                  <a:pt x="12623" y="30517"/>
                  <a:pt x="12295" y="30434"/>
                </a:cubicBezTo>
                <a:cubicBezTo>
                  <a:pt x="12025" y="30369"/>
                  <a:pt x="11765" y="30270"/>
                  <a:pt x="11519" y="30139"/>
                </a:cubicBezTo>
                <a:cubicBezTo>
                  <a:pt x="11459" y="30108"/>
                  <a:pt x="11400" y="30075"/>
                  <a:pt x="11341" y="30042"/>
                </a:cubicBezTo>
                <a:lnTo>
                  <a:pt x="11341" y="30042"/>
                </a:lnTo>
                <a:cubicBezTo>
                  <a:pt x="11325" y="30031"/>
                  <a:pt x="11303" y="30016"/>
                  <a:pt x="11274" y="29997"/>
                </a:cubicBezTo>
                <a:cubicBezTo>
                  <a:pt x="11210" y="29954"/>
                  <a:pt x="11148" y="29909"/>
                  <a:pt x="11086" y="29863"/>
                </a:cubicBezTo>
                <a:lnTo>
                  <a:pt x="11086" y="29863"/>
                </a:lnTo>
                <a:cubicBezTo>
                  <a:pt x="11131" y="29896"/>
                  <a:pt x="11150" y="29909"/>
                  <a:pt x="11151" y="29909"/>
                </a:cubicBezTo>
                <a:cubicBezTo>
                  <a:pt x="11155" y="29909"/>
                  <a:pt x="10984" y="29777"/>
                  <a:pt x="10976" y="29768"/>
                </a:cubicBezTo>
                <a:cubicBezTo>
                  <a:pt x="10678" y="29509"/>
                  <a:pt x="10327" y="29073"/>
                  <a:pt x="10027" y="28493"/>
                </a:cubicBezTo>
                <a:cubicBezTo>
                  <a:pt x="9337" y="27155"/>
                  <a:pt x="9166" y="25627"/>
                  <a:pt x="9349" y="24145"/>
                </a:cubicBezTo>
                <a:cubicBezTo>
                  <a:pt x="9363" y="24036"/>
                  <a:pt x="9378" y="23928"/>
                  <a:pt x="9396" y="23820"/>
                </a:cubicBezTo>
                <a:lnTo>
                  <a:pt x="9396" y="23820"/>
                </a:lnTo>
                <a:cubicBezTo>
                  <a:pt x="9512" y="23826"/>
                  <a:pt x="9629" y="23829"/>
                  <a:pt x="9745" y="23829"/>
                </a:cubicBezTo>
                <a:cubicBezTo>
                  <a:pt x="11066" y="23829"/>
                  <a:pt x="12368" y="23457"/>
                  <a:pt x="13576" y="22940"/>
                </a:cubicBezTo>
                <a:cubicBezTo>
                  <a:pt x="14372" y="22599"/>
                  <a:pt x="15249" y="22217"/>
                  <a:pt x="15944" y="21691"/>
                </a:cubicBezTo>
                <a:cubicBezTo>
                  <a:pt x="16239" y="21468"/>
                  <a:pt x="16470" y="21138"/>
                  <a:pt x="16465" y="20755"/>
                </a:cubicBezTo>
                <a:cubicBezTo>
                  <a:pt x="16457" y="20086"/>
                  <a:pt x="15923" y="19490"/>
                  <a:pt x="15455" y="19074"/>
                </a:cubicBezTo>
                <a:cubicBezTo>
                  <a:pt x="14955" y="18630"/>
                  <a:pt x="14369" y="18295"/>
                  <a:pt x="13731" y="18092"/>
                </a:cubicBezTo>
                <a:cubicBezTo>
                  <a:pt x="13237" y="17937"/>
                  <a:pt x="12713" y="17854"/>
                  <a:pt x="12191" y="17854"/>
                </a:cubicBezTo>
                <a:cubicBezTo>
                  <a:pt x="11512" y="17854"/>
                  <a:pt x="10835" y="17993"/>
                  <a:pt x="10226" y="18295"/>
                </a:cubicBezTo>
                <a:cubicBezTo>
                  <a:pt x="8798" y="19001"/>
                  <a:pt x="7985" y="20364"/>
                  <a:pt x="7622" y="21880"/>
                </a:cubicBezTo>
                <a:cubicBezTo>
                  <a:pt x="7609" y="21936"/>
                  <a:pt x="7596" y="21993"/>
                  <a:pt x="7583" y="22050"/>
                </a:cubicBezTo>
                <a:lnTo>
                  <a:pt x="7583" y="22050"/>
                </a:lnTo>
                <a:cubicBezTo>
                  <a:pt x="7518" y="22040"/>
                  <a:pt x="7454" y="22029"/>
                  <a:pt x="7389" y="22017"/>
                </a:cubicBezTo>
                <a:cubicBezTo>
                  <a:pt x="7357" y="22011"/>
                  <a:pt x="7203" y="21972"/>
                  <a:pt x="7196" y="21972"/>
                </a:cubicBezTo>
                <a:lnTo>
                  <a:pt x="7196" y="21972"/>
                </a:lnTo>
                <a:cubicBezTo>
                  <a:pt x="7194" y="21972"/>
                  <a:pt x="7207" y="21976"/>
                  <a:pt x="7243" y="21987"/>
                </a:cubicBezTo>
                <a:lnTo>
                  <a:pt x="7243" y="21987"/>
                </a:lnTo>
                <a:cubicBezTo>
                  <a:pt x="7181" y="21970"/>
                  <a:pt x="7118" y="21953"/>
                  <a:pt x="7057" y="21932"/>
                </a:cubicBezTo>
                <a:cubicBezTo>
                  <a:pt x="6983" y="21908"/>
                  <a:pt x="6913" y="21886"/>
                  <a:pt x="6843" y="21859"/>
                </a:cubicBezTo>
                <a:cubicBezTo>
                  <a:pt x="6797" y="21842"/>
                  <a:pt x="6737" y="21816"/>
                  <a:pt x="6699" y="21799"/>
                </a:cubicBezTo>
                <a:lnTo>
                  <a:pt x="6699" y="21799"/>
                </a:lnTo>
                <a:cubicBezTo>
                  <a:pt x="6593" y="21738"/>
                  <a:pt x="6481" y="21664"/>
                  <a:pt x="6372" y="21625"/>
                </a:cubicBezTo>
                <a:lnTo>
                  <a:pt x="6372" y="21625"/>
                </a:lnTo>
                <a:cubicBezTo>
                  <a:pt x="6367" y="21622"/>
                  <a:pt x="6362" y="21618"/>
                  <a:pt x="6357" y="21614"/>
                </a:cubicBezTo>
                <a:cubicBezTo>
                  <a:pt x="6355" y="21613"/>
                  <a:pt x="6353" y="21612"/>
                  <a:pt x="6352" y="21610"/>
                </a:cubicBezTo>
                <a:lnTo>
                  <a:pt x="6352" y="21610"/>
                </a:lnTo>
                <a:cubicBezTo>
                  <a:pt x="6354" y="21614"/>
                  <a:pt x="6354" y="21617"/>
                  <a:pt x="6352" y="21619"/>
                </a:cubicBezTo>
                <a:cubicBezTo>
                  <a:pt x="6352" y="21619"/>
                  <a:pt x="6352" y="21619"/>
                  <a:pt x="6352" y="21619"/>
                </a:cubicBezTo>
                <a:cubicBezTo>
                  <a:pt x="6351" y="21619"/>
                  <a:pt x="6313" y="21588"/>
                  <a:pt x="6275" y="21555"/>
                </a:cubicBezTo>
                <a:lnTo>
                  <a:pt x="6275" y="21555"/>
                </a:lnTo>
                <a:cubicBezTo>
                  <a:pt x="6301" y="21572"/>
                  <a:pt x="6327" y="21592"/>
                  <a:pt x="6352" y="21610"/>
                </a:cubicBezTo>
                <a:lnTo>
                  <a:pt x="6352" y="21610"/>
                </a:lnTo>
                <a:cubicBezTo>
                  <a:pt x="6340" y="21589"/>
                  <a:pt x="6275" y="21545"/>
                  <a:pt x="6235" y="21520"/>
                </a:cubicBezTo>
                <a:lnTo>
                  <a:pt x="6235" y="21520"/>
                </a:lnTo>
                <a:cubicBezTo>
                  <a:pt x="6247" y="21531"/>
                  <a:pt x="6261" y="21543"/>
                  <a:pt x="6275" y="21555"/>
                </a:cubicBezTo>
                <a:lnTo>
                  <a:pt x="6275" y="21555"/>
                </a:lnTo>
                <a:cubicBezTo>
                  <a:pt x="6274" y="21554"/>
                  <a:pt x="6272" y="21553"/>
                  <a:pt x="6271" y="21552"/>
                </a:cubicBezTo>
                <a:cubicBezTo>
                  <a:pt x="6252" y="21540"/>
                  <a:pt x="6237" y="21530"/>
                  <a:pt x="6227" y="21522"/>
                </a:cubicBezTo>
                <a:lnTo>
                  <a:pt x="6227" y="21522"/>
                </a:lnTo>
                <a:cubicBezTo>
                  <a:pt x="6227" y="21523"/>
                  <a:pt x="6226" y="21523"/>
                  <a:pt x="6226" y="21523"/>
                </a:cubicBezTo>
                <a:cubicBezTo>
                  <a:pt x="6226" y="21524"/>
                  <a:pt x="6225" y="21524"/>
                  <a:pt x="6224" y="21524"/>
                </a:cubicBezTo>
                <a:cubicBezTo>
                  <a:pt x="6214" y="21524"/>
                  <a:pt x="6180" y="21488"/>
                  <a:pt x="6139" y="21440"/>
                </a:cubicBezTo>
                <a:lnTo>
                  <a:pt x="6139" y="21440"/>
                </a:lnTo>
                <a:cubicBezTo>
                  <a:pt x="6153" y="21451"/>
                  <a:pt x="6170" y="21466"/>
                  <a:pt x="6191" y="21483"/>
                </a:cubicBezTo>
                <a:cubicBezTo>
                  <a:pt x="6193" y="21485"/>
                  <a:pt x="6196" y="21488"/>
                  <a:pt x="6201" y="21492"/>
                </a:cubicBezTo>
                <a:lnTo>
                  <a:pt x="6201" y="21492"/>
                </a:lnTo>
                <a:cubicBezTo>
                  <a:pt x="6181" y="21472"/>
                  <a:pt x="6152" y="21447"/>
                  <a:pt x="6130" y="21428"/>
                </a:cubicBezTo>
                <a:lnTo>
                  <a:pt x="6130" y="21428"/>
                </a:lnTo>
                <a:cubicBezTo>
                  <a:pt x="6133" y="21432"/>
                  <a:pt x="6136" y="21436"/>
                  <a:pt x="6139" y="21440"/>
                </a:cubicBezTo>
                <a:lnTo>
                  <a:pt x="6139" y="21440"/>
                </a:lnTo>
                <a:cubicBezTo>
                  <a:pt x="6107" y="21412"/>
                  <a:pt x="6095" y="21402"/>
                  <a:pt x="6096" y="21402"/>
                </a:cubicBezTo>
                <a:lnTo>
                  <a:pt x="6096" y="21402"/>
                </a:lnTo>
                <a:cubicBezTo>
                  <a:pt x="6097" y="21402"/>
                  <a:pt x="6111" y="21413"/>
                  <a:pt x="6130" y="21428"/>
                </a:cubicBezTo>
                <a:lnTo>
                  <a:pt x="6130" y="21428"/>
                </a:lnTo>
                <a:cubicBezTo>
                  <a:pt x="6052" y="21336"/>
                  <a:pt x="5957" y="21209"/>
                  <a:pt x="5955" y="21209"/>
                </a:cubicBezTo>
                <a:lnTo>
                  <a:pt x="5955" y="21209"/>
                </a:lnTo>
                <a:cubicBezTo>
                  <a:pt x="5954" y="21209"/>
                  <a:pt x="5981" y="21246"/>
                  <a:pt x="6052" y="21346"/>
                </a:cubicBezTo>
                <a:lnTo>
                  <a:pt x="6052" y="21346"/>
                </a:lnTo>
                <a:cubicBezTo>
                  <a:pt x="5961" y="21219"/>
                  <a:pt x="5865" y="21095"/>
                  <a:pt x="5776" y="20966"/>
                </a:cubicBezTo>
                <a:cubicBezTo>
                  <a:pt x="5773" y="20962"/>
                  <a:pt x="5770" y="20958"/>
                  <a:pt x="5767" y="20954"/>
                </a:cubicBezTo>
                <a:lnTo>
                  <a:pt x="5767" y="20954"/>
                </a:lnTo>
                <a:cubicBezTo>
                  <a:pt x="5767" y="20953"/>
                  <a:pt x="5767" y="20952"/>
                  <a:pt x="5766" y="20952"/>
                </a:cubicBezTo>
                <a:cubicBezTo>
                  <a:pt x="5726" y="20872"/>
                  <a:pt x="5677" y="20795"/>
                  <a:pt x="5633" y="20715"/>
                </a:cubicBezTo>
                <a:cubicBezTo>
                  <a:pt x="5566" y="20586"/>
                  <a:pt x="5504" y="20453"/>
                  <a:pt x="5443" y="20320"/>
                </a:cubicBezTo>
                <a:cubicBezTo>
                  <a:pt x="5403" y="20231"/>
                  <a:pt x="5389" y="20194"/>
                  <a:pt x="5389" y="20194"/>
                </a:cubicBezTo>
                <a:lnTo>
                  <a:pt x="5389" y="20194"/>
                </a:lnTo>
                <a:cubicBezTo>
                  <a:pt x="5390" y="20194"/>
                  <a:pt x="5394" y="20204"/>
                  <a:pt x="5402" y="20224"/>
                </a:cubicBezTo>
                <a:lnTo>
                  <a:pt x="5402" y="20224"/>
                </a:lnTo>
                <a:cubicBezTo>
                  <a:pt x="5371" y="20140"/>
                  <a:pt x="5339" y="20055"/>
                  <a:pt x="5311" y="19969"/>
                </a:cubicBezTo>
                <a:cubicBezTo>
                  <a:pt x="5204" y="19653"/>
                  <a:pt x="5119" y="19330"/>
                  <a:pt x="5055" y="19003"/>
                </a:cubicBezTo>
                <a:cubicBezTo>
                  <a:pt x="5023" y="18840"/>
                  <a:pt x="4994" y="18677"/>
                  <a:pt x="4972" y="18512"/>
                </a:cubicBezTo>
                <a:cubicBezTo>
                  <a:pt x="4950" y="18370"/>
                  <a:pt x="4935" y="18228"/>
                  <a:pt x="4927" y="18086"/>
                </a:cubicBezTo>
                <a:cubicBezTo>
                  <a:pt x="4852" y="16991"/>
                  <a:pt x="4951" y="15894"/>
                  <a:pt x="5219" y="14834"/>
                </a:cubicBezTo>
                <a:lnTo>
                  <a:pt x="5219" y="14834"/>
                </a:lnTo>
                <a:cubicBezTo>
                  <a:pt x="6150" y="15248"/>
                  <a:pt x="7154" y="15482"/>
                  <a:pt x="8171" y="15482"/>
                </a:cubicBezTo>
                <a:cubicBezTo>
                  <a:pt x="8537" y="15482"/>
                  <a:pt x="8905" y="15452"/>
                  <a:pt x="9271" y="15389"/>
                </a:cubicBezTo>
                <a:cubicBezTo>
                  <a:pt x="10600" y="15160"/>
                  <a:pt x="11976" y="14429"/>
                  <a:pt x="12623" y="13197"/>
                </a:cubicBezTo>
                <a:cubicBezTo>
                  <a:pt x="12955" y="12569"/>
                  <a:pt x="13097" y="11858"/>
                  <a:pt x="13033" y="11151"/>
                </a:cubicBezTo>
                <a:cubicBezTo>
                  <a:pt x="13000" y="10731"/>
                  <a:pt x="12912" y="10318"/>
                  <a:pt x="12773" y="9921"/>
                </a:cubicBezTo>
                <a:cubicBezTo>
                  <a:pt x="12485" y="9107"/>
                  <a:pt x="11837" y="8590"/>
                  <a:pt x="11032" y="8326"/>
                </a:cubicBezTo>
                <a:cubicBezTo>
                  <a:pt x="10393" y="8117"/>
                  <a:pt x="9751" y="8011"/>
                  <a:pt x="9124" y="8011"/>
                </a:cubicBezTo>
                <a:cubicBezTo>
                  <a:pt x="7607" y="8011"/>
                  <a:pt x="6181" y="8630"/>
                  <a:pt x="5109" y="9884"/>
                </a:cubicBezTo>
                <a:cubicBezTo>
                  <a:pt x="4429" y="10679"/>
                  <a:pt x="3921" y="11627"/>
                  <a:pt x="3574" y="12637"/>
                </a:cubicBezTo>
                <a:lnTo>
                  <a:pt x="3574" y="12637"/>
                </a:lnTo>
                <a:cubicBezTo>
                  <a:pt x="3538" y="12600"/>
                  <a:pt x="3485" y="12547"/>
                  <a:pt x="3474" y="12536"/>
                </a:cubicBezTo>
                <a:cubicBezTo>
                  <a:pt x="3403" y="12462"/>
                  <a:pt x="3336" y="12387"/>
                  <a:pt x="3269" y="12312"/>
                </a:cubicBezTo>
                <a:cubicBezTo>
                  <a:pt x="3213" y="12247"/>
                  <a:pt x="3194" y="12226"/>
                  <a:pt x="3195" y="12226"/>
                </a:cubicBezTo>
                <a:lnTo>
                  <a:pt x="3195" y="12226"/>
                </a:lnTo>
                <a:cubicBezTo>
                  <a:pt x="3196" y="12226"/>
                  <a:pt x="3239" y="12275"/>
                  <a:pt x="3256" y="12296"/>
                </a:cubicBezTo>
                <a:cubicBezTo>
                  <a:pt x="3224" y="12256"/>
                  <a:pt x="3192" y="12215"/>
                  <a:pt x="3161" y="12173"/>
                </a:cubicBezTo>
                <a:cubicBezTo>
                  <a:pt x="2993" y="11945"/>
                  <a:pt x="2900" y="11810"/>
                  <a:pt x="2791" y="11622"/>
                </a:cubicBezTo>
                <a:cubicBezTo>
                  <a:pt x="2309" y="10774"/>
                  <a:pt x="2084" y="9961"/>
                  <a:pt x="2236" y="8984"/>
                </a:cubicBezTo>
                <a:cubicBezTo>
                  <a:pt x="2400" y="7936"/>
                  <a:pt x="2875" y="6967"/>
                  <a:pt x="3451" y="6088"/>
                </a:cubicBezTo>
                <a:cubicBezTo>
                  <a:pt x="4145" y="5039"/>
                  <a:pt x="4988" y="4098"/>
                  <a:pt x="5955" y="3292"/>
                </a:cubicBezTo>
                <a:cubicBezTo>
                  <a:pt x="6776" y="2607"/>
                  <a:pt x="7699" y="1987"/>
                  <a:pt x="8744" y="1716"/>
                </a:cubicBezTo>
                <a:cubicBezTo>
                  <a:pt x="9204" y="1596"/>
                  <a:pt x="8642" y="883"/>
                  <a:pt x="8499" y="728"/>
                </a:cubicBezTo>
                <a:cubicBezTo>
                  <a:pt x="8254" y="463"/>
                  <a:pt x="7751" y="0"/>
                  <a:pt x="7317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1" name="Google Shape;931;p24"/>
          <p:cNvSpPr/>
          <p:nvPr/>
        </p:nvSpPr>
        <p:spPr>
          <a:xfrm flipH="1">
            <a:off x="10742485" y="973817"/>
            <a:ext cx="693468" cy="828067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2" name="Google Shape;932;p24"/>
          <p:cNvSpPr/>
          <p:nvPr/>
        </p:nvSpPr>
        <p:spPr>
          <a:xfrm flipH="1">
            <a:off x="10414153" y="5932584"/>
            <a:ext cx="328307" cy="306363"/>
          </a:xfrm>
          <a:custGeom>
            <a:avLst/>
            <a:gdLst/>
            <a:ahLst/>
            <a:cxnLst/>
            <a:rect l="l" t="t" r="r" b="b"/>
            <a:pathLst>
              <a:path w="8498" h="7930" extrusionOk="0">
                <a:moveTo>
                  <a:pt x="5850" y="1"/>
                </a:moveTo>
                <a:cubicBezTo>
                  <a:pt x="4962" y="1555"/>
                  <a:pt x="3595" y="2685"/>
                  <a:pt x="2149" y="3881"/>
                </a:cubicBezTo>
                <a:cubicBezTo>
                  <a:pt x="1424" y="4482"/>
                  <a:pt x="673" y="5102"/>
                  <a:pt x="0" y="5774"/>
                </a:cubicBezTo>
                <a:lnTo>
                  <a:pt x="2155" y="7929"/>
                </a:lnTo>
                <a:cubicBezTo>
                  <a:pt x="2726" y="7358"/>
                  <a:pt x="3389" y="6811"/>
                  <a:pt x="4092" y="6231"/>
                </a:cubicBezTo>
                <a:cubicBezTo>
                  <a:pt x="5611" y="4974"/>
                  <a:pt x="7333" y="3551"/>
                  <a:pt x="8498" y="1512"/>
                </a:cubicBezTo>
                <a:lnTo>
                  <a:pt x="5850" y="1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24588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4" name="Google Shape;934;p25"/>
          <p:cNvGrpSpPr/>
          <p:nvPr/>
        </p:nvGrpSpPr>
        <p:grpSpPr>
          <a:xfrm>
            <a:off x="14533" y="0"/>
            <a:ext cx="12190400" cy="6858000"/>
            <a:chOff x="10900" y="0"/>
            <a:chExt cx="9142800" cy="5143500"/>
          </a:xfrm>
        </p:grpSpPr>
        <p:cxnSp>
          <p:nvCxnSpPr>
            <p:cNvPr id="935" name="Google Shape;935;p25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6" name="Google Shape;936;p25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7" name="Google Shape;937;p25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8" name="Google Shape;938;p25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9" name="Google Shape;939;p25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0" name="Google Shape;940;p25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1" name="Google Shape;941;p25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2" name="Google Shape;942;p25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3" name="Google Shape;943;p25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4" name="Google Shape;944;p25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5" name="Google Shape;945;p25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6" name="Google Shape;946;p25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7" name="Google Shape;947;p25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8" name="Google Shape;948;p25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9" name="Google Shape;949;p25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0" name="Google Shape;950;p25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1" name="Google Shape;951;p25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2" name="Google Shape;952;p25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3" name="Google Shape;953;p25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4" name="Google Shape;954;p25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5" name="Google Shape;955;p25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6" name="Google Shape;956;p25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7" name="Google Shape;957;p25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8" name="Google Shape;958;p25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9" name="Google Shape;959;p25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0" name="Google Shape;960;p25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1" name="Google Shape;961;p25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2" name="Google Shape;962;p25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963" name="Google Shape;963;p25"/>
          <p:cNvGrpSpPr/>
          <p:nvPr/>
        </p:nvGrpSpPr>
        <p:grpSpPr>
          <a:xfrm>
            <a:off x="-58749" y="-999656"/>
            <a:ext cx="12513169" cy="8025927"/>
            <a:chOff x="-44062" y="-749742"/>
            <a:chExt cx="9384877" cy="6019445"/>
          </a:xfrm>
        </p:grpSpPr>
        <p:sp>
          <p:nvSpPr>
            <p:cNvPr id="964" name="Google Shape;964;p25"/>
            <p:cNvSpPr/>
            <p:nvPr/>
          </p:nvSpPr>
          <p:spPr>
            <a:xfrm>
              <a:off x="165315" y="2970308"/>
              <a:ext cx="340398" cy="375255"/>
            </a:xfrm>
            <a:custGeom>
              <a:avLst/>
              <a:gdLst/>
              <a:ahLst/>
              <a:cxnLst/>
              <a:rect l="l" t="t" r="r" b="b"/>
              <a:pathLst>
                <a:path w="11748" h="12951" extrusionOk="0">
                  <a:moveTo>
                    <a:pt x="2065" y="1"/>
                  </a:moveTo>
                  <a:cubicBezTo>
                    <a:pt x="1319" y="1"/>
                    <a:pt x="488" y="136"/>
                    <a:pt x="417" y="513"/>
                  </a:cubicBezTo>
                  <a:cubicBezTo>
                    <a:pt x="160" y="1879"/>
                    <a:pt x="0" y="3428"/>
                    <a:pt x="608" y="4730"/>
                  </a:cubicBezTo>
                  <a:cubicBezTo>
                    <a:pt x="1026" y="5631"/>
                    <a:pt x="1766" y="6254"/>
                    <a:pt x="2646" y="6678"/>
                  </a:cubicBezTo>
                  <a:cubicBezTo>
                    <a:pt x="3565" y="7119"/>
                    <a:pt x="4547" y="7373"/>
                    <a:pt x="5510" y="7692"/>
                  </a:cubicBezTo>
                  <a:cubicBezTo>
                    <a:pt x="6416" y="7993"/>
                    <a:pt x="7175" y="8275"/>
                    <a:pt x="7867" y="8994"/>
                  </a:cubicBezTo>
                  <a:cubicBezTo>
                    <a:pt x="8808" y="9972"/>
                    <a:pt x="8907" y="11419"/>
                    <a:pt x="8798" y="12704"/>
                  </a:cubicBezTo>
                  <a:cubicBezTo>
                    <a:pt x="8780" y="12905"/>
                    <a:pt x="9222" y="12951"/>
                    <a:pt x="9626" y="12951"/>
                  </a:cubicBezTo>
                  <a:cubicBezTo>
                    <a:pt x="9914" y="12951"/>
                    <a:pt x="10184" y="12928"/>
                    <a:pt x="10255" y="12921"/>
                  </a:cubicBezTo>
                  <a:cubicBezTo>
                    <a:pt x="10520" y="12894"/>
                    <a:pt x="11608" y="12825"/>
                    <a:pt x="11642" y="12424"/>
                  </a:cubicBezTo>
                  <a:cubicBezTo>
                    <a:pt x="11747" y="11189"/>
                    <a:pt x="11640" y="9918"/>
                    <a:pt x="10888" y="8889"/>
                  </a:cubicBezTo>
                  <a:cubicBezTo>
                    <a:pt x="10305" y="8095"/>
                    <a:pt x="9408" y="7638"/>
                    <a:pt x="8507" y="7294"/>
                  </a:cubicBezTo>
                  <a:cubicBezTo>
                    <a:pt x="6779" y="6638"/>
                    <a:pt x="4651" y="6461"/>
                    <a:pt x="3622" y="4774"/>
                  </a:cubicBezTo>
                  <a:cubicBezTo>
                    <a:pt x="2807" y="3438"/>
                    <a:pt x="2986" y="1695"/>
                    <a:pt x="3261" y="233"/>
                  </a:cubicBezTo>
                  <a:cubicBezTo>
                    <a:pt x="3286" y="101"/>
                    <a:pt x="2707" y="1"/>
                    <a:pt x="2065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5" name="Google Shape;965;p25"/>
            <p:cNvSpPr/>
            <p:nvPr/>
          </p:nvSpPr>
          <p:spPr>
            <a:xfrm>
              <a:off x="-44062" y="3571652"/>
              <a:ext cx="759174" cy="1698051"/>
            </a:xfrm>
            <a:custGeom>
              <a:avLst/>
              <a:gdLst/>
              <a:ahLst/>
              <a:cxnLst/>
              <a:rect l="l" t="t" r="r" b="b"/>
              <a:pathLst>
                <a:path w="26201" h="58604" extrusionOk="0">
                  <a:moveTo>
                    <a:pt x="5742" y="22424"/>
                  </a:moveTo>
                  <a:cubicBezTo>
                    <a:pt x="5704" y="22426"/>
                    <a:pt x="5689" y="22426"/>
                    <a:pt x="5687" y="22426"/>
                  </a:cubicBezTo>
                  <a:cubicBezTo>
                    <a:pt x="5683" y="22426"/>
                    <a:pt x="5717" y="22425"/>
                    <a:pt x="5742" y="22424"/>
                  </a:cubicBezTo>
                  <a:close/>
                  <a:moveTo>
                    <a:pt x="15230" y="22608"/>
                  </a:moveTo>
                  <a:lnTo>
                    <a:pt x="15230" y="22608"/>
                  </a:lnTo>
                  <a:cubicBezTo>
                    <a:pt x="15231" y="22608"/>
                    <a:pt x="15232" y="22608"/>
                    <a:pt x="15233" y="22608"/>
                  </a:cubicBezTo>
                  <a:lnTo>
                    <a:pt x="15233" y="22608"/>
                  </a:lnTo>
                  <a:cubicBezTo>
                    <a:pt x="15231" y="22608"/>
                    <a:pt x="15230" y="22608"/>
                    <a:pt x="15230" y="22608"/>
                  </a:cubicBezTo>
                  <a:close/>
                  <a:moveTo>
                    <a:pt x="15790" y="22813"/>
                  </a:moveTo>
                  <a:lnTo>
                    <a:pt x="15790" y="22813"/>
                  </a:lnTo>
                  <a:cubicBezTo>
                    <a:pt x="15802" y="22823"/>
                    <a:pt x="15812" y="22831"/>
                    <a:pt x="15820" y="22837"/>
                  </a:cubicBezTo>
                  <a:lnTo>
                    <a:pt x="15820" y="22837"/>
                  </a:lnTo>
                  <a:cubicBezTo>
                    <a:pt x="15810" y="22829"/>
                    <a:pt x="15800" y="22822"/>
                    <a:pt x="15791" y="22813"/>
                  </a:cubicBezTo>
                  <a:lnTo>
                    <a:pt x="15791" y="22813"/>
                  </a:lnTo>
                  <a:cubicBezTo>
                    <a:pt x="15791" y="22813"/>
                    <a:pt x="15791" y="22813"/>
                    <a:pt x="15790" y="22813"/>
                  </a:cubicBezTo>
                  <a:close/>
                  <a:moveTo>
                    <a:pt x="15987" y="22959"/>
                  </a:moveTo>
                  <a:cubicBezTo>
                    <a:pt x="16003" y="22971"/>
                    <a:pt x="16020" y="22982"/>
                    <a:pt x="16035" y="22994"/>
                  </a:cubicBezTo>
                  <a:cubicBezTo>
                    <a:pt x="16016" y="22980"/>
                    <a:pt x="16000" y="22968"/>
                    <a:pt x="15987" y="22959"/>
                  </a:cubicBezTo>
                  <a:close/>
                  <a:moveTo>
                    <a:pt x="16201" y="23148"/>
                  </a:moveTo>
                  <a:cubicBezTo>
                    <a:pt x="16275" y="23214"/>
                    <a:pt x="16300" y="23237"/>
                    <a:pt x="16300" y="23237"/>
                  </a:cubicBezTo>
                  <a:cubicBezTo>
                    <a:pt x="16300" y="23237"/>
                    <a:pt x="16243" y="23186"/>
                    <a:pt x="16201" y="23148"/>
                  </a:cubicBezTo>
                  <a:close/>
                  <a:moveTo>
                    <a:pt x="16412" y="25138"/>
                  </a:moveTo>
                  <a:lnTo>
                    <a:pt x="16412" y="25138"/>
                  </a:lnTo>
                  <a:cubicBezTo>
                    <a:pt x="16412" y="25139"/>
                    <a:pt x="16411" y="25140"/>
                    <a:pt x="16411" y="25141"/>
                  </a:cubicBezTo>
                  <a:lnTo>
                    <a:pt x="16411" y="25141"/>
                  </a:lnTo>
                  <a:cubicBezTo>
                    <a:pt x="16411" y="25140"/>
                    <a:pt x="16412" y="25139"/>
                    <a:pt x="16412" y="25138"/>
                  </a:cubicBezTo>
                  <a:close/>
                  <a:moveTo>
                    <a:pt x="19352" y="36701"/>
                  </a:moveTo>
                  <a:cubicBezTo>
                    <a:pt x="19353" y="36701"/>
                    <a:pt x="19353" y="36701"/>
                    <a:pt x="19354" y="36701"/>
                  </a:cubicBezTo>
                  <a:lnTo>
                    <a:pt x="19354" y="36701"/>
                  </a:lnTo>
                  <a:cubicBezTo>
                    <a:pt x="19354" y="36705"/>
                    <a:pt x="19353" y="36710"/>
                    <a:pt x="19353" y="36714"/>
                  </a:cubicBezTo>
                  <a:lnTo>
                    <a:pt x="19353" y="36714"/>
                  </a:lnTo>
                  <a:cubicBezTo>
                    <a:pt x="19353" y="36709"/>
                    <a:pt x="19353" y="36705"/>
                    <a:pt x="19352" y="36701"/>
                  </a:cubicBezTo>
                  <a:close/>
                  <a:moveTo>
                    <a:pt x="17957" y="36354"/>
                  </a:moveTo>
                  <a:cubicBezTo>
                    <a:pt x="18149" y="36354"/>
                    <a:pt x="18350" y="36377"/>
                    <a:pt x="18618" y="36421"/>
                  </a:cubicBezTo>
                  <a:cubicBezTo>
                    <a:pt x="18581" y="36415"/>
                    <a:pt x="18561" y="36413"/>
                    <a:pt x="18556" y="36413"/>
                  </a:cubicBezTo>
                  <a:cubicBezTo>
                    <a:pt x="18528" y="36413"/>
                    <a:pt x="18808" y="36472"/>
                    <a:pt x="18866" y="36490"/>
                  </a:cubicBezTo>
                  <a:cubicBezTo>
                    <a:pt x="18922" y="36508"/>
                    <a:pt x="18978" y="36530"/>
                    <a:pt x="19034" y="36546"/>
                  </a:cubicBezTo>
                  <a:cubicBezTo>
                    <a:pt x="19046" y="36549"/>
                    <a:pt x="19057" y="36552"/>
                    <a:pt x="19067" y="36555"/>
                  </a:cubicBezTo>
                  <a:lnTo>
                    <a:pt x="19067" y="36555"/>
                  </a:lnTo>
                  <a:cubicBezTo>
                    <a:pt x="19075" y="36559"/>
                    <a:pt x="19085" y="36564"/>
                    <a:pt x="19096" y="36570"/>
                  </a:cubicBezTo>
                  <a:cubicBezTo>
                    <a:pt x="19181" y="36613"/>
                    <a:pt x="19265" y="36655"/>
                    <a:pt x="19348" y="36698"/>
                  </a:cubicBezTo>
                  <a:lnTo>
                    <a:pt x="19348" y="36698"/>
                  </a:lnTo>
                  <a:cubicBezTo>
                    <a:pt x="19350" y="36708"/>
                    <a:pt x="19351" y="36718"/>
                    <a:pt x="19353" y="36728"/>
                  </a:cubicBezTo>
                  <a:lnTo>
                    <a:pt x="19353" y="36728"/>
                  </a:lnTo>
                  <a:cubicBezTo>
                    <a:pt x="19352" y="36754"/>
                    <a:pt x="19348" y="36785"/>
                    <a:pt x="19340" y="36816"/>
                  </a:cubicBezTo>
                  <a:cubicBezTo>
                    <a:pt x="19323" y="36888"/>
                    <a:pt x="19299" y="36960"/>
                    <a:pt x="19280" y="37032"/>
                  </a:cubicBezTo>
                  <a:cubicBezTo>
                    <a:pt x="19276" y="37048"/>
                    <a:pt x="19273" y="37061"/>
                    <a:pt x="19271" y="37070"/>
                  </a:cubicBezTo>
                  <a:lnTo>
                    <a:pt x="19271" y="37070"/>
                  </a:lnTo>
                  <a:cubicBezTo>
                    <a:pt x="19264" y="37079"/>
                    <a:pt x="19254" y="37092"/>
                    <a:pt x="19241" y="37111"/>
                  </a:cubicBezTo>
                  <a:cubicBezTo>
                    <a:pt x="19142" y="37257"/>
                    <a:pt x="19054" y="37402"/>
                    <a:pt x="18938" y="37535"/>
                  </a:cubicBezTo>
                  <a:cubicBezTo>
                    <a:pt x="18876" y="37607"/>
                    <a:pt x="18808" y="37674"/>
                    <a:pt x="18743" y="37742"/>
                  </a:cubicBezTo>
                  <a:cubicBezTo>
                    <a:pt x="18708" y="37778"/>
                    <a:pt x="18671" y="37810"/>
                    <a:pt x="18634" y="37843"/>
                  </a:cubicBezTo>
                  <a:cubicBezTo>
                    <a:pt x="18631" y="37846"/>
                    <a:pt x="18628" y="37849"/>
                    <a:pt x="18625" y="37852"/>
                  </a:cubicBezTo>
                  <a:lnTo>
                    <a:pt x="18625" y="37852"/>
                  </a:lnTo>
                  <a:cubicBezTo>
                    <a:pt x="18623" y="37853"/>
                    <a:pt x="18622" y="37854"/>
                    <a:pt x="18620" y="37856"/>
                  </a:cubicBezTo>
                  <a:cubicBezTo>
                    <a:pt x="18451" y="37993"/>
                    <a:pt x="18273" y="38123"/>
                    <a:pt x="18091" y="38243"/>
                  </a:cubicBezTo>
                  <a:cubicBezTo>
                    <a:pt x="17679" y="38506"/>
                    <a:pt x="17243" y="38733"/>
                    <a:pt x="16791" y="38921"/>
                  </a:cubicBezTo>
                  <a:cubicBezTo>
                    <a:pt x="16233" y="39158"/>
                    <a:pt x="15938" y="39255"/>
                    <a:pt x="15351" y="39401"/>
                  </a:cubicBezTo>
                  <a:cubicBezTo>
                    <a:pt x="14819" y="39535"/>
                    <a:pt x="14276" y="39629"/>
                    <a:pt x="13730" y="39680"/>
                  </a:cubicBezTo>
                  <a:cubicBezTo>
                    <a:pt x="13608" y="39691"/>
                    <a:pt x="13487" y="39701"/>
                    <a:pt x="13364" y="39707"/>
                  </a:cubicBezTo>
                  <a:cubicBezTo>
                    <a:pt x="13348" y="39708"/>
                    <a:pt x="13332" y="39709"/>
                    <a:pt x="13315" y="39710"/>
                  </a:cubicBezTo>
                  <a:lnTo>
                    <a:pt x="13315" y="39710"/>
                  </a:lnTo>
                  <a:cubicBezTo>
                    <a:pt x="13600" y="39178"/>
                    <a:pt x="13950" y="38677"/>
                    <a:pt x="14359" y="38222"/>
                  </a:cubicBezTo>
                  <a:cubicBezTo>
                    <a:pt x="15102" y="37394"/>
                    <a:pt x="16144" y="36693"/>
                    <a:pt x="17152" y="36466"/>
                  </a:cubicBezTo>
                  <a:cubicBezTo>
                    <a:pt x="17487" y="36390"/>
                    <a:pt x="17715" y="36354"/>
                    <a:pt x="17957" y="36354"/>
                  </a:cubicBezTo>
                  <a:close/>
                  <a:moveTo>
                    <a:pt x="9409" y="1"/>
                  </a:moveTo>
                  <a:cubicBezTo>
                    <a:pt x="9281" y="1"/>
                    <a:pt x="9160" y="30"/>
                    <a:pt x="9057" y="97"/>
                  </a:cubicBezTo>
                  <a:lnTo>
                    <a:pt x="9057" y="94"/>
                  </a:lnTo>
                  <a:cubicBezTo>
                    <a:pt x="7445" y="1132"/>
                    <a:pt x="6145" y="2683"/>
                    <a:pt x="5023" y="4215"/>
                  </a:cubicBezTo>
                  <a:cubicBezTo>
                    <a:pt x="3600" y="6163"/>
                    <a:pt x="2415" y="8275"/>
                    <a:pt x="1491" y="10505"/>
                  </a:cubicBezTo>
                  <a:cubicBezTo>
                    <a:pt x="633" y="12581"/>
                    <a:pt x="1" y="14816"/>
                    <a:pt x="69" y="17082"/>
                  </a:cubicBezTo>
                  <a:cubicBezTo>
                    <a:pt x="98" y="18048"/>
                    <a:pt x="288" y="19039"/>
                    <a:pt x="702" y="19917"/>
                  </a:cubicBezTo>
                  <a:cubicBezTo>
                    <a:pt x="1183" y="20938"/>
                    <a:pt x="1863" y="22077"/>
                    <a:pt x="2838" y="22906"/>
                  </a:cubicBezTo>
                  <a:cubicBezTo>
                    <a:pt x="3949" y="23851"/>
                    <a:pt x="5280" y="24228"/>
                    <a:pt x="6653" y="24228"/>
                  </a:cubicBezTo>
                  <a:cubicBezTo>
                    <a:pt x="7272" y="24228"/>
                    <a:pt x="7899" y="24151"/>
                    <a:pt x="8519" y="24017"/>
                  </a:cubicBezTo>
                  <a:cubicBezTo>
                    <a:pt x="10343" y="23619"/>
                    <a:pt x="12084" y="22830"/>
                    <a:pt x="13946" y="22600"/>
                  </a:cubicBezTo>
                  <a:cubicBezTo>
                    <a:pt x="14224" y="22565"/>
                    <a:pt x="14376" y="22546"/>
                    <a:pt x="14541" y="22546"/>
                  </a:cubicBezTo>
                  <a:cubicBezTo>
                    <a:pt x="14671" y="22546"/>
                    <a:pt x="14809" y="22558"/>
                    <a:pt x="15025" y="22582"/>
                  </a:cubicBezTo>
                  <a:cubicBezTo>
                    <a:pt x="15105" y="22592"/>
                    <a:pt x="15184" y="22604"/>
                    <a:pt x="15263" y="22616"/>
                  </a:cubicBezTo>
                  <a:lnTo>
                    <a:pt x="15263" y="22616"/>
                  </a:lnTo>
                  <a:cubicBezTo>
                    <a:pt x="15303" y="22626"/>
                    <a:pt x="15343" y="22635"/>
                    <a:pt x="15382" y="22647"/>
                  </a:cubicBezTo>
                  <a:cubicBezTo>
                    <a:pt x="15457" y="22671"/>
                    <a:pt x="15533" y="22698"/>
                    <a:pt x="15609" y="22723"/>
                  </a:cubicBezTo>
                  <a:lnTo>
                    <a:pt x="15609" y="22723"/>
                  </a:lnTo>
                  <a:cubicBezTo>
                    <a:pt x="15659" y="22749"/>
                    <a:pt x="15712" y="22774"/>
                    <a:pt x="15764" y="22799"/>
                  </a:cubicBezTo>
                  <a:cubicBezTo>
                    <a:pt x="15773" y="22804"/>
                    <a:pt x="15782" y="22809"/>
                    <a:pt x="15790" y="22813"/>
                  </a:cubicBezTo>
                  <a:lnTo>
                    <a:pt x="15790" y="22813"/>
                  </a:lnTo>
                  <a:cubicBezTo>
                    <a:pt x="15786" y="22810"/>
                    <a:pt x="15782" y="22806"/>
                    <a:pt x="15778" y="22803"/>
                  </a:cubicBezTo>
                  <a:lnTo>
                    <a:pt x="15778" y="22803"/>
                  </a:lnTo>
                  <a:cubicBezTo>
                    <a:pt x="15782" y="22806"/>
                    <a:pt x="15786" y="22810"/>
                    <a:pt x="15791" y="22813"/>
                  </a:cubicBezTo>
                  <a:lnTo>
                    <a:pt x="15791" y="22813"/>
                  </a:lnTo>
                  <a:cubicBezTo>
                    <a:pt x="15850" y="22846"/>
                    <a:pt x="15877" y="22870"/>
                    <a:pt x="15871" y="22870"/>
                  </a:cubicBezTo>
                  <a:cubicBezTo>
                    <a:pt x="15867" y="22870"/>
                    <a:pt x="15850" y="22860"/>
                    <a:pt x="15820" y="22837"/>
                  </a:cubicBezTo>
                  <a:lnTo>
                    <a:pt x="15820" y="22837"/>
                  </a:lnTo>
                  <a:cubicBezTo>
                    <a:pt x="15863" y="22870"/>
                    <a:pt x="15908" y="22902"/>
                    <a:pt x="15952" y="22933"/>
                  </a:cubicBezTo>
                  <a:lnTo>
                    <a:pt x="15952" y="22933"/>
                  </a:lnTo>
                  <a:cubicBezTo>
                    <a:pt x="15943" y="22928"/>
                    <a:pt x="15939" y="22925"/>
                    <a:pt x="15938" y="22925"/>
                  </a:cubicBezTo>
                  <a:cubicBezTo>
                    <a:pt x="15932" y="22925"/>
                    <a:pt x="16115" y="23070"/>
                    <a:pt x="16171" y="23120"/>
                  </a:cubicBezTo>
                  <a:cubicBezTo>
                    <a:pt x="16179" y="23127"/>
                    <a:pt x="16186" y="23134"/>
                    <a:pt x="16193" y="23140"/>
                  </a:cubicBezTo>
                  <a:lnTo>
                    <a:pt x="16193" y="23140"/>
                  </a:lnTo>
                  <a:cubicBezTo>
                    <a:pt x="16230" y="23176"/>
                    <a:pt x="16269" y="23210"/>
                    <a:pt x="16305" y="23247"/>
                  </a:cubicBezTo>
                  <a:cubicBezTo>
                    <a:pt x="16361" y="23306"/>
                    <a:pt x="16413" y="23376"/>
                    <a:pt x="16472" y="23428"/>
                  </a:cubicBezTo>
                  <a:lnTo>
                    <a:pt x="16472" y="23428"/>
                  </a:lnTo>
                  <a:cubicBezTo>
                    <a:pt x="16392" y="23356"/>
                    <a:pt x="16363" y="23330"/>
                    <a:pt x="16362" y="23330"/>
                  </a:cubicBezTo>
                  <a:lnTo>
                    <a:pt x="16362" y="23330"/>
                  </a:lnTo>
                  <a:cubicBezTo>
                    <a:pt x="16361" y="23330"/>
                    <a:pt x="16447" y="23411"/>
                    <a:pt x="16489" y="23467"/>
                  </a:cubicBezTo>
                  <a:cubicBezTo>
                    <a:pt x="16498" y="23480"/>
                    <a:pt x="16506" y="23493"/>
                    <a:pt x="16514" y="23507"/>
                  </a:cubicBezTo>
                  <a:lnTo>
                    <a:pt x="16514" y="23507"/>
                  </a:lnTo>
                  <a:cubicBezTo>
                    <a:pt x="16539" y="23572"/>
                    <a:pt x="16567" y="23639"/>
                    <a:pt x="16597" y="23700"/>
                  </a:cubicBezTo>
                  <a:cubicBezTo>
                    <a:pt x="16601" y="23708"/>
                    <a:pt x="16605" y="23715"/>
                    <a:pt x="16608" y="23721"/>
                  </a:cubicBezTo>
                  <a:lnTo>
                    <a:pt x="16608" y="23721"/>
                  </a:lnTo>
                  <a:cubicBezTo>
                    <a:pt x="16608" y="23723"/>
                    <a:pt x="16608" y="23724"/>
                    <a:pt x="16609" y="23726"/>
                  </a:cubicBezTo>
                  <a:cubicBezTo>
                    <a:pt x="16621" y="23802"/>
                    <a:pt x="16639" y="23878"/>
                    <a:pt x="16647" y="23956"/>
                  </a:cubicBezTo>
                  <a:cubicBezTo>
                    <a:pt x="16653" y="24025"/>
                    <a:pt x="16655" y="24092"/>
                    <a:pt x="16658" y="24160"/>
                  </a:cubicBezTo>
                  <a:cubicBezTo>
                    <a:pt x="16658" y="24162"/>
                    <a:pt x="16658" y="24163"/>
                    <a:pt x="16658" y="24164"/>
                  </a:cubicBezTo>
                  <a:lnTo>
                    <a:pt x="16658" y="24164"/>
                  </a:lnTo>
                  <a:cubicBezTo>
                    <a:pt x="16656" y="24191"/>
                    <a:pt x="16654" y="24219"/>
                    <a:pt x="16650" y="24245"/>
                  </a:cubicBezTo>
                  <a:cubicBezTo>
                    <a:pt x="16609" y="24560"/>
                    <a:pt x="16524" y="24868"/>
                    <a:pt x="16401" y="25160"/>
                  </a:cubicBezTo>
                  <a:cubicBezTo>
                    <a:pt x="16400" y="25163"/>
                    <a:pt x="16398" y="25166"/>
                    <a:pt x="16397" y="25169"/>
                  </a:cubicBezTo>
                  <a:lnTo>
                    <a:pt x="16397" y="25169"/>
                  </a:lnTo>
                  <a:cubicBezTo>
                    <a:pt x="16382" y="25201"/>
                    <a:pt x="16367" y="25233"/>
                    <a:pt x="16351" y="25264"/>
                  </a:cubicBezTo>
                  <a:cubicBezTo>
                    <a:pt x="16313" y="25339"/>
                    <a:pt x="16275" y="25413"/>
                    <a:pt x="16235" y="25486"/>
                  </a:cubicBezTo>
                  <a:cubicBezTo>
                    <a:pt x="16137" y="25664"/>
                    <a:pt x="16032" y="25835"/>
                    <a:pt x="15920" y="26001"/>
                  </a:cubicBezTo>
                  <a:cubicBezTo>
                    <a:pt x="15690" y="26344"/>
                    <a:pt x="15442" y="26673"/>
                    <a:pt x="15177" y="26991"/>
                  </a:cubicBezTo>
                  <a:cubicBezTo>
                    <a:pt x="13966" y="28456"/>
                    <a:pt x="12552" y="29742"/>
                    <a:pt x="11243" y="31118"/>
                  </a:cubicBezTo>
                  <a:cubicBezTo>
                    <a:pt x="10048" y="32372"/>
                    <a:pt x="8782" y="33752"/>
                    <a:pt x="8226" y="35431"/>
                  </a:cubicBezTo>
                  <a:cubicBezTo>
                    <a:pt x="7701" y="37022"/>
                    <a:pt x="8263" y="38848"/>
                    <a:pt x="9484" y="39968"/>
                  </a:cubicBezTo>
                  <a:cubicBezTo>
                    <a:pt x="9800" y="40258"/>
                    <a:pt x="10141" y="40502"/>
                    <a:pt x="10499" y="40704"/>
                  </a:cubicBezTo>
                  <a:lnTo>
                    <a:pt x="10499" y="40704"/>
                  </a:lnTo>
                  <a:cubicBezTo>
                    <a:pt x="10290" y="41706"/>
                    <a:pt x="10257" y="42744"/>
                    <a:pt x="10420" y="43759"/>
                  </a:cubicBezTo>
                  <a:cubicBezTo>
                    <a:pt x="10829" y="46302"/>
                    <a:pt x="12410" y="48773"/>
                    <a:pt x="14509" y="50262"/>
                  </a:cubicBezTo>
                  <a:cubicBezTo>
                    <a:pt x="16198" y="51460"/>
                    <a:pt x="18182" y="51989"/>
                    <a:pt x="20141" y="52561"/>
                  </a:cubicBezTo>
                  <a:cubicBezTo>
                    <a:pt x="20575" y="52687"/>
                    <a:pt x="21010" y="52820"/>
                    <a:pt x="21436" y="52973"/>
                  </a:cubicBezTo>
                  <a:cubicBezTo>
                    <a:pt x="21532" y="53007"/>
                    <a:pt x="21628" y="53042"/>
                    <a:pt x="21724" y="53079"/>
                  </a:cubicBezTo>
                  <a:cubicBezTo>
                    <a:pt x="21774" y="53099"/>
                    <a:pt x="21853" y="53132"/>
                    <a:pt x="21887" y="53146"/>
                  </a:cubicBezTo>
                  <a:lnTo>
                    <a:pt x="21887" y="53146"/>
                  </a:lnTo>
                  <a:cubicBezTo>
                    <a:pt x="22068" y="53227"/>
                    <a:pt x="22249" y="53310"/>
                    <a:pt x="22424" y="53403"/>
                  </a:cubicBezTo>
                  <a:cubicBezTo>
                    <a:pt x="22510" y="53448"/>
                    <a:pt x="22593" y="53496"/>
                    <a:pt x="22676" y="53544"/>
                  </a:cubicBezTo>
                  <a:cubicBezTo>
                    <a:pt x="22684" y="53548"/>
                    <a:pt x="22692" y="53552"/>
                    <a:pt x="22699" y="53556"/>
                  </a:cubicBezTo>
                  <a:lnTo>
                    <a:pt x="22699" y="53556"/>
                  </a:lnTo>
                  <a:cubicBezTo>
                    <a:pt x="22704" y="53560"/>
                    <a:pt x="22710" y="53565"/>
                    <a:pt x="22718" y="53571"/>
                  </a:cubicBezTo>
                  <a:cubicBezTo>
                    <a:pt x="22793" y="53628"/>
                    <a:pt x="22873" y="53678"/>
                    <a:pt x="22948" y="53735"/>
                  </a:cubicBezTo>
                  <a:cubicBezTo>
                    <a:pt x="23010" y="53783"/>
                    <a:pt x="23129" y="53916"/>
                    <a:pt x="23133" y="53916"/>
                  </a:cubicBezTo>
                  <a:cubicBezTo>
                    <a:pt x="23135" y="53916"/>
                    <a:pt x="23112" y="53888"/>
                    <a:pt x="23049" y="53811"/>
                  </a:cubicBezTo>
                  <a:lnTo>
                    <a:pt x="23049" y="53811"/>
                  </a:lnTo>
                  <a:cubicBezTo>
                    <a:pt x="23108" y="53882"/>
                    <a:pt x="23183" y="53941"/>
                    <a:pt x="23246" y="54007"/>
                  </a:cubicBezTo>
                  <a:cubicBezTo>
                    <a:pt x="23295" y="54059"/>
                    <a:pt x="23361" y="54139"/>
                    <a:pt x="23363" y="54139"/>
                  </a:cubicBezTo>
                  <a:cubicBezTo>
                    <a:pt x="23363" y="54139"/>
                    <a:pt x="23363" y="54139"/>
                    <a:pt x="23363" y="54139"/>
                  </a:cubicBezTo>
                  <a:lnTo>
                    <a:pt x="23363" y="54139"/>
                  </a:lnTo>
                  <a:cubicBezTo>
                    <a:pt x="23399" y="54187"/>
                    <a:pt x="23434" y="54236"/>
                    <a:pt x="23468" y="54285"/>
                  </a:cubicBezTo>
                  <a:cubicBezTo>
                    <a:pt x="23492" y="54319"/>
                    <a:pt x="23607" y="54516"/>
                    <a:pt x="23612" y="54516"/>
                  </a:cubicBezTo>
                  <a:cubicBezTo>
                    <a:pt x="23613" y="54516"/>
                    <a:pt x="23604" y="54497"/>
                    <a:pt x="23579" y="54448"/>
                  </a:cubicBezTo>
                  <a:lnTo>
                    <a:pt x="23579" y="54448"/>
                  </a:lnTo>
                  <a:cubicBezTo>
                    <a:pt x="24016" y="55277"/>
                    <a:pt x="24114" y="56167"/>
                    <a:pt x="24067" y="57165"/>
                  </a:cubicBezTo>
                  <a:cubicBezTo>
                    <a:pt x="24040" y="57731"/>
                    <a:pt x="24456" y="58196"/>
                    <a:pt x="24941" y="58443"/>
                  </a:cubicBezTo>
                  <a:cubicBezTo>
                    <a:pt x="25080" y="58514"/>
                    <a:pt x="25373" y="58604"/>
                    <a:pt x="25634" y="58604"/>
                  </a:cubicBezTo>
                  <a:cubicBezTo>
                    <a:pt x="25894" y="58604"/>
                    <a:pt x="26124" y="58515"/>
                    <a:pt x="26136" y="58231"/>
                  </a:cubicBezTo>
                  <a:cubicBezTo>
                    <a:pt x="26200" y="56865"/>
                    <a:pt x="26050" y="55539"/>
                    <a:pt x="25369" y="54330"/>
                  </a:cubicBezTo>
                  <a:cubicBezTo>
                    <a:pt x="24801" y="53318"/>
                    <a:pt x="23892" y="52555"/>
                    <a:pt x="22892" y="51992"/>
                  </a:cubicBezTo>
                  <a:cubicBezTo>
                    <a:pt x="20999" y="50926"/>
                    <a:pt x="18775" y="50634"/>
                    <a:pt x="16767" y="49853"/>
                  </a:cubicBezTo>
                  <a:lnTo>
                    <a:pt x="16767" y="49853"/>
                  </a:lnTo>
                  <a:cubicBezTo>
                    <a:pt x="16768" y="49853"/>
                    <a:pt x="16768" y="49853"/>
                    <a:pt x="16768" y="49853"/>
                  </a:cubicBezTo>
                  <a:cubicBezTo>
                    <a:pt x="16768" y="49853"/>
                    <a:pt x="16767" y="49853"/>
                    <a:pt x="16766" y="49852"/>
                  </a:cubicBezTo>
                  <a:lnTo>
                    <a:pt x="16766" y="49852"/>
                  </a:lnTo>
                  <a:cubicBezTo>
                    <a:pt x="16767" y="49853"/>
                    <a:pt x="16767" y="49853"/>
                    <a:pt x="16767" y="49853"/>
                  </a:cubicBezTo>
                  <a:lnTo>
                    <a:pt x="16767" y="49853"/>
                  </a:lnTo>
                  <a:cubicBezTo>
                    <a:pt x="16763" y="49851"/>
                    <a:pt x="16759" y="49849"/>
                    <a:pt x="16753" y="49847"/>
                  </a:cubicBezTo>
                  <a:lnTo>
                    <a:pt x="16753" y="49847"/>
                  </a:lnTo>
                  <a:cubicBezTo>
                    <a:pt x="16758" y="49849"/>
                    <a:pt x="16762" y="49851"/>
                    <a:pt x="16766" y="49852"/>
                  </a:cubicBezTo>
                  <a:lnTo>
                    <a:pt x="16766" y="49852"/>
                  </a:lnTo>
                  <a:cubicBezTo>
                    <a:pt x="16764" y="49852"/>
                    <a:pt x="16762" y="49851"/>
                    <a:pt x="16760" y="49850"/>
                  </a:cubicBezTo>
                  <a:cubicBezTo>
                    <a:pt x="16688" y="49822"/>
                    <a:pt x="16664" y="49812"/>
                    <a:pt x="16665" y="49812"/>
                  </a:cubicBezTo>
                  <a:lnTo>
                    <a:pt x="16665" y="49812"/>
                  </a:lnTo>
                  <a:cubicBezTo>
                    <a:pt x="16666" y="49812"/>
                    <a:pt x="16721" y="49833"/>
                    <a:pt x="16753" y="49847"/>
                  </a:cubicBezTo>
                  <a:lnTo>
                    <a:pt x="16753" y="49847"/>
                  </a:lnTo>
                  <a:cubicBezTo>
                    <a:pt x="16699" y="49823"/>
                    <a:pt x="16647" y="49800"/>
                    <a:pt x="16594" y="49777"/>
                  </a:cubicBezTo>
                  <a:cubicBezTo>
                    <a:pt x="16463" y="49716"/>
                    <a:pt x="16334" y="49658"/>
                    <a:pt x="16206" y="49595"/>
                  </a:cubicBezTo>
                  <a:cubicBezTo>
                    <a:pt x="16093" y="49539"/>
                    <a:pt x="15981" y="49479"/>
                    <a:pt x="15869" y="49419"/>
                  </a:cubicBezTo>
                  <a:cubicBezTo>
                    <a:pt x="15800" y="49380"/>
                    <a:pt x="15732" y="49341"/>
                    <a:pt x="15663" y="49302"/>
                  </a:cubicBezTo>
                  <a:cubicBezTo>
                    <a:pt x="15648" y="49294"/>
                    <a:pt x="15593" y="49260"/>
                    <a:pt x="15552" y="49234"/>
                  </a:cubicBezTo>
                  <a:lnTo>
                    <a:pt x="15552" y="49234"/>
                  </a:lnTo>
                  <a:cubicBezTo>
                    <a:pt x="15489" y="49190"/>
                    <a:pt x="15355" y="49099"/>
                    <a:pt x="15332" y="49082"/>
                  </a:cubicBezTo>
                  <a:cubicBezTo>
                    <a:pt x="15214" y="48997"/>
                    <a:pt x="15104" y="48906"/>
                    <a:pt x="14989" y="48818"/>
                  </a:cubicBezTo>
                  <a:cubicBezTo>
                    <a:pt x="14978" y="48810"/>
                    <a:pt x="14963" y="48798"/>
                    <a:pt x="14949" y="48786"/>
                  </a:cubicBezTo>
                  <a:lnTo>
                    <a:pt x="14949" y="48786"/>
                  </a:lnTo>
                  <a:cubicBezTo>
                    <a:pt x="14920" y="48759"/>
                    <a:pt x="14891" y="48733"/>
                    <a:pt x="14863" y="48706"/>
                  </a:cubicBezTo>
                  <a:cubicBezTo>
                    <a:pt x="14708" y="48559"/>
                    <a:pt x="14561" y="48404"/>
                    <a:pt x="14417" y="48246"/>
                  </a:cubicBezTo>
                  <a:cubicBezTo>
                    <a:pt x="13541" y="47289"/>
                    <a:pt x="12856" y="46101"/>
                    <a:pt x="12578" y="44799"/>
                  </a:cubicBezTo>
                  <a:cubicBezTo>
                    <a:pt x="12337" y="43674"/>
                    <a:pt x="12370" y="42521"/>
                    <a:pt x="12647" y="41430"/>
                  </a:cubicBezTo>
                  <a:lnTo>
                    <a:pt x="12647" y="41430"/>
                  </a:lnTo>
                  <a:cubicBezTo>
                    <a:pt x="13099" y="41503"/>
                    <a:pt x="13561" y="41535"/>
                    <a:pt x="14025" y="41535"/>
                  </a:cubicBezTo>
                  <a:cubicBezTo>
                    <a:pt x="14196" y="41535"/>
                    <a:pt x="14367" y="41531"/>
                    <a:pt x="14538" y="41522"/>
                  </a:cubicBezTo>
                  <a:cubicBezTo>
                    <a:pt x="16157" y="41439"/>
                    <a:pt x="17828" y="40974"/>
                    <a:pt x="19248" y="40191"/>
                  </a:cubicBezTo>
                  <a:cubicBezTo>
                    <a:pt x="20278" y="39623"/>
                    <a:pt x="21519" y="38687"/>
                    <a:pt x="21438" y="37370"/>
                  </a:cubicBezTo>
                  <a:cubicBezTo>
                    <a:pt x="21372" y="36302"/>
                    <a:pt x="20462" y="35607"/>
                    <a:pt x="19582" y="35159"/>
                  </a:cubicBezTo>
                  <a:cubicBezTo>
                    <a:pt x="18782" y="34755"/>
                    <a:pt x="17912" y="34539"/>
                    <a:pt x="17024" y="34539"/>
                  </a:cubicBezTo>
                  <a:cubicBezTo>
                    <a:pt x="16859" y="34539"/>
                    <a:pt x="16694" y="34547"/>
                    <a:pt x="16529" y="34562"/>
                  </a:cubicBezTo>
                  <a:cubicBezTo>
                    <a:pt x="14628" y="34734"/>
                    <a:pt x="12934" y="36006"/>
                    <a:pt x="11867" y="37533"/>
                  </a:cubicBezTo>
                  <a:cubicBezTo>
                    <a:pt x="11486" y="38078"/>
                    <a:pt x="11171" y="38666"/>
                    <a:pt x="10927" y="39283"/>
                  </a:cubicBezTo>
                  <a:lnTo>
                    <a:pt x="10927" y="39283"/>
                  </a:lnTo>
                  <a:cubicBezTo>
                    <a:pt x="10913" y="39274"/>
                    <a:pt x="10898" y="39266"/>
                    <a:pt x="10884" y="39258"/>
                  </a:cubicBezTo>
                  <a:lnTo>
                    <a:pt x="10884" y="39258"/>
                  </a:lnTo>
                  <a:cubicBezTo>
                    <a:pt x="10805" y="39194"/>
                    <a:pt x="10716" y="39124"/>
                    <a:pt x="10632" y="39067"/>
                  </a:cubicBezTo>
                  <a:lnTo>
                    <a:pt x="10632" y="39067"/>
                  </a:lnTo>
                  <a:cubicBezTo>
                    <a:pt x="10730" y="39132"/>
                    <a:pt x="10768" y="39156"/>
                    <a:pt x="10773" y="39156"/>
                  </a:cubicBezTo>
                  <a:cubicBezTo>
                    <a:pt x="10783" y="39156"/>
                    <a:pt x="10623" y="39036"/>
                    <a:pt x="10557" y="38971"/>
                  </a:cubicBezTo>
                  <a:cubicBezTo>
                    <a:pt x="10551" y="38965"/>
                    <a:pt x="10545" y="38959"/>
                    <a:pt x="10540" y="38955"/>
                  </a:cubicBezTo>
                  <a:lnTo>
                    <a:pt x="10540" y="38955"/>
                  </a:lnTo>
                  <a:cubicBezTo>
                    <a:pt x="10533" y="38942"/>
                    <a:pt x="10524" y="38925"/>
                    <a:pt x="10511" y="38904"/>
                  </a:cubicBezTo>
                  <a:cubicBezTo>
                    <a:pt x="10481" y="38856"/>
                    <a:pt x="10390" y="38677"/>
                    <a:pt x="10384" y="38677"/>
                  </a:cubicBezTo>
                  <a:lnTo>
                    <a:pt x="10384" y="38677"/>
                  </a:lnTo>
                  <a:cubicBezTo>
                    <a:pt x="10382" y="38677"/>
                    <a:pt x="10392" y="38704"/>
                    <a:pt x="10425" y="38778"/>
                  </a:cubicBezTo>
                  <a:cubicBezTo>
                    <a:pt x="10375" y="38666"/>
                    <a:pt x="10322" y="38557"/>
                    <a:pt x="10281" y="38444"/>
                  </a:cubicBezTo>
                  <a:cubicBezTo>
                    <a:pt x="10263" y="38396"/>
                    <a:pt x="10247" y="38350"/>
                    <a:pt x="10231" y="38302"/>
                  </a:cubicBezTo>
                  <a:cubicBezTo>
                    <a:pt x="10224" y="38279"/>
                    <a:pt x="10219" y="38265"/>
                    <a:pt x="10216" y="38257"/>
                  </a:cubicBezTo>
                  <a:lnTo>
                    <a:pt x="10216" y="38257"/>
                  </a:lnTo>
                  <a:cubicBezTo>
                    <a:pt x="10213" y="38243"/>
                    <a:pt x="10210" y="38222"/>
                    <a:pt x="10204" y="38191"/>
                  </a:cubicBezTo>
                  <a:cubicBezTo>
                    <a:pt x="10161" y="37963"/>
                    <a:pt x="10131" y="37731"/>
                    <a:pt x="10113" y="37498"/>
                  </a:cubicBezTo>
                  <a:cubicBezTo>
                    <a:pt x="10109" y="37437"/>
                    <a:pt x="10105" y="37412"/>
                    <a:pt x="10102" y="37404"/>
                  </a:cubicBezTo>
                  <a:lnTo>
                    <a:pt x="10102" y="37404"/>
                  </a:lnTo>
                  <a:cubicBezTo>
                    <a:pt x="10105" y="37397"/>
                    <a:pt x="10111" y="37373"/>
                    <a:pt x="10119" y="37308"/>
                  </a:cubicBezTo>
                  <a:cubicBezTo>
                    <a:pt x="10135" y="37183"/>
                    <a:pt x="10151" y="37060"/>
                    <a:pt x="10177" y="36937"/>
                  </a:cubicBezTo>
                  <a:cubicBezTo>
                    <a:pt x="10287" y="36409"/>
                    <a:pt x="10437" y="36087"/>
                    <a:pt x="10667" y="35674"/>
                  </a:cubicBezTo>
                  <a:cubicBezTo>
                    <a:pt x="11890" y="33488"/>
                    <a:pt x="13912" y="31792"/>
                    <a:pt x="15633" y="30014"/>
                  </a:cubicBezTo>
                  <a:cubicBezTo>
                    <a:pt x="16970" y="28632"/>
                    <a:pt x="18959" y="26726"/>
                    <a:pt x="18729" y="24603"/>
                  </a:cubicBezTo>
                  <a:cubicBezTo>
                    <a:pt x="18673" y="24080"/>
                    <a:pt x="18455" y="23566"/>
                    <a:pt x="18158" y="23136"/>
                  </a:cubicBezTo>
                  <a:cubicBezTo>
                    <a:pt x="17990" y="22893"/>
                    <a:pt x="17799" y="22668"/>
                    <a:pt x="17588" y="22461"/>
                  </a:cubicBezTo>
                  <a:cubicBezTo>
                    <a:pt x="17529" y="22403"/>
                    <a:pt x="17338" y="22232"/>
                    <a:pt x="17261" y="22162"/>
                  </a:cubicBezTo>
                  <a:lnTo>
                    <a:pt x="17261" y="22162"/>
                  </a:lnTo>
                  <a:cubicBezTo>
                    <a:pt x="17099" y="22016"/>
                    <a:pt x="16938" y="21868"/>
                    <a:pt x="16764" y="21738"/>
                  </a:cubicBezTo>
                  <a:cubicBezTo>
                    <a:pt x="15822" y="21037"/>
                    <a:pt x="14720" y="20736"/>
                    <a:pt x="13579" y="20736"/>
                  </a:cubicBezTo>
                  <a:cubicBezTo>
                    <a:pt x="13382" y="20736"/>
                    <a:pt x="13184" y="20745"/>
                    <a:pt x="12985" y="20762"/>
                  </a:cubicBezTo>
                  <a:cubicBezTo>
                    <a:pt x="10516" y="20980"/>
                    <a:pt x="8273" y="22299"/>
                    <a:pt x="5785" y="22422"/>
                  </a:cubicBezTo>
                  <a:cubicBezTo>
                    <a:pt x="5771" y="22423"/>
                    <a:pt x="5759" y="22423"/>
                    <a:pt x="5749" y="22424"/>
                  </a:cubicBezTo>
                  <a:lnTo>
                    <a:pt x="5749" y="22424"/>
                  </a:lnTo>
                  <a:cubicBezTo>
                    <a:pt x="5666" y="22424"/>
                    <a:pt x="5584" y="22422"/>
                    <a:pt x="5501" y="22419"/>
                  </a:cubicBezTo>
                  <a:cubicBezTo>
                    <a:pt x="5373" y="22414"/>
                    <a:pt x="5247" y="22405"/>
                    <a:pt x="5119" y="22390"/>
                  </a:cubicBezTo>
                  <a:cubicBezTo>
                    <a:pt x="5049" y="22382"/>
                    <a:pt x="4980" y="22371"/>
                    <a:pt x="4910" y="22362"/>
                  </a:cubicBezTo>
                  <a:cubicBezTo>
                    <a:pt x="4892" y="22359"/>
                    <a:pt x="4878" y="22358"/>
                    <a:pt x="4865" y="22356"/>
                  </a:cubicBezTo>
                  <a:lnTo>
                    <a:pt x="4865" y="22356"/>
                  </a:lnTo>
                  <a:cubicBezTo>
                    <a:pt x="4721" y="22321"/>
                    <a:pt x="4582" y="22268"/>
                    <a:pt x="4437" y="22231"/>
                  </a:cubicBezTo>
                  <a:cubicBezTo>
                    <a:pt x="4429" y="22228"/>
                    <a:pt x="4422" y="22227"/>
                    <a:pt x="4415" y="22225"/>
                  </a:cubicBezTo>
                  <a:lnTo>
                    <a:pt x="4415" y="22225"/>
                  </a:lnTo>
                  <a:cubicBezTo>
                    <a:pt x="4356" y="22197"/>
                    <a:pt x="4298" y="22170"/>
                    <a:pt x="4241" y="22141"/>
                  </a:cubicBezTo>
                  <a:cubicBezTo>
                    <a:pt x="4189" y="22115"/>
                    <a:pt x="4140" y="22084"/>
                    <a:pt x="4087" y="22058"/>
                  </a:cubicBezTo>
                  <a:cubicBezTo>
                    <a:pt x="4082" y="22056"/>
                    <a:pt x="4077" y="22053"/>
                    <a:pt x="4073" y="22051"/>
                  </a:cubicBezTo>
                  <a:lnTo>
                    <a:pt x="4073" y="22051"/>
                  </a:lnTo>
                  <a:cubicBezTo>
                    <a:pt x="4068" y="22047"/>
                    <a:pt x="4064" y="22043"/>
                    <a:pt x="4058" y="22039"/>
                  </a:cubicBezTo>
                  <a:cubicBezTo>
                    <a:pt x="4018" y="22004"/>
                    <a:pt x="3859" y="21880"/>
                    <a:pt x="3808" y="21845"/>
                  </a:cubicBezTo>
                  <a:lnTo>
                    <a:pt x="3808" y="21845"/>
                  </a:lnTo>
                  <a:cubicBezTo>
                    <a:pt x="3771" y="21810"/>
                    <a:pt x="3728" y="21770"/>
                    <a:pt x="3726" y="21767"/>
                  </a:cubicBezTo>
                  <a:cubicBezTo>
                    <a:pt x="3654" y="21697"/>
                    <a:pt x="3589" y="21623"/>
                    <a:pt x="3522" y="21550"/>
                  </a:cubicBezTo>
                  <a:cubicBezTo>
                    <a:pt x="3508" y="21535"/>
                    <a:pt x="3497" y="21523"/>
                    <a:pt x="3487" y="21512"/>
                  </a:cubicBezTo>
                  <a:lnTo>
                    <a:pt x="3487" y="21512"/>
                  </a:lnTo>
                  <a:cubicBezTo>
                    <a:pt x="3484" y="21507"/>
                    <a:pt x="3479" y="21501"/>
                    <a:pt x="3474" y="21494"/>
                  </a:cubicBezTo>
                  <a:cubicBezTo>
                    <a:pt x="3419" y="21422"/>
                    <a:pt x="3365" y="21349"/>
                    <a:pt x="3314" y="21275"/>
                  </a:cubicBezTo>
                  <a:cubicBezTo>
                    <a:pt x="3205" y="21117"/>
                    <a:pt x="3102" y="20952"/>
                    <a:pt x="3007" y="20785"/>
                  </a:cubicBezTo>
                  <a:cubicBezTo>
                    <a:pt x="2931" y="20649"/>
                    <a:pt x="2868" y="20515"/>
                    <a:pt x="2779" y="20344"/>
                  </a:cubicBezTo>
                  <a:cubicBezTo>
                    <a:pt x="2748" y="20284"/>
                    <a:pt x="2728" y="20247"/>
                    <a:pt x="2717" y="20227"/>
                  </a:cubicBezTo>
                  <a:lnTo>
                    <a:pt x="2717" y="20227"/>
                  </a:lnTo>
                  <a:cubicBezTo>
                    <a:pt x="2679" y="20148"/>
                    <a:pt x="2641" y="20070"/>
                    <a:pt x="2605" y="19989"/>
                  </a:cubicBezTo>
                  <a:cubicBezTo>
                    <a:pt x="2351" y="19411"/>
                    <a:pt x="2266" y="19037"/>
                    <a:pt x="2194" y="18361"/>
                  </a:cubicBezTo>
                  <a:cubicBezTo>
                    <a:pt x="1887" y="15500"/>
                    <a:pt x="3049" y="12454"/>
                    <a:pt x="4320" y="9923"/>
                  </a:cubicBezTo>
                  <a:cubicBezTo>
                    <a:pt x="5638" y="7298"/>
                    <a:pt x="7329" y="4706"/>
                    <a:pt x="9493" y="2696"/>
                  </a:cubicBezTo>
                  <a:cubicBezTo>
                    <a:pt x="9857" y="2356"/>
                    <a:pt x="10252" y="2047"/>
                    <a:pt x="10671" y="1776"/>
                  </a:cubicBezTo>
                  <a:cubicBezTo>
                    <a:pt x="11456" y="1270"/>
                    <a:pt x="10251" y="1"/>
                    <a:pt x="9409" y="1"/>
                  </a:cubicBezTo>
                  <a:close/>
                </a:path>
              </a:pathLst>
            </a:custGeom>
            <a:solidFill>
              <a:srgbClr val="DE80D7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6" name="Google Shape;966;p25"/>
            <p:cNvSpPr/>
            <p:nvPr/>
          </p:nvSpPr>
          <p:spPr>
            <a:xfrm>
              <a:off x="715099" y="-749742"/>
              <a:ext cx="748453" cy="1751944"/>
            </a:xfrm>
            <a:custGeom>
              <a:avLst/>
              <a:gdLst/>
              <a:ahLst/>
              <a:cxnLst/>
              <a:rect l="l" t="t" r="r" b="b"/>
              <a:pathLst>
                <a:path w="25831" h="60464" extrusionOk="0">
                  <a:moveTo>
                    <a:pt x="14353" y="21284"/>
                  </a:moveTo>
                  <a:cubicBezTo>
                    <a:pt x="14354" y="21284"/>
                    <a:pt x="14354" y="21284"/>
                    <a:pt x="14354" y="21284"/>
                  </a:cubicBezTo>
                  <a:cubicBezTo>
                    <a:pt x="14354" y="21284"/>
                    <a:pt x="14354" y="21284"/>
                    <a:pt x="14353" y="21284"/>
                  </a:cubicBezTo>
                  <a:close/>
                  <a:moveTo>
                    <a:pt x="14972" y="22124"/>
                  </a:moveTo>
                  <a:cubicBezTo>
                    <a:pt x="14973" y="22126"/>
                    <a:pt x="14974" y="22128"/>
                    <a:pt x="14974" y="22130"/>
                  </a:cubicBezTo>
                  <a:lnTo>
                    <a:pt x="14974" y="22130"/>
                  </a:lnTo>
                  <a:cubicBezTo>
                    <a:pt x="14974" y="22128"/>
                    <a:pt x="14973" y="22126"/>
                    <a:pt x="14972" y="22124"/>
                  </a:cubicBezTo>
                  <a:close/>
                  <a:moveTo>
                    <a:pt x="14144" y="21194"/>
                  </a:moveTo>
                  <a:cubicBezTo>
                    <a:pt x="14170" y="21203"/>
                    <a:pt x="14227" y="21221"/>
                    <a:pt x="14276" y="21236"/>
                  </a:cubicBezTo>
                  <a:lnTo>
                    <a:pt x="14276" y="21236"/>
                  </a:lnTo>
                  <a:cubicBezTo>
                    <a:pt x="14312" y="21272"/>
                    <a:pt x="14362" y="21305"/>
                    <a:pt x="14404" y="21335"/>
                  </a:cubicBezTo>
                  <a:cubicBezTo>
                    <a:pt x="14411" y="21341"/>
                    <a:pt x="14417" y="21345"/>
                    <a:pt x="14421" y="21347"/>
                  </a:cubicBezTo>
                  <a:lnTo>
                    <a:pt x="14421" y="21347"/>
                  </a:lnTo>
                  <a:cubicBezTo>
                    <a:pt x="14423" y="21349"/>
                    <a:pt x="14425" y="21352"/>
                    <a:pt x="14428" y="21354"/>
                  </a:cubicBezTo>
                  <a:cubicBezTo>
                    <a:pt x="14614" y="21565"/>
                    <a:pt x="14726" y="21709"/>
                    <a:pt x="14822" y="21872"/>
                  </a:cubicBezTo>
                  <a:cubicBezTo>
                    <a:pt x="14873" y="21958"/>
                    <a:pt x="14921" y="22046"/>
                    <a:pt x="14971" y="22134"/>
                  </a:cubicBezTo>
                  <a:cubicBezTo>
                    <a:pt x="14977" y="22145"/>
                    <a:pt x="14986" y="22167"/>
                    <a:pt x="14994" y="22184"/>
                  </a:cubicBezTo>
                  <a:lnTo>
                    <a:pt x="14994" y="22184"/>
                  </a:lnTo>
                  <a:cubicBezTo>
                    <a:pt x="15007" y="22225"/>
                    <a:pt x="15019" y="22267"/>
                    <a:pt x="15030" y="22308"/>
                  </a:cubicBezTo>
                  <a:cubicBezTo>
                    <a:pt x="15054" y="22396"/>
                    <a:pt x="15071" y="22485"/>
                    <a:pt x="15086" y="22573"/>
                  </a:cubicBezTo>
                  <a:cubicBezTo>
                    <a:pt x="15088" y="22587"/>
                    <a:pt x="15091" y="22624"/>
                    <a:pt x="15093" y="22643"/>
                  </a:cubicBezTo>
                  <a:lnTo>
                    <a:pt x="15093" y="22643"/>
                  </a:lnTo>
                  <a:cubicBezTo>
                    <a:pt x="15094" y="22677"/>
                    <a:pt x="15095" y="22713"/>
                    <a:pt x="15094" y="22746"/>
                  </a:cubicBezTo>
                  <a:cubicBezTo>
                    <a:pt x="15087" y="22963"/>
                    <a:pt x="15062" y="23180"/>
                    <a:pt x="15017" y="23393"/>
                  </a:cubicBezTo>
                  <a:cubicBezTo>
                    <a:pt x="14942" y="23741"/>
                    <a:pt x="14761" y="24150"/>
                    <a:pt x="14549" y="24538"/>
                  </a:cubicBezTo>
                  <a:cubicBezTo>
                    <a:pt x="13546" y="26367"/>
                    <a:pt x="11836" y="27877"/>
                    <a:pt x="10089" y="28978"/>
                  </a:cubicBezTo>
                  <a:cubicBezTo>
                    <a:pt x="9781" y="29172"/>
                    <a:pt x="9606" y="29280"/>
                    <a:pt x="9368" y="29395"/>
                  </a:cubicBezTo>
                  <a:lnTo>
                    <a:pt x="9368" y="29395"/>
                  </a:lnTo>
                  <a:cubicBezTo>
                    <a:pt x="9239" y="28649"/>
                    <a:pt x="9206" y="27758"/>
                    <a:pt x="9386" y="26920"/>
                  </a:cubicBezTo>
                  <a:cubicBezTo>
                    <a:pt x="9414" y="26780"/>
                    <a:pt x="9453" y="26641"/>
                    <a:pt x="9499" y="26505"/>
                  </a:cubicBezTo>
                  <a:cubicBezTo>
                    <a:pt x="9574" y="26289"/>
                    <a:pt x="9657" y="26075"/>
                    <a:pt x="9748" y="25864"/>
                  </a:cubicBezTo>
                  <a:cubicBezTo>
                    <a:pt x="9946" y="25406"/>
                    <a:pt x="10175" y="24960"/>
                    <a:pt x="10431" y="24529"/>
                  </a:cubicBezTo>
                  <a:cubicBezTo>
                    <a:pt x="10950" y="23648"/>
                    <a:pt x="11550" y="22826"/>
                    <a:pt x="12309" y="22147"/>
                  </a:cubicBezTo>
                  <a:cubicBezTo>
                    <a:pt x="12471" y="22001"/>
                    <a:pt x="12640" y="21864"/>
                    <a:pt x="12817" y="21735"/>
                  </a:cubicBezTo>
                  <a:cubicBezTo>
                    <a:pt x="12913" y="21666"/>
                    <a:pt x="13012" y="21600"/>
                    <a:pt x="13113" y="21537"/>
                  </a:cubicBezTo>
                  <a:cubicBezTo>
                    <a:pt x="13258" y="21444"/>
                    <a:pt x="13201" y="21477"/>
                    <a:pt x="13292" y="21434"/>
                  </a:cubicBezTo>
                  <a:cubicBezTo>
                    <a:pt x="13474" y="21350"/>
                    <a:pt x="13662" y="21279"/>
                    <a:pt x="13857" y="21227"/>
                  </a:cubicBezTo>
                  <a:cubicBezTo>
                    <a:pt x="13862" y="21225"/>
                    <a:pt x="13866" y="21224"/>
                    <a:pt x="13869" y="21223"/>
                  </a:cubicBezTo>
                  <a:lnTo>
                    <a:pt x="13869" y="21223"/>
                  </a:lnTo>
                  <a:cubicBezTo>
                    <a:pt x="13898" y="21219"/>
                    <a:pt x="13928" y="21214"/>
                    <a:pt x="13956" y="21212"/>
                  </a:cubicBezTo>
                  <a:cubicBezTo>
                    <a:pt x="14002" y="21209"/>
                    <a:pt x="14060" y="21209"/>
                    <a:pt x="14106" y="21201"/>
                  </a:cubicBezTo>
                  <a:lnTo>
                    <a:pt x="14106" y="21201"/>
                  </a:lnTo>
                  <a:cubicBezTo>
                    <a:pt x="14186" y="21216"/>
                    <a:pt x="14246" y="21232"/>
                    <a:pt x="14250" y="21232"/>
                  </a:cubicBezTo>
                  <a:cubicBezTo>
                    <a:pt x="14254" y="21232"/>
                    <a:pt x="14224" y="21222"/>
                    <a:pt x="14144" y="21194"/>
                  </a:cubicBezTo>
                  <a:lnTo>
                    <a:pt x="14144" y="21194"/>
                  </a:lnTo>
                  <a:cubicBezTo>
                    <a:pt x="14144" y="21194"/>
                    <a:pt x="14144" y="21194"/>
                    <a:pt x="14144" y="21194"/>
                  </a:cubicBezTo>
                  <a:close/>
                  <a:moveTo>
                    <a:pt x="4782" y="29721"/>
                  </a:moveTo>
                  <a:cubicBezTo>
                    <a:pt x="4783" y="29721"/>
                    <a:pt x="4784" y="29721"/>
                    <a:pt x="4786" y="29722"/>
                  </a:cubicBezTo>
                  <a:lnTo>
                    <a:pt x="4786" y="29722"/>
                  </a:lnTo>
                  <a:cubicBezTo>
                    <a:pt x="4784" y="29721"/>
                    <a:pt x="4783" y="29721"/>
                    <a:pt x="4782" y="29721"/>
                  </a:cubicBezTo>
                  <a:close/>
                  <a:moveTo>
                    <a:pt x="4807" y="29729"/>
                  </a:moveTo>
                  <a:cubicBezTo>
                    <a:pt x="4858" y="29748"/>
                    <a:pt x="4915" y="29780"/>
                    <a:pt x="4910" y="29780"/>
                  </a:cubicBezTo>
                  <a:cubicBezTo>
                    <a:pt x="4907" y="29780"/>
                    <a:pt x="4879" y="29767"/>
                    <a:pt x="4807" y="29729"/>
                  </a:cubicBezTo>
                  <a:close/>
                  <a:moveTo>
                    <a:pt x="17346" y="35867"/>
                  </a:moveTo>
                  <a:cubicBezTo>
                    <a:pt x="17350" y="35867"/>
                    <a:pt x="17373" y="35889"/>
                    <a:pt x="17429" y="35954"/>
                  </a:cubicBezTo>
                  <a:lnTo>
                    <a:pt x="17429" y="35954"/>
                  </a:lnTo>
                  <a:cubicBezTo>
                    <a:pt x="17385" y="35925"/>
                    <a:pt x="17339" y="35867"/>
                    <a:pt x="17346" y="35867"/>
                  </a:cubicBezTo>
                  <a:close/>
                  <a:moveTo>
                    <a:pt x="17569" y="36120"/>
                  </a:moveTo>
                  <a:cubicBezTo>
                    <a:pt x="17608" y="36168"/>
                    <a:pt x="17629" y="36219"/>
                    <a:pt x="17630" y="36232"/>
                  </a:cubicBezTo>
                  <a:lnTo>
                    <a:pt x="17630" y="36232"/>
                  </a:lnTo>
                  <a:cubicBezTo>
                    <a:pt x="17607" y="36195"/>
                    <a:pt x="17586" y="36158"/>
                    <a:pt x="17569" y="36120"/>
                  </a:cubicBezTo>
                  <a:close/>
                  <a:moveTo>
                    <a:pt x="17781" y="36484"/>
                  </a:moveTo>
                  <a:lnTo>
                    <a:pt x="17781" y="36484"/>
                  </a:lnTo>
                  <a:cubicBezTo>
                    <a:pt x="17785" y="36496"/>
                    <a:pt x="17789" y="36508"/>
                    <a:pt x="17793" y="36519"/>
                  </a:cubicBezTo>
                  <a:lnTo>
                    <a:pt x="17793" y="36519"/>
                  </a:lnTo>
                  <a:cubicBezTo>
                    <a:pt x="17789" y="36509"/>
                    <a:pt x="17785" y="36497"/>
                    <a:pt x="17781" y="36484"/>
                  </a:cubicBezTo>
                  <a:close/>
                  <a:moveTo>
                    <a:pt x="17796" y="36527"/>
                  </a:moveTo>
                  <a:cubicBezTo>
                    <a:pt x="17809" y="36560"/>
                    <a:pt x="17817" y="36584"/>
                    <a:pt x="17817" y="36584"/>
                  </a:cubicBezTo>
                  <a:cubicBezTo>
                    <a:pt x="17816" y="36584"/>
                    <a:pt x="17810" y="36567"/>
                    <a:pt x="17796" y="36527"/>
                  </a:cubicBezTo>
                  <a:close/>
                  <a:moveTo>
                    <a:pt x="17985" y="37409"/>
                  </a:moveTo>
                  <a:cubicBezTo>
                    <a:pt x="17985" y="37411"/>
                    <a:pt x="17985" y="37413"/>
                    <a:pt x="17985" y="37414"/>
                  </a:cubicBezTo>
                  <a:cubicBezTo>
                    <a:pt x="17985" y="37413"/>
                    <a:pt x="17985" y="37411"/>
                    <a:pt x="17985" y="37409"/>
                  </a:cubicBezTo>
                  <a:close/>
                  <a:moveTo>
                    <a:pt x="9734" y="1"/>
                  </a:moveTo>
                  <a:cubicBezTo>
                    <a:pt x="9543" y="1"/>
                    <a:pt x="9367" y="52"/>
                    <a:pt x="9231" y="170"/>
                  </a:cubicBezTo>
                  <a:lnTo>
                    <a:pt x="9231" y="173"/>
                  </a:lnTo>
                  <a:cubicBezTo>
                    <a:pt x="8296" y="981"/>
                    <a:pt x="7563" y="2042"/>
                    <a:pt x="6908" y="3084"/>
                  </a:cubicBezTo>
                  <a:cubicBezTo>
                    <a:pt x="6018" y="4499"/>
                    <a:pt x="5258" y="5999"/>
                    <a:pt x="4569" y="7521"/>
                  </a:cubicBezTo>
                  <a:cubicBezTo>
                    <a:pt x="2968" y="11066"/>
                    <a:pt x="1706" y="14822"/>
                    <a:pt x="986" y="18648"/>
                  </a:cubicBezTo>
                  <a:cubicBezTo>
                    <a:pt x="401" y="21749"/>
                    <a:pt x="0" y="25390"/>
                    <a:pt x="1411" y="28336"/>
                  </a:cubicBezTo>
                  <a:cubicBezTo>
                    <a:pt x="2074" y="29719"/>
                    <a:pt x="3230" y="30775"/>
                    <a:pt x="4652" y="31339"/>
                  </a:cubicBezTo>
                  <a:cubicBezTo>
                    <a:pt x="5448" y="31655"/>
                    <a:pt x="6286" y="31781"/>
                    <a:pt x="7129" y="31781"/>
                  </a:cubicBezTo>
                  <a:cubicBezTo>
                    <a:pt x="7534" y="31781"/>
                    <a:pt x="7940" y="31752"/>
                    <a:pt x="8343" y="31701"/>
                  </a:cubicBezTo>
                  <a:lnTo>
                    <a:pt x="8343" y="31701"/>
                  </a:lnTo>
                  <a:cubicBezTo>
                    <a:pt x="8977" y="32515"/>
                    <a:pt x="9817" y="33157"/>
                    <a:pt x="10776" y="33606"/>
                  </a:cubicBezTo>
                  <a:cubicBezTo>
                    <a:pt x="12086" y="34221"/>
                    <a:pt x="13477" y="34524"/>
                    <a:pt x="14870" y="34884"/>
                  </a:cubicBezTo>
                  <a:cubicBezTo>
                    <a:pt x="15477" y="35042"/>
                    <a:pt x="16061" y="35238"/>
                    <a:pt x="16650" y="35451"/>
                  </a:cubicBezTo>
                  <a:lnTo>
                    <a:pt x="16650" y="35451"/>
                  </a:lnTo>
                  <a:cubicBezTo>
                    <a:pt x="16700" y="35476"/>
                    <a:pt x="16752" y="35500"/>
                    <a:pt x="16803" y="35526"/>
                  </a:cubicBezTo>
                  <a:cubicBezTo>
                    <a:pt x="16925" y="35588"/>
                    <a:pt x="17039" y="35663"/>
                    <a:pt x="17158" y="35729"/>
                  </a:cubicBezTo>
                  <a:lnTo>
                    <a:pt x="17158" y="35729"/>
                  </a:lnTo>
                  <a:cubicBezTo>
                    <a:pt x="17208" y="35769"/>
                    <a:pt x="17259" y="35806"/>
                    <a:pt x="17308" y="35846"/>
                  </a:cubicBezTo>
                  <a:cubicBezTo>
                    <a:pt x="17345" y="35876"/>
                    <a:pt x="17387" y="35928"/>
                    <a:pt x="17430" y="35955"/>
                  </a:cubicBezTo>
                  <a:lnTo>
                    <a:pt x="17430" y="35955"/>
                  </a:lnTo>
                  <a:cubicBezTo>
                    <a:pt x="17473" y="36007"/>
                    <a:pt x="17517" y="36058"/>
                    <a:pt x="17560" y="36109"/>
                  </a:cubicBezTo>
                  <a:cubicBezTo>
                    <a:pt x="17563" y="36112"/>
                    <a:pt x="17566" y="36116"/>
                    <a:pt x="17569" y="36119"/>
                  </a:cubicBezTo>
                  <a:lnTo>
                    <a:pt x="17569" y="36119"/>
                  </a:lnTo>
                  <a:cubicBezTo>
                    <a:pt x="17565" y="36111"/>
                    <a:pt x="17562" y="36103"/>
                    <a:pt x="17559" y="36095"/>
                  </a:cubicBezTo>
                  <a:lnTo>
                    <a:pt x="17559" y="36095"/>
                  </a:lnTo>
                  <a:cubicBezTo>
                    <a:pt x="17562" y="36103"/>
                    <a:pt x="17566" y="36112"/>
                    <a:pt x="17569" y="36120"/>
                  </a:cubicBezTo>
                  <a:lnTo>
                    <a:pt x="17569" y="36120"/>
                  </a:lnTo>
                  <a:cubicBezTo>
                    <a:pt x="17569" y="36120"/>
                    <a:pt x="17569" y="36119"/>
                    <a:pt x="17569" y="36119"/>
                  </a:cubicBezTo>
                  <a:lnTo>
                    <a:pt x="17569" y="36119"/>
                  </a:lnTo>
                  <a:cubicBezTo>
                    <a:pt x="17604" y="36204"/>
                    <a:pt x="17623" y="36235"/>
                    <a:pt x="17628" y="36235"/>
                  </a:cubicBezTo>
                  <a:cubicBezTo>
                    <a:pt x="17629" y="36235"/>
                    <a:pt x="17630" y="36234"/>
                    <a:pt x="17630" y="36232"/>
                  </a:cubicBezTo>
                  <a:lnTo>
                    <a:pt x="17630" y="36232"/>
                  </a:lnTo>
                  <a:cubicBezTo>
                    <a:pt x="17675" y="36308"/>
                    <a:pt x="17727" y="36383"/>
                    <a:pt x="17765" y="36459"/>
                  </a:cubicBezTo>
                  <a:cubicBezTo>
                    <a:pt x="17777" y="36483"/>
                    <a:pt x="17787" y="36507"/>
                    <a:pt x="17796" y="36527"/>
                  </a:cubicBezTo>
                  <a:lnTo>
                    <a:pt x="17796" y="36527"/>
                  </a:lnTo>
                  <a:cubicBezTo>
                    <a:pt x="17815" y="36584"/>
                    <a:pt x="17835" y="36640"/>
                    <a:pt x="17851" y="36697"/>
                  </a:cubicBezTo>
                  <a:cubicBezTo>
                    <a:pt x="17896" y="36849"/>
                    <a:pt x="17931" y="37004"/>
                    <a:pt x="17955" y="37162"/>
                  </a:cubicBezTo>
                  <a:cubicBezTo>
                    <a:pt x="17965" y="37227"/>
                    <a:pt x="17973" y="37294"/>
                    <a:pt x="17980" y="37360"/>
                  </a:cubicBezTo>
                  <a:lnTo>
                    <a:pt x="17980" y="37360"/>
                  </a:lnTo>
                  <a:cubicBezTo>
                    <a:pt x="17978" y="37345"/>
                    <a:pt x="17977" y="37339"/>
                    <a:pt x="17977" y="37339"/>
                  </a:cubicBezTo>
                  <a:lnTo>
                    <a:pt x="17977" y="37339"/>
                  </a:lnTo>
                  <a:cubicBezTo>
                    <a:pt x="17975" y="37339"/>
                    <a:pt x="17986" y="37489"/>
                    <a:pt x="17988" y="37531"/>
                  </a:cubicBezTo>
                  <a:cubicBezTo>
                    <a:pt x="17992" y="37739"/>
                    <a:pt x="17985" y="37945"/>
                    <a:pt x="17968" y="38152"/>
                  </a:cubicBezTo>
                  <a:cubicBezTo>
                    <a:pt x="17926" y="38613"/>
                    <a:pt x="17849" y="39068"/>
                    <a:pt x="17738" y="39517"/>
                  </a:cubicBezTo>
                  <a:cubicBezTo>
                    <a:pt x="17100" y="42140"/>
                    <a:pt x="15452" y="44289"/>
                    <a:pt x="14164" y="46616"/>
                  </a:cubicBezTo>
                  <a:cubicBezTo>
                    <a:pt x="12796" y="49087"/>
                    <a:pt x="11733" y="51966"/>
                    <a:pt x="13044" y="54692"/>
                  </a:cubicBezTo>
                  <a:cubicBezTo>
                    <a:pt x="13768" y="56195"/>
                    <a:pt x="15054" y="57465"/>
                    <a:pt x="16581" y="58131"/>
                  </a:cubicBezTo>
                  <a:cubicBezTo>
                    <a:pt x="17907" y="58709"/>
                    <a:pt x="19330" y="58799"/>
                    <a:pt x="20752" y="58927"/>
                  </a:cubicBezTo>
                  <a:cubicBezTo>
                    <a:pt x="21083" y="58957"/>
                    <a:pt x="21414" y="58992"/>
                    <a:pt x="21743" y="59042"/>
                  </a:cubicBezTo>
                  <a:cubicBezTo>
                    <a:pt x="22019" y="59083"/>
                    <a:pt x="22345" y="59149"/>
                    <a:pt x="22477" y="59189"/>
                  </a:cubicBezTo>
                  <a:cubicBezTo>
                    <a:pt x="22634" y="59235"/>
                    <a:pt x="22787" y="59288"/>
                    <a:pt x="22941" y="59344"/>
                  </a:cubicBezTo>
                  <a:cubicBezTo>
                    <a:pt x="22960" y="59350"/>
                    <a:pt x="23053" y="59392"/>
                    <a:pt x="23056" y="59392"/>
                  </a:cubicBezTo>
                  <a:cubicBezTo>
                    <a:pt x="23056" y="59392"/>
                    <a:pt x="23056" y="59392"/>
                    <a:pt x="23056" y="59392"/>
                  </a:cubicBezTo>
                  <a:lnTo>
                    <a:pt x="23056" y="59392"/>
                  </a:lnTo>
                  <a:cubicBezTo>
                    <a:pt x="23108" y="59417"/>
                    <a:pt x="23159" y="59443"/>
                    <a:pt x="23209" y="59471"/>
                  </a:cubicBezTo>
                  <a:cubicBezTo>
                    <a:pt x="23396" y="59570"/>
                    <a:pt x="23589" y="59687"/>
                    <a:pt x="23771" y="59864"/>
                  </a:cubicBezTo>
                  <a:cubicBezTo>
                    <a:pt x="24085" y="60168"/>
                    <a:pt x="24534" y="60464"/>
                    <a:pt x="24991" y="60464"/>
                  </a:cubicBezTo>
                  <a:cubicBezTo>
                    <a:pt x="25105" y="60464"/>
                    <a:pt x="25219" y="60445"/>
                    <a:pt x="25332" y="60404"/>
                  </a:cubicBezTo>
                  <a:cubicBezTo>
                    <a:pt x="25831" y="60222"/>
                    <a:pt x="25805" y="59609"/>
                    <a:pt x="25462" y="59276"/>
                  </a:cubicBezTo>
                  <a:cubicBezTo>
                    <a:pt x="24319" y="58168"/>
                    <a:pt x="22955" y="57554"/>
                    <a:pt x="21386" y="57310"/>
                  </a:cubicBezTo>
                  <a:cubicBezTo>
                    <a:pt x="20177" y="57120"/>
                    <a:pt x="18802" y="57152"/>
                    <a:pt x="17685" y="56867"/>
                  </a:cubicBezTo>
                  <a:cubicBezTo>
                    <a:pt x="17163" y="56735"/>
                    <a:pt x="16720" y="56542"/>
                    <a:pt x="16335" y="56232"/>
                  </a:cubicBezTo>
                  <a:cubicBezTo>
                    <a:pt x="15864" y="55850"/>
                    <a:pt x="15431" y="55292"/>
                    <a:pt x="15132" y="54724"/>
                  </a:cubicBezTo>
                  <a:cubicBezTo>
                    <a:pt x="14560" y="53634"/>
                    <a:pt x="14539" y="52407"/>
                    <a:pt x="14801" y="51227"/>
                  </a:cubicBezTo>
                  <a:cubicBezTo>
                    <a:pt x="15392" y="48554"/>
                    <a:pt x="17202" y="46265"/>
                    <a:pt x="18517" y="43918"/>
                  </a:cubicBezTo>
                  <a:cubicBezTo>
                    <a:pt x="19477" y="42204"/>
                    <a:pt x="20305" y="40076"/>
                    <a:pt x="20188" y="38069"/>
                  </a:cubicBezTo>
                  <a:cubicBezTo>
                    <a:pt x="20097" y="36493"/>
                    <a:pt x="19294" y="35274"/>
                    <a:pt x="17977" y="34429"/>
                  </a:cubicBezTo>
                  <a:cubicBezTo>
                    <a:pt x="16899" y="33737"/>
                    <a:pt x="15619" y="33424"/>
                    <a:pt x="14391" y="33120"/>
                  </a:cubicBezTo>
                  <a:cubicBezTo>
                    <a:pt x="13766" y="32965"/>
                    <a:pt x="13142" y="32815"/>
                    <a:pt x="12528" y="32623"/>
                  </a:cubicBezTo>
                  <a:cubicBezTo>
                    <a:pt x="12220" y="32528"/>
                    <a:pt x="11915" y="32422"/>
                    <a:pt x="11616" y="32301"/>
                  </a:cubicBezTo>
                  <a:cubicBezTo>
                    <a:pt x="11582" y="32287"/>
                    <a:pt x="11538" y="32274"/>
                    <a:pt x="11497" y="32258"/>
                  </a:cubicBezTo>
                  <a:lnTo>
                    <a:pt x="11497" y="32258"/>
                  </a:lnTo>
                  <a:cubicBezTo>
                    <a:pt x="11475" y="32243"/>
                    <a:pt x="11451" y="32229"/>
                    <a:pt x="11429" y="32218"/>
                  </a:cubicBezTo>
                  <a:cubicBezTo>
                    <a:pt x="11285" y="32144"/>
                    <a:pt x="11140" y="32072"/>
                    <a:pt x="11001" y="31991"/>
                  </a:cubicBezTo>
                  <a:cubicBezTo>
                    <a:pt x="10944" y="31958"/>
                    <a:pt x="10888" y="31922"/>
                    <a:pt x="10831" y="31890"/>
                  </a:cubicBezTo>
                  <a:lnTo>
                    <a:pt x="10831" y="31890"/>
                  </a:lnTo>
                  <a:cubicBezTo>
                    <a:pt x="10713" y="31800"/>
                    <a:pt x="10593" y="31716"/>
                    <a:pt x="10480" y="31620"/>
                  </a:cubicBezTo>
                  <a:cubicBezTo>
                    <a:pt x="10448" y="31593"/>
                    <a:pt x="10416" y="31564"/>
                    <a:pt x="10384" y="31535"/>
                  </a:cubicBezTo>
                  <a:lnTo>
                    <a:pt x="10384" y="31535"/>
                  </a:lnTo>
                  <a:cubicBezTo>
                    <a:pt x="10399" y="31550"/>
                    <a:pt x="10405" y="31557"/>
                    <a:pt x="10404" y="31557"/>
                  </a:cubicBezTo>
                  <a:cubicBezTo>
                    <a:pt x="10401" y="31557"/>
                    <a:pt x="10378" y="31537"/>
                    <a:pt x="10337" y="31493"/>
                  </a:cubicBezTo>
                  <a:lnTo>
                    <a:pt x="10337" y="31493"/>
                  </a:lnTo>
                  <a:cubicBezTo>
                    <a:pt x="10353" y="31507"/>
                    <a:pt x="10368" y="31521"/>
                    <a:pt x="10384" y="31535"/>
                  </a:cubicBezTo>
                  <a:lnTo>
                    <a:pt x="10384" y="31535"/>
                  </a:lnTo>
                  <a:cubicBezTo>
                    <a:pt x="10372" y="31524"/>
                    <a:pt x="10356" y="31508"/>
                    <a:pt x="10333" y="31489"/>
                  </a:cubicBezTo>
                  <a:lnTo>
                    <a:pt x="10333" y="31489"/>
                  </a:lnTo>
                  <a:cubicBezTo>
                    <a:pt x="10335" y="31490"/>
                    <a:pt x="10336" y="31491"/>
                    <a:pt x="10337" y="31493"/>
                  </a:cubicBezTo>
                  <a:lnTo>
                    <a:pt x="10337" y="31493"/>
                  </a:lnTo>
                  <a:cubicBezTo>
                    <a:pt x="10324" y="31482"/>
                    <a:pt x="10312" y="31471"/>
                    <a:pt x="10300" y="31460"/>
                  </a:cubicBezTo>
                  <a:lnTo>
                    <a:pt x="10300" y="31460"/>
                  </a:lnTo>
                  <a:cubicBezTo>
                    <a:pt x="10312" y="31471"/>
                    <a:pt x="10323" y="31480"/>
                    <a:pt x="10333" y="31489"/>
                  </a:cubicBezTo>
                  <a:lnTo>
                    <a:pt x="10333" y="31489"/>
                  </a:lnTo>
                  <a:cubicBezTo>
                    <a:pt x="10329" y="31485"/>
                    <a:pt x="10325" y="31480"/>
                    <a:pt x="10320" y="31475"/>
                  </a:cubicBezTo>
                  <a:cubicBezTo>
                    <a:pt x="10275" y="31425"/>
                    <a:pt x="10232" y="31374"/>
                    <a:pt x="10190" y="31324"/>
                  </a:cubicBezTo>
                  <a:lnTo>
                    <a:pt x="10190" y="31324"/>
                  </a:lnTo>
                  <a:cubicBezTo>
                    <a:pt x="10339" y="31271"/>
                    <a:pt x="10485" y="31210"/>
                    <a:pt x="10629" y="31144"/>
                  </a:cubicBezTo>
                  <a:cubicBezTo>
                    <a:pt x="11084" y="30932"/>
                    <a:pt x="11526" y="30690"/>
                    <a:pt x="11948" y="30417"/>
                  </a:cubicBezTo>
                  <a:cubicBezTo>
                    <a:pt x="12907" y="29809"/>
                    <a:pt x="13797" y="29083"/>
                    <a:pt x="14600" y="28281"/>
                  </a:cubicBezTo>
                  <a:cubicBezTo>
                    <a:pt x="15988" y="26898"/>
                    <a:pt x="17752" y="24786"/>
                    <a:pt x="17218" y="22656"/>
                  </a:cubicBezTo>
                  <a:cubicBezTo>
                    <a:pt x="16773" y="20878"/>
                    <a:pt x="15040" y="19461"/>
                    <a:pt x="13254" y="19461"/>
                  </a:cubicBezTo>
                  <a:cubicBezTo>
                    <a:pt x="12761" y="19461"/>
                    <a:pt x="12264" y="19568"/>
                    <a:pt x="11788" y="19806"/>
                  </a:cubicBezTo>
                  <a:cubicBezTo>
                    <a:pt x="9881" y="20762"/>
                    <a:pt x="8485" y="22808"/>
                    <a:pt x="7660" y="24724"/>
                  </a:cubicBezTo>
                  <a:cubicBezTo>
                    <a:pt x="6966" y="26337"/>
                    <a:pt x="6845" y="28259"/>
                    <a:pt x="7404" y="29942"/>
                  </a:cubicBezTo>
                  <a:lnTo>
                    <a:pt x="7404" y="29942"/>
                  </a:lnTo>
                  <a:cubicBezTo>
                    <a:pt x="7265" y="29960"/>
                    <a:pt x="7126" y="29976"/>
                    <a:pt x="6988" y="29987"/>
                  </a:cubicBezTo>
                  <a:cubicBezTo>
                    <a:pt x="6817" y="30002"/>
                    <a:pt x="6646" y="30011"/>
                    <a:pt x="6475" y="30016"/>
                  </a:cubicBezTo>
                  <a:cubicBezTo>
                    <a:pt x="6454" y="30017"/>
                    <a:pt x="6432" y="30017"/>
                    <a:pt x="6411" y="30017"/>
                  </a:cubicBezTo>
                  <a:cubicBezTo>
                    <a:pt x="6373" y="30017"/>
                    <a:pt x="6336" y="30016"/>
                    <a:pt x="6298" y="30016"/>
                  </a:cubicBezTo>
                  <a:cubicBezTo>
                    <a:pt x="6263" y="30016"/>
                    <a:pt x="6229" y="30017"/>
                    <a:pt x="6194" y="30018"/>
                  </a:cubicBezTo>
                  <a:cubicBezTo>
                    <a:pt x="6185" y="30018"/>
                    <a:pt x="6178" y="30018"/>
                    <a:pt x="6172" y="30019"/>
                  </a:cubicBezTo>
                  <a:lnTo>
                    <a:pt x="6172" y="30019"/>
                  </a:lnTo>
                  <a:cubicBezTo>
                    <a:pt x="6159" y="30018"/>
                    <a:pt x="6143" y="30016"/>
                    <a:pt x="6124" y="30015"/>
                  </a:cubicBezTo>
                  <a:cubicBezTo>
                    <a:pt x="5962" y="30000"/>
                    <a:pt x="5801" y="29986"/>
                    <a:pt x="5641" y="29962"/>
                  </a:cubicBezTo>
                  <a:cubicBezTo>
                    <a:pt x="5569" y="29952"/>
                    <a:pt x="5497" y="29938"/>
                    <a:pt x="5425" y="29927"/>
                  </a:cubicBezTo>
                  <a:cubicBezTo>
                    <a:pt x="5404" y="29922"/>
                    <a:pt x="5383" y="29917"/>
                    <a:pt x="5361" y="29912"/>
                  </a:cubicBezTo>
                  <a:lnTo>
                    <a:pt x="5361" y="29912"/>
                  </a:lnTo>
                  <a:cubicBezTo>
                    <a:pt x="5235" y="29864"/>
                    <a:pt x="5095" y="29839"/>
                    <a:pt x="4967" y="29793"/>
                  </a:cubicBezTo>
                  <a:cubicBezTo>
                    <a:pt x="4912" y="29773"/>
                    <a:pt x="4859" y="29746"/>
                    <a:pt x="4805" y="29728"/>
                  </a:cubicBezTo>
                  <a:lnTo>
                    <a:pt x="4805" y="29728"/>
                  </a:lnTo>
                  <a:cubicBezTo>
                    <a:pt x="4801" y="29726"/>
                    <a:pt x="4796" y="29723"/>
                    <a:pt x="4791" y="29721"/>
                  </a:cubicBezTo>
                  <a:cubicBezTo>
                    <a:pt x="4681" y="29662"/>
                    <a:pt x="4573" y="29589"/>
                    <a:pt x="4462" y="29533"/>
                  </a:cubicBezTo>
                  <a:lnTo>
                    <a:pt x="4462" y="29533"/>
                  </a:lnTo>
                  <a:cubicBezTo>
                    <a:pt x="4409" y="29493"/>
                    <a:pt x="4355" y="29453"/>
                    <a:pt x="4304" y="29411"/>
                  </a:cubicBezTo>
                  <a:cubicBezTo>
                    <a:pt x="4255" y="29371"/>
                    <a:pt x="4209" y="29330"/>
                    <a:pt x="4161" y="29290"/>
                  </a:cubicBezTo>
                  <a:lnTo>
                    <a:pt x="4161" y="29290"/>
                  </a:lnTo>
                  <a:cubicBezTo>
                    <a:pt x="4074" y="29187"/>
                    <a:pt x="3976" y="29092"/>
                    <a:pt x="3890" y="28986"/>
                  </a:cubicBezTo>
                  <a:cubicBezTo>
                    <a:pt x="3852" y="28938"/>
                    <a:pt x="3816" y="28888"/>
                    <a:pt x="3776" y="28840"/>
                  </a:cubicBezTo>
                  <a:lnTo>
                    <a:pt x="3776" y="28840"/>
                  </a:lnTo>
                  <a:cubicBezTo>
                    <a:pt x="3704" y="28714"/>
                    <a:pt x="3621" y="28596"/>
                    <a:pt x="3552" y="28468"/>
                  </a:cubicBezTo>
                  <a:cubicBezTo>
                    <a:pt x="3483" y="28342"/>
                    <a:pt x="3417" y="28214"/>
                    <a:pt x="3358" y="28082"/>
                  </a:cubicBezTo>
                  <a:cubicBezTo>
                    <a:pt x="3330" y="28019"/>
                    <a:pt x="3304" y="27955"/>
                    <a:pt x="3277" y="27893"/>
                  </a:cubicBezTo>
                  <a:cubicBezTo>
                    <a:pt x="3275" y="27890"/>
                    <a:pt x="3274" y="27887"/>
                    <a:pt x="3272" y="27884"/>
                  </a:cubicBezTo>
                  <a:lnTo>
                    <a:pt x="3272" y="27884"/>
                  </a:lnTo>
                  <a:cubicBezTo>
                    <a:pt x="3263" y="27860"/>
                    <a:pt x="3255" y="27837"/>
                    <a:pt x="3246" y="27813"/>
                  </a:cubicBezTo>
                  <a:cubicBezTo>
                    <a:pt x="3031" y="27192"/>
                    <a:pt x="2881" y="26553"/>
                    <a:pt x="2798" y="25901"/>
                  </a:cubicBezTo>
                  <a:cubicBezTo>
                    <a:pt x="2774" y="25728"/>
                    <a:pt x="2756" y="25556"/>
                    <a:pt x="2738" y="25382"/>
                  </a:cubicBezTo>
                  <a:cubicBezTo>
                    <a:pt x="2736" y="25356"/>
                    <a:pt x="2734" y="25339"/>
                    <a:pt x="2733" y="25326"/>
                  </a:cubicBezTo>
                  <a:lnTo>
                    <a:pt x="2733" y="25326"/>
                  </a:lnTo>
                  <a:cubicBezTo>
                    <a:pt x="2733" y="25320"/>
                    <a:pt x="2732" y="25299"/>
                    <a:pt x="2729" y="25246"/>
                  </a:cubicBezTo>
                  <a:cubicBezTo>
                    <a:pt x="2722" y="25149"/>
                    <a:pt x="2716" y="25053"/>
                    <a:pt x="2713" y="24955"/>
                  </a:cubicBezTo>
                  <a:cubicBezTo>
                    <a:pt x="2694" y="24567"/>
                    <a:pt x="2690" y="24179"/>
                    <a:pt x="2698" y="23791"/>
                  </a:cubicBezTo>
                  <a:cubicBezTo>
                    <a:pt x="2719" y="22957"/>
                    <a:pt x="2783" y="22126"/>
                    <a:pt x="2890" y="21299"/>
                  </a:cubicBezTo>
                  <a:cubicBezTo>
                    <a:pt x="3357" y="17632"/>
                    <a:pt x="4406" y="14162"/>
                    <a:pt x="5766" y="10761"/>
                  </a:cubicBezTo>
                  <a:cubicBezTo>
                    <a:pt x="6900" y="7918"/>
                    <a:pt x="8229" y="4980"/>
                    <a:pt x="10153" y="2571"/>
                  </a:cubicBezTo>
                  <a:cubicBezTo>
                    <a:pt x="10192" y="2521"/>
                    <a:pt x="10232" y="2472"/>
                    <a:pt x="10272" y="2422"/>
                  </a:cubicBezTo>
                  <a:cubicBezTo>
                    <a:pt x="10293" y="2397"/>
                    <a:pt x="10316" y="2371"/>
                    <a:pt x="10337" y="2345"/>
                  </a:cubicBezTo>
                  <a:lnTo>
                    <a:pt x="10337" y="2345"/>
                  </a:lnTo>
                  <a:cubicBezTo>
                    <a:pt x="10410" y="2262"/>
                    <a:pt x="10484" y="2180"/>
                    <a:pt x="10560" y="2099"/>
                  </a:cubicBezTo>
                  <a:cubicBezTo>
                    <a:pt x="10715" y="1935"/>
                    <a:pt x="10876" y="1778"/>
                    <a:pt x="11047" y="1630"/>
                  </a:cubicBezTo>
                  <a:cubicBezTo>
                    <a:pt x="11750" y="1024"/>
                    <a:pt x="10588" y="1"/>
                    <a:pt x="973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7" name="Google Shape;967;p25"/>
            <p:cNvSpPr/>
            <p:nvPr/>
          </p:nvSpPr>
          <p:spPr>
            <a:xfrm rot="-2225305">
              <a:off x="8513182" y="3745809"/>
              <a:ext cx="435765" cy="1423073"/>
            </a:xfrm>
            <a:custGeom>
              <a:avLst/>
              <a:gdLst/>
              <a:ahLst/>
              <a:cxnLst/>
              <a:rect l="l" t="t" r="r" b="b"/>
              <a:pathLst>
                <a:path w="15040" h="49116" extrusionOk="0">
                  <a:moveTo>
                    <a:pt x="2622" y="0"/>
                  </a:moveTo>
                  <a:cubicBezTo>
                    <a:pt x="2279" y="0"/>
                    <a:pt x="1966" y="93"/>
                    <a:pt x="1911" y="396"/>
                  </a:cubicBezTo>
                  <a:lnTo>
                    <a:pt x="1909" y="396"/>
                  </a:lnTo>
                  <a:cubicBezTo>
                    <a:pt x="1170" y="4445"/>
                    <a:pt x="0" y="8600"/>
                    <a:pt x="387" y="12750"/>
                  </a:cubicBezTo>
                  <a:cubicBezTo>
                    <a:pt x="561" y="14618"/>
                    <a:pt x="1107" y="16551"/>
                    <a:pt x="2154" y="18121"/>
                  </a:cubicBezTo>
                  <a:cubicBezTo>
                    <a:pt x="2937" y="19295"/>
                    <a:pt x="4098" y="20091"/>
                    <a:pt x="5333" y="20727"/>
                  </a:cubicBezTo>
                  <a:cubicBezTo>
                    <a:pt x="5897" y="21017"/>
                    <a:pt x="6464" y="21298"/>
                    <a:pt x="7006" y="21629"/>
                  </a:cubicBezTo>
                  <a:cubicBezTo>
                    <a:pt x="7157" y="21722"/>
                    <a:pt x="7306" y="21818"/>
                    <a:pt x="7453" y="21917"/>
                  </a:cubicBezTo>
                  <a:cubicBezTo>
                    <a:pt x="7485" y="21938"/>
                    <a:pt x="7517" y="21961"/>
                    <a:pt x="7548" y="21983"/>
                  </a:cubicBezTo>
                  <a:lnTo>
                    <a:pt x="7548" y="21983"/>
                  </a:lnTo>
                  <a:cubicBezTo>
                    <a:pt x="7581" y="22006"/>
                    <a:pt x="7646" y="22053"/>
                    <a:pt x="7673" y="22075"/>
                  </a:cubicBezTo>
                  <a:cubicBezTo>
                    <a:pt x="8022" y="22350"/>
                    <a:pt x="8354" y="22636"/>
                    <a:pt x="8675" y="22942"/>
                  </a:cubicBezTo>
                  <a:cubicBezTo>
                    <a:pt x="9261" y="23505"/>
                    <a:pt x="9958" y="24216"/>
                    <a:pt x="10290" y="24815"/>
                  </a:cubicBezTo>
                  <a:cubicBezTo>
                    <a:pt x="10641" y="25447"/>
                    <a:pt x="10772" y="25871"/>
                    <a:pt x="10764" y="26580"/>
                  </a:cubicBezTo>
                  <a:cubicBezTo>
                    <a:pt x="10758" y="27147"/>
                    <a:pt x="10613" y="27661"/>
                    <a:pt x="10386" y="28272"/>
                  </a:cubicBezTo>
                  <a:cubicBezTo>
                    <a:pt x="10124" y="28975"/>
                    <a:pt x="9796" y="29652"/>
                    <a:pt x="9488" y="30336"/>
                  </a:cubicBezTo>
                  <a:cubicBezTo>
                    <a:pt x="8680" y="32128"/>
                    <a:pt x="8081" y="33925"/>
                    <a:pt x="7886" y="35895"/>
                  </a:cubicBezTo>
                  <a:cubicBezTo>
                    <a:pt x="7421" y="40569"/>
                    <a:pt x="9649" y="44705"/>
                    <a:pt x="12362" y="48335"/>
                  </a:cubicBezTo>
                  <a:cubicBezTo>
                    <a:pt x="12712" y="48804"/>
                    <a:pt x="13393" y="49116"/>
                    <a:pt x="13996" y="49116"/>
                  </a:cubicBezTo>
                  <a:cubicBezTo>
                    <a:pt x="14077" y="49116"/>
                    <a:pt x="14156" y="49110"/>
                    <a:pt x="14233" y="49099"/>
                  </a:cubicBezTo>
                  <a:cubicBezTo>
                    <a:pt x="14838" y="49007"/>
                    <a:pt x="15039" y="48506"/>
                    <a:pt x="14674" y="48017"/>
                  </a:cubicBezTo>
                  <a:cubicBezTo>
                    <a:pt x="12375" y="44940"/>
                    <a:pt x="10450" y="41528"/>
                    <a:pt x="10539" y="37574"/>
                  </a:cubicBezTo>
                  <a:cubicBezTo>
                    <a:pt x="10582" y="35627"/>
                    <a:pt x="11092" y="33807"/>
                    <a:pt x="11860" y="32032"/>
                  </a:cubicBezTo>
                  <a:cubicBezTo>
                    <a:pt x="12415" y="30756"/>
                    <a:pt x="13130" y="29495"/>
                    <a:pt x="13381" y="28113"/>
                  </a:cubicBezTo>
                  <a:cubicBezTo>
                    <a:pt x="13662" y="26562"/>
                    <a:pt x="13156" y="25164"/>
                    <a:pt x="12210" y="23930"/>
                  </a:cubicBezTo>
                  <a:cubicBezTo>
                    <a:pt x="11103" y="22484"/>
                    <a:pt x="9622" y="21198"/>
                    <a:pt x="8047" y="20286"/>
                  </a:cubicBezTo>
                  <a:cubicBezTo>
                    <a:pt x="7510" y="19976"/>
                    <a:pt x="6951" y="19707"/>
                    <a:pt x="6403" y="19418"/>
                  </a:cubicBezTo>
                  <a:cubicBezTo>
                    <a:pt x="6175" y="19298"/>
                    <a:pt x="5948" y="19174"/>
                    <a:pt x="5729" y="19040"/>
                  </a:cubicBezTo>
                  <a:cubicBezTo>
                    <a:pt x="5620" y="18972"/>
                    <a:pt x="5515" y="18900"/>
                    <a:pt x="5408" y="18830"/>
                  </a:cubicBezTo>
                  <a:lnTo>
                    <a:pt x="5408" y="18830"/>
                  </a:lnTo>
                  <a:cubicBezTo>
                    <a:pt x="5469" y="18869"/>
                    <a:pt x="5496" y="18885"/>
                    <a:pt x="5499" y="18885"/>
                  </a:cubicBezTo>
                  <a:cubicBezTo>
                    <a:pt x="5510" y="18885"/>
                    <a:pt x="5241" y="18695"/>
                    <a:pt x="5178" y="18640"/>
                  </a:cubicBezTo>
                  <a:cubicBezTo>
                    <a:pt x="5143" y="18610"/>
                    <a:pt x="5024" y="18496"/>
                    <a:pt x="4968" y="18445"/>
                  </a:cubicBezTo>
                  <a:lnTo>
                    <a:pt x="4968" y="18445"/>
                  </a:lnTo>
                  <a:cubicBezTo>
                    <a:pt x="4920" y="18388"/>
                    <a:pt x="4796" y="18249"/>
                    <a:pt x="4763" y="18207"/>
                  </a:cubicBezTo>
                  <a:cubicBezTo>
                    <a:pt x="4657" y="18078"/>
                    <a:pt x="4558" y="17942"/>
                    <a:pt x="4465" y="17803"/>
                  </a:cubicBezTo>
                  <a:cubicBezTo>
                    <a:pt x="4323" y="17589"/>
                    <a:pt x="4379" y="17678"/>
                    <a:pt x="4247" y="17421"/>
                  </a:cubicBezTo>
                  <a:cubicBezTo>
                    <a:pt x="3831" y="16626"/>
                    <a:pt x="3531" y="15749"/>
                    <a:pt x="3333" y="14875"/>
                  </a:cubicBezTo>
                  <a:cubicBezTo>
                    <a:pt x="2838" y="12678"/>
                    <a:pt x="3021" y="10352"/>
                    <a:pt x="3328" y="8143"/>
                  </a:cubicBezTo>
                  <a:cubicBezTo>
                    <a:pt x="3640" y="5903"/>
                    <a:pt x="4151" y="3699"/>
                    <a:pt x="4556" y="1476"/>
                  </a:cubicBezTo>
                  <a:cubicBezTo>
                    <a:pt x="4673" y="841"/>
                    <a:pt x="4080" y="390"/>
                    <a:pt x="3545" y="171"/>
                  </a:cubicBezTo>
                  <a:cubicBezTo>
                    <a:pt x="3375" y="102"/>
                    <a:pt x="2981" y="0"/>
                    <a:pt x="2622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25"/>
            <p:cNvSpPr/>
            <p:nvPr/>
          </p:nvSpPr>
          <p:spPr>
            <a:xfrm>
              <a:off x="8054827" y="-79728"/>
              <a:ext cx="1054835" cy="1431162"/>
            </a:xfrm>
            <a:custGeom>
              <a:avLst/>
              <a:gdLst/>
              <a:ahLst/>
              <a:cxnLst/>
              <a:rect l="l" t="t" r="r" b="b"/>
              <a:pathLst>
                <a:path w="36405" h="49393" extrusionOk="0">
                  <a:moveTo>
                    <a:pt x="14570" y="18820"/>
                  </a:moveTo>
                  <a:cubicBezTo>
                    <a:pt x="14571" y="18820"/>
                    <a:pt x="14584" y="18822"/>
                    <a:pt x="14618" y="18826"/>
                  </a:cubicBezTo>
                  <a:lnTo>
                    <a:pt x="14618" y="18826"/>
                  </a:lnTo>
                  <a:cubicBezTo>
                    <a:pt x="14592" y="18823"/>
                    <a:pt x="14569" y="18820"/>
                    <a:pt x="14570" y="18820"/>
                  </a:cubicBezTo>
                  <a:close/>
                  <a:moveTo>
                    <a:pt x="14649" y="18829"/>
                  </a:moveTo>
                  <a:cubicBezTo>
                    <a:pt x="14656" y="18830"/>
                    <a:pt x="14663" y="18831"/>
                    <a:pt x="14671" y="18831"/>
                  </a:cubicBezTo>
                  <a:cubicBezTo>
                    <a:pt x="14664" y="18831"/>
                    <a:pt x="14656" y="18830"/>
                    <a:pt x="14649" y="18829"/>
                  </a:cubicBezTo>
                  <a:close/>
                  <a:moveTo>
                    <a:pt x="4756" y="1"/>
                  </a:moveTo>
                  <a:cubicBezTo>
                    <a:pt x="4233" y="1"/>
                    <a:pt x="3605" y="121"/>
                    <a:pt x="3325" y="476"/>
                  </a:cubicBezTo>
                  <a:lnTo>
                    <a:pt x="3326" y="476"/>
                  </a:lnTo>
                  <a:cubicBezTo>
                    <a:pt x="2008" y="2142"/>
                    <a:pt x="1178" y="4142"/>
                    <a:pt x="699" y="6201"/>
                  </a:cubicBezTo>
                  <a:cubicBezTo>
                    <a:pt x="189" y="8379"/>
                    <a:pt x="0" y="10711"/>
                    <a:pt x="513" y="12908"/>
                  </a:cubicBezTo>
                  <a:cubicBezTo>
                    <a:pt x="1037" y="15152"/>
                    <a:pt x="2290" y="16981"/>
                    <a:pt x="4410" y="17964"/>
                  </a:cubicBezTo>
                  <a:cubicBezTo>
                    <a:pt x="5998" y="18700"/>
                    <a:pt x="7727" y="18857"/>
                    <a:pt x="9460" y="18857"/>
                  </a:cubicBezTo>
                  <a:cubicBezTo>
                    <a:pt x="10349" y="18857"/>
                    <a:pt x="11239" y="18815"/>
                    <a:pt x="12111" y="18790"/>
                  </a:cubicBezTo>
                  <a:cubicBezTo>
                    <a:pt x="12453" y="18779"/>
                    <a:pt x="12794" y="18772"/>
                    <a:pt x="13136" y="18772"/>
                  </a:cubicBezTo>
                  <a:cubicBezTo>
                    <a:pt x="13425" y="18772"/>
                    <a:pt x="13714" y="18777"/>
                    <a:pt x="14003" y="18790"/>
                  </a:cubicBezTo>
                  <a:cubicBezTo>
                    <a:pt x="14159" y="18796"/>
                    <a:pt x="14314" y="18804"/>
                    <a:pt x="14471" y="18815"/>
                  </a:cubicBezTo>
                  <a:cubicBezTo>
                    <a:pt x="14524" y="18819"/>
                    <a:pt x="14579" y="18823"/>
                    <a:pt x="14634" y="18828"/>
                  </a:cubicBezTo>
                  <a:lnTo>
                    <a:pt x="14634" y="18828"/>
                  </a:lnTo>
                  <a:cubicBezTo>
                    <a:pt x="14656" y="18831"/>
                    <a:pt x="14684" y="18835"/>
                    <a:pt x="14720" y="18839"/>
                  </a:cubicBezTo>
                  <a:cubicBezTo>
                    <a:pt x="15027" y="18879"/>
                    <a:pt x="15332" y="18924"/>
                    <a:pt x="15635" y="18988"/>
                  </a:cubicBezTo>
                  <a:cubicBezTo>
                    <a:pt x="16640" y="19200"/>
                    <a:pt x="17890" y="19807"/>
                    <a:pt x="18695" y="20664"/>
                  </a:cubicBezTo>
                  <a:cubicBezTo>
                    <a:pt x="19527" y="21549"/>
                    <a:pt x="20224" y="22576"/>
                    <a:pt x="20570" y="23749"/>
                  </a:cubicBezTo>
                  <a:cubicBezTo>
                    <a:pt x="20886" y="24819"/>
                    <a:pt x="20955" y="25940"/>
                    <a:pt x="20971" y="27052"/>
                  </a:cubicBezTo>
                  <a:cubicBezTo>
                    <a:pt x="20990" y="28322"/>
                    <a:pt x="20957" y="29591"/>
                    <a:pt x="21038" y="30859"/>
                  </a:cubicBezTo>
                  <a:cubicBezTo>
                    <a:pt x="21109" y="31947"/>
                    <a:pt x="21323" y="33040"/>
                    <a:pt x="21492" y="34117"/>
                  </a:cubicBezTo>
                  <a:cubicBezTo>
                    <a:pt x="21808" y="36134"/>
                    <a:pt x="22180" y="38161"/>
                    <a:pt x="22863" y="40093"/>
                  </a:cubicBezTo>
                  <a:cubicBezTo>
                    <a:pt x="23527" y="41973"/>
                    <a:pt x="24467" y="43754"/>
                    <a:pt x="25866" y="45194"/>
                  </a:cubicBezTo>
                  <a:cubicBezTo>
                    <a:pt x="27515" y="46892"/>
                    <a:pt x="29609" y="48042"/>
                    <a:pt x="31850" y="48764"/>
                  </a:cubicBezTo>
                  <a:cubicBezTo>
                    <a:pt x="32564" y="48994"/>
                    <a:pt x="33293" y="49180"/>
                    <a:pt x="34025" y="49343"/>
                  </a:cubicBezTo>
                  <a:cubicBezTo>
                    <a:pt x="34171" y="49376"/>
                    <a:pt x="34339" y="49393"/>
                    <a:pt x="34515" y="49393"/>
                  </a:cubicBezTo>
                  <a:cubicBezTo>
                    <a:pt x="35034" y="49393"/>
                    <a:pt x="35624" y="49242"/>
                    <a:pt x="35945" y="48906"/>
                  </a:cubicBezTo>
                  <a:cubicBezTo>
                    <a:pt x="36405" y="48427"/>
                    <a:pt x="35742" y="48132"/>
                    <a:pt x="35343" y="48042"/>
                  </a:cubicBezTo>
                  <a:cubicBezTo>
                    <a:pt x="33117" y="47542"/>
                    <a:pt x="30972" y="46657"/>
                    <a:pt x="29210" y="45162"/>
                  </a:cubicBezTo>
                  <a:cubicBezTo>
                    <a:pt x="27772" y="43941"/>
                    <a:pt x="26721" y="42297"/>
                    <a:pt x="25997" y="40569"/>
                  </a:cubicBezTo>
                  <a:cubicBezTo>
                    <a:pt x="25240" y="38761"/>
                    <a:pt x="24837" y="36808"/>
                    <a:pt x="24506" y="34883"/>
                  </a:cubicBezTo>
                  <a:cubicBezTo>
                    <a:pt x="24332" y="33863"/>
                    <a:pt x="24182" y="32837"/>
                    <a:pt x="24032" y="31813"/>
                  </a:cubicBezTo>
                  <a:cubicBezTo>
                    <a:pt x="23850" y="30583"/>
                    <a:pt x="23821" y="29356"/>
                    <a:pt x="23820" y="28115"/>
                  </a:cubicBezTo>
                  <a:cubicBezTo>
                    <a:pt x="23818" y="25859"/>
                    <a:pt x="23799" y="23608"/>
                    <a:pt x="22609" y="21606"/>
                  </a:cubicBezTo>
                  <a:cubicBezTo>
                    <a:pt x="21187" y="19216"/>
                    <a:pt x="18762" y="17862"/>
                    <a:pt x="16038" y="17537"/>
                  </a:cubicBezTo>
                  <a:cubicBezTo>
                    <a:pt x="15248" y="17443"/>
                    <a:pt x="14457" y="17412"/>
                    <a:pt x="13665" y="17412"/>
                  </a:cubicBezTo>
                  <a:cubicBezTo>
                    <a:pt x="13152" y="17412"/>
                    <a:pt x="12639" y="17425"/>
                    <a:pt x="12124" y="17443"/>
                  </a:cubicBezTo>
                  <a:cubicBezTo>
                    <a:pt x="11515" y="17466"/>
                    <a:pt x="10907" y="17489"/>
                    <a:pt x="10298" y="17494"/>
                  </a:cubicBezTo>
                  <a:cubicBezTo>
                    <a:pt x="10236" y="17495"/>
                    <a:pt x="10174" y="17495"/>
                    <a:pt x="10111" y="17495"/>
                  </a:cubicBezTo>
                  <a:cubicBezTo>
                    <a:pt x="9884" y="17495"/>
                    <a:pt x="9657" y="17492"/>
                    <a:pt x="9429" y="17485"/>
                  </a:cubicBezTo>
                  <a:cubicBezTo>
                    <a:pt x="9274" y="17480"/>
                    <a:pt x="9119" y="17472"/>
                    <a:pt x="8966" y="17464"/>
                  </a:cubicBezTo>
                  <a:cubicBezTo>
                    <a:pt x="8913" y="17460"/>
                    <a:pt x="8629" y="17434"/>
                    <a:pt x="8602" y="17434"/>
                  </a:cubicBezTo>
                  <a:cubicBezTo>
                    <a:pt x="8594" y="17434"/>
                    <a:pt x="8608" y="17436"/>
                    <a:pt x="8656" y="17442"/>
                  </a:cubicBezTo>
                  <a:cubicBezTo>
                    <a:pt x="8063" y="17371"/>
                    <a:pt x="7584" y="17285"/>
                    <a:pt x="7114" y="17128"/>
                  </a:cubicBezTo>
                  <a:cubicBezTo>
                    <a:pt x="6585" y="16956"/>
                    <a:pt x="6084" y="16707"/>
                    <a:pt x="5625" y="16392"/>
                  </a:cubicBezTo>
                  <a:cubicBezTo>
                    <a:pt x="4850" y="15860"/>
                    <a:pt x="4275" y="15020"/>
                    <a:pt x="3874" y="14167"/>
                  </a:cubicBezTo>
                  <a:cubicBezTo>
                    <a:pt x="2983" y="12275"/>
                    <a:pt x="2927" y="10002"/>
                    <a:pt x="3176" y="7962"/>
                  </a:cubicBezTo>
                  <a:cubicBezTo>
                    <a:pt x="3430" y="5869"/>
                    <a:pt x="4087" y="3764"/>
                    <a:pt x="5152" y="1939"/>
                  </a:cubicBezTo>
                  <a:cubicBezTo>
                    <a:pt x="5360" y="1578"/>
                    <a:pt x="5592" y="1233"/>
                    <a:pt x="5847" y="906"/>
                  </a:cubicBezTo>
                  <a:cubicBezTo>
                    <a:pt x="6232" y="418"/>
                    <a:pt x="5708" y="123"/>
                    <a:pt x="5245" y="40"/>
                  </a:cubicBezTo>
                  <a:cubicBezTo>
                    <a:pt x="5108" y="15"/>
                    <a:pt x="4938" y="1"/>
                    <a:pt x="475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25"/>
            <p:cNvSpPr/>
            <p:nvPr/>
          </p:nvSpPr>
          <p:spPr>
            <a:xfrm>
              <a:off x="8877766" y="3133802"/>
              <a:ext cx="463049" cy="786208"/>
            </a:xfrm>
            <a:custGeom>
              <a:avLst/>
              <a:gdLst/>
              <a:ahLst/>
              <a:cxnLst/>
              <a:rect l="l" t="t" r="r" b="b"/>
              <a:pathLst>
                <a:path w="15981" h="27134" extrusionOk="0">
                  <a:moveTo>
                    <a:pt x="7190" y="14865"/>
                  </a:moveTo>
                  <a:lnTo>
                    <a:pt x="7180" y="14871"/>
                  </a:lnTo>
                  <a:lnTo>
                    <a:pt x="7180" y="14871"/>
                  </a:lnTo>
                  <a:cubicBezTo>
                    <a:pt x="7185" y="14868"/>
                    <a:pt x="7188" y="14866"/>
                    <a:pt x="7190" y="14865"/>
                  </a:cubicBezTo>
                  <a:close/>
                  <a:moveTo>
                    <a:pt x="2881" y="21722"/>
                  </a:moveTo>
                  <a:cubicBezTo>
                    <a:pt x="2871" y="21757"/>
                    <a:pt x="2867" y="21770"/>
                    <a:pt x="2867" y="21770"/>
                  </a:cubicBezTo>
                  <a:cubicBezTo>
                    <a:pt x="2867" y="21770"/>
                    <a:pt x="2874" y="21744"/>
                    <a:pt x="2881" y="21722"/>
                  </a:cubicBezTo>
                  <a:close/>
                  <a:moveTo>
                    <a:pt x="14455" y="0"/>
                  </a:moveTo>
                  <a:cubicBezTo>
                    <a:pt x="14202" y="0"/>
                    <a:pt x="13948" y="49"/>
                    <a:pt x="13799" y="99"/>
                  </a:cubicBezTo>
                  <a:cubicBezTo>
                    <a:pt x="13337" y="254"/>
                    <a:pt x="12754" y="641"/>
                    <a:pt x="12862" y="1200"/>
                  </a:cubicBezTo>
                  <a:lnTo>
                    <a:pt x="12862" y="1198"/>
                  </a:lnTo>
                  <a:cubicBezTo>
                    <a:pt x="13145" y="2655"/>
                    <a:pt x="13322" y="4133"/>
                    <a:pt x="13276" y="5620"/>
                  </a:cubicBezTo>
                  <a:cubicBezTo>
                    <a:pt x="13259" y="6238"/>
                    <a:pt x="13198" y="6853"/>
                    <a:pt x="13094" y="7464"/>
                  </a:cubicBezTo>
                  <a:cubicBezTo>
                    <a:pt x="13001" y="8000"/>
                    <a:pt x="12872" y="8502"/>
                    <a:pt x="12738" y="8889"/>
                  </a:cubicBezTo>
                  <a:cubicBezTo>
                    <a:pt x="12580" y="9350"/>
                    <a:pt x="12383" y="9798"/>
                    <a:pt x="12155" y="10229"/>
                  </a:cubicBezTo>
                  <a:cubicBezTo>
                    <a:pt x="12051" y="10424"/>
                    <a:pt x="11939" y="10612"/>
                    <a:pt x="11822" y="10801"/>
                  </a:cubicBezTo>
                  <a:cubicBezTo>
                    <a:pt x="11798" y="10840"/>
                    <a:pt x="11783" y="10864"/>
                    <a:pt x="11775" y="10878"/>
                  </a:cubicBezTo>
                  <a:lnTo>
                    <a:pt x="11775" y="10878"/>
                  </a:lnTo>
                  <a:cubicBezTo>
                    <a:pt x="11766" y="10890"/>
                    <a:pt x="11749" y="10913"/>
                    <a:pt x="11719" y="10956"/>
                  </a:cubicBezTo>
                  <a:cubicBezTo>
                    <a:pt x="11650" y="11053"/>
                    <a:pt x="11581" y="11151"/>
                    <a:pt x="11509" y="11245"/>
                  </a:cubicBezTo>
                  <a:cubicBezTo>
                    <a:pt x="11239" y="11600"/>
                    <a:pt x="10949" y="11937"/>
                    <a:pt x="10637" y="12255"/>
                  </a:cubicBezTo>
                  <a:cubicBezTo>
                    <a:pt x="10556" y="12338"/>
                    <a:pt x="10472" y="12418"/>
                    <a:pt x="10391" y="12499"/>
                  </a:cubicBezTo>
                  <a:cubicBezTo>
                    <a:pt x="10459" y="12431"/>
                    <a:pt x="10484" y="12406"/>
                    <a:pt x="10483" y="12406"/>
                  </a:cubicBezTo>
                  <a:lnTo>
                    <a:pt x="10483" y="12406"/>
                  </a:lnTo>
                  <a:cubicBezTo>
                    <a:pt x="10482" y="12406"/>
                    <a:pt x="10350" y="12535"/>
                    <a:pt x="10313" y="12569"/>
                  </a:cubicBezTo>
                  <a:cubicBezTo>
                    <a:pt x="10142" y="12724"/>
                    <a:pt x="9966" y="12876"/>
                    <a:pt x="9789" y="13021"/>
                  </a:cubicBezTo>
                  <a:cubicBezTo>
                    <a:pt x="9102" y="13587"/>
                    <a:pt x="8370" y="14092"/>
                    <a:pt x="7629" y="14579"/>
                  </a:cubicBezTo>
                  <a:cubicBezTo>
                    <a:pt x="7455" y="14692"/>
                    <a:pt x="7281" y="14806"/>
                    <a:pt x="7108" y="14919"/>
                  </a:cubicBezTo>
                  <a:cubicBezTo>
                    <a:pt x="7080" y="14937"/>
                    <a:pt x="7064" y="14947"/>
                    <a:pt x="7056" y="14953"/>
                  </a:cubicBezTo>
                  <a:lnTo>
                    <a:pt x="7056" y="14953"/>
                  </a:lnTo>
                  <a:lnTo>
                    <a:pt x="7180" y="14871"/>
                  </a:lnTo>
                  <a:lnTo>
                    <a:pt x="7180" y="14871"/>
                  </a:lnTo>
                  <a:cubicBezTo>
                    <a:pt x="7147" y="14893"/>
                    <a:pt x="7049" y="14957"/>
                    <a:pt x="7049" y="14957"/>
                  </a:cubicBezTo>
                  <a:cubicBezTo>
                    <a:pt x="7049" y="14957"/>
                    <a:pt x="7051" y="14955"/>
                    <a:pt x="7056" y="14953"/>
                  </a:cubicBezTo>
                  <a:lnTo>
                    <a:pt x="7056" y="14953"/>
                  </a:lnTo>
                  <a:lnTo>
                    <a:pt x="7046" y="14959"/>
                  </a:lnTo>
                  <a:lnTo>
                    <a:pt x="6530" y="15291"/>
                  </a:lnTo>
                  <a:cubicBezTo>
                    <a:pt x="6166" y="15526"/>
                    <a:pt x="5803" y="15761"/>
                    <a:pt x="5445" y="16004"/>
                  </a:cubicBezTo>
                  <a:cubicBezTo>
                    <a:pt x="3923" y="17034"/>
                    <a:pt x="2501" y="18220"/>
                    <a:pt x="1502" y="19781"/>
                  </a:cubicBezTo>
                  <a:cubicBezTo>
                    <a:pt x="172" y="21859"/>
                    <a:pt x="1" y="24332"/>
                    <a:pt x="291" y="26723"/>
                  </a:cubicBezTo>
                  <a:cubicBezTo>
                    <a:pt x="330" y="27041"/>
                    <a:pt x="683" y="27133"/>
                    <a:pt x="1039" y="27133"/>
                  </a:cubicBezTo>
                  <a:cubicBezTo>
                    <a:pt x="1300" y="27133"/>
                    <a:pt x="1563" y="27083"/>
                    <a:pt x="1702" y="27036"/>
                  </a:cubicBezTo>
                  <a:cubicBezTo>
                    <a:pt x="2196" y="26870"/>
                    <a:pt x="2707" y="26503"/>
                    <a:pt x="2638" y="25936"/>
                  </a:cubicBezTo>
                  <a:cubicBezTo>
                    <a:pt x="2502" y="24818"/>
                    <a:pt x="2499" y="23669"/>
                    <a:pt x="2692" y="22557"/>
                  </a:cubicBezTo>
                  <a:cubicBezTo>
                    <a:pt x="2734" y="22316"/>
                    <a:pt x="2790" y="22079"/>
                    <a:pt x="2847" y="21841"/>
                  </a:cubicBezTo>
                  <a:cubicBezTo>
                    <a:pt x="2859" y="21799"/>
                    <a:pt x="2871" y="21757"/>
                    <a:pt x="2883" y="21714"/>
                  </a:cubicBezTo>
                  <a:lnTo>
                    <a:pt x="2883" y="21714"/>
                  </a:lnTo>
                  <a:cubicBezTo>
                    <a:pt x="2885" y="21706"/>
                    <a:pt x="2887" y="21699"/>
                    <a:pt x="2889" y="21694"/>
                  </a:cubicBezTo>
                  <a:cubicBezTo>
                    <a:pt x="2934" y="21555"/>
                    <a:pt x="2980" y="21420"/>
                    <a:pt x="3030" y="21284"/>
                  </a:cubicBezTo>
                  <a:cubicBezTo>
                    <a:pt x="3183" y="20873"/>
                    <a:pt x="3371" y="20477"/>
                    <a:pt x="3593" y="20098"/>
                  </a:cubicBezTo>
                  <a:cubicBezTo>
                    <a:pt x="3643" y="20012"/>
                    <a:pt x="3697" y="19928"/>
                    <a:pt x="3750" y="19841"/>
                  </a:cubicBezTo>
                  <a:cubicBezTo>
                    <a:pt x="3751" y="19840"/>
                    <a:pt x="3751" y="19840"/>
                    <a:pt x="3752" y="19839"/>
                  </a:cubicBezTo>
                  <a:lnTo>
                    <a:pt x="3752" y="19839"/>
                  </a:lnTo>
                  <a:cubicBezTo>
                    <a:pt x="3773" y="19806"/>
                    <a:pt x="3796" y="19774"/>
                    <a:pt x="3819" y="19742"/>
                  </a:cubicBezTo>
                  <a:cubicBezTo>
                    <a:pt x="3945" y="19562"/>
                    <a:pt x="4079" y="19388"/>
                    <a:pt x="4220" y="19218"/>
                  </a:cubicBezTo>
                  <a:cubicBezTo>
                    <a:pt x="4346" y="19066"/>
                    <a:pt x="4477" y="18919"/>
                    <a:pt x="4613" y="18776"/>
                  </a:cubicBezTo>
                  <a:cubicBezTo>
                    <a:pt x="4688" y="18696"/>
                    <a:pt x="4763" y="18618"/>
                    <a:pt x="4841" y="18541"/>
                  </a:cubicBezTo>
                  <a:cubicBezTo>
                    <a:pt x="4872" y="18511"/>
                    <a:pt x="4903" y="18480"/>
                    <a:pt x="4935" y="18450"/>
                  </a:cubicBezTo>
                  <a:cubicBezTo>
                    <a:pt x="4936" y="18449"/>
                    <a:pt x="4938" y="18448"/>
                    <a:pt x="4939" y="18447"/>
                  </a:cubicBezTo>
                  <a:lnTo>
                    <a:pt x="4939" y="18447"/>
                  </a:lnTo>
                  <a:cubicBezTo>
                    <a:pt x="5577" y="17885"/>
                    <a:pt x="6250" y="17362"/>
                    <a:pt x="6955" y="16883"/>
                  </a:cubicBezTo>
                  <a:cubicBezTo>
                    <a:pt x="7321" y="16633"/>
                    <a:pt x="7693" y="16392"/>
                    <a:pt x="8065" y="16151"/>
                  </a:cubicBezTo>
                  <a:cubicBezTo>
                    <a:pt x="8070" y="16148"/>
                    <a:pt x="8075" y="16145"/>
                    <a:pt x="8078" y="16142"/>
                  </a:cubicBezTo>
                  <a:lnTo>
                    <a:pt x="8078" y="16142"/>
                  </a:lnTo>
                  <a:cubicBezTo>
                    <a:pt x="8084" y="16138"/>
                    <a:pt x="8090" y="16134"/>
                    <a:pt x="8097" y="16130"/>
                  </a:cubicBezTo>
                  <a:lnTo>
                    <a:pt x="8586" y="15817"/>
                  </a:lnTo>
                  <a:cubicBezTo>
                    <a:pt x="8779" y="15692"/>
                    <a:pt x="8972" y="15566"/>
                    <a:pt x="9164" y="15440"/>
                  </a:cubicBezTo>
                  <a:cubicBezTo>
                    <a:pt x="9897" y="14961"/>
                    <a:pt x="10623" y="14464"/>
                    <a:pt x="11302" y="13911"/>
                  </a:cubicBezTo>
                  <a:cubicBezTo>
                    <a:pt x="12829" y="12670"/>
                    <a:pt x="14140" y="11143"/>
                    <a:pt x="14867" y="9294"/>
                  </a:cubicBezTo>
                  <a:cubicBezTo>
                    <a:pt x="15981" y="6464"/>
                    <a:pt x="15776" y="3342"/>
                    <a:pt x="15211" y="412"/>
                  </a:cubicBezTo>
                  <a:cubicBezTo>
                    <a:pt x="15149" y="94"/>
                    <a:pt x="14803" y="0"/>
                    <a:pt x="14455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70" name="Google Shape;970;p25"/>
          <p:cNvSpPr/>
          <p:nvPr/>
        </p:nvSpPr>
        <p:spPr>
          <a:xfrm>
            <a:off x="490235" y="464946"/>
            <a:ext cx="11211531" cy="5928109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71" name="Google Shape;971;p25"/>
          <p:cNvSpPr txBox="1">
            <a:spLocks noGrp="1"/>
          </p:cNvSpPr>
          <p:nvPr>
            <p:ph type="title"/>
          </p:nvPr>
        </p:nvSpPr>
        <p:spPr>
          <a:xfrm>
            <a:off x="960000" y="373908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72" name="Google Shape;972;p25"/>
          <p:cNvSpPr txBox="1">
            <a:spLocks noGrp="1"/>
          </p:cNvSpPr>
          <p:nvPr>
            <p:ph type="subTitle" idx="1"/>
          </p:nvPr>
        </p:nvSpPr>
        <p:spPr>
          <a:xfrm>
            <a:off x="960000" y="4521139"/>
            <a:ext cx="3115200" cy="8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3" name="Google Shape;973;p25"/>
          <p:cNvSpPr txBox="1">
            <a:spLocks noGrp="1"/>
          </p:cNvSpPr>
          <p:nvPr>
            <p:ph type="title" idx="2"/>
          </p:nvPr>
        </p:nvSpPr>
        <p:spPr>
          <a:xfrm>
            <a:off x="4538400" y="373908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74" name="Google Shape;974;p25"/>
          <p:cNvSpPr txBox="1">
            <a:spLocks noGrp="1"/>
          </p:cNvSpPr>
          <p:nvPr>
            <p:ph type="subTitle" idx="3"/>
          </p:nvPr>
        </p:nvSpPr>
        <p:spPr>
          <a:xfrm>
            <a:off x="4538400" y="4521139"/>
            <a:ext cx="3115200" cy="8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5" name="Google Shape;975;p25"/>
          <p:cNvSpPr txBox="1">
            <a:spLocks noGrp="1"/>
          </p:cNvSpPr>
          <p:nvPr>
            <p:ph type="title" idx="4"/>
          </p:nvPr>
        </p:nvSpPr>
        <p:spPr>
          <a:xfrm>
            <a:off x="8116800" y="373908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76" name="Google Shape;976;p25"/>
          <p:cNvSpPr txBox="1">
            <a:spLocks noGrp="1"/>
          </p:cNvSpPr>
          <p:nvPr>
            <p:ph type="subTitle" idx="5"/>
          </p:nvPr>
        </p:nvSpPr>
        <p:spPr>
          <a:xfrm>
            <a:off x="8116800" y="4521139"/>
            <a:ext cx="3115200" cy="8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7" name="Google Shape;977;p25"/>
          <p:cNvSpPr txBox="1">
            <a:spLocks noGrp="1"/>
          </p:cNvSpPr>
          <p:nvPr>
            <p:ph type="title" idx="6"/>
          </p:nvPr>
        </p:nvSpPr>
        <p:spPr>
          <a:xfrm>
            <a:off x="960000" y="1073367"/>
            <a:ext cx="10272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800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78" name="Google Shape;978;p25"/>
          <p:cNvSpPr/>
          <p:nvPr/>
        </p:nvSpPr>
        <p:spPr>
          <a:xfrm rot="8100000" flipH="1">
            <a:off x="168743" y="1277453"/>
            <a:ext cx="725308" cy="1246333"/>
          </a:xfrm>
          <a:custGeom>
            <a:avLst/>
            <a:gdLst/>
            <a:ahLst/>
            <a:cxnLst/>
            <a:rect l="l" t="t" r="r" b="b"/>
            <a:pathLst>
              <a:path w="18775" h="32262" extrusionOk="0">
                <a:moveTo>
                  <a:pt x="11539" y="9839"/>
                </a:moveTo>
                <a:cubicBezTo>
                  <a:pt x="11540" y="9839"/>
                  <a:pt x="11541" y="9839"/>
                  <a:pt x="11542" y="9839"/>
                </a:cubicBezTo>
                <a:lnTo>
                  <a:pt x="11542" y="9839"/>
                </a:lnTo>
                <a:cubicBezTo>
                  <a:pt x="11542" y="9839"/>
                  <a:pt x="11543" y="9840"/>
                  <a:pt x="11543" y="9840"/>
                </a:cubicBezTo>
                <a:lnTo>
                  <a:pt x="11543" y="9840"/>
                </a:lnTo>
                <a:cubicBezTo>
                  <a:pt x="11542" y="9839"/>
                  <a:pt x="11540" y="9839"/>
                  <a:pt x="11539" y="9839"/>
                </a:cubicBezTo>
                <a:close/>
                <a:moveTo>
                  <a:pt x="10445" y="9705"/>
                </a:moveTo>
                <a:cubicBezTo>
                  <a:pt x="10662" y="9705"/>
                  <a:pt x="10879" y="9721"/>
                  <a:pt x="11095" y="9752"/>
                </a:cubicBezTo>
                <a:lnTo>
                  <a:pt x="11095" y="9752"/>
                </a:lnTo>
                <a:cubicBezTo>
                  <a:pt x="11229" y="10795"/>
                  <a:pt x="10928" y="11809"/>
                  <a:pt x="10083" y="12588"/>
                </a:cubicBezTo>
                <a:cubicBezTo>
                  <a:pt x="9204" y="13399"/>
                  <a:pt x="7980" y="13766"/>
                  <a:pt x="6789" y="13766"/>
                </a:cubicBezTo>
                <a:cubicBezTo>
                  <a:pt x="6551" y="13766"/>
                  <a:pt x="6314" y="13751"/>
                  <a:pt x="6081" y="13723"/>
                </a:cubicBezTo>
                <a:cubicBezTo>
                  <a:pt x="5889" y="13699"/>
                  <a:pt x="5740" y="13676"/>
                  <a:pt x="5598" y="13647"/>
                </a:cubicBezTo>
                <a:lnTo>
                  <a:pt x="5598" y="13647"/>
                </a:lnTo>
                <a:cubicBezTo>
                  <a:pt x="6034" y="12537"/>
                  <a:pt x="6747" y="11427"/>
                  <a:pt x="7709" y="10660"/>
                </a:cubicBezTo>
                <a:cubicBezTo>
                  <a:pt x="8507" y="10024"/>
                  <a:pt x="9470" y="9705"/>
                  <a:pt x="10445" y="9705"/>
                </a:cubicBezTo>
                <a:close/>
                <a:moveTo>
                  <a:pt x="14564" y="19435"/>
                </a:moveTo>
                <a:lnTo>
                  <a:pt x="14564" y="19435"/>
                </a:lnTo>
                <a:cubicBezTo>
                  <a:pt x="14564" y="19444"/>
                  <a:pt x="14564" y="19453"/>
                  <a:pt x="14564" y="19461"/>
                </a:cubicBezTo>
                <a:lnTo>
                  <a:pt x="14564" y="19461"/>
                </a:lnTo>
                <a:cubicBezTo>
                  <a:pt x="14564" y="19461"/>
                  <a:pt x="14563" y="19461"/>
                  <a:pt x="14563" y="19461"/>
                </a:cubicBezTo>
                <a:lnTo>
                  <a:pt x="14563" y="19461"/>
                </a:lnTo>
                <a:cubicBezTo>
                  <a:pt x="14563" y="19453"/>
                  <a:pt x="14564" y="19445"/>
                  <a:pt x="14564" y="19435"/>
                </a:cubicBezTo>
                <a:close/>
                <a:moveTo>
                  <a:pt x="14428" y="19664"/>
                </a:moveTo>
                <a:lnTo>
                  <a:pt x="14428" y="19664"/>
                </a:lnTo>
                <a:cubicBezTo>
                  <a:pt x="14436" y="19665"/>
                  <a:pt x="14444" y="19667"/>
                  <a:pt x="14452" y="19669"/>
                </a:cubicBezTo>
                <a:cubicBezTo>
                  <a:pt x="14443" y="19667"/>
                  <a:pt x="14435" y="19665"/>
                  <a:pt x="14428" y="19664"/>
                </a:cubicBezTo>
                <a:close/>
                <a:moveTo>
                  <a:pt x="14531" y="19694"/>
                </a:moveTo>
                <a:lnTo>
                  <a:pt x="14531" y="19694"/>
                </a:lnTo>
                <a:cubicBezTo>
                  <a:pt x="14531" y="19694"/>
                  <a:pt x="14531" y="19694"/>
                  <a:pt x="14531" y="19695"/>
                </a:cubicBezTo>
                <a:lnTo>
                  <a:pt x="14531" y="19695"/>
                </a:lnTo>
                <a:cubicBezTo>
                  <a:pt x="14531" y="19696"/>
                  <a:pt x="14530" y="19697"/>
                  <a:pt x="14530" y="19698"/>
                </a:cubicBezTo>
                <a:lnTo>
                  <a:pt x="14530" y="19698"/>
                </a:lnTo>
                <a:cubicBezTo>
                  <a:pt x="14530" y="19697"/>
                  <a:pt x="14530" y="19696"/>
                  <a:pt x="14531" y="19694"/>
                </a:cubicBezTo>
                <a:close/>
                <a:moveTo>
                  <a:pt x="14779" y="19781"/>
                </a:moveTo>
                <a:cubicBezTo>
                  <a:pt x="14780" y="19781"/>
                  <a:pt x="14781" y="19782"/>
                  <a:pt x="14782" y="19782"/>
                </a:cubicBezTo>
                <a:lnTo>
                  <a:pt x="14782" y="19782"/>
                </a:lnTo>
                <a:cubicBezTo>
                  <a:pt x="14814" y="19800"/>
                  <a:pt x="14847" y="19818"/>
                  <a:pt x="14880" y="19835"/>
                </a:cubicBezTo>
                <a:lnTo>
                  <a:pt x="14880" y="19835"/>
                </a:lnTo>
                <a:cubicBezTo>
                  <a:pt x="14885" y="19839"/>
                  <a:pt x="14888" y="19841"/>
                  <a:pt x="14887" y="19841"/>
                </a:cubicBezTo>
                <a:cubicBezTo>
                  <a:pt x="14883" y="19841"/>
                  <a:pt x="14854" y="19826"/>
                  <a:pt x="14779" y="19781"/>
                </a:cubicBezTo>
                <a:close/>
                <a:moveTo>
                  <a:pt x="5402" y="20224"/>
                </a:moveTo>
                <a:lnTo>
                  <a:pt x="5402" y="20224"/>
                </a:lnTo>
                <a:cubicBezTo>
                  <a:pt x="5403" y="20227"/>
                  <a:pt x="5404" y="20230"/>
                  <a:pt x="5405" y="20233"/>
                </a:cubicBezTo>
                <a:cubicBezTo>
                  <a:pt x="5404" y="20229"/>
                  <a:pt x="5403" y="20227"/>
                  <a:pt x="5402" y="20224"/>
                </a:cubicBezTo>
                <a:close/>
                <a:moveTo>
                  <a:pt x="6201" y="21492"/>
                </a:moveTo>
                <a:cubicBezTo>
                  <a:pt x="6209" y="21500"/>
                  <a:pt x="6216" y="21507"/>
                  <a:pt x="6220" y="21512"/>
                </a:cubicBezTo>
                <a:lnTo>
                  <a:pt x="6220" y="21512"/>
                </a:lnTo>
                <a:cubicBezTo>
                  <a:pt x="6211" y="21507"/>
                  <a:pt x="6204" y="21503"/>
                  <a:pt x="6203" y="21503"/>
                </a:cubicBezTo>
                <a:lnTo>
                  <a:pt x="6203" y="21503"/>
                </a:lnTo>
                <a:cubicBezTo>
                  <a:pt x="6201" y="21503"/>
                  <a:pt x="6207" y="21509"/>
                  <a:pt x="6227" y="21522"/>
                </a:cubicBezTo>
                <a:lnTo>
                  <a:pt x="6227" y="21522"/>
                </a:lnTo>
                <a:cubicBezTo>
                  <a:pt x="6227" y="21521"/>
                  <a:pt x="6224" y="21517"/>
                  <a:pt x="6220" y="21512"/>
                </a:cubicBezTo>
                <a:lnTo>
                  <a:pt x="6220" y="21512"/>
                </a:lnTo>
                <a:cubicBezTo>
                  <a:pt x="6225" y="21514"/>
                  <a:pt x="6229" y="21517"/>
                  <a:pt x="6235" y="21520"/>
                </a:cubicBezTo>
                <a:lnTo>
                  <a:pt x="6235" y="21520"/>
                </a:lnTo>
                <a:cubicBezTo>
                  <a:pt x="6221" y="21509"/>
                  <a:pt x="6209" y="21499"/>
                  <a:pt x="6201" y="21492"/>
                </a:cubicBezTo>
                <a:close/>
                <a:moveTo>
                  <a:pt x="6375" y="21627"/>
                </a:moveTo>
                <a:lnTo>
                  <a:pt x="6375" y="21627"/>
                </a:lnTo>
                <a:cubicBezTo>
                  <a:pt x="6416" y="21647"/>
                  <a:pt x="6467" y="21686"/>
                  <a:pt x="6462" y="21686"/>
                </a:cubicBezTo>
                <a:cubicBezTo>
                  <a:pt x="6459" y="21686"/>
                  <a:pt x="6435" y="21671"/>
                  <a:pt x="6375" y="21627"/>
                </a:cubicBezTo>
                <a:close/>
                <a:moveTo>
                  <a:pt x="13539" y="19563"/>
                </a:moveTo>
                <a:cubicBezTo>
                  <a:pt x="13800" y="19563"/>
                  <a:pt x="14065" y="19593"/>
                  <a:pt x="14362" y="19651"/>
                </a:cubicBezTo>
                <a:lnTo>
                  <a:pt x="14362" y="19651"/>
                </a:lnTo>
                <a:cubicBezTo>
                  <a:pt x="14361" y="19651"/>
                  <a:pt x="14361" y="19650"/>
                  <a:pt x="14360" y="19650"/>
                </a:cubicBezTo>
                <a:lnTo>
                  <a:pt x="14360" y="19650"/>
                </a:lnTo>
                <a:cubicBezTo>
                  <a:pt x="14356" y="19650"/>
                  <a:pt x="14474" y="19677"/>
                  <a:pt x="14524" y="19692"/>
                </a:cubicBezTo>
                <a:lnTo>
                  <a:pt x="14524" y="19692"/>
                </a:lnTo>
                <a:cubicBezTo>
                  <a:pt x="14500" y="19721"/>
                  <a:pt x="14430" y="19855"/>
                  <a:pt x="14394" y="19897"/>
                </a:cubicBezTo>
                <a:cubicBezTo>
                  <a:pt x="14302" y="20001"/>
                  <a:pt x="14196" y="20094"/>
                  <a:pt x="14081" y="20172"/>
                </a:cubicBezTo>
                <a:cubicBezTo>
                  <a:pt x="13177" y="20806"/>
                  <a:pt x="12056" y="21269"/>
                  <a:pt x="11014" y="21622"/>
                </a:cubicBezTo>
                <a:cubicBezTo>
                  <a:pt x="10687" y="21733"/>
                  <a:pt x="10331" y="21835"/>
                  <a:pt x="9972" y="21917"/>
                </a:cubicBezTo>
                <a:lnTo>
                  <a:pt x="9972" y="21917"/>
                </a:lnTo>
                <a:cubicBezTo>
                  <a:pt x="10122" y="21614"/>
                  <a:pt x="10301" y="21325"/>
                  <a:pt x="10516" y="21055"/>
                </a:cubicBezTo>
                <a:cubicBezTo>
                  <a:pt x="11024" y="20420"/>
                  <a:pt x="11687" y="19956"/>
                  <a:pt x="12469" y="19729"/>
                </a:cubicBezTo>
                <a:cubicBezTo>
                  <a:pt x="12861" y="19615"/>
                  <a:pt x="13196" y="19563"/>
                  <a:pt x="13539" y="19563"/>
                </a:cubicBezTo>
                <a:close/>
                <a:moveTo>
                  <a:pt x="11319" y="30029"/>
                </a:moveTo>
                <a:cubicBezTo>
                  <a:pt x="11321" y="30030"/>
                  <a:pt x="11324" y="30031"/>
                  <a:pt x="11326" y="30033"/>
                </a:cubicBezTo>
                <a:lnTo>
                  <a:pt x="11326" y="30033"/>
                </a:lnTo>
                <a:cubicBezTo>
                  <a:pt x="11324" y="30031"/>
                  <a:pt x="11321" y="30030"/>
                  <a:pt x="11319" y="30029"/>
                </a:cubicBezTo>
                <a:close/>
                <a:moveTo>
                  <a:pt x="11354" y="30050"/>
                </a:moveTo>
                <a:cubicBezTo>
                  <a:pt x="11371" y="30061"/>
                  <a:pt x="11384" y="30070"/>
                  <a:pt x="11384" y="30070"/>
                </a:cubicBezTo>
                <a:cubicBezTo>
                  <a:pt x="11384" y="30070"/>
                  <a:pt x="11376" y="30064"/>
                  <a:pt x="11354" y="30050"/>
                </a:cubicBezTo>
                <a:close/>
                <a:moveTo>
                  <a:pt x="7317" y="0"/>
                </a:moveTo>
                <a:cubicBezTo>
                  <a:pt x="7270" y="0"/>
                  <a:pt x="7223" y="6"/>
                  <a:pt x="7178" y="18"/>
                </a:cubicBezTo>
                <a:lnTo>
                  <a:pt x="7180" y="16"/>
                </a:lnTo>
                <a:lnTo>
                  <a:pt x="7180" y="16"/>
                </a:lnTo>
                <a:cubicBezTo>
                  <a:pt x="5272" y="516"/>
                  <a:pt x="3590" y="2046"/>
                  <a:pt x="2379" y="3540"/>
                </a:cubicBezTo>
                <a:cubicBezTo>
                  <a:pt x="1125" y="5085"/>
                  <a:pt x="1" y="7133"/>
                  <a:pt x="354" y="9187"/>
                </a:cubicBezTo>
                <a:cubicBezTo>
                  <a:pt x="528" y="10208"/>
                  <a:pt x="1128" y="11231"/>
                  <a:pt x="1751" y="12044"/>
                </a:cubicBezTo>
                <a:cubicBezTo>
                  <a:pt x="2202" y="12632"/>
                  <a:pt x="2716" y="13169"/>
                  <a:pt x="3288" y="13637"/>
                </a:cubicBezTo>
                <a:lnTo>
                  <a:pt x="3288" y="13637"/>
                </a:lnTo>
                <a:cubicBezTo>
                  <a:pt x="3104" y="14426"/>
                  <a:pt x="3013" y="15234"/>
                  <a:pt x="3009" y="16020"/>
                </a:cubicBezTo>
                <a:cubicBezTo>
                  <a:pt x="2996" y="18411"/>
                  <a:pt x="3836" y="20793"/>
                  <a:pt x="5734" y="22337"/>
                </a:cubicBezTo>
                <a:cubicBezTo>
                  <a:pt x="6244" y="22751"/>
                  <a:pt x="6803" y="23099"/>
                  <a:pt x="7400" y="23354"/>
                </a:cubicBezTo>
                <a:lnTo>
                  <a:pt x="7400" y="23354"/>
                </a:lnTo>
                <a:cubicBezTo>
                  <a:pt x="7276" y="25244"/>
                  <a:pt x="7763" y="27144"/>
                  <a:pt x="8821" y="28743"/>
                </a:cubicBezTo>
                <a:cubicBezTo>
                  <a:pt x="10106" y="30685"/>
                  <a:pt x="12297" y="32262"/>
                  <a:pt x="14686" y="32262"/>
                </a:cubicBezTo>
                <a:cubicBezTo>
                  <a:pt x="14772" y="32262"/>
                  <a:pt x="14859" y="32260"/>
                  <a:pt x="14945" y="32256"/>
                </a:cubicBezTo>
                <a:cubicBezTo>
                  <a:pt x="16208" y="32195"/>
                  <a:pt x="17351" y="31684"/>
                  <a:pt x="18385" y="30981"/>
                </a:cubicBezTo>
                <a:cubicBezTo>
                  <a:pt x="18775" y="30716"/>
                  <a:pt x="17560" y="29348"/>
                  <a:pt x="16835" y="29348"/>
                </a:cubicBezTo>
                <a:cubicBezTo>
                  <a:pt x="16743" y="29348"/>
                  <a:pt x="16660" y="29370"/>
                  <a:pt x="16588" y="29418"/>
                </a:cubicBezTo>
                <a:cubicBezTo>
                  <a:pt x="15622" y="30074"/>
                  <a:pt x="14460" y="30554"/>
                  <a:pt x="13283" y="30554"/>
                </a:cubicBezTo>
                <a:cubicBezTo>
                  <a:pt x="12954" y="30554"/>
                  <a:pt x="12623" y="30517"/>
                  <a:pt x="12295" y="30434"/>
                </a:cubicBezTo>
                <a:cubicBezTo>
                  <a:pt x="12025" y="30369"/>
                  <a:pt x="11765" y="30270"/>
                  <a:pt x="11519" y="30139"/>
                </a:cubicBezTo>
                <a:cubicBezTo>
                  <a:pt x="11459" y="30108"/>
                  <a:pt x="11400" y="30075"/>
                  <a:pt x="11341" y="30042"/>
                </a:cubicBezTo>
                <a:lnTo>
                  <a:pt x="11341" y="30042"/>
                </a:lnTo>
                <a:cubicBezTo>
                  <a:pt x="11325" y="30031"/>
                  <a:pt x="11303" y="30016"/>
                  <a:pt x="11274" y="29997"/>
                </a:cubicBezTo>
                <a:cubicBezTo>
                  <a:pt x="11210" y="29954"/>
                  <a:pt x="11148" y="29909"/>
                  <a:pt x="11086" y="29863"/>
                </a:cubicBezTo>
                <a:lnTo>
                  <a:pt x="11086" y="29863"/>
                </a:lnTo>
                <a:cubicBezTo>
                  <a:pt x="11131" y="29896"/>
                  <a:pt x="11150" y="29909"/>
                  <a:pt x="11151" y="29909"/>
                </a:cubicBezTo>
                <a:cubicBezTo>
                  <a:pt x="11155" y="29909"/>
                  <a:pt x="10984" y="29777"/>
                  <a:pt x="10976" y="29768"/>
                </a:cubicBezTo>
                <a:cubicBezTo>
                  <a:pt x="10678" y="29509"/>
                  <a:pt x="10327" y="29073"/>
                  <a:pt x="10027" y="28493"/>
                </a:cubicBezTo>
                <a:cubicBezTo>
                  <a:pt x="9337" y="27155"/>
                  <a:pt x="9166" y="25627"/>
                  <a:pt x="9349" y="24145"/>
                </a:cubicBezTo>
                <a:cubicBezTo>
                  <a:pt x="9363" y="24036"/>
                  <a:pt x="9378" y="23928"/>
                  <a:pt x="9396" y="23820"/>
                </a:cubicBezTo>
                <a:lnTo>
                  <a:pt x="9396" y="23820"/>
                </a:lnTo>
                <a:cubicBezTo>
                  <a:pt x="9512" y="23826"/>
                  <a:pt x="9629" y="23829"/>
                  <a:pt x="9745" y="23829"/>
                </a:cubicBezTo>
                <a:cubicBezTo>
                  <a:pt x="11066" y="23829"/>
                  <a:pt x="12368" y="23457"/>
                  <a:pt x="13576" y="22940"/>
                </a:cubicBezTo>
                <a:cubicBezTo>
                  <a:pt x="14372" y="22599"/>
                  <a:pt x="15249" y="22217"/>
                  <a:pt x="15944" y="21691"/>
                </a:cubicBezTo>
                <a:cubicBezTo>
                  <a:pt x="16239" y="21468"/>
                  <a:pt x="16470" y="21138"/>
                  <a:pt x="16465" y="20755"/>
                </a:cubicBezTo>
                <a:cubicBezTo>
                  <a:pt x="16457" y="20086"/>
                  <a:pt x="15923" y="19490"/>
                  <a:pt x="15455" y="19074"/>
                </a:cubicBezTo>
                <a:cubicBezTo>
                  <a:pt x="14955" y="18630"/>
                  <a:pt x="14369" y="18295"/>
                  <a:pt x="13731" y="18092"/>
                </a:cubicBezTo>
                <a:cubicBezTo>
                  <a:pt x="13237" y="17937"/>
                  <a:pt x="12713" y="17854"/>
                  <a:pt x="12191" y="17854"/>
                </a:cubicBezTo>
                <a:cubicBezTo>
                  <a:pt x="11512" y="17854"/>
                  <a:pt x="10835" y="17993"/>
                  <a:pt x="10226" y="18295"/>
                </a:cubicBezTo>
                <a:cubicBezTo>
                  <a:pt x="8798" y="19001"/>
                  <a:pt x="7985" y="20364"/>
                  <a:pt x="7622" y="21880"/>
                </a:cubicBezTo>
                <a:cubicBezTo>
                  <a:pt x="7609" y="21936"/>
                  <a:pt x="7596" y="21993"/>
                  <a:pt x="7583" y="22050"/>
                </a:cubicBezTo>
                <a:lnTo>
                  <a:pt x="7583" y="22050"/>
                </a:lnTo>
                <a:cubicBezTo>
                  <a:pt x="7518" y="22040"/>
                  <a:pt x="7454" y="22029"/>
                  <a:pt x="7389" y="22017"/>
                </a:cubicBezTo>
                <a:cubicBezTo>
                  <a:pt x="7357" y="22011"/>
                  <a:pt x="7203" y="21972"/>
                  <a:pt x="7196" y="21972"/>
                </a:cubicBezTo>
                <a:lnTo>
                  <a:pt x="7196" y="21972"/>
                </a:lnTo>
                <a:cubicBezTo>
                  <a:pt x="7194" y="21972"/>
                  <a:pt x="7207" y="21976"/>
                  <a:pt x="7243" y="21987"/>
                </a:cubicBezTo>
                <a:lnTo>
                  <a:pt x="7243" y="21987"/>
                </a:lnTo>
                <a:cubicBezTo>
                  <a:pt x="7181" y="21970"/>
                  <a:pt x="7118" y="21953"/>
                  <a:pt x="7057" y="21932"/>
                </a:cubicBezTo>
                <a:cubicBezTo>
                  <a:pt x="6983" y="21908"/>
                  <a:pt x="6913" y="21886"/>
                  <a:pt x="6843" y="21859"/>
                </a:cubicBezTo>
                <a:cubicBezTo>
                  <a:pt x="6797" y="21842"/>
                  <a:pt x="6737" y="21816"/>
                  <a:pt x="6699" y="21799"/>
                </a:cubicBezTo>
                <a:lnTo>
                  <a:pt x="6699" y="21799"/>
                </a:lnTo>
                <a:cubicBezTo>
                  <a:pt x="6593" y="21738"/>
                  <a:pt x="6481" y="21664"/>
                  <a:pt x="6372" y="21625"/>
                </a:cubicBezTo>
                <a:lnTo>
                  <a:pt x="6372" y="21625"/>
                </a:lnTo>
                <a:cubicBezTo>
                  <a:pt x="6367" y="21622"/>
                  <a:pt x="6362" y="21618"/>
                  <a:pt x="6357" y="21614"/>
                </a:cubicBezTo>
                <a:cubicBezTo>
                  <a:pt x="6355" y="21613"/>
                  <a:pt x="6353" y="21612"/>
                  <a:pt x="6352" y="21610"/>
                </a:cubicBezTo>
                <a:lnTo>
                  <a:pt x="6352" y="21610"/>
                </a:lnTo>
                <a:cubicBezTo>
                  <a:pt x="6354" y="21614"/>
                  <a:pt x="6354" y="21617"/>
                  <a:pt x="6352" y="21619"/>
                </a:cubicBezTo>
                <a:cubicBezTo>
                  <a:pt x="6352" y="21619"/>
                  <a:pt x="6352" y="21619"/>
                  <a:pt x="6352" y="21619"/>
                </a:cubicBezTo>
                <a:cubicBezTo>
                  <a:pt x="6351" y="21619"/>
                  <a:pt x="6313" y="21588"/>
                  <a:pt x="6275" y="21555"/>
                </a:cubicBezTo>
                <a:lnTo>
                  <a:pt x="6275" y="21555"/>
                </a:lnTo>
                <a:cubicBezTo>
                  <a:pt x="6301" y="21572"/>
                  <a:pt x="6327" y="21592"/>
                  <a:pt x="6352" y="21610"/>
                </a:cubicBezTo>
                <a:lnTo>
                  <a:pt x="6352" y="21610"/>
                </a:lnTo>
                <a:cubicBezTo>
                  <a:pt x="6340" y="21589"/>
                  <a:pt x="6275" y="21545"/>
                  <a:pt x="6235" y="21520"/>
                </a:cubicBezTo>
                <a:lnTo>
                  <a:pt x="6235" y="21520"/>
                </a:lnTo>
                <a:cubicBezTo>
                  <a:pt x="6247" y="21531"/>
                  <a:pt x="6261" y="21543"/>
                  <a:pt x="6275" y="21555"/>
                </a:cubicBezTo>
                <a:lnTo>
                  <a:pt x="6275" y="21555"/>
                </a:lnTo>
                <a:cubicBezTo>
                  <a:pt x="6274" y="21554"/>
                  <a:pt x="6272" y="21553"/>
                  <a:pt x="6271" y="21552"/>
                </a:cubicBezTo>
                <a:cubicBezTo>
                  <a:pt x="6252" y="21540"/>
                  <a:pt x="6237" y="21530"/>
                  <a:pt x="6227" y="21522"/>
                </a:cubicBezTo>
                <a:lnTo>
                  <a:pt x="6227" y="21522"/>
                </a:lnTo>
                <a:cubicBezTo>
                  <a:pt x="6227" y="21523"/>
                  <a:pt x="6226" y="21523"/>
                  <a:pt x="6226" y="21523"/>
                </a:cubicBezTo>
                <a:cubicBezTo>
                  <a:pt x="6226" y="21524"/>
                  <a:pt x="6225" y="21524"/>
                  <a:pt x="6224" y="21524"/>
                </a:cubicBezTo>
                <a:cubicBezTo>
                  <a:pt x="6214" y="21524"/>
                  <a:pt x="6180" y="21488"/>
                  <a:pt x="6139" y="21440"/>
                </a:cubicBezTo>
                <a:lnTo>
                  <a:pt x="6139" y="21440"/>
                </a:lnTo>
                <a:cubicBezTo>
                  <a:pt x="6153" y="21451"/>
                  <a:pt x="6170" y="21466"/>
                  <a:pt x="6191" y="21483"/>
                </a:cubicBezTo>
                <a:cubicBezTo>
                  <a:pt x="6193" y="21485"/>
                  <a:pt x="6196" y="21488"/>
                  <a:pt x="6201" y="21492"/>
                </a:cubicBezTo>
                <a:lnTo>
                  <a:pt x="6201" y="21492"/>
                </a:lnTo>
                <a:cubicBezTo>
                  <a:pt x="6181" y="21472"/>
                  <a:pt x="6152" y="21447"/>
                  <a:pt x="6130" y="21428"/>
                </a:cubicBezTo>
                <a:lnTo>
                  <a:pt x="6130" y="21428"/>
                </a:lnTo>
                <a:cubicBezTo>
                  <a:pt x="6133" y="21432"/>
                  <a:pt x="6136" y="21436"/>
                  <a:pt x="6139" y="21440"/>
                </a:cubicBezTo>
                <a:lnTo>
                  <a:pt x="6139" y="21440"/>
                </a:lnTo>
                <a:cubicBezTo>
                  <a:pt x="6107" y="21412"/>
                  <a:pt x="6095" y="21402"/>
                  <a:pt x="6096" y="21402"/>
                </a:cubicBezTo>
                <a:lnTo>
                  <a:pt x="6096" y="21402"/>
                </a:lnTo>
                <a:cubicBezTo>
                  <a:pt x="6097" y="21402"/>
                  <a:pt x="6111" y="21413"/>
                  <a:pt x="6130" y="21428"/>
                </a:cubicBezTo>
                <a:lnTo>
                  <a:pt x="6130" y="21428"/>
                </a:lnTo>
                <a:cubicBezTo>
                  <a:pt x="6052" y="21336"/>
                  <a:pt x="5957" y="21209"/>
                  <a:pt x="5955" y="21209"/>
                </a:cubicBezTo>
                <a:lnTo>
                  <a:pt x="5955" y="21209"/>
                </a:lnTo>
                <a:cubicBezTo>
                  <a:pt x="5954" y="21209"/>
                  <a:pt x="5981" y="21246"/>
                  <a:pt x="6052" y="21346"/>
                </a:cubicBezTo>
                <a:lnTo>
                  <a:pt x="6052" y="21346"/>
                </a:lnTo>
                <a:cubicBezTo>
                  <a:pt x="5961" y="21219"/>
                  <a:pt x="5865" y="21095"/>
                  <a:pt x="5776" y="20966"/>
                </a:cubicBezTo>
                <a:cubicBezTo>
                  <a:pt x="5773" y="20962"/>
                  <a:pt x="5770" y="20958"/>
                  <a:pt x="5767" y="20954"/>
                </a:cubicBezTo>
                <a:lnTo>
                  <a:pt x="5767" y="20954"/>
                </a:lnTo>
                <a:cubicBezTo>
                  <a:pt x="5767" y="20953"/>
                  <a:pt x="5767" y="20952"/>
                  <a:pt x="5766" y="20952"/>
                </a:cubicBezTo>
                <a:cubicBezTo>
                  <a:pt x="5726" y="20872"/>
                  <a:pt x="5677" y="20795"/>
                  <a:pt x="5633" y="20715"/>
                </a:cubicBezTo>
                <a:cubicBezTo>
                  <a:pt x="5566" y="20586"/>
                  <a:pt x="5504" y="20453"/>
                  <a:pt x="5443" y="20320"/>
                </a:cubicBezTo>
                <a:cubicBezTo>
                  <a:pt x="5403" y="20231"/>
                  <a:pt x="5389" y="20194"/>
                  <a:pt x="5389" y="20194"/>
                </a:cubicBezTo>
                <a:lnTo>
                  <a:pt x="5389" y="20194"/>
                </a:lnTo>
                <a:cubicBezTo>
                  <a:pt x="5390" y="20194"/>
                  <a:pt x="5394" y="20204"/>
                  <a:pt x="5402" y="20224"/>
                </a:cubicBezTo>
                <a:lnTo>
                  <a:pt x="5402" y="20224"/>
                </a:lnTo>
                <a:cubicBezTo>
                  <a:pt x="5371" y="20140"/>
                  <a:pt x="5339" y="20055"/>
                  <a:pt x="5311" y="19969"/>
                </a:cubicBezTo>
                <a:cubicBezTo>
                  <a:pt x="5204" y="19653"/>
                  <a:pt x="5119" y="19330"/>
                  <a:pt x="5055" y="19003"/>
                </a:cubicBezTo>
                <a:cubicBezTo>
                  <a:pt x="5023" y="18840"/>
                  <a:pt x="4994" y="18677"/>
                  <a:pt x="4972" y="18512"/>
                </a:cubicBezTo>
                <a:cubicBezTo>
                  <a:pt x="4950" y="18370"/>
                  <a:pt x="4935" y="18228"/>
                  <a:pt x="4927" y="18086"/>
                </a:cubicBezTo>
                <a:cubicBezTo>
                  <a:pt x="4852" y="16991"/>
                  <a:pt x="4951" y="15894"/>
                  <a:pt x="5219" y="14834"/>
                </a:cubicBezTo>
                <a:lnTo>
                  <a:pt x="5219" y="14834"/>
                </a:lnTo>
                <a:cubicBezTo>
                  <a:pt x="6150" y="15248"/>
                  <a:pt x="7154" y="15482"/>
                  <a:pt x="8171" y="15482"/>
                </a:cubicBezTo>
                <a:cubicBezTo>
                  <a:pt x="8537" y="15482"/>
                  <a:pt x="8905" y="15452"/>
                  <a:pt x="9271" y="15389"/>
                </a:cubicBezTo>
                <a:cubicBezTo>
                  <a:pt x="10600" y="15160"/>
                  <a:pt x="11976" y="14429"/>
                  <a:pt x="12623" y="13197"/>
                </a:cubicBezTo>
                <a:cubicBezTo>
                  <a:pt x="12955" y="12569"/>
                  <a:pt x="13097" y="11858"/>
                  <a:pt x="13033" y="11151"/>
                </a:cubicBezTo>
                <a:cubicBezTo>
                  <a:pt x="13000" y="10731"/>
                  <a:pt x="12912" y="10318"/>
                  <a:pt x="12773" y="9921"/>
                </a:cubicBezTo>
                <a:cubicBezTo>
                  <a:pt x="12485" y="9107"/>
                  <a:pt x="11837" y="8590"/>
                  <a:pt x="11032" y="8326"/>
                </a:cubicBezTo>
                <a:cubicBezTo>
                  <a:pt x="10393" y="8117"/>
                  <a:pt x="9751" y="8011"/>
                  <a:pt x="9124" y="8011"/>
                </a:cubicBezTo>
                <a:cubicBezTo>
                  <a:pt x="7607" y="8011"/>
                  <a:pt x="6181" y="8630"/>
                  <a:pt x="5109" y="9884"/>
                </a:cubicBezTo>
                <a:cubicBezTo>
                  <a:pt x="4429" y="10679"/>
                  <a:pt x="3921" y="11627"/>
                  <a:pt x="3574" y="12637"/>
                </a:cubicBezTo>
                <a:lnTo>
                  <a:pt x="3574" y="12637"/>
                </a:lnTo>
                <a:cubicBezTo>
                  <a:pt x="3538" y="12600"/>
                  <a:pt x="3485" y="12547"/>
                  <a:pt x="3474" y="12536"/>
                </a:cubicBezTo>
                <a:cubicBezTo>
                  <a:pt x="3403" y="12462"/>
                  <a:pt x="3336" y="12387"/>
                  <a:pt x="3269" y="12312"/>
                </a:cubicBezTo>
                <a:cubicBezTo>
                  <a:pt x="3213" y="12247"/>
                  <a:pt x="3194" y="12226"/>
                  <a:pt x="3195" y="12226"/>
                </a:cubicBezTo>
                <a:lnTo>
                  <a:pt x="3195" y="12226"/>
                </a:lnTo>
                <a:cubicBezTo>
                  <a:pt x="3196" y="12226"/>
                  <a:pt x="3239" y="12275"/>
                  <a:pt x="3256" y="12296"/>
                </a:cubicBezTo>
                <a:cubicBezTo>
                  <a:pt x="3224" y="12256"/>
                  <a:pt x="3192" y="12215"/>
                  <a:pt x="3161" y="12173"/>
                </a:cubicBezTo>
                <a:cubicBezTo>
                  <a:pt x="2993" y="11945"/>
                  <a:pt x="2900" y="11810"/>
                  <a:pt x="2791" y="11622"/>
                </a:cubicBezTo>
                <a:cubicBezTo>
                  <a:pt x="2309" y="10774"/>
                  <a:pt x="2084" y="9961"/>
                  <a:pt x="2236" y="8984"/>
                </a:cubicBezTo>
                <a:cubicBezTo>
                  <a:pt x="2400" y="7936"/>
                  <a:pt x="2875" y="6967"/>
                  <a:pt x="3451" y="6088"/>
                </a:cubicBezTo>
                <a:cubicBezTo>
                  <a:pt x="4145" y="5039"/>
                  <a:pt x="4988" y="4098"/>
                  <a:pt x="5955" y="3292"/>
                </a:cubicBezTo>
                <a:cubicBezTo>
                  <a:pt x="6776" y="2607"/>
                  <a:pt x="7699" y="1987"/>
                  <a:pt x="8744" y="1716"/>
                </a:cubicBezTo>
                <a:cubicBezTo>
                  <a:pt x="9204" y="1596"/>
                  <a:pt x="8642" y="883"/>
                  <a:pt x="8499" y="728"/>
                </a:cubicBezTo>
                <a:cubicBezTo>
                  <a:pt x="8254" y="463"/>
                  <a:pt x="7751" y="0"/>
                  <a:pt x="7317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79" name="Google Shape;979;p25"/>
          <p:cNvSpPr/>
          <p:nvPr/>
        </p:nvSpPr>
        <p:spPr>
          <a:xfrm flipH="1">
            <a:off x="10742485" y="973817"/>
            <a:ext cx="693468" cy="828067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80" name="Google Shape;980;p25"/>
          <p:cNvSpPr/>
          <p:nvPr/>
        </p:nvSpPr>
        <p:spPr>
          <a:xfrm flipH="1">
            <a:off x="10414153" y="5932584"/>
            <a:ext cx="328307" cy="306363"/>
          </a:xfrm>
          <a:custGeom>
            <a:avLst/>
            <a:gdLst/>
            <a:ahLst/>
            <a:cxnLst/>
            <a:rect l="l" t="t" r="r" b="b"/>
            <a:pathLst>
              <a:path w="8498" h="7930" extrusionOk="0">
                <a:moveTo>
                  <a:pt x="5850" y="1"/>
                </a:moveTo>
                <a:cubicBezTo>
                  <a:pt x="4962" y="1555"/>
                  <a:pt x="3595" y="2685"/>
                  <a:pt x="2149" y="3881"/>
                </a:cubicBezTo>
                <a:cubicBezTo>
                  <a:pt x="1424" y="4482"/>
                  <a:pt x="673" y="5102"/>
                  <a:pt x="0" y="5774"/>
                </a:cubicBezTo>
                <a:lnTo>
                  <a:pt x="2155" y="7929"/>
                </a:lnTo>
                <a:cubicBezTo>
                  <a:pt x="2726" y="7358"/>
                  <a:pt x="3389" y="6811"/>
                  <a:pt x="4092" y="6231"/>
                </a:cubicBezTo>
                <a:cubicBezTo>
                  <a:pt x="5611" y="4974"/>
                  <a:pt x="7333" y="3551"/>
                  <a:pt x="8498" y="1512"/>
                </a:cubicBezTo>
                <a:lnTo>
                  <a:pt x="5850" y="1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858994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2" name="Google Shape;982;p26"/>
          <p:cNvGrpSpPr/>
          <p:nvPr/>
        </p:nvGrpSpPr>
        <p:grpSpPr>
          <a:xfrm>
            <a:off x="14533" y="0"/>
            <a:ext cx="12190400" cy="6858000"/>
            <a:chOff x="10900" y="0"/>
            <a:chExt cx="9142800" cy="5143500"/>
          </a:xfrm>
        </p:grpSpPr>
        <p:cxnSp>
          <p:nvCxnSpPr>
            <p:cNvPr id="983" name="Google Shape;983;p26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26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26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26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26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26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26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26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26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2" name="Google Shape;992;p26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3" name="Google Shape;993;p26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4" name="Google Shape;994;p26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5" name="Google Shape;995;p26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6" name="Google Shape;996;p26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7" name="Google Shape;997;p26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8" name="Google Shape;998;p26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9" name="Google Shape;999;p26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0" name="Google Shape;1000;p26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1" name="Google Shape;1001;p26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2" name="Google Shape;1002;p26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3" name="Google Shape;1003;p26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4" name="Google Shape;1004;p26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5" name="Google Shape;1005;p26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6" name="Google Shape;1006;p26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7" name="Google Shape;1007;p26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8" name="Google Shape;1008;p26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9" name="Google Shape;1009;p26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0" name="Google Shape;1010;p26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011" name="Google Shape;1011;p26"/>
          <p:cNvGrpSpPr/>
          <p:nvPr/>
        </p:nvGrpSpPr>
        <p:grpSpPr>
          <a:xfrm flipH="1">
            <a:off x="-58749" y="-999656"/>
            <a:ext cx="12513169" cy="8025927"/>
            <a:chOff x="-44062" y="-749742"/>
            <a:chExt cx="9384877" cy="6019445"/>
          </a:xfrm>
        </p:grpSpPr>
        <p:sp>
          <p:nvSpPr>
            <p:cNvPr id="1012" name="Google Shape;1012;p26"/>
            <p:cNvSpPr/>
            <p:nvPr/>
          </p:nvSpPr>
          <p:spPr>
            <a:xfrm>
              <a:off x="165315" y="2970308"/>
              <a:ext cx="340398" cy="375255"/>
            </a:xfrm>
            <a:custGeom>
              <a:avLst/>
              <a:gdLst/>
              <a:ahLst/>
              <a:cxnLst/>
              <a:rect l="l" t="t" r="r" b="b"/>
              <a:pathLst>
                <a:path w="11748" h="12951" extrusionOk="0">
                  <a:moveTo>
                    <a:pt x="2065" y="1"/>
                  </a:moveTo>
                  <a:cubicBezTo>
                    <a:pt x="1319" y="1"/>
                    <a:pt x="488" y="136"/>
                    <a:pt x="417" y="513"/>
                  </a:cubicBezTo>
                  <a:cubicBezTo>
                    <a:pt x="160" y="1879"/>
                    <a:pt x="0" y="3428"/>
                    <a:pt x="608" y="4730"/>
                  </a:cubicBezTo>
                  <a:cubicBezTo>
                    <a:pt x="1026" y="5631"/>
                    <a:pt x="1766" y="6254"/>
                    <a:pt x="2646" y="6678"/>
                  </a:cubicBezTo>
                  <a:cubicBezTo>
                    <a:pt x="3565" y="7119"/>
                    <a:pt x="4547" y="7373"/>
                    <a:pt x="5510" y="7692"/>
                  </a:cubicBezTo>
                  <a:cubicBezTo>
                    <a:pt x="6416" y="7993"/>
                    <a:pt x="7175" y="8275"/>
                    <a:pt x="7867" y="8994"/>
                  </a:cubicBezTo>
                  <a:cubicBezTo>
                    <a:pt x="8808" y="9972"/>
                    <a:pt x="8907" y="11419"/>
                    <a:pt x="8798" y="12704"/>
                  </a:cubicBezTo>
                  <a:cubicBezTo>
                    <a:pt x="8780" y="12905"/>
                    <a:pt x="9222" y="12951"/>
                    <a:pt x="9626" y="12951"/>
                  </a:cubicBezTo>
                  <a:cubicBezTo>
                    <a:pt x="9914" y="12951"/>
                    <a:pt x="10184" y="12928"/>
                    <a:pt x="10255" y="12921"/>
                  </a:cubicBezTo>
                  <a:cubicBezTo>
                    <a:pt x="10520" y="12894"/>
                    <a:pt x="11608" y="12825"/>
                    <a:pt x="11642" y="12424"/>
                  </a:cubicBezTo>
                  <a:cubicBezTo>
                    <a:pt x="11747" y="11189"/>
                    <a:pt x="11640" y="9918"/>
                    <a:pt x="10888" y="8889"/>
                  </a:cubicBezTo>
                  <a:cubicBezTo>
                    <a:pt x="10305" y="8095"/>
                    <a:pt x="9408" y="7638"/>
                    <a:pt x="8507" y="7294"/>
                  </a:cubicBezTo>
                  <a:cubicBezTo>
                    <a:pt x="6779" y="6638"/>
                    <a:pt x="4651" y="6461"/>
                    <a:pt x="3622" y="4774"/>
                  </a:cubicBezTo>
                  <a:cubicBezTo>
                    <a:pt x="2807" y="3438"/>
                    <a:pt x="2986" y="1695"/>
                    <a:pt x="3261" y="233"/>
                  </a:cubicBezTo>
                  <a:cubicBezTo>
                    <a:pt x="3286" y="101"/>
                    <a:pt x="2707" y="1"/>
                    <a:pt x="2065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3" name="Google Shape;1013;p26"/>
            <p:cNvSpPr/>
            <p:nvPr/>
          </p:nvSpPr>
          <p:spPr>
            <a:xfrm>
              <a:off x="-44062" y="3571652"/>
              <a:ext cx="759174" cy="1698051"/>
            </a:xfrm>
            <a:custGeom>
              <a:avLst/>
              <a:gdLst/>
              <a:ahLst/>
              <a:cxnLst/>
              <a:rect l="l" t="t" r="r" b="b"/>
              <a:pathLst>
                <a:path w="26201" h="58604" extrusionOk="0">
                  <a:moveTo>
                    <a:pt x="5742" y="22424"/>
                  </a:moveTo>
                  <a:cubicBezTo>
                    <a:pt x="5704" y="22426"/>
                    <a:pt x="5689" y="22426"/>
                    <a:pt x="5687" y="22426"/>
                  </a:cubicBezTo>
                  <a:cubicBezTo>
                    <a:pt x="5683" y="22426"/>
                    <a:pt x="5717" y="22425"/>
                    <a:pt x="5742" y="22424"/>
                  </a:cubicBezTo>
                  <a:close/>
                  <a:moveTo>
                    <a:pt x="15230" y="22608"/>
                  </a:moveTo>
                  <a:lnTo>
                    <a:pt x="15230" y="22608"/>
                  </a:lnTo>
                  <a:cubicBezTo>
                    <a:pt x="15231" y="22608"/>
                    <a:pt x="15232" y="22608"/>
                    <a:pt x="15233" y="22608"/>
                  </a:cubicBezTo>
                  <a:lnTo>
                    <a:pt x="15233" y="22608"/>
                  </a:lnTo>
                  <a:cubicBezTo>
                    <a:pt x="15231" y="22608"/>
                    <a:pt x="15230" y="22608"/>
                    <a:pt x="15230" y="22608"/>
                  </a:cubicBezTo>
                  <a:close/>
                  <a:moveTo>
                    <a:pt x="15790" y="22813"/>
                  </a:moveTo>
                  <a:lnTo>
                    <a:pt x="15790" y="22813"/>
                  </a:lnTo>
                  <a:cubicBezTo>
                    <a:pt x="15802" y="22823"/>
                    <a:pt x="15812" y="22831"/>
                    <a:pt x="15820" y="22837"/>
                  </a:cubicBezTo>
                  <a:lnTo>
                    <a:pt x="15820" y="22837"/>
                  </a:lnTo>
                  <a:cubicBezTo>
                    <a:pt x="15810" y="22829"/>
                    <a:pt x="15800" y="22822"/>
                    <a:pt x="15791" y="22813"/>
                  </a:cubicBezTo>
                  <a:lnTo>
                    <a:pt x="15791" y="22813"/>
                  </a:lnTo>
                  <a:cubicBezTo>
                    <a:pt x="15791" y="22813"/>
                    <a:pt x="15791" y="22813"/>
                    <a:pt x="15790" y="22813"/>
                  </a:cubicBezTo>
                  <a:close/>
                  <a:moveTo>
                    <a:pt x="15987" y="22959"/>
                  </a:moveTo>
                  <a:cubicBezTo>
                    <a:pt x="16003" y="22971"/>
                    <a:pt x="16020" y="22982"/>
                    <a:pt x="16035" y="22994"/>
                  </a:cubicBezTo>
                  <a:cubicBezTo>
                    <a:pt x="16016" y="22980"/>
                    <a:pt x="16000" y="22968"/>
                    <a:pt x="15987" y="22959"/>
                  </a:cubicBezTo>
                  <a:close/>
                  <a:moveTo>
                    <a:pt x="16201" y="23148"/>
                  </a:moveTo>
                  <a:cubicBezTo>
                    <a:pt x="16275" y="23214"/>
                    <a:pt x="16300" y="23237"/>
                    <a:pt x="16300" y="23237"/>
                  </a:cubicBezTo>
                  <a:cubicBezTo>
                    <a:pt x="16300" y="23237"/>
                    <a:pt x="16243" y="23186"/>
                    <a:pt x="16201" y="23148"/>
                  </a:cubicBezTo>
                  <a:close/>
                  <a:moveTo>
                    <a:pt x="16412" y="25138"/>
                  </a:moveTo>
                  <a:lnTo>
                    <a:pt x="16412" y="25138"/>
                  </a:lnTo>
                  <a:cubicBezTo>
                    <a:pt x="16412" y="25139"/>
                    <a:pt x="16411" y="25140"/>
                    <a:pt x="16411" y="25141"/>
                  </a:cubicBezTo>
                  <a:lnTo>
                    <a:pt x="16411" y="25141"/>
                  </a:lnTo>
                  <a:cubicBezTo>
                    <a:pt x="16411" y="25140"/>
                    <a:pt x="16412" y="25139"/>
                    <a:pt x="16412" y="25138"/>
                  </a:cubicBezTo>
                  <a:close/>
                  <a:moveTo>
                    <a:pt x="19352" y="36701"/>
                  </a:moveTo>
                  <a:cubicBezTo>
                    <a:pt x="19353" y="36701"/>
                    <a:pt x="19353" y="36701"/>
                    <a:pt x="19354" y="36701"/>
                  </a:cubicBezTo>
                  <a:lnTo>
                    <a:pt x="19354" y="36701"/>
                  </a:lnTo>
                  <a:cubicBezTo>
                    <a:pt x="19354" y="36705"/>
                    <a:pt x="19353" y="36710"/>
                    <a:pt x="19353" y="36714"/>
                  </a:cubicBezTo>
                  <a:lnTo>
                    <a:pt x="19353" y="36714"/>
                  </a:lnTo>
                  <a:cubicBezTo>
                    <a:pt x="19353" y="36709"/>
                    <a:pt x="19353" y="36705"/>
                    <a:pt x="19352" y="36701"/>
                  </a:cubicBezTo>
                  <a:close/>
                  <a:moveTo>
                    <a:pt x="17957" y="36354"/>
                  </a:moveTo>
                  <a:cubicBezTo>
                    <a:pt x="18149" y="36354"/>
                    <a:pt x="18350" y="36377"/>
                    <a:pt x="18618" y="36421"/>
                  </a:cubicBezTo>
                  <a:cubicBezTo>
                    <a:pt x="18581" y="36415"/>
                    <a:pt x="18561" y="36413"/>
                    <a:pt x="18556" y="36413"/>
                  </a:cubicBezTo>
                  <a:cubicBezTo>
                    <a:pt x="18528" y="36413"/>
                    <a:pt x="18808" y="36472"/>
                    <a:pt x="18866" y="36490"/>
                  </a:cubicBezTo>
                  <a:cubicBezTo>
                    <a:pt x="18922" y="36508"/>
                    <a:pt x="18978" y="36530"/>
                    <a:pt x="19034" y="36546"/>
                  </a:cubicBezTo>
                  <a:cubicBezTo>
                    <a:pt x="19046" y="36549"/>
                    <a:pt x="19057" y="36552"/>
                    <a:pt x="19067" y="36555"/>
                  </a:cubicBezTo>
                  <a:lnTo>
                    <a:pt x="19067" y="36555"/>
                  </a:lnTo>
                  <a:cubicBezTo>
                    <a:pt x="19075" y="36559"/>
                    <a:pt x="19085" y="36564"/>
                    <a:pt x="19096" y="36570"/>
                  </a:cubicBezTo>
                  <a:cubicBezTo>
                    <a:pt x="19181" y="36613"/>
                    <a:pt x="19265" y="36655"/>
                    <a:pt x="19348" y="36698"/>
                  </a:cubicBezTo>
                  <a:lnTo>
                    <a:pt x="19348" y="36698"/>
                  </a:lnTo>
                  <a:cubicBezTo>
                    <a:pt x="19350" y="36708"/>
                    <a:pt x="19351" y="36718"/>
                    <a:pt x="19353" y="36728"/>
                  </a:cubicBezTo>
                  <a:lnTo>
                    <a:pt x="19353" y="36728"/>
                  </a:lnTo>
                  <a:cubicBezTo>
                    <a:pt x="19352" y="36754"/>
                    <a:pt x="19348" y="36785"/>
                    <a:pt x="19340" y="36816"/>
                  </a:cubicBezTo>
                  <a:cubicBezTo>
                    <a:pt x="19323" y="36888"/>
                    <a:pt x="19299" y="36960"/>
                    <a:pt x="19280" y="37032"/>
                  </a:cubicBezTo>
                  <a:cubicBezTo>
                    <a:pt x="19276" y="37048"/>
                    <a:pt x="19273" y="37061"/>
                    <a:pt x="19271" y="37070"/>
                  </a:cubicBezTo>
                  <a:lnTo>
                    <a:pt x="19271" y="37070"/>
                  </a:lnTo>
                  <a:cubicBezTo>
                    <a:pt x="19264" y="37079"/>
                    <a:pt x="19254" y="37092"/>
                    <a:pt x="19241" y="37111"/>
                  </a:cubicBezTo>
                  <a:cubicBezTo>
                    <a:pt x="19142" y="37257"/>
                    <a:pt x="19054" y="37402"/>
                    <a:pt x="18938" y="37535"/>
                  </a:cubicBezTo>
                  <a:cubicBezTo>
                    <a:pt x="18876" y="37607"/>
                    <a:pt x="18808" y="37674"/>
                    <a:pt x="18743" y="37742"/>
                  </a:cubicBezTo>
                  <a:cubicBezTo>
                    <a:pt x="18708" y="37778"/>
                    <a:pt x="18671" y="37810"/>
                    <a:pt x="18634" y="37843"/>
                  </a:cubicBezTo>
                  <a:cubicBezTo>
                    <a:pt x="18631" y="37846"/>
                    <a:pt x="18628" y="37849"/>
                    <a:pt x="18625" y="37852"/>
                  </a:cubicBezTo>
                  <a:lnTo>
                    <a:pt x="18625" y="37852"/>
                  </a:lnTo>
                  <a:cubicBezTo>
                    <a:pt x="18623" y="37853"/>
                    <a:pt x="18622" y="37854"/>
                    <a:pt x="18620" y="37856"/>
                  </a:cubicBezTo>
                  <a:cubicBezTo>
                    <a:pt x="18451" y="37993"/>
                    <a:pt x="18273" y="38123"/>
                    <a:pt x="18091" y="38243"/>
                  </a:cubicBezTo>
                  <a:cubicBezTo>
                    <a:pt x="17679" y="38506"/>
                    <a:pt x="17243" y="38733"/>
                    <a:pt x="16791" y="38921"/>
                  </a:cubicBezTo>
                  <a:cubicBezTo>
                    <a:pt x="16233" y="39158"/>
                    <a:pt x="15938" y="39255"/>
                    <a:pt x="15351" y="39401"/>
                  </a:cubicBezTo>
                  <a:cubicBezTo>
                    <a:pt x="14819" y="39535"/>
                    <a:pt x="14276" y="39629"/>
                    <a:pt x="13730" y="39680"/>
                  </a:cubicBezTo>
                  <a:cubicBezTo>
                    <a:pt x="13608" y="39691"/>
                    <a:pt x="13487" y="39701"/>
                    <a:pt x="13364" y="39707"/>
                  </a:cubicBezTo>
                  <a:cubicBezTo>
                    <a:pt x="13348" y="39708"/>
                    <a:pt x="13332" y="39709"/>
                    <a:pt x="13315" y="39710"/>
                  </a:cubicBezTo>
                  <a:lnTo>
                    <a:pt x="13315" y="39710"/>
                  </a:lnTo>
                  <a:cubicBezTo>
                    <a:pt x="13600" y="39178"/>
                    <a:pt x="13950" y="38677"/>
                    <a:pt x="14359" y="38222"/>
                  </a:cubicBezTo>
                  <a:cubicBezTo>
                    <a:pt x="15102" y="37394"/>
                    <a:pt x="16144" y="36693"/>
                    <a:pt x="17152" y="36466"/>
                  </a:cubicBezTo>
                  <a:cubicBezTo>
                    <a:pt x="17487" y="36390"/>
                    <a:pt x="17715" y="36354"/>
                    <a:pt x="17957" y="36354"/>
                  </a:cubicBezTo>
                  <a:close/>
                  <a:moveTo>
                    <a:pt x="9409" y="1"/>
                  </a:moveTo>
                  <a:cubicBezTo>
                    <a:pt x="9281" y="1"/>
                    <a:pt x="9160" y="30"/>
                    <a:pt x="9057" y="97"/>
                  </a:cubicBezTo>
                  <a:lnTo>
                    <a:pt x="9057" y="94"/>
                  </a:lnTo>
                  <a:cubicBezTo>
                    <a:pt x="7445" y="1132"/>
                    <a:pt x="6145" y="2683"/>
                    <a:pt x="5023" y="4215"/>
                  </a:cubicBezTo>
                  <a:cubicBezTo>
                    <a:pt x="3600" y="6163"/>
                    <a:pt x="2415" y="8275"/>
                    <a:pt x="1491" y="10505"/>
                  </a:cubicBezTo>
                  <a:cubicBezTo>
                    <a:pt x="633" y="12581"/>
                    <a:pt x="1" y="14816"/>
                    <a:pt x="69" y="17082"/>
                  </a:cubicBezTo>
                  <a:cubicBezTo>
                    <a:pt x="98" y="18048"/>
                    <a:pt x="288" y="19039"/>
                    <a:pt x="702" y="19917"/>
                  </a:cubicBezTo>
                  <a:cubicBezTo>
                    <a:pt x="1183" y="20938"/>
                    <a:pt x="1863" y="22077"/>
                    <a:pt x="2838" y="22906"/>
                  </a:cubicBezTo>
                  <a:cubicBezTo>
                    <a:pt x="3949" y="23851"/>
                    <a:pt x="5280" y="24228"/>
                    <a:pt x="6653" y="24228"/>
                  </a:cubicBezTo>
                  <a:cubicBezTo>
                    <a:pt x="7272" y="24228"/>
                    <a:pt x="7899" y="24151"/>
                    <a:pt x="8519" y="24017"/>
                  </a:cubicBezTo>
                  <a:cubicBezTo>
                    <a:pt x="10343" y="23619"/>
                    <a:pt x="12084" y="22830"/>
                    <a:pt x="13946" y="22600"/>
                  </a:cubicBezTo>
                  <a:cubicBezTo>
                    <a:pt x="14224" y="22565"/>
                    <a:pt x="14376" y="22546"/>
                    <a:pt x="14541" y="22546"/>
                  </a:cubicBezTo>
                  <a:cubicBezTo>
                    <a:pt x="14671" y="22546"/>
                    <a:pt x="14809" y="22558"/>
                    <a:pt x="15025" y="22582"/>
                  </a:cubicBezTo>
                  <a:cubicBezTo>
                    <a:pt x="15105" y="22592"/>
                    <a:pt x="15184" y="22604"/>
                    <a:pt x="15263" y="22616"/>
                  </a:cubicBezTo>
                  <a:lnTo>
                    <a:pt x="15263" y="22616"/>
                  </a:lnTo>
                  <a:cubicBezTo>
                    <a:pt x="15303" y="22626"/>
                    <a:pt x="15343" y="22635"/>
                    <a:pt x="15382" y="22647"/>
                  </a:cubicBezTo>
                  <a:cubicBezTo>
                    <a:pt x="15457" y="22671"/>
                    <a:pt x="15533" y="22698"/>
                    <a:pt x="15609" y="22723"/>
                  </a:cubicBezTo>
                  <a:lnTo>
                    <a:pt x="15609" y="22723"/>
                  </a:lnTo>
                  <a:cubicBezTo>
                    <a:pt x="15659" y="22749"/>
                    <a:pt x="15712" y="22774"/>
                    <a:pt x="15764" y="22799"/>
                  </a:cubicBezTo>
                  <a:cubicBezTo>
                    <a:pt x="15773" y="22804"/>
                    <a:pt x="15782" y="22809"/>
                    <a:pt x="15790" y="22813"/>
                  </a:cubicBezTo>
                  <a:lnTo>
                    <a:pt x="15790" y="22813"/>
                  </a:lnTo>
                  <a:cubicBezTo>
                    <a:pt x="15786" y="22810"/>
                    <a:pt x="15782" y="22806"/>
                    <a:pt x="15778" y="22803"/>
                  </a:cubicBezTo>
                  <a:lnTo>
                    <a:pt x="15778" y="22803"/>
                  </a:lnTo>
                  <a:cubicBezTo>
                    <a:pt x="15782" y="22806"/>
                    <a:pt x="15786" y="22810"/>
                    <a:pt x="15791" y="22813"/>
                  </a:cubicBezTo>
                  <a:lnTo>
                    <a:pt x="15791" y="22813"/>
                  </a:lnTo>
                  <a:cubicBezTo>
                    <a:pt x="15850" y="22846"/>
                    <a:pt x="15877" y="22870"/>
                    <a:pt x="15871" y="22870"/>
                  </a:cubicBezTo>
                  <a:cubicBezTo>
                    <a:pt x="15867" y="22870"/>
                    <a:pt x="15850" y="22860"/>
                    <a:pt x="15820" y="22837"/>
                  </a:cubicBezTo>
                  <a:lnTo>
                    <a:pt x="15820" y="22837"/>
                  </a:lnTo>
                  <a:cubicBezTo>
                    <a:pt x="15863" y="22870"/>
                    <a:pt x="15908" y="22902"/>
                    <a:pt x="15952" y="22933"/>
                  </a:cubicBezTo>
                  <a:lnTo>
                    <a:pt x="15952" y="22933"/>
                  </a:lnTo>
                  <a:cubicBezTo>
                    <a:pt x="15943" y="22928"/>
                    <a:pt x="15939" y="22925"/>
                    <a:pt x="15938" y="22925"/>
                  </a:cubicBezTo>
                  <a:cubicBezTo>
                    <a:pt x="15932" y="22925"/>
                    <a:pt x="16115" y="23070"/>
                    <a:pt x="16171" y="23120"/>
                  </a:cubicBezTo>
                  <a:cubicBezTo>
                    <a:pt x="16179" y="23127"/>
                    <a:pt x="16186" y="23134"/>
                    <a:pt x="16193" y="23140"/>
                  </a:cubicBezTo>
                  <a:lnTo>
                    <a:pt x="16193" y="23140"/>
                  </a:lnTo>
                  <a:cubicBezTo>
                    <a:pt x="16230" y="23176"/>
                    <a:pt x="16269" y="23210"/>
                    <a:pt x="16305" y="23247"/>
                  </a:cubicBezTo>
                  <a:cubicBezTo>
                    <a:pt x="16361" y="23306"/>
                    <a:pt x="16413" y="23376"/>
                    <a:pt x="16472" y="23428"/>
                  </a:cubicBezTo>
                  <a:lnTo>
                    <a:pt x="16472" y="23428"/>
                  </a:lnTo>
                  <a:cubicBezTo>
                    <a:pt x="16392" y="23356"/>
                    <a:pt x="16363" y="23330"/>
                    <a:pt x="16362" y="23330"/>
                  </a:cubicBezTo>
                  <a:lnTo>
                    <a:pt x="16362" y="23330"/>
                  </a:lnTo>
                  <a:cubicBezTo>
                    <a:pt x="16361" y="23330"/>
                    <a:pt x="16447" y="23411"/>
                    <a:pt x="16489" y="23467"/>
                  </a:cubicBezTo>
                  <a:cubicBezTo>
                    <a:pt x="16498" y="23480"/>
                    <a:pt x="16506" y="23493"/>
                    <a:pt x="16514" y="23507"/>
                  </a:cubicBezTo>
                  <a:lnTo>
                    <a:pt x="16514" y="23507"/>
                  </a:lnTo>
                  <a:cubicBezTo>
                    <a:pt x="16539" y="23572"/>
                    <a:pt x="16567" y="23639"/>
                    <a:pt x="16597" y="23700"/>
                  </a:cubicBezTo>
                  <a:cubicBezTo>
                    <a:pt x="16601" y="23708"/>
                    <a:pt x="16605" y="23715"/>
                    <a:pt x="16608" y="23721"/>
                  </a:cubicBezTo>
                  <a:lnTo>
                    <a:pt x="16608" y="23721"/>
                  </a:lnTo>
                  <a:cubicBezTo>
                    <a:pt x="16608" y="23723"/>
                    <a:pt x="16608" y="23724"/>
                    <a:pt x="16609" y="23726"/>
                  </a:cubicBezTo>
                  <a:cubicBezTo>
                    <a:pt x="16621" y="23802"/>
                    <a:pt x="16639" y="23878"/>
                    <a:pt x="16647" y="23956"/>
                  </a:cubicBezTo>
                  <a:cubicBezTo>
                    <a:pt x="16653" y="24025"/>
                    <a:pt x="16655" y="24092"/>
                    <a:pt x="16658" y="24160"/>
                  </a:cubicBezTo>
                  <a:cubicBezTo>
                    <a:pt x="16658" y="24162"/>
                    <a:pt x="16658" y="24163"/>
                    <a:pt x="16658" y="24164"/>
                  </a:cubicBezTo>
                  <a:lnTo>
                    <a:pt x="16658" y="24164"/>
                  </a:lnTo>
                  <a:cubicBezTo>
                    <a:pt x="16656" y="24191"/>
                    <a:pt x="16654" y="24219"/>
                    <a:pt x="16650" y="24245"/>
                  </a:cubicBezTo>
                  <a:cubicBezTo>
                    <a:pt x="16609" y="24560"/>
                    <a:pt x="16524" y="24868"/>
                    <a:pt x="16401" y="25160"/>
                  </a:cubicBezTo>
                  <a:cubicBezTo>
                    <a:pt x="16400" y="25163"/>
                    <a:pt x="16398" y="25166"/>
                    <a:pt x="16397" y="25169"/>
                  </a:cubicBezTo>
                  <a:lnTo>
                    <a:pt x="16397" y="25169"/>
                  </a:lnTo>
                  <a:cubicBezTo>
                    <a:pt x="16382" y="25201"/>
                    <a:pt x="16367" y="25233"/>
                    <a:pt x="16351" y="25264"/>
                  </a:cubicBezTo>
                  <a:cubicBezTo>
                    <a:pt x="16313" y="25339"/>
                    <a:pt x="16275" y="25413"/>
                    <a:pt x="16235" y="25486"/>
                  </a:cubicBezTo>
                  <a:cubicBezTo>
                    <a:pt x="16137" y="25664"/>
                    <a:pt x="16032" y="25835"/>
                    <a:pt x="15920" y="26001"/>
                  </a:cubicBezTo>
                  <a:cubicBezTo>
                    <a:pt x="15690" y="26344"/>
                    <a:pt x="15442" y="26673"/>
                    <a:pt x="15177" y="26991"/>
                  </a:cubicBezTo>
                  <a:cubicBezTo>
                    <a:pt x="13966" y="28456"/>
                    <a:pt x="12552" y="29742"/>
                    <a:pt x="11243" y="31118"/>
                  </a:cubicBezTo>
                  <a:cubicBezTo>
                    <a:pt x="10048" y="32372"/>
                    <a:pt x="8782" y="33752"/>
                    <a:pt x="8226" y="35431"/>
                  </a:cubicBezTo>
                  <a:cubicBezTo>
                    <a:pt x="7701" y="37022"/>
                    <a:pt x="8263" y="38848"/>
                    <a:pt x="9484" y="39968"/>
                  </a:cubicBezTo>
                  <a:cubicBezTo>
                    <a:pt x="9800" y="40258"/>
                    <a:pt x="10141" y="40502"/>
                    <a:pt x="10499" y="40704"/>
                  </a:cubicBezTo>
                  <a:lnTo>
                    <a:pt x="10499" y="40704"/>
                  </a:lnTo>
                  <a:cubicBezTo>
                    <a:pt x="10290" y="41706"/>
                    <a:pt x="10257" y="42744"/>
                    <a:pt x="10420" y="43759"/>
                  </a:cubicBezTo>
                  <a:cubicBezTo>
                    <a:pt x="10829" y="46302"/>
                    <a:pt x="12410" y="48773"/>
                    <a:pt x="14509" y="50262"/>
                  </a:cubicBezTo>
                  <a:cubicBezTo>
                    <a:pt x="16198" y="51460"/>
                    <a:pt x="18182" y="51989"/>
                    <a:pt x="20141" y="52561"/>
                  </a:cubicBezTo>
                  <a:cubicBezTo>
                    <a:pt x="20575" y="52687"/>
                    <a:pt x="21010" y="52820"/>
                    <a:pt x="21436" y="52973"/>
                  </a:cubicBezTo>
                  <a:cubicBezTo>
                    <a:pt x="21532" y="53007"/>
                    <a:pt x="21628" y="53042"/>
                    <a:pt x="21724" y="53079"/>
                  </a:cubicBezTo>
                  <a:cubicBezTo>
                    <a:pt x="21774" y="53099"/>
                    <a:pt x="21853" y="53132"/>
                    <a:pt x="21887" y="53146"/>
                  </a:cubicBezTo>
                  <a:lnTo>
                    <a:pt x="21887" y="53146"/>
                  </a:lnTo>
                  <a:cubicBezTo>
                    <a:pt x="22068" y="53227"/>
                    <a:pt x="22249" y="53310"/>
                    <a:pt x="22424" y="53403"/>
                  </a:cubicBezTo>
                  <a:cubicBezTo>
                    <a:pt x="22510" y="53448"/>
                    <a:pt x="22593" y="53496"/>
                    <a:pt x="22676" y="53544"/>
                  </a:cubicBezTo>
                  <a:cubicBezTo>
                    <a:pt x="22684" y="53548"/>
                    <a:pt x="22692" y="53552"/>
                    <a:pt x="22699" y="53556"/>
                  </a:cubicBezTo>
                  <a:lnTo>
                    <a:pt x="22699" y="53556"/>
                  </a:lnTo>
                  <a:cubicBezTo>
                    <a:pt x="22704" y="53560"/>
                    <a:pt x="22710" y="53565"/>
                    <a:pt x="22718" y="53571"/>
                  </a:cubicBezTo>
                  <a:cubicBezTo>
                    <a:pt x="22793" y="53628"/>
                    <a:pt x="22873" y="53678"/>
                    <a:pt x="22948" y="53735"/>
                  </a:cubicBezTo>
                  <a:cubicBezTo>
                    <a:pt x="23010" y="53783"/>
                    <a:pt x="23129" y="53916"/>
                    <a:pt x="23133" y="53916"/>
                  </a:cubicBezTo>
                  <a:cubicBezTo>
                    <a:pt x="23135" y="53916"/>
                    <a:pt x="23112" y="53888"/>
                    <a:pt x="23049" y="53811"/>
                  </a:cubicBezTo>
                  <a:lnTo>
                    <a:pt x="23049" y="53811"/>
                  </a:lnTo>
                  <a:cubicBezTo>
                    <a:pt x="23108" y="53882"/>
                    <a:pt x="23183" y="53941"/>
                    <a:pt x="23246" y="54007"/>
                  </a:cubicBezTo>
                  <a:cubicBezTo>
                    <a:pt x="23295" y="54059"/>
                    <a:pt x="23361" y="54139"/>
                    <a:pt x="23363" y="54139"/>
                  </a:cubicBezTo>
                  <a:cubicBezTo>
                    <a:pt x="23363" y="54139"/>
                    <a:pt x="23363" y="54139"/>
                    <a:pt x="23363" y="54139"/>
                  </a:cubicBezTo>
                  <a:lnTo>
                    <a:pt x="23363" y="54139"/>
                  </a:lnTo>
                  <a:cubicBezTo>
                    <a:pt x="23399" y="54187"/>
                    <a:pt x="23434" y="54236"/>
                    <a:pt x="23468" y="54285"/>
                  </a:cubicBezTo>
                  <a:cubicBezTo>
                    <a:pt x="23492" y="54319"/>
                    <a:pt x="23607" y="54516"/>
                    <a:pt x="23612" y="54516"/>
                  </a:cubicBezTo>
                  <a:cubicBezTo>
                    <a:pt x="23613" y="54516"/>
                    <a:pt x="23604" y="54497"/>
                    <a:pt x="23579" y="54448"/>
                  </a:cubicBezTo>
                  <a:lnTo>
                    <a:pt x="23579" y="54448"/>
                  </a:lnTo>
                  <a:cubicBezTo>
                    <a:pt x="24016" y="55277"/>
                    <a:pt x="24114" y="56167"/>
                    <a:pt x="24067" y="57165"/>
                  </a:cubicBezTo>
                  <a:cubicBezTo>
                    <a:pt x="24040" y="57731"/>
                    <a:pt x="24456" y="58196"/>
                    <a:pt x="24941" y="58443"/>
                  </a:cubicBezTo>
                  <a:cubicBezTo>
                    <a:pt x="25080" y="58514"/>
                    <a:pt x="25373" y="58604"/>
                    <a:pt x="25634" y="58604"/>
                  </a:cubicBezTo>
                  <a:cubicBezTo>
                    <a:pt x="25894" y="58604"/>
                    <a:pt x="26124" y="58515"/>
                    <a:pt x="26136" y="58231"/>
                  </a:cubicBezTo>
                  <a:cubicBezTo>
                    <a:pt x="26200" y="56865"/>
                    <a:pt x="26050" y="55539"/>
                    <a:pt x="25369" y="54330"/>
                  </a:cubicBezTo>
                  <a:cubicBezTo>
                    <a:pt x="24801" y="53318"/>
                    <a:pt x="23892" y="52555"/>
                    <a:pt x="22892" y="51992"/>
                  </a:cubicBezTo>
                  <a:cubicBezTo>
                    <a:pt x="20999" y="50926"/>
                    <a:pt x="18775" y="50634"/>
                    <a:pt x="16767" y="49853"/>
                  </a:cubicBezTo>
                  <a:lnTo>
                    <a:pt x="16767" y="49853"/>
                  </a:lnTo>
                  <a:cubicBezTo>
                    <a:pt x="16768" y="49853"/>
                    <a:pt x="16768" y="49853"/>
                    <a:pt x="16768" y="49853"/>
                  </a:cubicBezTo>
                  <a:cubicBezTo>
                    <a:pt x="16768" y="49853"/>
                    <a:pt x="16767" y="49853"/>
                    <a:pt x="16766" y="49852"/>
                  </a:cubicBezTo>
                  <a:lnTo>
                    <a:pt x="16766" y="49852"/>
                  </a:lnTo>
                  <a:cubicBezTo>
                    <a:pt x="16767" y="49853"/>
                    <a:pt x="16767" y="49853"/>
                    <a:pt x="16767" y="49853"/>
                  </a:cubicBezTo>
                  <a:lnTo>
                    <a:pt x="16767" y="49853"/>
                  </a:lnTo>
                  <a:cubicBezTo>
                    <a:pt x="16763" y="49851"/>
                    <a:pt x="16759" y="49849"/>
                    <a:pt x="16753" y="49847"/>
                  </a:cubicBezTo>
                  <a:lnTo>
                    <a:pt x="16753" y="49847"/>
                  </a:lnTo>
                  <a:cubicBezTo>
                    <a:pt x="16758" y="49849"/>
                    <a:pt x="16762" y="49851"/>
                    <a:pt x="16766" y="49852"/>
                  </a:cubicBezTo>
                  <a:lnTo>
                    <a:pt x="16766" y="49852"/>
                  </a:lnTo>
                  <a:cubicBezTo>
                    <a:pt x="16764" y="49852"/>
                    <a:pt x="16762" y="49851"/>
                    <a:pt x="16760" y="49850"/>
                  </a:cubicBezTo>
                  <a:cubicBezTo>
                    <a:pt x="16688" y="49822"/>
                    <a:pt x="16664" y="49812"/>
                    <a:pt x="16665" y="49812"/>
                  </a:cubicBezTo>
                  <a:lnTo>
                    <a:pt x="16665" y="49812"/>
                  </a:lnTo>
                  <a:cubicBezTo>
                    <a:pt x="16666" y="49812"/>
                    <a:pt x="16721" y="49833"/>
                    <a:pt x="16753" y="49847"/>
                  </a:cubicBezTo>
                  <a:lnTo>
                    <a:pt x="16753" y="49847"/>
                  </a:lnTo>
                  <a:cubicBezTo>
                    <a:pt x="16699" y="49823"/>
                    <a:pt x="16647" y="49800"/>
                    <a:pt x="16594" y="49777"/>
                  </a:cubicBezTo>
                  <a:cubicBezTo>
                    <a:pt x="16463" y="49716"/>
                    <a:pt x="16334" y="49658"/>
                    <a:pt x="16206" y="49595"/>
                  </a:cubicBezTo>
                  <a:cubicBezTo>
                    <a:pt x="16093" y="49539"/>
                    <a:pt x="15981" y="49479"/>
                    <a:pt x="15869" y="49419"/>
                  </a:cubicBezTo>
                  <a:cubicBezTo>
                    <a:pt x="15800" y="49380"/>
                    <a:pt x="15732" y="49341"/>
                    <a:pt x="15663" y="49302"/>
                  </a:cubicBezTo>
                  <a:cubicBezTo>
                    <a:pt x="15648" y="49294"/>
                    <a:pt x="15593" y="49260"/>
                    <a:pt x="15552" y="49234"/>
                  </a:cubicBezTo>
                  <a:lnTo>
                    <a:pt x="15552" y="49234"/>
                  </a:lnTo>
                  <a:cubicBezTo>
                    <a:pt x="15489" y="49190"/>
                    <a:pt x="15355" y="49099"/>
                    <a:pt x="15332" y="49082"/>
                  </a:cubicBezTo>
                  <a:cubicBezTo>
                    <a:pt x="15214" y="48997"/>
                    <a:pt x="15104" y="48906"/>
                    <a:pt x="14989" y="48818"/>
                  </a:cubicBezTo>
                  <a:cubicBezTo>
                    <a:pt x="14978" y="48810"/>
                    <a:pt x="14963" y="48798"/>
                    <a:pt x="14949" y="48786"/>
                  </a:cubicBezTo>
                  <a:lnTo>
                    <a:pt x="14949" y="48786"/>
                  </a:lnTo>
                  <a:cubicBezTo>
                    <a:pt x="14920" y="48759"/>
                    <a:pt x="14891" y="48733"/>
                    <a:pt x="14863" y="48706"/>
                  </a:cubicBezTo>
                  <a:cubicBezTo>
                    <a:pt x="14708" y="48559"/>
                    <a:pt x="14561" y="48404"/>
                    <a:pt x="14417" y="48246"/>
                  </a:cubicBezTo>
                  <a:cubicBezTo>
                    <a:pt x="13541" y="47289"/>
                    <a:pt x="12856" y="46101"/>
                    <a:pt x="12578" y="44799"/>
                  </a:cubicBezTo>
                  <a:cubicBezTo>
                    <a:pt x="12337" y="43674"/>
                    <a:pt x="12370" y="42521"/>
                    <a:pt x="12647" y="41430"/>
                  </a:cubicBezTo>
                  <a:lnTo>
                    <a:pt x="12647" y="41430"/>
                  </a:lnTo>
                  <a:cubicBezTo>
                    <a:pt x="13099" y="41503"/>
                    <a:pt x="13561" y="41535"/>
                    <a:pt x="14025" y="41535"/>
                  </a:cubicBezTo>
                  <a:cubicBezTo>
                    <a:pt x="14196" y="41535"/>
                    <a:pt x="14367" y="41531"/>
                    <a:pt x="14538" y="41522"/>
                  </a:cubicBezTo>
                  <a:cubicBezTo>
                    <a:pt x="16157" y="41439"/>
                    <a:pt x="17828" y="40974"/>
                    <a:pt x="19248" y="40191"/>
                  </a:cubicBezTo>
                  <a:cubicBezTo>
                    <a:pt x="20278" y="39623"/>
                    <a:pt x="21519" y="38687"/>
                    <a:pt x="21438" y="37370"/>
                  </a:cubicBezTo>
                  <a:cubicBezTo>
                    <a:pt x="21372" y="36302"/>
                    <a:pt x="20462" y="35607"/>
                    <a:pt x="19582" y="35159"/>
                  </a:cubicBezTo>
                  <a:cubicBezTo>
                    <a:pt x="18782" y="34755"/>
                    <a:pt x="17912" y="34539"/>
                    <a:pt x="17024" y="34539"/>
                  </a:cubicBezTo>
                  <a:cubicBezTo>
                    <a:pt x="16859" y="34539"/>
                    <a:pt x="16694" y="34547"/>
                    <a:pt x="16529" y="34562"/>
                  </a:cubicBezTo>
                  <a:cubicBezTo>
                    <a:pt x="14628" y="34734"/>
                    <a:pt x="12934" y="36006"/>
                    <a:pt x="11867" y="37533"/>
                  </a:cubicBezTo>
                  <a:cubicBezTo>
                    <a:pt x="11486" y="38078"/>
                    <a:pt x="11171" y="38666"/>
                    <a:pt x="10927" y="39283"/>
                  </a:cubicBezTo>
                  <a:lnTo>
                    <a:pt x="10927" y="39283"/>
                  </a:lnTo>
                  <a:cubicBezTo>
                    <a:pt x="10913" y="39274"/>
                    <a:pt x="10898" y="39266"/>
                    <a:pt x="10884" y="39258"/>
                  </a:cubicBezTo>
                  <a:lnTo>
                    <a:pt x="10884" y="39258"/>
                  </a:lnTo>
                  <a:cubicBezTo>
                    <a:pt x="10805" y="39194"/>
                    <a:pt x="10716" y="39124"/>
                    <a:pt x="10632" y="39067"/>
                  </a:cubicBezTo>
                  <a:lnTo>
                    <a:pt x="10632" y="39067"/>
                  </a:lnTo>
                  <a:cubicBezTo>
                    <a:pt x="10730" y="39132"/>
                    <a:pt x="10768" y="39156"/>
                    <a:pt x="10773" y="39156"/>
                  </a:cubicBezTo>
                  <a:cubicBezTo>
                    <a:pt x="10783" y="39156"/>
                    <a:pt x="10623" y="39036"/>
                    <a:pt x="10557" y="38971"/>
                  </a:cubicBezTo>
                  <a:cubicBezTo>
                    <a:pt x="10551" y="38965"/>
                    <a:pt x="10545" y="38959"/>
                    <a:pt x="10540" y="38955"/>
                  </a:cubicBezTo>
                  <a:lnTo>
                    <a:pt x="10540" y="38955"/>
                  </a:lnTo>
                  <a:cubicBezTo>
                    <a:pt x="10533" y="38942"/>
                    <a:pt x="10524" y="38925"/>
                    <a:pt x="10511" y="38904"/>
                  </a:cubicBezTo>
                  <a:cubicBezTo>
                    <a:pt x="10481" y="38856"/>
                    <a:pt x="10390" y="38677"/>
                    <a:pt x="10384" y="38677"/>
                  </a:cubicBezTo>
                  <a:lnTo>
                    <a:pt x="10384" y="38677"/>
                  </a:lnTo>
                  <a:cubicBezTo>
                    <a:pt x="10382" y="38677"/>
                    <a:pt x="10392" y="38704"/>
                    <a:pt x="10425" y="38778"/>
                  </a:cubicBezTo>
                  <a:cubicBezTo>
                    <a:pt x="10375" y="38666"/>
                    <a:pt x="10322" y="38557"/>
                    <a:pt x="10281" y="38444"/>
                  </a:cubicBezTo>
                  <a:cubicBezTo>
                    <a:pt x="10263" y="38396"/>
                    <a:pt x="10247" y="38350"/>
                    <a:pt x="10231" y="38302"/>
                  </a:cubicBezTo>
                  <a:cubicBezTo>
                    <a:pt x="10224" y="38279"/>
                    <a:pt x="10219" y="38265"/>
                    <a:pt x="10216" y="38257"/>
                  </a:cubicBezTo>
                  <a:lnTo>
                    <a:pt x="10216" y="38257"/>
                  </a:lnTo>
                  <a:cubicBezTo>
                    <a:pt x="10213" y="38243"/>
                    <a:pt x="10210" y="38222"/>
                    <a:pt x="10204" y="38191"/>
                  </a:cubicBezTo>
                  <a:cubicBezTo>
                    <a:pt x="10161" y="37963"/>
                    <a:pt x="10131" y="37731"/>
                    <a:pt x="10113" y="37498"/>
                  </a:cubicBezTo>
                  <a:cubicBezTo>
                    <a:pt x="10109" y="37437"/>
                    <a:pt x="10105" y="37412"/>
                    <a:pt x="10102" y="37404"/>
                  </a:cubicBezTo>
                  <a:lnTo>
                    <a:pt x="10102" y="37404"/>
                  </a:lnTo>
                  <a:cubicBezTo>
                    <a:pt x="10105" y="37397"/>
                    <a:pt x="10111" y="37373"/>
                    <a:pt x="10119" y="37308"/>
                  </a:cubicBezTo>
                  <a:cubicBezTo>
                    <a:pt x="10135" y="37183"/>
                    <a:pt x="10151" y="37060"/>
                    <a:pt x="10177" y="36937"/>
                  </a:cubicBezTo>
                  <a:cubicBezTo>
                    <a:pt x="10287" y="36409"/>
                    <a:pt x="10437" y="36087"/>
                    <a:pt x="10667" y="35674"/>
                  </a:cubicBezTo>
                  <a:cubicBezTo>
                    <a:pt x="11890" y="33488"/>
                    <a:pt x="13912" y="31792"/>
                    <a:pt x="15633" y="30014"/>
                  </a:cubicBezTo>
                  <a:cubicBezTo>
                    <a:pt x="16970" y="28632"/>
                    <a:pt x="18959" y="26726"/>
                    <a:pt x="18729" y="24603"/>
                  </a:cubicBezTo>
                  <a:cubicBezTo>
                    <a:pt x="18673" y="24080"/>
                    <a:pt x="18455" y="23566"/>
                    <a:pt x="18158" y="23136"/>
                  </a:cubicBezTo>
                  <a:cubicBezTo>
                    <a:pt x="17990" y="22893"/>
                    <a:pt x="17799" y="22668"/>
                    <a:pt x="17588" y="22461"/>
                  </a:cubicBezTo>
                  <a:cubicBezTo>
                    <a:pt x="17529" y="22403"/>
                    <a:pt x="17338" y="22232"/>
                    <a:pt x="17261" y="22162"/>
                  </a:cubicBezTo>
                  <a:lnTo>
                    <a:pt x="17261" y="22162"/>
                  </a:lnTo>
                  <a:cubicBezTo>
                    <a:pt x="17099" y="22016"/>
                    <a:pt x="16938" y="21868"/>
                    <a:pt x="16764" y="21738"/>
                  </a:cubicBezTo>
                  <a:cubicBezTo>
                    <a:pt x="15822" y="21037"/>
                    <a:pt x="14720" y="20736"/>
                    <a:pt x="13579" y="20736"/>
                  </a:cubicBezTo>
                  <a:cubicBezTo>
                    <a:pt x="13382" y="20736"/>
                    <a:pt x="13184" y="20745"/>
                    <a:pt x="12985" y="20762"/>
                  </a:cubicBezTo>
                  <a:cubicBezTo>
                    <a:pt x="10516" y="20980"/>
                    <a:pt x="8273" y="22299"/>
                    <a:pt x="5785" y="22422"/>
                  </a:cubicBezTo>
                  <a:cubicBezTo>
                    <a:pt x="5771" y="22423"/>
                    <a:pt x="5759" y="22423"/>
                    <a:pt x="5749" y="22424"/>
                  </a:cubicBezTo>
                  <a:lnTo>
                    <a:pt x="5749" y="22424"/>
                  </a:lnTo>
                  <a:cubicBezTo>
                    <a:pt x="5666" y="22424"/>
                    <a:pt x="5584" y="22422"/>
                    <a:pt x="5501" y="22419"/>
                  </a:cubicBezTo>
                  <a:cubicBezTo>
                    <a:pt x="5373" y="22414"/>
                    <a:pt x="5247" y="22405"/>
                    <a:pt x="5119" y="22390"/>
                  </a:cubicBezTo>
                  <a:cubicBezTo>
                    <a:pt x="5049" y="22382"/>
                    <a:pt x="4980" y="22371"/>
                    <a:pt x="4910" y="22362"/>
                  </a:cubicBezTo>
                  <a:cubicBezTo>
                    <a:pt x="4892" y="22359"/>
                    <a:pt x="4878" y="22358"/>
                    <a:pt x="4865" y="22356"/>
                  </a:cubicBezTo>
                  <a:lnTo>
                    <a:pt x="4865" y="22356"/>
                  </a:lnTo>
                  <a:cubicBezTo>
                    <a:pt x="4721" y="22321"/>
                    <a:pt x="4582" y="22268"/>
                    <a:pt x="4437" y="22231"/>
                  </a:cubicBezTo>
                  <a:cubicBezTo>
                    <a:pt x="4429" y="22228"/>
                    <a:pt x="4422" y="22227"/>
                    <a:pt x="4415" y="22225"/>
                  </a:cubicBezTo>
                  <a:lnTo>
                    <a:pt x="4415" y="22225"/>
                  </a:lnTo>
                  <a:cubicBezTo>
                    <a:pt x="4356" y="22197"/>
                    <a:pt x="4298" y="22170"/>
                    <a:pt x="4241" y="22141"/>
                  </a:cubicBezTo>
                  <a:cubicBezTo>
                    <a:pt x="4189" y="22115"/>
                    <a:pt x="4140" y="22084"/>
                    <a:pt x="4087" y="22058"/>
                  </a:cubicBezTo>
                  <a:cubicBezTo>
                    <a:pt x="4082" y="22056"/>
                    <a:pt x="4077" y="22053"/>
                    <a:pt x="4073" y="22051"/>
                  </a:cubicBezTo>
                  <a:lnTo>
                    <a:pt x="4073" y="22051"/>
                  </a:lnTo>
                  <a:cubicBezTo>
                    <a:pt x="4068" y="22047"/>
                    <a:pt x="4064" y="22043"/>
                    <a:pt x="4058" y="22039"/>
                  </a:cubicBezTo>
                  <a:cubicBezTo>
                    <a:pt x="4018" y="22004"/>
                    <a:pt x="3859" y="21880"/>
                    <a:pt x="3808" y="21845"/>
                  </a:cubicBezTo>
                  <a:lnTo>
                    <a:pt x="3808" y="21845"/>
                  </a:lnTo>
                  <a:cubicBezTo>
                    <a:pt x="3771" y="21810"/>
                    <a:pt x="3728" y="21770"/>
                    <a:pt x="3726" y="21767"/>
                  </a:cubicBezTo>
                  <a:cubicBezTo>
                    <a:pt x="3654" y="21697"/>
                    <a:pt x="3589" y="21623"/>
                    <a:pt x="3522" y="21550"/>
                  </a:cubicBezTo>
                  <a:cubicBezTo>
                    <a:pt x="3508" y="21535"/>
                    <a:pt x="3497" y="21523"/>
                    <a:pt x="3487" y="21512"/>
                  </a:cubicBezTo>
                  <a:lnTo>
                    <a:pt x="3487" y="21512"/>
                  </a:lnTo>
                  <a:cubicBezTo>
                    <a:pt x="3484" y="21507"/>
                    <a:pt x="3479" y="21501"/>
                    <a:pt x="3474" y="21494"/>
                  </a:cubicBezTo>
                  <a:cubicBezTo>
                    <a:pt x="3419" y="21422"/>
                    <a:pt x="3365" y="21349"/>
                    <a:pt x="3314" y="21275"/>
                  </a:cubicBezTo>
                  <a:cubicBezTo>
                    <a:pt x="3205" y="21117"/>
                    <a:pt x="3102" y="20952"/>
                    <a:pt x="3007" y="20785"/>
                  </a:cubicBezTo>
                  <a:cubicBezTo>
                    <a:pt x="2931" y="20649"/>
                    <a:pt x="2868" y="20515"/>
                    <a:pt x="2779" y="20344"/>
                  </a:cubicBezTo>
                  <a:cubicBezTo>
                    <a:pt x="2748" y="20284"/>
                    <a:pt x="2728" y="20247"/>
                    <a:pt x="2717" y="20227"/>
                  </a:cubicBezTo>
                  <a:lnTo>
                    <a:pt x="2717" y="20227"/>
                  </a:lnTo>
                  <a:cubicBezTo>
                    <a:pt x="2679" y="20148"/>
                    <a:pt x="2641" y="20070"/>
                    <a:pt x="2605" y="19989"/>
                  </a:cubicBezTo>
                  <a:cubicBezTo>
                    <a:pt x="2351" y="19411"/>
                    <a:pt x="2266" y="19037"/>
                    <a:pt x="2194" y="18361"/>
                  </a:cubicBezTo>
                  <a:cubicBezTo>
                    <a:pt x="1887" y="15500"/>
                    <a:pt x="3049" y="12454"/>
                    <a:pt x="4320" y="9923"/>
                  </a:cubicBezTo>
                  <a:cubicBezTo>
                    <a:pt x="5638" y="7298"/>
                    <a:pt x="7329" y="4706"/>
                    <a:pt x="9493" y="2696"/>
                  </a:cubicBezTo>
                  <a:cubicBezTo>
                    <a:pt x="9857" y="2356"/>
                    <a:pt x="10252" y="2047"/>
                    <a:pt x="10671" y="1776"/>
                  </a:cubicBezTo>
                  <a:cubicBezTo>
                    <a:pt x="11456" y="1270"/>
                    <a:pt x="10251" y="1"/>
                    <a:pt x="9409" y="1"/>
                  </a:cubicBezTo>
                  <a:close/>
                </a:path>
              </a:pathLst>
            </a:custGeom>
            <a:solidFill>
              <a:srgbClr val="DE80D7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4" name="Google Shape;1014;p26"/>
            <p:cNvSpPr/>
            <p:nvPr/>
          </p:nvSpPr>
          <p:spPr>
            <a:xfrm>
              <a:off x="715099" y="-749742"/>
              <a:ext cx="748453" cy="1751944"/>
            </a:xfrm>
            <a:custGeom>
              <a:avLst/>
              <a:gdLst/>
              <a:ahLst/>
              <a:cxnLst/>
              <a:rect l="l" t="t" r="r" b="b"/>
              <a:pathLst>
                <a:path w="25831" h="60464" extrusionOk="0">
                  <a:moveTo>
                    <a:pt x="14353" y="21284"/>
                  </a:moveTo>
                  <a:cubicBezTo>
                    <a:pt x="14354" y="21284"/>
                    <a:pt x="14354" y="21284"/>
                    <a:pt x="14354" y="21284"/>
                  </a:cubicBezTo>
                  <a:cubicBezTo>
                    <a:pt x="14354" y="21284"/>
                    <a:pt x="14354" y="21284"/>
                    <a:pt x="14353" y="21284"/>
                  </a:cubicBezTo>
                  <a:close/>
                  <a:moveTo>
                    <a:pt x="14972" y="22124"/>
                  </a:moveTo>
                  <a:cubicBezTo>
                    <a:pt x="14973" y="22126"/>
                    <a:pt x="14974" y="22128"/>
                    <a:pt x="14974" y="22130"/>
                  </a:cubicBezTo>
                  <a:lnTo>
                    <a:pt x="14974" y="22130"/>
                  </a:lnTo>
                  <a:cubicBezTo>
                    <a:pt x="14974" y="22128"/>
                    <a:pt x="14973" y="22126"/>
                    <a:pt x="14972" y="22124"/>
                  </a:cubicBezTo>
                  <a:close/>
                  <a:moveTo>
                    <a:pt x="14144" y="21194"/>
                  </a:moveTo>
                  <a:cubicBezTo>
                    <a:pt x="14170" y="21203"/>
                    <a:pt x="14227" y="21221"/>
                    <a:pt x="14276" y="21236"/>
                  </a:cubicBezTo>
                  <a:lnTo>
                    <a:pt x="14276" y="21236"/>
                  </a:lnTo>
                  <a:cubicBezTo>
                    <a:pt x="14312" y="21272"/>
                    <a:pt x="14362" y="21305"/>
                    <a:pt x="14404" y="21335"/>
                  </a:cubicBezTo>
                  <a:cubicBezTo>
                    <a:pt x="14411" y="21341"/>
                    <a:pt x="14417" y="21345"/>
                    <a:pt x="14421" y="21347"/>
                  </a:cubicBezTo>
                  <a:lnTo>
                    <a:pt x="14421" y="21347"/>
                  </a:lnTo>
                  <a:cubicBezTo>
                    <a:pt x="14423" y="21349"/>
                    <a:pt x="14425" y="21352"/>
                    <a:pt x="14428" y="21354"/>
                  </a:cubicBezTo>
                  <a:cubicBezTo>
                    <a:pt x="14614" y="21565"/>
                    <a:pt x="14726" y="21709"/>
                    <a:pt x="14822" y="21872"/>
                  </a:cubicBezTo>
                  <a:cubicBezTo>
                    <a:pt x="14873" y="21958"/>
                    <a:pt x="14921" y="22046"/>
                    <a:pt x="14971" y="22134"/>
                  </a:cubicBezTo>
                  <a:cubicBezTo>
                    <a:pt x="14977" y="22145"/>
                    <a:pt x="14986" y="22167"/>
                    <a:pt x="14994" y="22184"/>
                  </a:cubicBezTo>
                  <a:lnTo>
                    <a:pt x="14994" y="22184"/>
                  </a:lnTo>
                  <a:cubicBezTo>
                    <a:pt x="15007" y="22225"/>
                    <a:pt x="15019" y="22267"/>
                    <a:pt x="15030" y="22308"/>
                  </a:cubicBezTo>
                  <a:cubicBezTo>
                    <a:pt x="15054" y="22396"/>
                    <a:pt x="15071" y="22485"/>
                    <a:pt x="15086" y="22573"/>
                  </a:cubicBezTo>
                  <a:cubicBezTo>
                    <a:pt x="15088" y="22587"/>
                    <a:pt x="15091" y="22624"/>
                    <a:pt x="15093" y="22643"/>
                  </a:cubicBezTo>
                  <a:lnTo>
                    <a:pt x="15093" y="22643"/>
                  </a:lnTo>
                  <a:cubicBezTo>
                    <a:pt x="15094" y="22677"/>
                    <a:pt x="15095" y="22713"/>
                    <a:pt x="15094" y="22746"/>
                  </a:cubicBezTo>
                  <a:cubicBezTo>
                    <a:pt x="15087" y="22963"/>
                    <a:pt x="15062" y="23180"/>
                    <a:pt x="15017" y="23393"/>
                  </a:cubicBezTo>
                  <a:cubicBezTo>
                    <a:pt x="14942" y="23741"/>
                    <a:pt x="14761" y="24150"/>
                    <a:pt x="14549" y="24538"/>
                  </a:cubicBezTo>
                  <a:cubicBezTo>
                    <a:pt x="13546" y="26367"/>
                    <a:pt x="11836" y="27877"/>
                    <a:pt x="10089" y="28978"/>
                  </a:cubicBezTo>
                  <a:cubicBezTo>
                    <a:pt x="9781" y="29172"/>
                    <a:pt x="9606" y="29280"/>
                    <a:pt x="9368" y="29395"/>
                  </a:cubicBezTo>
                  <a:lnTo>
                    <a:pt x="9368" y="29395"/>
                  </a:lnTo>
                  <a:cubicBezTo>
                    <a:pt x="9239" y="28649"/>
                    <a:pt x="9206" y="27758"/>
                    <a:pt x="9386" y="26920"/>
                  </a:cubicBezTo>
                  <a:cubicBezTo>
                    <a:pt x="9414" y="26780"/>
                    <a:pt x="9453" y="26641"/>
                    <a:pt x="9499" y="26505"/>
                  </a:cubicBezTo>
                  <a:cubicBezTo>
                    <a:pt x="9574" y="26289"/>
                    <a:pt x="9657" y="26075"/>
                    <a:pt x="9748" y="25864"/>
                  </a:cubicBezTo>
                  <a:cubicBezTo>
                    <a:pt x="9946" y="25406"/>
                    <a:pt x="10175" y="24960"/>
                    <a:pt x="10431" y="24529"/>
                  </a:cubicBezTo>
                  <a:cubicBezTo>
                    <a:pt x="10950" y="23648"/>
                    <a:pt x="11550" y="22826"/>
                    <a:pt x="12309" y="22147"/>
                  </a:cubicBezTo>
                  <a:cubicBezTo>
                    <a:pt x="12471" y="22001"/>
                    <a:pt x="12640" y="21864"/>
                    <a:pt x="12817" y="21735"/>
                  </a:cubicBezTo>
                  <a:cubicBezTo>
                    <a:pt x="12913" y="21666"/>
                    <a:pt x="13012" y="21600"/>
                    <a:pt x="13113" y="21537"/>
                  </a:cubicBezTo>
                  <a:cubicBezTo>
                    <a:pt x="13258" y="21444"/>
                    <a:pt x="13201" y="21477"/>
                    <a:pt x="13292" y="21434"/>
                  </a:cubicBezTo>
                  <a:cubicBezTo>
                    <a:pt x="13474" y="21350"/>
                    <a:pt x="13662" y="21279"/>
                    <a:pt x="13857" y="21227"/>
                  </a:cubicBezTo>
                  <a:cubicBezTo>
                    <a:pt x="13862" y="21225"/>
                    <a:pt x="13866" y="21224"/>
                    <a:pt x="13869" y="21223"/>
                  </a:cubicBezTo>
                  <a:lnTo>
                    <a:pt x="13869" y="21223"/>
                  </a:lnTo>
                  <a:cubicBezTo>
                    <a:pt x="13898" y="21219"/>
                    <a:pt x="13928" y="21214"/>
                    <a:pt x="13956" y="21212"/>
                  </a:cubicBezTo>
                  <a:cubicBezTo>
                    <a:pt x="14002" y="21209"/>
                    <a:pt x="14060" y="21209"/>
                    <a:pt x="14106" y="21201"/>
                  </a:cubicBezTo>
                  <a:lnTo>
                    <a:pt x="14106" y="21201"/>
                  </a:lnTo>
                  <a:cubicBezTo>
                    <a:pt x="14186" y="21216"/>
                    <a:pt x="14246" y="21232"/>
                    <a:pt x="14250" y="21232"/>
                  </a:cubicBezTo>
                  <a:cubicBezTo>
                    <a:pt x="14254" y="21232"/>
                    <a:pt x="14224" y="21222"/>
                    <a:pt x="14144" y="21194"/>
                  </a:cubicBezTo>
                  <a:lnTo>
                    <a:pt x="14144" y="21194"/>
                  </a:lnTo>
                  <a:cubicBezTo>
                    <a:pt x="14144" y="21194"/>
                    <a:pt x="14144" y="21194"/>
                    <a:pt x="14144" y="21194"/>
                  </a:cubicBezTo>
                  <a:close/>
                  <a:moveTo>
                    <a:pt x="4782" y="29721"/>
                  </a:moveTo>
                  <a:cubicBezTo>
                    <a:pt x="4783" y="29721"/>
                    <a:pt x="4784" y="29721"/>
                    <a:pt x="4786" y="29722"/>
                  </a:cubicBezTo>
                  <a:lnTo>
                    <a:pt x="4786" y="29722"/>
                  </a:lnTo>
                  <a:cubicBezTo>
                    <a:pt x="4784" y="29721"/>
                    <a:pt x="4783" y="29721"/>
                    <a:pt x="4782" y="29721"/>
                  </a:cubicBezTo>
                  <a:close/>
                  <a:moveTo>
                    <a:pt x="4807" y="29729"/>
                  </a:moveTo>
                  <a:cubicBezTo>
                    <a:pt x="4858" y="29748"/>
                    <a:pt x="4915" y="29780"/>
                    <a:pt x="4910" y="29780"/>
                  </a:cubicBezTo>
                  <a:cubicBezTo>
                    <a:pt x="4907" y="29780"/>
                    <a:pt x="4879" y="29767"/>
                    <a:pt x="4807" y="29729"/>
                  </a:cubicBezTo>
                  <a:close/>
                  <a:moveTo>
                    <a:pt x="17346" y="35867"/>
                  </a:moveTo>
                  <a:cubicBezTo>
                    <a:pt x="17350" y="35867"/>
                    <a:pt x="17373" y="35889"/>
                    <a:pt x="17429" y="35954"/>
                  </a:cubicBezTo>
                  <a:lnTo>
                    <a:pt x="17429" y="35954"/>
                  </a:lnTo>
                  <a:cubicBezTo>
                    <a:pt x="17385" y="35925"/>
                    <a:pt x="17339" y="35867"/>
                    <a:pt x="17346" y="35867"/>
                  </a:cubicBezTo>
                  <a:close/>
                  <a:moveTo>
                    <a:pt x="17569" y="36120"/>
                  </a:moveTo>
                  <a:cubicBezTo>
                    <a:pt x="17608" y="36168"/>
                    <a:pt x="17629" y="36219"/>
                    <a:pt x="17630" y="36232"/>
                  </a:cubicBezTo>
                  <a:lnTo>
                    <a:pt x="17630" y="36232"/>
                  </a:lnTo>
                  <a:cubicBezTo>
                    <a:pt x="17607" y="36195"/>
                    <a:pt x="17586" y="36158"/>
                    <a:pt x="17569" y="36120"/>
                  </a:cubicBezTo>
                  <a:close/>
                  <a:moveTo>
                    <a:pt x="17781" y="36484"/>
                  </a:moveTo>
                  <a:lnTo>
                    <a:pt x="17781" y="36484"/>
                  </a:lnTo>
                  <a:cubicBezTo>
                    <a:pt x="17785" y="36496"/>
                    <a:pt x="17789" y="36508"/>
                    <a:pt x="17793" y="36519"/>
                  </a:cubicBezTo>
                  <a:lnTo>
                    <a:pt x="17793" y="36519"/>
                  </a:lnTo>
                  <a:cubicBezTo>
                    <a:pt x="17789" y="36509"/>
                    <a:pt x="17785" y="36497"/>
                    <a:pt x="17781" y="36484"/>
                  </a:cubicBezTo>
                  <a:close/>
                  <a:moveTo>
                    <a:pt x="17796" y="36527"/>
                  </a:moveTo>
                  <a:cubicBezTo>
                    <a:pt x="17809" y="36560"/>
                    <a:pt x="17817" y="36584"/>
                    <a:pt x="17817" y="36584"/>
                  </a:cubicBezTo>
                  <a:cubicBezTo>
                    <a:pt x="17816" y="36584"/>
                    <a:pt x="17810" y="36567"/>
                    <a:pt x="17796" y="36527"/>
                  </a:cubicBezTo>
                  <a:close/>
                  <a:moveTo>
                    <a:pt x="17985" y="37409"/>
                  </a:moveTo>
                  <a:cubicBezTo>
                    <a:pt x="17985" y="37411"/>
                    <a:pt x="17985" y="37413"/>
                    <a:pt x="17985" y="37414"/>
                  </a:cubicBezTo>
                  <a:cubicBezTo>
                    <a:pt x="17985" y="37413"/>
                    <a:pt x="17985" y="37411"/>
                    <a:pt x="17985" y="37409"/>
                  </a:cubicBezTo>
                  <a:close/>
                  <a:moveTo>
                    <a:pt x="9734" y="1"/>
                  </a:moveTo>
                  <a:cubicBezTo>
                    <a:pt x="9543" y="1"/>
                    <a:pt x="9367" y="52"/>
                    <a:pt x="9231" y="170"/>
                  </a:cubicBezTo>
                  <a:lnTo>
                    <a:pt x="9231" y="173"/>
                  </a:lnTo>
                  <a:cubicBezTo>
                    <a:pt x="8296" y="981"/>
                    <a:pt x="7563" y="2042"/>
                    <a:pt x="6908" y="3084"/>
                  </a:cubicBezTo>
                  <a:cubicBezTo>
                    <a:pt x="6018" y="4499"/>
                    <a:pt x="5258" y="5999"/>
                    <a:pt x="4569" y="7521"/>
                  </a:cubicBezTo>
                  <a:cubicBezTo>
                    <a:pt x="2968" y="11066"/>
                    <a:pt x="1706" y="14822"/>
                    <a:pt x="986" y="18648"/>
                  </a:cubicBezTo>
                  <a:cubicBezTo>
                    <a:pt x="401" y="21749"/>
                    <a:pt x="0" y="25390"/>
                    <a:pt x="1411" y="28336"/>
                  </a:cubicBezTo>
                  <a:cubicBezTo>
                    <a:pt x="2074" y="29719"/>
                    <a:pt x="3230" y="30775"/>
                    <a:pt x="4652" y="31339"/>
                  </a:cubicBezTo>
                  <a:cubicBezTo>
                    <a:pt x="5448" y="31655"/>
                    <a:pt x="6286" y="31781"/>
                    <a:pt x="7129" y="31781"/>
                  </a:cubicBezTo>
                  <a:cubicBezTo>
                    <a:pt x="7534" y="31781"/>
                    <a:pt x="7940" y="31752"/>
                    <a:pt x="8343" y="31701"/>
                  </a:cubicBezTo>
                  <a:lnTo>
                    <a:pt x="8343" y="31701"/>
                  </a:lnTo>
                  <a:cubicBezTo>
                    <a:pt x="8977" y="32515"/>
                    <a:pt x="9817" y="33157"/>
                    <a:pt x="10776" y="33606"/>
                  </a:cubicBezTo>
                  <a:cubicBezTo>
                    <a:pt x="12086" y="34221"/>
                    <a:pt x="13477" y="34524"/>
                    <a:pt x="14870" y="34884"/>
                  </a:cubicBezTo>
                  <a:cubicBezTo>
                    <a:pt x="15477" y="35042"/>
                    <a:pt x="16061" y="35238"/>
                    <a:pt x="16650" y="35451"/>
                  </a:cubicBezTo>
                  <a:lnTo>
                    <a:pt x="16650" y="35451"/>
                  </a:lnTo>
                  <a:cubicBezTo>
                    <a:pt x="16700" y="35476"/>
                    <a:pt x="16752" y="35500"/>
                    <a:pt x="16803" y="35526"/>
                  </a:cubicBezTo>
                  <a:cubicBezTo>
                    <a:pt x="16925" y="35588"/>
                    <a:pt x="17039" y="35663"/>
                    <a:pt x="17158" y="35729"/>
                  </a:cubicBezTo>
                  <a:lnTo>
                    <a:pt x="17158" y="35729"/>
                  </a:lnTo>
                  <a:cubicBezTo>
                    <a:pt x="17208" y="35769"/>
                    <a:pt x="17259" y="35806"/>
                    <a:pt x="17308" y="35846"/>
                  </a:cubicBezTo>
                  <a:cubicBezTo>
                    <a:pt x="17345" y="35876"/>
                    <a:pt x="17387" y="35928"/>
                    <a:pt x="17430" y="35955"/>
                  </a:cubicBezTo>
                  <a:lnTo>
                    <a:pt x="17430" y="35955"/>
                  </a:lnTo>
                  <a:cubicBezTo>
                    <a:pt x="17473" y="36007"/>
                    <a:pt x="17517" y="36058"/>
                    <a:pt x="17560" y="36109"/>
                  </a:cubicBezTo>
                  <a:cubicBezTo>
                    <a:pt x="17563" y="36112"/>
                    <a:pt x="17566" y="36116"/>
                    <a:pt x="17569" y="36119"/>
                  </a:cubicBezTo>
                  <a:lnTo>
                    <a:pt x="17569" y="36119"/>
                  </a:lnTo>
                  <a:cubicBezTo>
                    <a:pt x="17565" y="36111"/>
                    <a:pt x="17562" y="36103"/>
                    <a:pt x="17559" y="36095"/>
                  </a:cubicBezTo>
                  <a:lnTo>
                    <a:pt x="17559" y="36095"/>
                  </a:lnTo>
                  <a:cubicBezTo>
                    <a:pt x="17562" y="36103"/>
                    <a:pt x="17566" y="36112"/>
                    <a:pt x="17569" y="36120"/>
                  </a:cubicBezTo>
                  <a:lnTo>
                    <a:pt x="17569" y="36120"/>
                  </a:lnTo>
                  <a:cubicBezTo>
                    <a:pt x="17569" y="36120"/>
                    <a:pt x="17569" y="36119"/>
                    <a:pt x="17569" y="36119"/>
                  </a:cubicBezTo>
                  <a:lnTo>
                    <a:pt x="17569" y="36119"/>
                  </a:lnTo>
                  <a:cubicBezTo>
                    <a:pt x="17604" y="36204"/>
                    <a:pt x="17623" y="36235"/>
                    <a:pt x="17628" y="36235"/>
                  </a:cubicBezTo>
                  <a:cubicBezTo>
                    <a:pt x="17629" y="36235"/>
                    <a:pt x="17630" y="36234"/>
                    <a:pt x="17630" y="36232"/>
                  </a:cubicBezTo>
                  <a:lnTo>
                    <a:pt x="17630" y="36232"/>
                  </a:lnTo>
                  <a:cubicBezTo>
                    <a:pt x="17675" y="36308"/>
                    <a:pt x="17727" y="36383"/>
                    <a:pt x="17765" y="36459"/>
                  </a:cubicBezTo>
                  <a:cubicBezTo>
                    <a:pt x="17777" y="36483"/>
                    <a:pt x="17787" y="36507"/>
                    <a:pt x="17796" y="36527"/>
                  </a:cubicBezTo>
                  <a:lnTo>
                    <a:pt x="17796" y="36527"/>
                  </a:lnTo>
                  <a:cubicBezTo>
                    <a:pt x="17815" y="36584"/>
                    <a:pt x="17835" y="36640"/>
                    <a:pt x="17851" y="36697"/>
                  </a:cubicBezTo>
                  <a:cubicBezTo>
                    <a:pt x="17896" y="36849"/>
                    <a:pt x="17931" y="37004"/>
                    <a:pt x="17955" y="37162"/>
                  </a:cubicBezTo>
                  <a:cubicBezTo>
                    <a:pt x="17965" y="37227"/>
                    <a:pt x="17973" y="37294"/>
                    <a:pt x="17980" y="37360"/>
                  </a:cubicBezTo>
                  <a:lnTo>
                    <a:pt x="17980" y="37360"/>
                  </a:lnTo>
                  <a:cubicBezTo>
                    <a:pt x="17978" y="37345"/>
                    <a:pt x="17977" y="37339"/>
                    <a:pt x="17977" y="37339"/>
                  </a:cubicBezTo>
                  <a:lnTo>
                    <a:pt x="17977" y="37339"/>
                  </a:lnTo>
                  <a:cubicBezTo>
                    <a:pt x="17975" y="37339"/>
                    <a:pt x="17986" y="37489"/>
                    <a:pt x="17988" y="37531"/>
                  </a:cubicBezTo>
                  <a:cubicBezTo>
                    <a:pt x="17992" y="37739"/>
                    <a:pt x="17985" y="37945"/>
                    <a:pt x="17968" y="38152"/>
                  </a:cubicBezTo>
                  <a:cubicBezTo>
                    <a:pt x="17926" y="38613"/>
                    <a:pt x="17849" y="39068"/>
                    <a:pt x="17738" y="39517"/>
                  </a:cubicBezTo>
                  <a:cubicBezTo>
                    <a:pt x="17100" y="42140"/>
                    <a:pt x="15452" y="44289"/>
                    <a:pt x="14164" y="46616"/>
                  </a:cubicBezTo>
                  <a:cubicBezTo>
                    <a:pt x="12796" y="49087"/>
                    <a:pt x="11733" y="51966"/>
                    <a:pt x="13044" y="54692"/>
                  </a:cubicBezTo>
                  <a:cubicBezTo>
                    <a:pt x="13768" y="56195"/>
                    <a:pt x="15054" y="57465"/>
                    <a:pt x="16581" y="58131"/>
                  </a:cubicBezTo>
                  <a:cubicBezTo>
                    <a:pt x="17907" y="58709"/>
                    <a:pt x="19330" y="58799"/>
                    <a:pt x="20752" y="58927"/>
                  </a:cubicBezTo>
                  <a:cubicBezTo>
                    <a:pt x="21083" y="58957"/>
                    <a:pt x="21414" y="58992"/>
                    <a:pt x="21743" y="59042"/>
                  </a:cubicBezTo>
                  <a:cubicBezTo>
                    <a:pt x="22019" y="59083"/>
                    <a:pt x="22345" y="59149"/>
                    <a:pt x="22477" y="59189"/>
                  </a:cubicBezTo>
                  <a:cubicBezTo>
                    <a:pt x="22634" y="59235"/>
                    <a:pt x="22787" y="59288"/>
                    <a:pt x="22941" y="59344"/>
                  </a:cubicBezTo>
                  <a:cubicBezTo>
                    <a:pt x="22960" y="59350"/>
                    <a:pt x="23053" y="59392"/>
                    <a:pt x="23056" y="59392"/>
                  </a:cubicBezTo>
                  <a:cubicBezTo>
                    <a:pt x="23056" y="59392"/>
                    <a:pt x="23056" y="59392"/>
                    <a:pt x="23056" y="59392"/>
                  </a:cubicBezTo>
                  <a:lnTo>
                    <a:pt x="23056" y="59392"/>
                  </a:lnTo>
                  <a:cubicBezTo>
                    <a:pt x="23108" y="59417"/>
                    <a:pt x="23159" y="59443"/>
                    <a:pt x="23209" y="59471"/>
                  </a:cubicBezTo>
                  <a:cubicBezTo>
                    <a:pt x="23396" y="59570"/>
                    <a:pt x="23589" y="59687"/>
                    <a:pt x="23771" y="59864"/>
                  </a:cubicBezTo>
                  <a:cubicBezTo>
                    <a:pt x="24085" y="60168"/>
                    <a:pt x="24534" y="60464"/>
                    <a:pt x="24991" y="60464"/>
                  </a:cubicBezTo>
                  <a:cubicBezTo>
                    <a:pt x="25105" y="60464"/>
                    <a:pt x="25219" y="60445"/>
                    <a:pt x="25332" y="60404"/>
                  </a:cubicBezTo>
                  <a:cubicBezTo>
                    <a:pt x="25831" y="60222"/>
                    <a:pt x="25805" y="59609"/>
                    <a:pt x="25462" y="59276"/>
                  </a:cubicBezTo>
                  <a:cubicBezTo>
                    <a:pt x="24319" y="58168"/>
                    <a:pt x="22955" y="57554"/>
                    <a:pt x="21386" y="57310"/>
                  </a:cubicBezTo>
                  <a:cubicBezTo>
                    <a:pt x="20177" y="57120"/>
                    <a:pt x="18802" y="57152"/>
                    <a:pt x="17685" y="56867"/>
                  </a:cubicBezTo>
                  <a:cubicBezTo>
                    <a:pt x="17163" y="56735"/>
                    <a:pt x="16720" y="56542"/>
                    <a:pt x="16335" y="56232"/>
                  </a:cubicBezTo>
                  <a:cubicBezTo>
                    <a:pt x="15864" y="55850"/>
                    <a:pt x="15431" y="55292"/>
                    <a:pt x="15132" y="54724"/>
                  </a:cubicBezTo>
                  <a:cubicBezTo>
                    <a:pt x="14560" y="53634"/>
                    <a:pt x="14539" y="52407"/>
                    <a:pt x="14801" y="51227"/>
                  </a:cubicBezTo>
                  <a:cubicBezTo>
                    <a:pt x="15392" y="48554"/>
                    <a:pt x="17202" y="46265"/>
                    <a:pt x="18517" y="43918"/>
                  </a:cubicBezTo>
                  <a:cubicBezTo>
                    <a:pt x="19477" y="42204"/>
                    <a:pt x="20305" y="40076"/>
                    <a:pt x="20188" y="38069"/>
                  </a:cubicBezTo>
                  <a:cubicBezTo>
                    <a:pt x="20097" y="36493"/>
                    <a:pt x="19294" y="35274"/>
                    <a:pt x="17977" y="34429"/>
                  </a:cubicBezTo>
                  <a:cubicBezTo>
                    <a:pt x="16899" y="33737"/>
                    <a:pt x="15619" y="33424"/>
                    <a:pt x="14391" y="33120"/>
                  </a:cubicBezTo>
                  <a:cubicBezTo>
                    <a:pt x="13766" y="32965"/>
                    <a:pt x="13142" y="32815"/>
                    <a:pt x="12528" y="32623"/>
                  </a:cubicBezTo>
                  <a:cubicBezTo>
                    <a:pt x="12220" y="32528"/>
                    <a:pt x="11915" y="32422"/>
                    <a:pt x="11616" y="32301"/>
                  </a:cubicBezTo>
                  <a:cubicBezTo>
                    <a:pt x="11582" y="32287"/>
                    <a:pt x="11538" y="32274"/>
                    <a:pt x="11497" y="32258"/>
                  </a:cubicBezTo>
                  <a:lnTo>
                    <a:pt x="11497" y="32258"/>
                  </a:lnTo>
                  <a:cubicBezTo>
                    <a:pt x="11475" y="32243"/>
                    <a:pt x="11451" y="32229"/>
                    <a:pt x="11429" y="32218"/>
                  </a:cubicBezTo>
                  <a:cubicBezTo>
                    <a:pt x="11285" y="32144"/>
                    <a:pt x="11140" y="32072"/>
                    <a:pt x="11001" y="31991"/>
                  </a:cubicBezTo>
                  <a:cubicBezTo>
                    <a:pt x="10944" y="31958"/>
                    <a:pt x="10888" y="31922"/>
                    <a:pt x="10831" y="31890"/>
                  </a:cubicBezTo>
                  <a:lnTo>
                    <a:pt x="10831" y="31890"/>
                  </a:lnTo>
                  <a:cubicBezTo>
                    <a:pt x="10713" y="31800"/>
                    <a:pt x="10593" y="31716"/>
                    <a:pt x="10480" y="31620"/>
                  </a:cubicBezTo>
                  <a:cubicBezTo>
                    <a:pt x="10448" y="31593"/>
                    <a:pt x="10416" y="31564"/>
                    <a:pt x="10384" y="31535"/>
                  </a:cubicBezTo>
                  <a:lnTo>
                    <a:pt x="10384" y="31535"/>
                  </a:lnTo>
                  <a:cubicBezTo>
                    <a:pt x="10399" y="31550"/>
                    <a:pt x="10405" y="31557"/>
                    <a:pt x="10404" y="31557"/>
                  </a:cubicBezTo>
                  <a:cubicBezTo>
                    <a:pt x="10401" y="31557"/>
                    <a:pt x="10378" y="31537"/>
                    <a:pt x="10337" y="31493"/>
                  </a:cubicBezTo>
                  <a:lnTo>
                    <a:pt x="10337" y="31493"/>
                  </a:lnTo>
                  <a:cubicBezTo>
                    <a:pt x="10353" y="31507"/>
                    <a:pt x="10368" y="31521"/>
                    <a:pt x="10384" y="31535"/>
                  </a:cubicBezTo>
                  <a:lnTo>
                    <a:pt x="10384" y="31535"/>
                  </a:lnTo>
                  <a:cubicBezTo>
                    <a:pt x="10372" y="31524"/>
                    <a:pt x="10356" y="31508"/>
                    <a:pt x="10333" y="31489"/>
                  </a:cubicBezTo>
                  <a:lnTo>
                    <a:pt x="10333" y="31489"/>
                  </a:lnTo>
                  <a:cubicBezTo>
                    <a:pt x="10335" y="31490"/>
                    <a:pt x="10336" y="31491"/>
                    <a:pt x="10337" y="31493"/>
                  </a:cubicBezTo>
                  <a:lnTo>
                    <a:pt x="10337" y="31493"/>
                  </a:lnTo>
                  <a:cubicBezTo>
                    <a:pt x="10324" y="31482"/>
                    <a:pt x="10312" y="31471"/>
                    <a:pt x="10300" y="31460"/>
                  </a:cubicBezTo>
                  <a:lnTo>
                    <a:pt x="10300" y="31460"/>
                  </a:lnTo>
                  <a:cubicBezTo>
                    <a:pt x="10312" y="31471"/>
                    <a:pt x="10323" y="31480"/>
                    <a:pt x="10333" y="31489"/>
                  </a:cubicBezTo>
                  <a:lnTo>
                    <a:pt x="10333" y="31489"/>
                  </a:lnTo>
                  <a:cubicBezTo>
                    <a:pt x="10329" y="31485"/>
                    <a:pt x="10325" y="31480"/>
                    <a:pt x="10320" y="31475"/>
                  </a:cubicBezTo>
                  <a:cubicBezTo>
                    <a:pt x="10275" y="31425"/>
                    <a:pt x="10232" y="31374"/>
                    <a:pt x="10190" y="31324"/>
                  </a:cubicBezTo>
                  <a:lnTo>
                    <a:pt x="10190" y="31324"/>
                  </a:lnTo>
                  <a:cubicBezTo>
                    <a:pt x="10339" y="31271"/>
                    <a:pt x="10485" y="31210"/>
                    <a:pt x="10629" y="31144"/>
                  </a:cubicBezTo>
                  <a:cubicBezTo>
                    <a:pt x="11084" y="30932"/>
                    <a:pt x="11526" y="30690"/>
                    <a:pt x="11948" y="30417"/>
                  </a:cubicBezTo>
                  <a:cubicBezTo>
                    <a:pt x="12907" y="29809"/>
                    <a:pt x="13797" y="29083"/>
                    <a:pt x="14600" y="28281"/>
                  </a:cubicBezTo>
                  <a:cubicBezTo>
                    <a:pt x="15988" y="26898"/>
                    <a:pt x="17752" y="24786"/>
                    <a:pt x="17218" y="22656"/>
                  </a:cubicBezTo>
                  <a:cubicBezTo>
                    <a:pt x="16773" y="20878"/>
                    <a:pt x="15040" y="19461"/>
                    <a:pt x="13254" y="19461"/>
                  </a:cubicBezTo>
                  <a:cubicBezTo>
                    <a:pt x="12761" y="19461"/>
                    <a:pt x="12264" y="19568"/>
                    <a:pt x="11788" y="19806"/>
                  </a:cubicBezTo>
                  <a:cubicBezTo>
                    <a:pt x="9881" y="20762"/>
                    <a:pt x="8485" y="22808"/>
                    <a:pt x="7660" y="24724"/>
                  </a:cubicBezTo>
                  <a:cubicBezTo>
                    <a:pt x="6966" y="26337"/>
                    <a:pt x="6845" y="28259"/>
                    <a:pt x="7404" y="29942"/>
                  </a:cubicBezTo>
                  <a:lnTo>
                    <a:pt x="7404" y="29942"/>
                  </a:lnTo>
                  <a:cubicBezTo>
                    <a:pt x="7265" y="29960"/>
                    <a:pt x="7126" y="29976"/>
                    <a:pt x="6988" y="29987"/>
                  </a:cubicBezTo>
                  <a:cubicBezTo>
                    <a:pt x="6817" y="30002"/>
                    <a:pt x="6646" y="30011"/>
                    <a:pt x="6475" y="30016"/>
                  </a:cubicBezTo>
                  <a:cubicBezTo>
                    <a:pt x="6454" y="30017"/>
                    <a:pt x="6432" y="30017"/>
                    <a:pt x="6411" y="30017"/>
                  </a:cubicBezTo>
                  <a:cubicBezTo>
                    <a:pt x="6373" y="30017"/>
                    <a:pt x="6336" y="30016"/>
                    <a:pt x="6298" y="30016"/>
                  </a:cubicBezTo>
                  <a:cubicBezTo>
                    <a:pt x="6263" y="30016"/>
                    <a:pt x="6229" y="30017"/>
                    <a:pt x="6194" y="30018"/>
                  </a:cubicBezTo>
                  <a:cubicBezTo>
                    <a:pt x="6185" y="30018"/>
                    <a:pt x="6178" y="30018"/>
                    <a:pt x="6172" y="30019"/>
                  </a:cubicBezTo>
                  <a:lnTo>
                    <a:pt x="6172" y="30019"/>
                  </a:lnTo>
                  <a:cubicBezTo>
                    <a:pt x="6159" y="30018"/>
                    <a:pt x="6143" y="30016"/>
                    <a:pt x="6124" y="30015"/>
                  </a:cubicBezTo>
                  <a:cubicBezTo>
                    <a:pt x="5962" y="30000"/>
                    <a:pt x="5801" y="29986"/>
                    <a:pt x="5641" y="29962"/>
                  </a:cubicBezTo>
                  <a:cubicBezTo>
                    <a:pt x="5569" y="29952"/>
                    <a:pt x="5497" y="29938"/>
                    <a:pt x="5425" y="29927"/>
                  </a:cubicBezTo>
                  <a:cubicBezTo>
                    <a:pt x="5404" y="29922"/>
                    <a:pt x="5383" y="29917"/>
                    <a:pt x="5361" y="29912"/>
                  </a:cubicBezTo>
                  <a:lnTo>
                    <a:pt x="5361" y="29912"/>
                  </a:lnTo>
                  <a:cubicBezTo>
                    <a:pt x="5235" y="29864"/>
                    <a:pt x="5095" y="29839"/>
                    <a:pt x="4967" y="29793"/>
                  </a:cubicBezTo>
                  <a:cubicBezTo>
                    <a:pt x="4912" y="29773"/>
                    <a:pt x="4859" y="29746"/>
                    <a:pt x="4805" y="29728"/>
                  </a:cubicBezTo>
                  <a:lnTo>
                    <a:pt x="4805" y="29728"/>
                  </a:lnTo>
                  <a:cubicBezTo>
                    <a:pt x="4801" y="29726"/>
                    <a:pt x="4796" y="29723"/>
                    <a:pt x="4791" y="29721"/>
                  </a:cubicBezTo>
                  <a:cubicBezTo>
                    <a:pt x="4681" y="29662"/>
                    <a:pt x="4573" y="29589"/>
                    <a:pt x="4462" y="29533"/>
                  </a:cubicBezTo>
                  <a:lnTo>
                    <a:pt x="4462" y="29533"/>
                  </a:lnTo>
                  <a:cubicBezTo>
                    <a:pt x="4409" y="29493"/>
                    <a:pt x="4355" y="29453"/>
                    <a:pt x="4304" y="29411"/>
                  </a:cubicBezTo>
                  <a:cubicBezTo>
                    <a:pt x="4255" y="29371"/>
                    <a:pt x="4209" y="29330"/>
                    <a:pt x="4161" y="29290"/>
                  </a:cubicBezTo>
                  <a:lnTo>
                    <a:pt x="4161" y="29290"/>
                  </a:lnTo>
                  <a:cubicBezTo>
                    <a:pt x="4074" y="29187"/>
                    <a:pt x="3976" y="29092"/>
                    <a:pt x="3890" y="28986"/>
                  </a:cubicBezTo>
                  <a:cubicBezTo>
                    <a:pt x="3852" y="28938"/>
                    <a:pt x="3816" y="28888"/>
                    <a:pt x="3776" y="28840"/>
                  </a:cubicBezTo>
                  <a:lnTo>
                    <a:pt x="3776" y="28840"/>
                  </a:lnTo>
                  <a:cubicBezTo>
                    <a:pt x="3704" y="28714"/>
                    <a:pt x="3621" y="28596"/>
                    <a:pt x="3552" y="28468"/>
                  </a:cubicBezTo>
                  <a:cubicBezTo>
                    <a:pt x="3483" y="28342"/>
                    <a:pt x="3417" y="28214"/>
                    <a:pt x="3358" y="28082"/>
                  </a:cubicBezTo>
                  <a:cubicBezTo>
                    <a:pt x="3330" y="28019"/>
                    <a:pt x="3304" y="27955"/>
                    <a:pt x="3277" y="27893"/>
                  </a:cubicBezTo>
                  <a:cubicBezTo>
                    <a:pt x="3275" y="27890"/>
                    <a:pt x="3274" y="27887"/>
                    <a:pt x="3272" y="27884"/>
                  </a:cubicBezTo>
                  <a:lnTo>
                    <a:pt x="3272" y="27884"/>
                  </a:lnTo>
                  <a:cubicBezTo>
                    <a:pt x="3263" y="27860"/>
                    <a:pt x="3255" y="27837"/>
                    <a:pt x="3246" y="27813"/>
                  </a:cubicBezTo>
                  <a:cubicBezTo>
                    <a:pt x="3031" y="27192"/>
                    <a:pt x="2881" y="26553"/>
                    <a:pt x="2798" y="25901"/>
                  </a:cubicBezTo>
                  <a:cubicBezTo>
                    <a:pt x="2774" y="25728"/>
                    <a:pt x="2756" y="25556"/>
                    <a:pt x="2738" y="25382"/>
                  </a:cubicBezTo>
                  <a:cubicBezTo>
                    <a:pt x="2736" y="25356"/>
                    <a:pt x="2734" y="25339"/>
                    <a:pt x="2733" y="25326"/>
                  </a:cubicBezTo>
                  <a:lnTo>
                    <a:pt x="2733" y="25326"/>
                  </a:lnTo>
                  <a:cubicBezTo>
                    <a:pt x="2733" y="25320"/>
                    <a:pt x="2732" y="25299"/>
                    <a:pt x="2729" y="25246"/>
                  </a:cubicBezTo>
                  <a:cubicBezTo>
                    <a:pt x="2722" y="25149"/>
                    <a:pt x="2716" y="25053"/>
                    <a:pt x="2713" y="24955"/>
                  </a:cubicBezTo>
                  <a:cubicBezTo>
                    <a:pt x="2694" y="24567"/>
                    <a:pt x="2690" y="24179"/>
                    <a:pt x="2698" y="23791"/>
                  </a:cubicBezTo>
                  <a:cubicBezTo>
                    <a:pt x="2719" y="22957"/>
                    <a:pt x="2783" y="22126"/>
                    <a:pt x="2890" y="21299"/>
                  </a:cubicBezTo>
                  <a:cubicBezTo>
                    <a:pt x="3357" y="17632"/>
                    <a:pt x="4406" y="14162"/>
                    <a:pt x="5766" y="10761"/>
                  </a:cubicBezTo>
                  <a:cubicBezTo>
                    <a:pt x="6900" y="7918"/>
                    <a:pt x="8229" y="4980"/>
                    <a:pt x="10153" y="2571"/>
                  </a:cubicBezTo>
                  <a:cubicBezTo>
                    <a:pt x="10192" y="2521"/>
                    <a:pt x="10232" y="2472"/>
                    <a:pt x="10272" y="2422"/>
                  </a:cubicBezTo>
                  <a:cubicBezTo>
                    <a:pt x="10293" y="2397"/>
                    <a:pt x="10316" y="2371"/>
                    <a:pt x="10337" y="2345"/>
                  </a:cubicBezTo>
                  <a:lnTo>
                    <a:pt x="10337" y="2345"/>
                  </a:lnTo>
                  <a:cubicBezTo>
                    <a:pt x="10410" y="2262"/>
                    <a:pt x="10484" y="2180"/>
                    <a:pt x="10560" y="2099"/>
                  </a:cubicBezTo>
                  <a:cubicBezTo>
                    <a:pt x="10715" y="1935"/>
                    <a:pt x="10876" y="1778"/>
                    <a:pt x="11047" y="1630"/>
                  </a:cubicBezTo>
                  <a:cubicBezTo>
                    <a:pt x="11750" y="1024"/>
                    <a:pt x="10588" y="1"/>
                    <a:pt x="973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5" name="Google Shape;1015;p26"/>
            <p:cNvSpPr/>
            <p:nvPr/>
          </p:nvSpPr>
          <p:spPr>
            <a:xfrm rot="-2225305">
              <a:off x="8513182" y="3745809"/>
              <a:ext cx="435765" cy="1423073"/>
            </a:xfrm>
            <a:custGeom>
              <a:avLst/>
              <a:gdLst/>
              <a:ahLst/>
              <a:cxnLst/>
              <a:rect l="l" t="t" r="r" b="b"/>
              <a:pathLst>
                <a:path w="15040" h="49116" extrusionOk="0">
                  <a:moveTo>
                    <a:pt x="2622" y="0"/>
                  </a:moveTo>
                  <a:cubicBezTo>
                    <a:pt x="2279" y="0"/>
                    <a:pt x="1966" y="93"/>
                    <a:pt x="1911" y="396"/>
                  </a:cubicBezTo>
                  <a:lnTo>
                    <a:pt x="1909" y="396"/>
                  </a:lnTo>
                  <a:cubicBezTo>
                    <a:pt x="1170" y="4445"/>
                    <a:pt x="0" y="8600"/>
                    <a:pt x="387" y="12750"/>
                  </a:cubicBezTo>
                  <a:cubicBezTo>
                    <a:pt x="561" y="14618"/>
                    <a:pt x="1107" y="16551"/>
                    <a:pt x="2154" y="18121"/>
                  </a:cubicBezTo>
                  <a:cubicBezTo>
                    <a:pt x="2937" y="19295"/>
                    <a:pt x="4098" y="20091"/>
                    <a:pt x="5333" y="20727"/>
                  </a:cubicBezTo>
                  <a:cubicBezTo>
                    <a:pt x="5897" y="21017"/>
                    <a:pt x="6464" y="21298"/>
                    <a:pt x="7006" y="21629"/>
                  </a:cubicBezTo>
                  <a:cubicBezTo>
                    <a:pt x="7157" y="21722"/>
                    <a:pt x="7306" y="21818"/>
                    <a:pt x="7453" y="21917"/>
                  </a:cubicBezTo>
                  <a:cubicBezTo>
                    <a:pt x="7485" y="21938"/>
                    <a:pt x="7517" y="21961"/>
                    <a:pt x="7548" y="21983"/>
                  </a:cubicBezTo>
                  <a:lnTo>
                    <a:pt x="7548" y="21983"/>
                  </a:lnTo>
                  <a:cubicBezTo>
                    <a:pt x="7581" y="22006"/>
                    <a:pt x="7646" y="22053"/>
                    <a:pt x="7673" y="22075"/>
                  </a:cubicBezTo>
                  <a:cubicBezTo>
                    <a:pt x="8022" y="22350"/>
                    <a:pt x="8354" y="22636"/>
                    <a:pt x="8675" y="22942"/>
                  </a:cubicBezTo>
                  <a:cubicBezTo>
                    <a:pt x="9261" y="23505"/>
                    <a:pt x="9958" y="24216"/>
                    <a:pt x="10290" y="24815"/>
                  </a:cubicBezTo>
                  <a:cubicBezTo>
                    <a:pt x="10641" y="25447"/>
                    <a:pt x="10772" y="25871"/>
                    <a:pt x="10764" y="26580"/>
                  </a:cubicBezTo>
                  <a:cubicBezTo>
                    <a:pt x="10758" y="27147"/>
                    <a:pt x="10613" y="27661"/>
                    <a:pt x="10386" y="28272"/>
                  </a:cubicBezTo>
                  <a:cubicBezTo>
                    <a:pt x="10124" y="28975"/>
                    <a:pt x="9796" y="29652"/>
                    <a:pt x="9488" y="30336"/>
                  </a:cubicBezTo>
                  <a:cubicBezTo>
                    <a:pt x="8680" y="32128"/>
                    <a:pt x="8081" y="33925"/>
                    <a:pt x="7886" y="35895"/>
                  </a:cubicBezTo>
                  <a:cubicBezTo>
                    <a:pt x="7421" y="40569"/>
                    <a:pt x="9649" y="44705"/>
                    <a:pt x="12362" y="48335"/>
                  </a:cubicBezTo>
                  <a:cubicBezTo>
                    <a:pt x="12712" y="48804"/>
                    <a:pt x="13393" y="49116"/>
                    <a:pt x="13996" y="49116"/>
                  </a:cubicBezTo>
                  <a:cubicBezTo>
                    <a:pt x="14077" y="49116"/>
                    <a:pt x="14156" y="49110"/>
                    <a:pt x="14233" y="49099"/>
                  </a:cubicBezTo>
                  <a:cubicBezTo>
                    <a:pt x="14838" y="49007"/>
                    <a:pt x="15039" y="48506"/>
                    <a:pt x="14674" y="48017"/>
                  </a:cubicBezTo>
                  <a:cubicBezTo>
                    <a:pt x="12375" y="44940"/>
                    <a:pt x="10450" y="41528"/>
                    <a:pt x="10539" y="37574"/>
                  </a:cubicBezTo>
                  <a:cubicBezTo>
                    <a:pt x="10582" y="35627"/>
                    <a:pt x="11092" y="33807"/>
                    <a:pt x="11860" y="32032"/>
                  </a:cubicBezTo>
                  <a:cubicBezTo>
                    <a:pt x="12415" y="30756"/>
                    <a:pt x="13130" y="29495"/>
                    <a:pt x="13381" y="28113"/>
                  </a:cubicBezTo>
                  <a:cubicBezTo>
                    <a:pt x="13662" y="26562"/>
                    <a:pt x="13156" y="25164"/>
                    <a:pt x="12210" y="23930"/>
                  </a:cubicBezTo>
                  <a:cubicBezTo>
                    <a:pt x="11103" y="22484"/>
                    <a:pt x="9622" y="21198"/>
                    <a:pt x="8047" y="20286"/>
                  </a:cubicBezTo>
                  <a:cubicBezTo>
                    <a:pt x="7510" y="19976"/>
                    <a:pt x="6951" y="19707"/>
                    <a:pt x="6403" y="19418"/>
                  </a:cubicBezTo>
                  <a:cubicBezTo>
                    <a:pt x="6175" y="19298"/>
                    <a:pt x="5948" y="19174"/>
                    <a:pt x="5729" y="19040"/>
                  </a:cubicBezTo>
                  <a:cubicBezTo>
                    <a:pt x="5620" y="18972"/>
                    <a:pt x="5515" y="18900"/>
                    <a:pt x="5408" y="18830"/>
                  </a:cubicBezTo>
                  <a:lnTo>
                    <a:pt x="5408" y="18830"/>
                  </a:lnTo>
                  <a:cubicBezTo>
                    <a:pt x="5469" y="18869"/>
                    <a:pt x="5496" y="18885"/>
                    <a:pt x="5499" y="18885"/>
                  </a:cubicBezTo>
                  <a:cubicBezTo>
                    <a:pt x="5510" y="18885"/>
                    <a:pt x="5241" y="18695"/>
                    <a:pt x="5178" y="18640"/>
                  </a:cubicBezTo>
                  <a:cubicBezTo>
                    <a:pt x="5143" y="18610"/>
                    <a:pt x="5024" y="18496"/>
                    <a:pt x="4968" y="18445"/>
                  </a:cubicBezTo>
                  <a:lnTo>
                    <a:pt x="4968" y="18445"/>
                  </a:lnTo>
                  <a:cubicBezTo>
                    <a:pt x="4920" y="18388"/>
                    <a:pt x="4796" y="18249"/>
                    <a:pt x="4763" y="18207"/>
                  </a:cubicBezTo>
                  <a:cubicBezTo>
                    <a:pt x="4657" y="18078"/>
                    <a:pt x="4558" y="17942"/>
                    <a:pt x="4465" y="17803"/>
                  </a:cubicBezTo>
                  <a:cubicBezTo>
                    <a:pt x="4323" y="17589"/>
                    <a:pt x="4379" y="17678"/>
                    <a:pt x="4247" y="17421"/>
                  </a:cubicBezTo>
                  <a:cubicBezTo>
                    <a:pt x="3831" y="16626"/>
                    <a:pt x="3531" y="15749"/>
                    <a:pt x="3333" y="14875"/>
                  </a:cubicBezTo>
                  <a:cubicBezTo>
                    <a:pt x="2838" y="12678"/>
                    <a:pt x="3021" y="10352"/>
                    <a:pt x="3328" y="8143"/>
                  </a:cubicBezTo>
                  <a:cubicBezTo>
                    <a:pt x="3640" y="5903"/>
                    <a:pt x="4151" y="3699"/>
                    <a:pt x="4556" y="1476"/>
                  </a:cubicBezTo>
                  <a:cubicBezTo>
                    <a:pt x="4673" y="841"/>
                    <a:pt x="4080" y="390"/>
                    <a:pt x="3545" y="171"/>
                  </a:cubicBezTo>
                  <a:cubicBezTo>
                    <a:pt x="3375" y="102"/>
                    <a:pt x="2981" y="0"/>
                    <a:pt x="2622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6" name="Google Shape;1016;p26"/>
            <p:cNvSpPr/>
            <p:nvPr/>
          </p:nvSpPr>
          <p:spPr>
            <a:xfrm>
              <a:off x="8054827" y="-79728"/>
              <a:ext cx="1054835" cy="1431162"/>
            </a:xfrm>
            <a:custGeom>
              <a:avLst/>
              <a:gdLst/>
              <a:ahLst/>
              <a:cxnLst/>
              <a:rect l="l" t="t" r="r" b="b"/>
              <a:pathLst>
                <a:path w="36405" h="49393" extrusionOk="0">
                  <a:moveTo>
                    <a:pt x="14570" y="18820"/>
                  </a:moveTo>
                  <a:cubicBezTo>
                    <a:pt x="14571" y="18820"/>
                    <a:pt x="14584" y="18822"/>
                    <a:pt x="14618" y="18826"/>
                  </a:cubicBezTo>
                  <a:lnTo>
                    <a:pt x="14618" y="18826"/>
                  </a:lnTo>
                  <a:cubicBezTo>
                    <a:pt x="14592" y="18823"/>
                    <a:pt x="14569" y="18820"/>
                    <a:pt x="14570" y="18820"/>
                  </a:cubicBezTo>
                  <a:close/>
                  <a:moveTo>
                    <a:pt x="14649" y="18829"/>
                  </a:moveTo>
                  <a:cubicBezTo>
                    <a:pt x="14656" y="18830"/>
                    <a:pt x="14663" y="18831"/>
                    <a:pt x="14671" y="18831"/>
                  </a:cubicBezTo>
                  <a:cubicBezTo>
                    <a:pt x="14664" y="18831"/>
                    <a:pt x="14656" y="18830"/>
                    <a:pt x="14649" y="18829"/>
                  </a:cubicBezTo>
                  <a:close/>
                  <a:moveTo>
                    <a:pt x="4756" y="1"/>
                  </a:moveTo>
                  <a:cubicBezTo>
                    <a:pt x="4233" y="1"/>
                    <a:pt x="3605" y="121"/>
                    <a:pt x="3325" y="476"/>
                  </a:cubicBezTo>
                  <a:lnTo>
                    <a:pt x="3326" y="476"/>
                  </a:lnTo>
                  <a:cubicBezTo>
                    <a:pt x="2008" y="2142"/>
                    <a:pt x="1178" y="4142"/>
                    <a:pt x="699" y="6201"/>
                  </a:cubicBezTo>
                  <a:cubicBezTo>
                    <a:pt x="189" y="8379"/>
                    <a:pt x="0" y="10711"/>
                    <a:pt x="513" y="12908"/>
                  </a:cubicBezTo>
                  <a:cubicBezTo>
                    <a:pt x="1037" y="15152"/>
                    <a:pt x="2290" y="16981"/>
                    <a:pt x="4410" y="17964"/>
                  </a:cubicBezTo>
                  <a:cubicBezTo>
                    <a:pt x="5998" y="18700"/>
                    <a:pt x="7727" y="18857"/>
                    <a:pt x="9460" y="18857"/>
                  </a:cubicBezTo>
                  <a:cubicBezTo>
                    <a:pt x="10349" y="18857"/>
                    <a:pt x="11239" y="18815"/>
                    <a:pt x="12111" y="18790"/>
                  </a:cubicBezTo>
                  <a:cubicBezTo>
                    <a:pt x="12453" y="18779"/>
                    <a:pt x="12794" y="18772"/>
                    <a:pt x="13136" y="18772"/>
                  </a:cubicBezTo>
                  <a:cubicBezTo>
                    <a:pt x="13425" y="18772"/>
                    <a:pt x="13714" y="18777"/>
                    <a:pt x="14003" y="18790"/>
                  </a:cubicBezTo>
                  <a:cubicBezTo>
                    <a:pt x="14159" y="18796"/>
                    <a:pt x="14314" y="18804"/>
                    <a:pt x="14471" y="18815"/>
                  </a:cubicBezTo>
                  <a:cubicBezTo>
                    <a:pt x="14524" y="18819"/>
                    <a:pt x="14579" y="18823"/>
                    <a:pt x="14634" y="18828"/>
                  </a:cubicBezTo>
                  <a:lnTo>
                    <a:pt x="14634" y="18828"/>
                  </a:lnTo>
                  <a:cubicBezTo>
                    <a:pt x="14656" y="18831"/>
                    <a:pt x="14684" y="18835"/>
                    <a:pt x="14720" y="18839"/>
                  </a:cubicBezTo>
                  <a:cubicBezTo>
                    <a:pt x="15027" y="18879"/>
                    <a:pt x="15332" y="18924"/>
                    <a:pt x="15635" y="18988"/>
                  </a:cubicBezTo>
                  <a:cubicBezTo>
                    <a:pt x="16640" y="19200"/>
                    <a:pt x="17890" y="19807"/>
                    <a:pt x="18695" y="20664"/>
                  </a:cubicBezTo>
                  <a:cubicBezTo>
                    <a:pt x="19527" y="21549"/>
                    <a:pt x="20224" y="22576"/>
                    <a:pt x="20570" y="23749"/>
                  </a:cubicBezTo>
                  <a:cubicBezTo>
                    <a:pt x="20886" y="24819"/>
                    <a:pt x="20955" y="25940"/>
                    <a:pt x="20971" y="27052"/>
                  </a:cubicBezTo>
                  <a:cubicBezTo>
                    <a:pt x="20990" y="28322"/>
                    <a:pt x="20957" y="29591"/>
                    <a:pt x="21038" y="30859"/>
                  </a:cubicBezTo>
                  <a:cubicBezTo>
                    <a:pt x="21109" y="31947"/>
                    <a:pt x="21323" y="33040"/>
                    <a:pt x="21492" y="34117"/>
                  </a:cubicBezTo>
                  <a:cubicBezTo>
                    <a:pt x="21808" y="36134"/>
                    <a:pt x="22180" y="38161"/>
                    <a:pt x="22863" y="40093"/>
                  </a:cubicBezTo>
                  <a:cubicBezTo>
                    <a:pt x="23527" y="41973"/>
                    <a:pt x="24467" y="43754"/>
                    <a:pt x="25866" y="45194"/>
                  </a:cubicBezTo>
                  <a:cubicBezTo>
                    <a:pt x="27515" y="46892"/>
                    <a:pt x="29609" y="48042"/>
                    <a:pt x="31850" y="48764"/>
                  </a:cubicBezTo>
                  <a:cubicBezTo>
                    <a:pt x="32564" y="48994"/>
                    <a:pt x="33293" y="49180"/>
                    <a:pt x="34025" y="49343"/>
                  </a:cubicBezTo>
                  <a:cubicBezTo>
                    <a:pt x="34171" y="49376"/>
                    <a:pt x="34339" y="49393"/>
                    <a:pt x="34515" y="49393"/>
                  </a:cubicBezTo>
                  <a:cubicBezTo>
                    <a:pt x="35034" y="49393"/>
                    <a:pt x="35624" y="49242"/>
                    <a:pt x="35945" y="48906"/>
                  </a:cubicBezTo>
                  <a:cubicBezTo>
                    <a:pt x="36405" y="48427"/>
                    <a:pt x="35742" y="48132"/>
                    <a:pt x="35343" y="48042"/>
                  </a:cubicBezTo>
                  <a:cubicBezTo>
                    <a:pt x="33117" y="47542"/>
                    <a:pt x="30972" y="46657"/>
                    <a:pt x="29210" y="45162"/>
                  </a:cubicBezTo>
                  <a:cubicBezTo>
                    <a:pt x="27772" y="43941"/>
                    <a:pt x="26721" y="42297"/>
                    <a:pt x="25997" y="40569"/>
                  </a:cubicBezTo>
                  <a:cubicBezTo>
                    <a:pt x="25240" y="38761"/>
                    <a:pt x="24837" y="36808"/>
                    <a:pt x="24506" y="34883"/>
                  </a:cubicBezTo>
                  <a:cubicBezTo>
                    <a:pt x="24332" y="33863"/>
                    <a:pt x="24182" y="32837"/>
                    <a:pt x="24032" y="31813"/>
                  </a:cubicBezTo>
                  <a:cubicBezTo>
                    <a:pt x="23850" y="30583"/>
                    <a:pt x="23821" y="29356"/>
                    <a:pt x="23820" y="28115"/>
                  </a:cubicBezTo>
                  <a:cubicBezTo>
                    <a:pt x="23818" y="25859"/>
                    <a:pt x="23799" y="23608"/>
                    <a:pt x="22609" y="21606"/>
                  </a:cubicBezTo>
                  <a:cubicBezTo>
                    <a:pt x="21187" y="19216"/>
                    <a:pt x="18762" y="17862"/>
                    <a:pt x="16038" y="17537"/>
                  </a:cubicBezTo>
                  <a:cubicBezTo>
                    <a:pt x="15248" y="17443"/>
                    <a:pt x="14457" y="17412"/>
                    <a:pt x="13665" y="17412"/>
                  </a:cubicBezTo>
                  <a:cubicBezTo>
                    <a:pt x="13152" y="17412"/>
                    <a:pt x="12639" y="17425"/>
                    <a:pt x="12124" y="17443"/>
                  </a:cubicBezTo>
                  <a:cubicBezTo>
                    <a:pt x="11515" y="17466"/>
                    <a:pt x="10907" y="17489"/>
                    <a:pt x="10298" y="17494"/>
                  </a:cubicBezTo>
                  <a:cubicBezTo>
                    <a:pt x="10236" y="17495"/>
                    <a:pt x="10174" y="17495"/>
                    <a:pt x="10111" y="17495"/>
                  </a:cubicBezTo>
                  <a:cubicBezTo>
                    <a:pt x="9884" y="17495"/>
                    <a:pt x="9657" y="17492"/>
                    <a:pt x="9429" y="17485"/>
                  </a:cubicBezTo>
                  <a:cubicBezTo>
                    <a:pt x="9274" y="17480"/>
                    <a:pt x="9119" y="17472"/>
                    <a:pt x="8966" y="17464"/>
                  </a:cubicBezTo>
                  <a:cubicBezTo>
                    <a:pt x="8913" y="17460"/>
                    <a:pt x="8629" y="17434"/>
                    <a:pt x="8602" y="17434"/>
                  </a:cubicBezTo>
                  <a:cubicBezTo>
                    <a:pt x="8594" y="17434"/>
                    <a:pt x="8608" y="17436"/>
                    <a:pt x="8656" y="17442"/>
                  </a:cubicBezTo>
                  <a:cubicBezTo>
                    <a:pt x="8063" y="17371"/>
                    <a:pt x="7584" y="17285"/>
                    <a:pt x="7114" y="17128"/>
                  </a:cubicBezTo>
                  <a:cubicBezTo>
                    <a:pt x="6585" y="16956"/>
                    <a:pt x="6084" y="16707"/>
                    <a:pt x="5625" y="16392"/>
                  </a:cubicBezTo>
                  <a:cubicBezTo>
                    <a:pt x="4850" y="15860"/>
                    <a:pt x="4275" y="15020"/>
                    <a:pt x="3874" y="14167"/>
                  </a:cubicBezTo>
                  <a:cubicBezTo>
                    <a:pt x="2983" y="12275"/>
                    <a:pt x="2927" y="10002"/>
                    <a:pt x="3176" y="7962"/>
                  </a:cubicBezTo>
                  <a:cubicBezTo>
                    <a:pt x="3430" y="5869"/>
                    <a:pt x="4087" y="3764"/>
                    <a:pt x="5152" y="1939"/>
                  </a:cubicBezTo>
                  <a:cubicBezTo>
                    <a:pt x="5360" y="1578"/>
                    <a:pt x="5592" y="1233"/>
                    <a:pt x="5847" y="906"/>
                  </a:cubicBezTo>
                  <a:cubicBezTo>
                    <a:pt x="6232" y="418"/>
                    <a:pt x="5708" y="123"/>
                    <a:pt x="5245" y="40"/>
                  </a:cubicBezTo>
                  <a:cubicBezTo>
                    <a:pt x="5108" y="15"/>
                    <a:pt x="4938" y="1"/>
                    <a:pt x="475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7" name="Google Shape;1017;p26"/>
            <p:cNvSpPr/>
            <p:nvPr/>
          </p:nvSpPr>
          <p:spPr>
            <a:xfrm>
              <a:off x="8877766" y="3133802"/>
              <a:ext cx="463049" cy="786208"/>
            </a:xfrm>
            <a:custGeom>
              <a:avLst/>
              <a:gdLst/>
              <a:ahLst/>
              <a:cxnLst/>
              <a:rect l="l" t="t" r="r" b="b"/>
              <a:pathLst>
                <a:path w="15981" h="27134" extrusionOk="0">
                  <a:moveTo>
                    <a:pt x="7190" y="14865"/>
                  </a:moveTo>
                  <a:lnTo>
                    <a:pt x="7180" y="14871"/>
                  </a:lnTo>
                  <a:lnTo>
                    <a:pt x="7180" y="14871"/>
                  </a:lnTo>
                  <a:cubicBezTo>
                    <a:pt x="7185" y="14868"/>
                    <a:pt x="7188" y="14866"/>
                    <a:pt x="7190" y="14865"/>
                  </a:cubicBezTo>
                  <a:close/>
                  <a:moveTo>
                    <a:pt x="2881" y="21722"/>
                  </a:moveTo>
                  <a:cubicBezTo>
                    <a:pt x="2871" y="21757"/>
                    <a:pt x="2867" y="21770"/>
                    <a:pt x="2867" y="21770"/>
                  </a:cubicBezTo>
                  <a:cubicBezTo>
                    <a:pt x="2867" y="21770"/>
                    <a:pt x="2874" y="21744"/>
                    <a:pt x="2881" y="21722"/>
                  </a:cubicBezTo>
                  <a:close/>
                  <a:moveTo>
                    <a:pt x="14455" y="0"/>
                  </a:moveTo>
                  <a:cubicBezTo>
                    <a:pt x="14202" y="0"/>
                    <a:pt x="13948" y="49"/>
                    <a:pt x="13799" y="99"/>
                  </a:cubicBezTo>
                  <a:cubicBezTo>
                    <a:pt x="13337" y="254"/>
                    <a:pt x="12754" y="641"/>
                    <a:pt x="12862" y="1200"/>
                  </a:cubicBezTo>
                  <a:lnTo>
                    <a:pt x="12862" y="1198"/>
                  </a:lnTo>
                  <a:cubicBezTo>
                    <a:pt x="13145" y="2655"/>
                    <a:pt x="13322" y="4133"/>
                    <a:pt x="13276" y="5620"/>
                  </a:cubicBezTo>
                  <a:cubicBezTo>
                    <a:pt x="13259" y="6238"/>
                    <a:pt x="13198" y="6853"/>
                    <a:pt x="13094" y="7464"/>
                  </a:cubicBezTo>
                  <a:cubicBezTo>
                    <a:pt x="13001" y="8000"/>
                    <a:pt x="12872" y="8502"/>
                    <a:pt x="12738" y="8889"/>
                  </a:cubicBezTo>
                  <a:cubicBezTo>
                    <a:pt x="12580" y="9350"/>
                    <a:pt x="12383" y="9798"/>
                    <a:pt x="12155" y="10229"/>
                  </a:cubicBezTo>
                  <a:cubicBezTo>
                    <a:pt x="12051" y="10424"/>
                    <a:pt x="11939" y="10612"/>
                    <a:pt x="11822" y="10801"/>
                  </a:cubicBezTo>
                  <a:cubicBezTo>
                    <a:pt x="11798" y="10840"/>
                    <a:pt x="11783" y="10864"/>
                    <a:pt x="11775" y="10878"/>
                  </a:cubicBezTo>
                  <a:lnTo>
                    <a:pt x="11775" y="10878"/>
                  </a:lnTo>
                  <a:cubicBezTo>
                    <a:pt x="11766" y="10890"/>
                    <a:pt x="11749" y="10913"/>
                    <a:pt x="11719" y="10956"/>
                  </a:cubicBezTo>
                  <a:cubicBezTo>
                    <a:pt x="11650" y="11053"/>
                    <a:pt x="11581" y="11151"/>
                    <a:pt x="11509" y="11245"/>
                  </a:cubicBezTo>
                  <a:cubicBezTo>
                    <a:pt x="11239" y="11600"/>
                    <a:pt x="10949" y="11937"/>
                    <a:pt x="10637" y="12255"/>
                  </a:cubicBezTo>
                  <a:cubicBezTo>
                    <a:pt x="10556" y="12338"/>
                    <a:pt x="10472" y="12418"/>
                    <a:pt x="10391" y="12499"/>
                  </a:cubicBezTo>
                  <a:cubicBezTo>
                    <a:pt x="10459" y="12431"/>
                    <a:pt x="10484" y="12406"/>
                    <a:pt x="10483" y="12406"/>
                  </a:cubicBezTo>
                  <a:lnTo>
                    <a:pt x="10483" y="12406"/>
                  </a:lnTo>
                  <a:cubicBezTo>
                    <a:pt x="10482" y="12406"/>
                    <a:pt x="10350" y="12535"/>
                    <a:pt x="10313" y="12569"/>
                  </a:cubicBezTo>
                  <a:cubicBezTo>
                    <a:pt x="10142" y="12724"/>
                    <a:pt x="9966" y="12876"/>
                    <a:pt x="9789" y="13021"/>
                  </a:cubicBezTo>
                  <a:cubicBezTo>
                    <a:pt x="9102" y="13587"/>
                    <a:pt x="8370" y="14092"/>
                    <a:pt x="7629" y="14579"/>
                  </a:cubicBezTo>
                  <a:cubicBezTo>
                    <a:pt x="7455" y="14692"/>
                    <a:pt x="7281" y="14806"/>
                    <a:pt x="7108" y="14919"/>
                  </a:cubicBezTo>
                  <a:cubicBezTo>
                    <a:pt x="7080" y="14937"/>
                    <a:pt x="7064" y="14947"/>
                    <a:pt x="7056" y="14953"/>
                  </a:cubicBezTo>
                  <a:lnTo>
                    <a:pt x="7056" y="14953"/>
                  </a:lnTo>
                  <a:lnTo>
                    <a:pt x="7180" y="14871"/>
                  </a:lnTo>
                  <a:lnTo>
                    <a:pt x="7180" y="14871"/>
                  </a:lnTo>
                  <a:cubicBezTo>
                    <a:pt x="7147" y="14893"/>
                    <a:pt x="7049" y="14957"/>
                    <a:pt x="7049" y="14957"/>
                  </a:cubicBezTo>
                  <a:cubicBezTo>
                    <a:pt x="7049" y="14957"/>
                    <a:pt x="7051" y="14955"/>
                    <a:pt x="7056" y="14953"/>
                  </a:cubicBezTo>
                  <a:lnTo>
                    <a:pt x="7056" y="14953"/>
                  </a:lnTo>
                  <a:lnTo>
                    <a:pt x="7046" y="14959"/>
                  </a:lnTo>
                  <a:lnTo>
                    <a:pt x="6530" y="15291"/>
                  </a:lnTo>
                  <a:cubicBezTo>
                    <a:pt x="6166" y="15526"/>
                    <a:pt x="5803" y="15761"/>
                    <a:pt x="5445" y="16004"/>
                  </a:cubicBezTo>
                  <a:cubicBezTo>
                    <a:pt x="3923" y="17034"/>
                    <a:pt x="2501" y="18220"/>
                    <a:pt x="1502" y="19781"/>
                  </a:cubicBezTo>
                  <a:cubicBezTo>
                    <a:pt x="172" y="21859"/>
                    <a:pt x="1" y="24332"/>
                    <a:pt x="291" y="26723"/>
                  </a:cubicBezTo>
                  <a:cubicBezTo>
                    <a:pt x="330" y="27041"/>
                    <a:pt x="683" y="27133"/>
                    <a:pt x="1039" y="27133"/>
                  </a:cubicBezTo>
                  <a:cubicBezTo>
                    <a:pt x="1300" y="27133"/>
                    <a:pt x="1563" y="27083"/>
                    <a:pt x="1702" y="27036"/>
                  </a:cubicBezTo>
                  <a:cubicBezTo>
                    <a:pt x="2196" y="26870"/>
                    <a:pt x="2707" y="26503"/>
                    <a:pt x="2638" y="25936"/>
                  </a:cubicBezTo>
                  <a:cubicBezTo>
                    <a:pt x="2502" y="24818"/>
                    <a:pt x="2499" y="23669"/>
                    <a:pt x="2692" y="22557"/>
                  </a:cubicBezTo>
                  <a:cubicBezTo>
                    <a:pt x="2734" y="22316"/>
                    <a:pt x="2790" y="22079"/>
                    <a:pt x="2847" y="21841"/>
                  </a:cubicBezTo>
                  <a:cubicBezTo>
                    <a:pt x="2859" y="21799"/>
                    <a:pt x="2871" y="21757"/>
                    <a:pt x="2883" y="21714"/>
                  </a:cubicBezTo>
                  <a:lnTo>
                    <a:pt x="2883" y="21714"/>
                  </a:lnTo>
                  <a:cubicBezTo>
                    <a:pt x="2885" y="21706"/>
                    <a:pt x="2887" y="21699"/>
                    <a:pt x="2889" y="21694"/>
                  </a:cubicBezTo>
                  <a:cubicBezTo>
                    <a:pt x="2934" y="21555"/>
                    <a:pt x="2980" y="21420"/>
                    <a:pt x="3030" y="21284"/>
                  </a:cubicBezTo>
                  <a:cubicBezTo>
                    <a:pt x="3183" y="20873"/>
                    <a:pt x="3371" y="20477"/>
                    <a:pt x="3593" y="20098"/>
                  </a:cubicBezTo>
                  <a:cubicBezTo>
                    <a:pt x="3643" y="20012"/>
                    <a:pt x="3697" y="19928"/>
                    <a:pt x="3750" y="19841"/>
                  </a:cubicBezTo>
                  <a:cubicBezTo>
                    <a:pt x="3751" y="19840"/>
                    <a:pt x="3751" y="19840"/>
                    <a:pt x="3752" y="19839"/>
                  </a:cubicBezTo>
                  <a:lnTo>
                    <a:pt x="3752" y="19839"/>
                  </a:lnTo>
                  <a:cubicBezTo>
                    <a:pt x="3773" y="19806"/>
                    <a:pt x="3796" y="19774"/>
                    <a:pt x="3819" y="19742"/>
                  </a:cubicBezTo>
                  <a:cubicBezTo>
                    <a:pt x="3945" y="19562"/>
                    <a:pt x="4079" y="19388"/>
                    <a:pt x="4220" y="19218"/>
                  </a:cubicBezTo>
                  <a:cubicBezTo>
                    <a:pt x="4346" y="19066"/>
                    <a:pt x="4477" y="18919"/>
                    <a:pt x="4613" y="18776"/>
                  </a:cubicBezTo>
                  <a:cubicBezTo>
                    <a:pt x="4688" y="18696"/>
                    <a:pt x="4763" y="18618"/>
                    <a:pt x="4841" y="18541"/>
                  </a:cubicBezTo>
                  <a:cubicBezTo>
                    <a:pt x="4872" y="18511"/>
                    <a:pt x="4903" y="18480"/>
                    <a:pt x="4935" y="18450"/>
                  </a:cubicBezTo>
                  <a:cubicBezTo>
                    <a:pt x="4936" y="18449"/>
                    <a:pt x="4938" y="18448"/>
                    <a:pt x="4939" y="18447"/>
                  </a:cubicBezTo>
                  <a:lnTo>
                    <a:pt x="4939" y="18447"/>
                  </a:lnTo>
                  <a:cubicBezTo>
                    <a:pt x="5577" y="17885"/>
                    <a:pt x="6250" y="17362"/>
                    <a:pt x="6955" y="16883"/>
                  </a:cubicBezTo>
                  <a:cubicBezTo>
                    <a:pt x="7321" y="16633"/>
                    <a:pt x="7693" y="16392"/>
                    <a:pt x="8065" y="16151"/>
                  </a:cubicBezTo>
                  <a:cubicBezTo>
                    <a:pt x="8070" y="16148"/>
                    <a:pt x="8075" y="16145"/>
                    <a:pt x="8078" y="16142"/>
                  </a:cubicBezTo>
                  <a:lnTo>
                    <a:pt x="8078" y="16142"/>
                  </a:lnTo>
                  <a:cubicBezTo>
                    <a:pt x="8084" y="16138"/>
                    <a:pt x="8090" y="16134"/>
                    <a:pt x="8097" y="16130"/>
                  </a:cubicBezTo>
                  <a:lnTo>
                    <a:pt x="8586" y="15817"/>
                  </a:lnTo>
                  <a:cubicBezTo>
                    <a:pt x="8779" y="15692"/>
                    <a:pt x="8972" y="15566"/>
                    <a:pt x="9164" y="15440"/>
                  </a:cubicBezTo>
                  <a:cubicBezTo>
                    <a:pt x="9897" y="14961"/>
                    <a:pt x="10623" y="14464"/>
                    <a:pt x="11302" y="13911"/>
                  </a:cubicBezTo>
                  <a:cubicBezTo>
                    <a:pt x="12829" y="12670"/>
                    <a:pt x="14140" y="11143"/>
                    <a:pt x="14867" y="9294"/>
                  </a:cubicBezTo>
                  <a:cubicBezTo>
                    <a:pt x="15981" y="6464"/>
                    <a:pt x="15776" y="3342"/>
                    <a:pt x="15211" y="412"/>
                  </a:cubicBezTo>
                  <a:cubicBezTo>
                    <a:pt x="15149" y="94"/>
                    <a:pt x="14803" y="0"/>
                    <a:pt x="14455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18" name="Google Shape;1018;p26"/>
          <p:cNvSpPr/>
          <p:nvPr/>
        </p:nvSpPr>
        <p:spPr>
          <a:xfrm>
            <a:off x="490235" y="464946"/>
            <a:ext cx="11211531" cy="5928109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19" name="Google Shape;1019;p26"/>
          <p:cNvSpPr txBox="1">
            <a:spLocks noGrp="1"/>
          </p:cNvSpPr>
          <p:nvPr>
            <p:ph type="title"/>
          </p:nvPr>
        </p:nvSpPr>
        <p:spPr>
          <a:xfrm>
            <a:off x="1899300" y="2243800"/>
            <a:ext cx="373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20" name="Google Shape;1020;p26"/>
          <p:cNvSpPr txBox="1">
            <a:spLocks noGrp="1"/>
          </p:cNvSpPr>
          <p:nvPr>
            <p:ph type="subTitle" idx="1"/>
          </p:nvPr>
        </p:nvSpPr>
        <p:spPr>
          <a:xfrm>
            <a:off x="1899300" y="3025833"/>
            <a:ext cx="373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1" name="Google Shape;1021;p26"/>
          <p:cNvSpPr txBox="1">
            <a:spLocks noGrp="1"/>
          </p:cNvSpPr>
          <p:nvPr>
            <p:ph type="title" idx="2"/>
          </p:nvPr>
        </p:nvSpPr>
        <p:spPr>
          <a:xfrm>
            <a:off x="7079533" y="2243800"/>
            <a:ext cx="373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22" name="Google Shape;1022;p26"/>
          <p:cNvSpPr txBox="1">
            <a:spLocks noGrp="1"/>
          </p:cNvSpPr>
          <p:nvPr>
            <p:ph type="subTitle" idx="3"/>
          </p:nvPr>
        </p:nvSpPr>
        <p:spPr>
          <a:xfrm>
            <a:off x="7079533" y="3025833"/>
            <a:ext cx="373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3" name="Google Shape;1023;p26"/>
          <p:cNvSpPr txBox="1">
            <a:spLocks noGrp="1"/>
          </p:cNvSpPr>
          <p:nvPr>
            <p:ph type="title" idx="4"/>
          </p:nvPr>
        </p:nvSpPr>
        <p:spPr>
          <a:xfrm>
            <a:off x="1899300" y="4358200"/>
            <a:ext cx="373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24" name="Google Shape;1024;p26"/>
          <p:cNvSpPr txBox="1">
            <a:spLocks noGrp="1"/>
          </p:cNvSpPr>
          <p:nvPr>
            <p:ph type="subTitle" idx="5"/>
          </p:nvPr>
        </p:nvSpPr>
        <p:spPr>
          <a:xfrm>
            <a:off x="1899300" y="5140233"/>
            <a:ext cx="373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5" name="Google Shape;1025;p26"/>
          <p:cNvSpPr txBox="1">
            <a:spLocks noGrp="1"/>
          </p:cNvSpPr>
          <p:nvPr>
            <p:ph type="title" idx="6"/>
          </p:nvPr>
        </p:nvSpPr>
        <p:spPr>
          <a:xfrm>
            <a:off x="7079533" y="4358200"/>
            <a:ext cx="373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26" name="Google Shape;1026;p26"/>
          <p:cNvSpPr txBox="1">
            <a:spLocks noGrp="1"/>
          </p:cNvSpPr>
          <p:nvPr>
            <p:ph type="subTitle" idx="7"/>
          </p:nvPr>
        </p:nvSpPr>
        <p:spPr>
          <a:xfrm>
            <a:off x="7079533" y="5140233"/>
            <a:ext cx="373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7" name="Google Shape;1027;p26"/>
          <p:cNvSpPr txBox="1">
            <a:spLocks noGrp="1"/>
          </p:cNvSpPr>
          <p:nvPr>
            <p:ph type="title" idx="8"/>
          </p:nvPr>
        </p:nvSpPr>
        <p:spPr>
          <a:xfrm>
            <a:off x="960000" y="1073367"/>
            <a:ext cx="10272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800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28" name="Google Shape;1028;p26"/>
          <p:cNvSpPr/>
          <p:nvPr/>
        </p:nvSpPr>
        <p:spPr>
          <a:xfrm rot="10800000">
            <a:off x="10742485" y="5880916"/>
            <a:ext cx="693468" cy="828067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9" name="Google Shape;1029;p26"/>
          <p:cNvSpPr/>
          <p:nvPr/>
        </p:nvSpPr>
        <p:spPr>
          <a:xfrm rot="10800000">
            <a:off x="10414153" y="1443853"/>
            <a:ext cx="328307" cy="306363"/>
          </a:xfrm>
          <a:custGeom>
            <a:avLst/>
            <a:gdLst/>
            <a:ahLst/>
            <a:cxnLst/>
            <a:rect l="l" t="t" r="r" b="b"/>
            <a:pathLst>
              <a:path w="8498" h="7930" extrusionOk="0">
                <a:moveTo>
                  <a:pt x="5850" y="1"/>
                </a:moveTo>
                <a:cubicBezTo>
                  <a:pt x="4962" y="1555"/>
                  <a:pt x="3595" y="2685"/>
                  <a:pt x="2149" y="3881"/>
                </a:cubicBezTo>
                <a:cubicBezTo>
                  <a:pt x="1424" y="4482"/>
                  <a:pt x="673" y="5102"/>
                  <a:pt x="0" y="5774"/>
                </a:cubicBezTo>
                <a:lnTo>
                  <a:pt x="2155" y="7929"/>
                </a:lnTo>
                <a:cubicBezTo>
                  <a:pt x="2726" y="7358"/>
                  <a:pt x="3389" y="6811"/>
                  <a:pt x="4092" y="6231"/>
                </a:cubicBezTo>
                <a:cubicBezTo>
                  <a:pt x="5611" y="4974"/>
                  <a:pt x="7333" y="3551"/>
                  <a:pt x="8498" y="1512"/>
                </a:cubicBezTo>
                <a:lnTo>
                  <a:pt x="5850" y="1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69756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1" name="Google Shape;1031;p27"/>
          <p:cNvGrpSpPr/>
          <p:nvPr/>
        </p:nvGrpSpPr>
        <p:grpSpPr>
          <a:xfrm>
            <a:off x="14533" y="0"/>
            <a:ext cx="12190400" cy="6858000"/>
            <a:chOff x="10900" y="0"/>
            <a:chExt cx="9142800" cy="5143500"/>
          </a:xfrm>
        </p:grpSpPr>
        <p:cxnSp>
          <p:nvCxnSpPr>
            <p:cNvPr id="1032" name="Google Shape;1032;p27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27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27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27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27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27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27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27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27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27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27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27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27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27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27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27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27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27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27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27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27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27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27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27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27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27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27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27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060" name="Google Shape;1060;p27"/>
          <p:cNvGrpSpPr/>
          <p:nvPr/>
        </p:nvGrpSpPr>
        <p:grpSpPr>
          <a:xfrm rot="10800000">
            <a:off x="-58749" y="-999656"/>
            <a:ext cx="12513169" cy="8025927"/>
            <a:chOff x="-44062" y="-749742"/>
            <a:chExt cx="9384877" cy="6019445"/>
          </a:xfrm>
        </p:grpSpPr>
        <p:sp>
          <p:nvSpPr>
            <p:cNvPr id="1061" name="Google Shape;1061;p27"/>
            <p:cNvSpPr/>
            <p:nvPr/>
          </p:nvSpPr>
          <p:spPr>
            <a:xfrm>
              <a:off x="165315" y="2970308"/>
              <a:ext cx="340398" cy="375255"/>
            </a:xfrm>
            <a:custGeom>
              <a:avLst/>
              <a:gdLst/>
              <a:ahLst/>
              <a:cxnLst/>
              <a:rect l="l" t="t" r="r" b="b"/>
              <a:pathLst>
                <a:path w="11748" h="12951" extrusionOk="0">
                  <a:moveTo>
                    <a:pt x="2065" y="1"/>
                  </a:moveTo>
                  <a:cubicBezTo>
                    <a:pt x="1319" y="1"/>
                    <a:pt x="488" y="136"/>
                    <a:pt x="417" y="513"/>
                  </a:cubicBezTo>
                  <a:cubicBezTo>
                    <a:pt x="160" y="1879"/>
                    <a:pt x="0" y="3428"/>
                    <a:pt x="608" y="4730"/>
                  </a:cubicBezTo>
                  <a:cubicBezTo>
                    <a:pt x="1026" y="5631"/>
                    <a:pt x="1766" y="6254"/>
                    <a:pt x="2646" y="6678"/>
                  </a:cubicBezTo>
                  <a:cubicBezTo>
                    <a:pt x="3565" y="7119"/>
                    <a:pt x="4547" y="7373"/>
                    <a:pt x="5510" y="7692"/>
                  </a:cubicBezTo>
                  <a:cubicBezTo>
                    <a:pt x="6416" y="7993"/>
                    <a:pt x="7175" y="8275"/>
                    <a:pt x="7867" y="8994"/>
                  </a:cubicBezTo>
                  <a:cubicBezTo>
                    <a:pt x="8808" y="9972"/>
                    <a:pt x="8907" y="11419"/>
                    <a:pt x="8798" y="12704"/>
                  </a:cubicBezTo>
                  <a:cubicBezTo>
                    <a:pt x="8780" y="12905"/>
                    <a:pt x="9222" y="12951"/>
                    <a:pt x="9626" y="12951"/>
                  </a:cubicBezTo>
                  <a:cubicBezTo>
                    <a:pt x="9914" y="12951"/>
                    <a:pt x="10184" y="12928"/>
                    <a:pt x="10255" y="12921"/>
                  </a:cubicBezTo>
                  <a:cubicBezTo>
                    <a:pt x="10520" y="12894"/>
                    <a:pt x="11608" y="12825"/>
                    <a:pt x="11642" y="12424"/>
                  </a:cubicBezTo>
                  <a:cubicBezTo>
                    <a:pt x="11747" y="11189"/>
                    <a:pt x="11640" y="9918"/>
                    <a:pt x="10888" y="8889"/>
                  </a:cubicBezTo>
                  <a:cubicBezTo>
                    <a:pt x="10305" y="8095"/>
                    <a:pt x="9408" y="7638"/>
                    <a:pt x="8507" y="7294"/>
                  </a:cubicBezTo>
                  <a:cubicBezTo>
                    <a:pt x="6779" y="6638"/>
                    <a:pt x="4651" y="6461"/>
                    <a:pt x="3622" y="4774"/>
                  </a:cubicBezTo>
                  <a:cubicBezTo>
                    <a:pt x="2807" y="3438"/>
                    <a:pt x="2986" y="1695"/>
                    <a:pt x="3261" y="233"/>
                  </a:cubicBezTo>
                  <a:cubicBezTo>
                    <a:pt x="3286" y="101"/>
                    <a:pt x="2707" y="1"/>
                    <a:pt x="2065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2" name="Google Shape;1062;p27"/>
            <p:cNvSpPr/>
            <p:nvPr/>
          </p:nvSpPr>
          <p:spPr>
            <a:xfrm>
              <a:off x="-44062" y="3571652"/>
              <a:ext cx="759174" cy="1698051"/>
            </a:xfrm>
            <a:custGeom>
              <a:avLst/>
              <a:gdLst/>
              <a:ahLst/>
              <a:cxnLst/>
              <a:rect l="l" t="t" r="r" b="b"/>
              <a:pathLst>
                <a:path w="26201" h="58604" extrusionOk="0">
                  <a:moveTo>
                    <a:pt x="5742" y="22424"/>
                  </a:moveTo>
                  <a:cubicBezTo>
                    <a:pt x="5704" y="22426"/>
                    <a:pt x="5689" y="22426"/>
                    <a:pt x="5687" y="22426"/>
                  </a:cubicBezTo>
                  <a:cubicBezTo>
                    <a:pt x="5683" y="22426"/>
                    <a:pt x="5717" y="22425"/>
                    <a:pt x="5742" y="22424"/>
                  </a:cubicBezTo>
                  <a:close/>
                  <a:moveTo>
                    <a:pt x="15230" y="22608"/>
                  </a:moveTo>
                  <a:lnTo>
                    <a:pt x="15230" y="22608"/>
                  </a:lnTo>
                  <a:cubicBezTo>
                    <a:pt x="15231" y="22608"/>
                    <a:pt x="15232" y="22608"/>
                    <a:pt x="15233" y="22608"/>
                  </a:cubicBezTo>
                  <a:lnTo>
                    <a:pt x="15233" y="22608"/>
                  </a:lnTo>
                  <a:cubicBezTo>
                    <a:pt x="15231" y="22608"/>
                    <a:pt x="15230" y="22608"/>
                    <a:pt x="15230" y="22608"/>
                  </a:cubicBezTo>
                  <a:close/>
                  <a:moveTo>
                    <a:pt x="15790" y="22813"/>
                  </a:moveTo>
                  <a:lnTo>
                    <a:pt x="15790" y="22813"/>
                  </a:lnTo>
                  <a:cubicBezTo>
                    <a:pt x="15802" y="22823"/>
                    <a:pt x="15812" y="22831"/>
                    <a:pt x="15820" y="22837"/>
                  </a:cubicBezTo>
                  <a:lnTo>
                    <a:pt x="15820" y="22837"/>
                  </a:lnTo>
                  <a:cubicBezTo>
                    <a:pt x="15810" y="22829"/>
                    <a:pt x="15800" y="22822"/>
                    <a:pt x="15791" y="22813"/>
                  </a:cubicBezTo>
                  <a:lnTo>
                    <a:pt x="15791" y="22813"/>
                  </a:lnTo>
                  <a:cubicBezTo>
                    <a:pt x="15791" y="22813"/>
                    <a:pt x="15791" y="22813"/>
                    <a:pt x="15790" y="22813"/>
                  </a:cubicBezTo>
                  <a:close/>
                  <a:moveTo>
                    <a:pt x="15987" y="22959"/>
                  </a:moveTo>
                  <a:cubicBezTo>
                    <a:pt x="16003" y="22971"/>
                    <a:pt x="16020" y="22982"/>
                    <a:pt x="16035" y="22994"/>
                  </a:cubicBezTo>
                  <a:cubicBezTo>
                    <a:pt x="16016" y="22980"/>
                    <a:pt x="16000" y="22968"/>
                    <a:pt x="15987" y="22959"/>
                  </a:cubicBezTo>
                  <a:close/>
                  <a:moveTo>
                    <a:pt x="16201" y="23148"/>
                  </a:moveTo>
                  <a:cubicBezTo>
                    <a:pt x="16275" y="23214"/>
                    <a:pt x="16300" y="23237"/>
                    <a:pt x="16300" y="23237"/>
                  </a:cubicBezTo>
                  <a:cubicBezTo>
                    <a:pt x="16300" y="23237"/>
                    <a:pt x="16243" y="23186"/>
                    <a:pt x="16201" y="23148"/>
                  </a:cubicBezTo>
                  <a:close/>
                  <a:moveTo>
                    <a:pt x="16412" y="25138"/>
                  </a:moveTo>
                  <a:lnTo>
                    <a:pt x="16412" y="25138"/>
                  </a:lnTo>
                  <a:cubicBezTo>
                    <a:pt x="16412" y="25139"/>
                    <a:pt x="16411" y="25140"/>
                    <a:pt x="16411" y="25141"/>
                  </a:cubicBezTo>
                  <a:lnTo>
                    <a:pt x="16411" y="25141"/>
                  </a:lnTo>
                  <a:cubicBezTo>
                    <a:pt x="16411" y="25140"/>
                    <a:pt x="16412" y="25139"/>
                    <a:pt x="16412" y="25138"/>
                  </a:cubicBezTo>
                  <a:close/>
                  <a:moveTo>
                    <a:pt x="19352" y="36701"/>
                  </a:moveTo>
                  <a:cubicBezTo>
                    <a:pt x="19353" y="36701"/>
                    <a:pt x="19353" y="36701"/>
                    <a:pt x="19354" y="36701"/>
                  </a:cubicBezTo>
                  <a:lnTo>
                    <a:pt x="19354" y="36701"/>
                  </a:lnTo>
                  <a:cubicBezTo>
                    <a:pt x="19354" y="36705"/>
                    <a:pt x="19353" y="36710"/>
                    <a:pt x="19353" y="36714"/>
                  </a:cubicBezTo>
                  <a:lnTo>
                    <a:pt x="19353" y="36714"/>
                  </a:lnTo>
                  <a:cubicBezTo>
                    <a:pt x="19353" y="36709"/>
                    <a:pt x="19353" y="36705"/>
                    <a:pt x="19352" y="36701"/>
                  </a:cubicBezTo>
                  <a:close/>
                  <a:moveTo>
                    <a:pt x="17957" y="36354"/>
                  </a:moveTo>
                  <a:cubicBezTo>
                    <a:pt x="18149" y="36354"/>
                    <a:pt x="18350" y="36377"/>
                    <a:pt x="18618" y="36421"/>
                  </a:cubicBezTo>
                  <a:cubicBezTo>
                    <a:pt x="18581" y="36415"/>
                    <a:pt x="18561" y="36413"/>
                    <a:pt x="18556" y="36413"/>
                  </a:cubicBezTo>
                  <a:cubicBezTo>
                    <a:pt x="18528" y="36413"/>
                    <a:pt x="18808" y="36472"/>
                    <a:pt x="18866" y="36490"/>
                  </a:cubicBezTo>
                  <a:cubicBezTo>
                    <a:pt x="18922" y="36508"/>
                    <a:pt x="18978" y="36530"/>
                    <a:pt x="19034" y="36546"/>
                  </a:cubicBezTo>
                  <a:cubicBezTo>
                    <a:pt x="19046" y="36549"/>
                    <a:pt x="19057" y="36552"/>
                    <a:pt x="19067" y="36555"/>
                  </a:cubicBezTo>
                  <a:lnTo>
                    <a:pt x="19067" y="36555"/>
                  </a:lnTo>
                  <a:cubicBezTo>
                    <a:pt x="19075" y="36559"/>
                    <a:pt x="19085" y="36564"/>
                    <a:pt x="19096" y="36570"/>
                  </a:cubicBezTo>
                  <a:cubicBezTo>
                    <a:pt x="19181" y="36613"/>
                    <a:pt x="19265" y="36655"/>
                    <a:pt x="19348" y="36698"/>
                  </a:cubicBezTo>
                  <a:lnTo>
                    <a:pt x="19348" y="36698"/>
                  </a:lnTo>
                  <a:cubicBezTo>
                    <a:pt x="19350" y="36708"/>
                    <a:pt x="19351" y="36718"/>
                    <a:pt x="19353" y="36728"/>
                  </a:cubicBezTo>
                  <a:lnTo>
                    <a:pt x="19353" y="36728"/>
                  </a:lnTo>
                  <a:cubicBezTo>
                    <a:pt x="19352" y="36754"/>
                    <a:pt x="19348" y="36785"/>
                    <a:pt x="19340" y="36816"/>
                  </a:cubicBezTo>
                  <a:cubicBezTo>
                    <a:pt x="19323" y="36888"/>
                    <a:pt x="19299" y="36960"/>
                    <a:pt x="19280" y="37032"/>
                  </a:cubicBezTo>
                  <a:cubicBezTo>
                    <a:pt x="19276" y="37048"/>
                    <a:pt x="19273" y="37061"/>
                    <a:pt x="19271" y="37070"/>
                  </a:cubicBezTo>
                  <a:lnTo>
                    <a:pt x="19271" y="37070"/>
                  </a:lnTo>
                  <a:cubicBezTo>
                    <a:pt x="19264" y="37079"/>
                    <a:pt x="19254" y="37092"/>
                    <a:pt x="19241" y="37111"/>
                  </a:cubicBezTo>
                  <a:cubicBezTo>
                    <a:pt x="19142" y="37257"/>
                    <a:pt x="19054" y="37402"/>
                    <a:pt x="18938" y="37535"/>
                  </a:cubicBezTo>
                  <a:cubicBezTo>
                    <a:pt x="18876" y="37607"/>
                    <a:pt x="18808" y="37674"/>
                    <a:pt x="18743" y="37742"/>
                  </a:cubicBezTo>
                  <a:cubicBezTo>
                    <a:pt x="18708" y="37778"/>
                    <a:pt x="18671" y="37810"/>
                    <a:pt x="18634" y="37843"/>
                  </a:cubicBezTo>
                  <a:cubicBezTo>
                    <a:pt x="18631" y="37846"/>
                    <a:pt x="18628" y="37849"/>
                    <a:pt x="18625" y="37852"/>
                  </a:cubicBezTo>
                  <a:lnTo>
                    <a:pt x="18625" y="37852"/>
                  </a:lnTo>
                  <a:cubicBezTo>
                    <a:pt x="18623" y="37853"/>
                    <a:pt x="18622" y="37854"/>
                    <a:pt x="18620" y="37856"/>
                  </a:cubicBezTo>
                  <a:cubicBezTo>
                    <a:pt x="18451" y="37993"/>
                    <a:pt x="18273" y="38123"/>
                    <a:pt x="18091" y="38243"/>
                  </a:cubicBezTo>
                  <a:cubicBezTo>
                    <a:pt x="17679" y="38506"/>
                    <a:pt x="17243" y="38733"/>
                    <a:pt x="16791" y="38921"/>
                  </a:cubicBezTo>
                  <a:cubicBezTo>
                    <a:pt x="16233" y="39158"/>
                    <a:pt x="15938" y="39255"/>
                    <a:pt x="15351" y="39401"/>
                  </a:cubicBezTo>
                  <a:cubicBezTo>
                    <a:pt x="14819" y="39535"/>
                    <a:pt x="14276" y="39629"/>
                    <a:pt x="13730" y="39680"/>
                  </a:cubicBezTo>
                  <a:cubicBezTo>
                    <a:pt x="13608" y="39691"/>
                    <a:pt x="13487" y="39701"/>
                    <a:pt x="13364" y="39707"/>
                  </a:cubicBezTo>
                  <a:cubicBezTo>
                    <a:pt x="13348" y="39708"/>
                    <a:pt x="13332" y="39709"/>
                    <a:pt x="13315" y="39710"/>
                  </a:cubicBezTo>
                  <a:lnTo>
                    <a:pt x="13315" y="39710"/>
                  </a:lnTo>
                  <a:cubicBezTo>
                    <a:pt x="13600" y="39178"/>
                    <a:pt x="13950" y="38677"/>
                    <a:pt x="14359" y="38222"/>
                  </a:cubicBezTo>
                  <a:cubicBezTo>
                    <a:pt x="15102" y="37394"/>
                    <a:pt x="16144" y="36693"/>
                    <a:pt x="17152" y="36466"/>
                  </a:cubicBezTo>
                  <a:cubicBezTo>
                    <a:pt x="17487" y="36390"/>
                    <a:pt x="17715" y="36354"/>
                    <a:pt x="17957" y="36354"/>
                  </a:cubicBezTo>
                  <a:close/>
                  <a:moveTo>
                    <a:pt x="9409" y="1"/>
                  </a:moveTo>
                  <a:cubicBezTo>
                    <a:pt x="9281" y="1"/>
                    <a:pt x="9160" y="30"/>
                    <a:pt x="9057" y="97"/>
                  </a:cubicBezTo>
                  <a:lnTo>
                    <a:pt x="9057" y="94"/>
                  </a:lnTo>
                  <a:cubicBezTo>
                    <a:pt x="7445" y="1132"/>
                    <a:pt x="6145" y="2683"/>
                    <a:pt x="5023" y="4215"/>
                  </a:cubicBezTo>
                  <a:cubicBezTo>
                    <a:pt x="3600" y="6163"/>
                    <a:pt x="2415" y="8275"/>
                    <a:pt x="1491" y="10505"/>
                  </a:cubicBezTo>
                  <a:cubicBezTo>
                    <a:pt x="633" y="12581"/>
                    <a:pt x="1" y="14816"/>
                    <a:pt x="69" y="17082"/>
                  </a:cubicBezTo>
                  <a:cubicBezTo>
                    <a:pt x="98" y="18048"/>
                    <a:pt x="288" y="19039"/>
                    <a:pt x="702" y="19917"/>
                  </a:cubicBezTo>
                  <a:cubicBezTo>
                    <a:pt x="1183" y="20938"/>
                    <a:pt x="1863" y="22077"/>
                    <a:pt x="2838" y="22906"/>
                  </a:cubicBezTo>
                  <a:cubicBezTo>
                    <a:pt x="3949" y="23851"/>
                    <a:pt x="5280" y="24228"/>
                    <a:pt x="6653" y="24228"/>
                  </a:cubicBezTo>
                  <a:cubicBezTo>
                    <a:pt x="7272" y="24228"/>
                    <a:pt x="7899" y="24151"/>
                    <a:pt x="8519" y="24017"/>
                  </a:cubicBezTo>
                  <a:cubicBezTo>
                    <a:pt x="10343" y="23619"/>
                    <a:pt x="12084" y="22830"/>
                    <a:pt x="13946" y="22600"/>
                  </a:cubicBezTo>
                  <a:cubicBezTo>
                    <a:pt x="14224" y="22565"/>
                    <a:pt x="14376" y="22546"/>
                    <a:pt x="14541" y="22546"/>
                  </a:cubicBezTo>
                  <a:cubicBezTo>
                    <a:pt x="14671" y="22546"/>
                    <a:pt x="14809" y="22558"/>
                    <a:pt x="15025" y="22582"/>
                  </a:cubicBezTo>
                  <a:cubicBezTo>
                    <a:pt x="15105" y="22592"/>
                    <a:pt x="15184" y="22604"/>
                    <a:pt x="15263" y="22616"/>
                  </a:cubicBezTo>
                  <a:lnTo>
                    <a:pt x="15263" y="22616"/>
                  </a:lnTo>
                  <a:cubicBezTo>
                    <a:pt x="15303" y="22626"/>
                    <a:pt x="15343" y="22635"/>
                    <a:pt x="15382" y="22647"/>
                  </a:cubicBezTo>
                  <a:cubicBezTo>
                    <a:pt x="15457" y="22671"/>
                    <a:pt x="15533" y="22698"/>
                    <a:pt x="15609" y="22723"/>
                  </a:cubicBezTo>
                  <a:lnTo>
                    <a:pt x="15609" y="22723"/>
                  </a:lnTo>
                  <a:cubicBezTo>
                    <a:pt x="15659" y="22749"/>
                    <a:pt x="15712" y="22774"/>
                    <a:pt x="15764" y="22799"/>
                  </a:cubicBezTo>
                  <a:cubicBezTo>
                    <a:pt x="15773" y="22804"/>
                    <a:pt x="15782" y="22809"/>
                    <a:pt x="15790" y="22813"/>
                  </a:cubicBezTo>
                  <a:lnTo>
                    <a:pt x="15790" y="22813"/>
                  </a:lnTo>
                  <a:cubicBezTo>
                    <a:pt x="15786" y="22810"/>
                    <a:pt x="15782" y="22806"/>
                    <a:pt x="15778" y="22803"/>
                  </a:cubicBezTo>
                  <a:lnTo>
                    <a:pt x="15778" y="22803"/>
                  </a:lnTo>
                  <a:cubicBezTo>
                    <a:pt x="15782" y="22806"/>
                    <a:pt x="15786" y="22810"/>
                    <a:pt x="15791" y="22813"/>
                  </a:cubicBezTo>
                  <a:lnTo>
                    <a:pt x="15791" y="22813"/>
                  </a:lnTo>
                  <a:cubicBezTo>
                    <a:pt x="15850" y="22846"/>
                    <a:pt x="15877" y="22870"/>
                    <a:pt x="15871" y="22870"/>
                  </a:cubicBezTo>
                  <a:cubicBezTo>
                    <a:pt x="15867" y="22870"/>
                    <a:pt x="15850" y="22860"/>
                    <a:pt x="15820" y="22837"/>
                  </a:cubicBezTo>
                  <a:lnTo>
                    <a:pt x="15820" y="22837"/>
                  </a:lnTo>
                  <a:cubicBezTo>
                    <a:pt x="15863" y="22870"/>
                    <a:pt x="15908" y="22902"/>
                    <a:pt x="15952" y="22933"/>
                  </a:cubicBezTo>
                  <a:lnTo>
                    <a:pt x="15952" y="22933"/>
                  </a:lnTo>
                  <a:cubicBezTo>
                    <a:pt x="15943" y="22928"/>
                    <a:pt x="15939" y="22925"/>
                    <a:pt x="15938" y="22925"/>
                  </a:cubicBezTo>
                  <a:cubicBezTo>
                    <a:pt x="15932" y="22925"/>
                    <a:pt x="16115" y="23070"/>
                    <a:pt x="16171" y="23120"/>
                  </a:cubicBezTo>
                  <a:cubicBezTo>
                    <a:pt x="16179" y="23127"/>
                    <a:pt x="16186" y="23134"/>
                    <a:pt x="16193" y="23140"/>
                  </a:cubicBezTo>
                  <a:lnTo>
                    <a:pt x="16193" y="23140"/>
                  </a:lnTo>
                  <a:cubicBezTo>
                    <a:pt x="16230" y="23176"/>
                    <a:pt x="16269" y="23210"/>
                    <a:pt x="16305" y="23247"/>
                  </a:cubicBezTo>
                  <a:cubicBezTo>
                    <a:pt x="16361" y="23306"/>
                    <a:pt x="16413" y="23376"/>
                    <a:pt x="16472" y="23428"/>
                  </a:cubicBezTo>
                  <a:lnTo>
                    <a:pt x="16472" y="23428"/>
                  </a:lnTo>
                  <a:cubicBezTo>
                    <a:pt x="16392" y="23356"/>
                    <a:pt x="16363" y="23330"/>
                    <a:pt x="16362" y="23330"/>
                  </a:cubicBezTo>
                  <a:lnTo>
                    <a:pt x="16362" y="23330"/>
                  </a:lnTo>
                  <a:cubicBezTo>
                    <a:pt x="16361" y="23330"/>
                    <a:pt x="16447" y="23411"/>
                    <a:pt x="16489" y="23467"/>
                  </a:cubicBezTo>
                  <a:cubicBezTo>
                    <a:pt x="16498" y="23480"/>
                    <a:pt x="16506" y="23493"/>
                    <a:pt x="16514" y="23507"/>
                  </a:cubicBezTo>
                  <a:lnTo>
                    <a:pt x="16514" y="23507"/>
                  </a:lnTo>
                  <a:cubicBezTo>
                    <a:pt x="16539" y="23572"/>
                    <a:pt x="16567" y="23639"/>
                    <a:pt x="16597" y="23700"/>
                  </a:cubicBezTo>
                  <a:cubicBezTo>
                    <a:pt x="16601" y="23708"/>
                    <a:pt x="16605" y="23715"/>
                    <a:pt x="16608" y="23721"/>
                  </a:cubicBezTo>
                  <a:lnTo>
                    <a:pt x="16608" y="23721"/>
                  </a:lnTo>
                  <a:cubicBezTo>
                    <a:pt x="16608" y="23723"/>
                    <a:pt x="16608" y="23724"/>
                    <a:pt x="16609" y="23726"/>
                  </a:cubicBezTo>
                  <a:cubicBezTo>
                    <a:pt x="16621" y="23802"/>
                    <a:pt x="16639" y="23878"/>
                    <a:pt x="16647" y="23956"/>
                  </a:cubicBezTo>
                  <a:cubicBezTo>
                    <a:pt x="16653" y="24025"/>
                    <a:pt x="16655" y="24092"/>
                    <a:pt x="16658" y="24160"/>
                  </a:cubicBezTo>
                  <a:cubicBezTo>
                    <a:pt x="16658" y="24162"/>
                    <a:pt x="16658" y="24163"/>
                    <a:pt x="16658" y="24164"/>
                  </a:cubicBezTo>
                  <a:lnTo>
                    <a:pt x="16658" y="24164"/>
                  </a:lnTo>
                  <a:cubicBezTo>
                    <a:pt x="16656" y="24191"/>
                    <a:pt x="16654" y="24219"/>
                    <a:pt x="16650" y="24245"/>
                  </a:cubicBezTo>
                  <a:cubicBezTo>
                    <a:pt x="16609" y="24560"/>
                    <a:pt x="16524" y="24868"/>
                    <a:pt x="16401" y="25160"/>
                  </a:cubicBezTo>
                  <a:cubicBezTo>
                    <a:pt x="16400" y="25163"/>
                    <a:pt x="16398" y="25166"/>
                    <a:pt x="16397" y="25169"/>
                  </a:cubicBezTo>
                  <a:lnTo>
                    <a:pt x="16397" y="25169"/>
                  </a:lnTo>
                  <a:cubicBezTo>
                    <a:pt x="16382" y="25201"/>
                    <a:pt x="16367" y="25233"/>
                    <a:pt x="16351" y="25264"/>
                  </a:cubicBezTo>
                  <a:cubicBezTo>
                    <a:pt x="16313" y="25339"/>
                    <a:pt x="16275" y="25413"/>
                    <a:pt x="16235" y="25486"/>
                  </a:cubicBezTo>
                  <a:cubicBezTo>
                    <a:pt x="16137" y="25664"/>
                    <a:pt x="16032" y="25835"/>
                    <a:pt x="15920" y="26001"/>
                  </a:cubicBezTo>
                  <a:cubicBezTo>
                    <a:pt x="15690" y="26344"/>
                    <a:pt x="15442" y="26673"/>
                    <a:pt x="15177" y="26991"/>
                  </a:cubicBezTo>
                  <a:cubicBezTo>
                    <a:pt x="13966" y="28456"/>
                    <a:pt x="12552" y="29742"/>
                    <a:pt x="11243" y="31118"/>
                  </a:cubicBezTo>
                  <a:cubicBezTo>
                    <a:pt x="10048" y="32372"/>
                    <a:pt x="8782" y="33752"/>
                    <a:pt x="8226" y="35431"/>
                  </a:cubicBezTo>
                  <a:cubicBezTo>
                    <a:pt x="7701" y="37022"/>
                    <a:pt x="8263" y="38848"/>
                    <a:pt x="9484" y="39968"/>
                  </a:cubicBezTo>
                  <a:cubicBezTo>
                    <a:pt x="9800" y="40258"/>
                    <a:pt x="10141" y="40502"/>
                    <a:pt x="10499" y="40704"/>
                  </a:cubicBezTo>
                  <a:lnTo>
                    <a:pt x="10499" y="40704"/>
                  </a:lnTo>
                  <a:cubicBezTo>
                    <a:pt x="10290" y="41706"/>
                    <a:pt x="10257" y="42744"/>
                    <a:pt x="10420" y="43759"/>
                  </a:cubicBezTo>
                  <a:cubicBezTo>
                    <a:pt x="10829" y="46302"/>
                    <a:pt x="12410" y="48773"/>
                    <a:pt x="14509" y="50262"/>
                  </a:cubicBezTo>
                  <a:cubicBezTo>
                    <a:pt x="16198" y="51460"/>
                    <a:pt x="18182" y="51989"/>
                    <a:pt x="20141" y="52561"/>
                  </a:cubicBezTo>
                  <a:cubicBezTo>
                    <a:pt x="20575" y="52687"/>
                    <a:pt x="21010" y="52820"/>
                    <a:pt x="21436" y="52973"/>
                  </a:cubicBezTo>
                  <a:cubicBezTo>
                    <a:pt x="21532" y="53007"/>
                    <a:pt x="21628" y="53042"/>
                    <a:pt x="21724" y="53079"/>
                  </a:cubicBezTo>
                  <a:cubicBezTo>
                    <a:pt x="21774" y="53099"/>
                    <a:pt x="21853" y="53132"/>
                    <a:pt x="21887" y="53146"/>
                  </a:cubicBezTo>
                  <a:lnTo>
                    <a:pt x="21887" y="53146"/>
                  </a:lnTo>
                  <a:cubicBezTo>
                    <a:pt x="22068" y="53227"/>
                    <a:pt x="22249" y="53310"/>
                    <a:pt x="22424" y="53403"/>
                  </a:cubicBezTo>
                  <a:cubicBezTo>
                    <a:pt x="22510" y="53448"/>
                    <a:pt x="22593" y="53496"/>
                    <a:pt x="22676" y="53544"/>
                  </a:cubicBezTo>
                  <a:cubicBezTo>
                    <a:pt x="22684" y="53548"/>
                    <a:pt x="22692" y="53552"/>
                    <a:pt x="22699" y="53556"/>
                  </a:cubicBezTo>
                  <a:lnTo>
                    <a:pt x="22699" y="53556"/>
                  </a:lnTo>
                  <a:cubicBezTo>
                    <a:pt x="22704" y="53560"/>
                    <a:pt x="22710" y="53565"/>
                    <a:pt x="22718" y="53571"/>
                  </a:cubicBezTo>
                  <a:cubicBezTo>
                    <a:pt x="22793" y="53628"/>
                    <a:pt x="22873" y="53678"/>
                    <a:pt x="22948" y="53735"/>
                  </a:cubicBezTo>
                  <a:cubicBezTo>
                    <a:pt x="23010" y="53783"/>
                    <a:pt x="23129" y="53916"/>
                    <a:pt x="23133" y="53916"/>
                  </a:cubicBezTo>
                  <a:cubicBezTo>
                    <a:pt x="23135" y="53916"/>
                    <a:pt x="23112" y="53888"/>
                    <a:pt x="23049" y="53811"/>
                  </a:cubicBezTo>
                  <a:lnTo>
                    <a:pt x="23049" y="53811"/>
                  </a:lnTo>
                  <a:cubicBezTo>
                    <a:pt x="23108" y="53882"/>
                    <a:pt x="23183" y="53941"/>
                    <a:pt x="23246" y="54007"/>
                  </a:cubicBezTo>
                  <a:cubicBezTo>
                    <a:pt x="23295" y="54059"/>
                    <a:pt x="23361" y="54139"/>
                    <a:pt x="23363" y="54139"/>
                  </a:cubicBezTo>
                  <a:cubicBezTo>
                    <a:pt x="23363" y="54139"/>
                    <a:pt x="23363" y="54139"/>
                    <a:pt x="23363" y="54139"/>
                  </a:cubicBezTo>
                  <a:lnTo>
                    <a:pt x="23363" y="54139"/>
                  </a:lnTo>
                  <a:cubicBezTo>
                    <a:pt x="23399" y="54187"/>
                    <a:pt x="23434" y="54236"/>
                    <a:pt x="23468" y="54285"/>
                  </a:cubicBezTo>
                  <a:cubicBezTo>
                    <a:pt x="23492" y="54319"/>
                    <a:pt x="23607" y="54516"/>
                    <a:pt x="23612" y="54516"/>
                  </a:cubicBezTo>
                  <a:cubicBezTo>
                    <a:pt x="23613" y="54516"/>
                    <a:pt x="23604" y="54497"/>
                    <a:pt x="23579" y="54448"/>
                  </a:cubicBezTo>
                  <a:lnTo>
                    <a:pt x="23579" y="54448"/>
                  </a:lnTo>
                  <a:cubicBezTo>
                    <a:pt x="24016" y="55277"/>
                    <a:pt x="24114" y="56167"/>
                    <a:pt x="24067" y="57165"/>
                  </a:cubicBezTo>
                  <a:cubicBezTo>
                    <a:pt x="24040" y="57731"/>
                    <a:pt x="24456" y="58196"/>
                    <a:pt x="24941" y="58443"/>
                  </a:cubicBezTo>
                  <a:cubicBezTo>
                    <a:pt x="25080" y="58514"/>
                    <a:pt x="25373" y="58604"/>
                    <a:pt x="25634" y="58604"/>
                  </a:cubicBezTo>
                  <a:cubicBezTo>
                    <a:pt x="25894" y="58604"/>
                    <a:pt x="26124" y="58515"/>
                    <a:pt x="26136" y="58231"/>
                  </a:cubicBezTo>
                  <a:cubicBezTo>
                    <a:pt x="26200" y="56865"/>
                    <a:pt x="26050" y="55539"/>
                    <a:pt x="25369" y="54330"/>
                  </a:cubicBezTo>
                  <a:cubicBezTo>
                    <a:pt x="24801" y="53318"/>
                    <a:pt x="23892" y="52555"/>
                    <a:pt x="22892" y="51992"/>
                  </a:cubicBezTo>
                  <a:cubicBezTo>
                    <a:pt x="20999" y="50926"/>
                    <a:pt x="18775" y="50634"/>
                    <a:pt x="16767" y="49853"/>
                  </a:cubicBezTo>
                  <a:lnTo>
                    <a:pt x="16767" y="49853"/>
                  </a:lnTo>
                  <a:cubicBezTo>
                    <a:pt x="16768" y="49853"/>
                    <a:pt x="16768" y="49853"/>
                    <a:pt x="16768" y="49853"/>
                  </a:cubicBezTo>
                  <a:cubicBezTo>
                    <a:pt x="16768" y="49853"/>
                    <a:pt x="16767" y="49853"/>
                    <a:pt x="16766" y="49852"/>
                  </a:cubicBezTo>
                  <a:lnTo>
                    <a:pt x="16766" y="49852"/>
                  </a:lnTo>
                  <a:cubicBezTo>
                    <a:pt x="16767" y="49853"/>
                    <a:pt x="16767" y="49853"/>
                    <a:pt x="16767" y="49853"/>
                  </a:cubicBezTo>
                  <a:lnTo>
                    <a:pt x="16767" y="49853"/>
                  </a:lnTo>
                  <a:cubicBezTo>
                    <a:pt x="16763" y="49851"/>
                    <a:pt x="16759" y="49849"/>
                    <a:pt x="16753" y="49847"/>
                  </a:cubicBezTo>
                  <a:lnTo>
                    <a:pt x="16753" y="49847"/>
                  </a:lnTo>
                  <a:cubicBezTo>
                    <a:pt x="16758" y="49849"/>
                    <a:pt x="16762" y="49851"/>
                    <a:pt x="16766" y="49852"/>
                  </a:cubicBezTo>
                  <a:lnTo>
                    <a:pt x="16766" y="49852"/>
                  </a:lnTo>
                  <a:cubicBezTo>
                    <a:pt x="16764" y="49852"/>
                    <a:pt x="16762" y="49851"/>
                    <a:pt x="16760" y="49850"/>
                  </a:cubicBezTo>
                  <a:cubicBezTo>
                    <a:pt x="16688" y="49822"/>
                    <a:pt x="16664" y="49812"/>
                    <a:pt x="16665" y="49812"/>
                  </a:cubicBezTo>
                  <a:lnTo>
                    <a:pt x="16665" y="49812"/>
                  </a:lnTo>
                  <a:cubicBezTo>
                    <a:pt x="16666" y="49812"/>
                    <a:pt x="16721" y="49833"/>
                    <a:pt x="16753" y="49847"/>
                  </a:cubicBezTo>
                  <a:lnTo>
                    <a:pt x="16753" y="49847"/>
                  </a:lnTo>
                  <a:cubicBezTo>
                    <a:pt x="16699" y="49823"/>
                    <a:pt x="16647" y="49800"/>
                    <a:pt x="16594" y="49777"/>
                  </a:cubicBezTo>
                  <a:cubicBezTo>
                    <a:pt x="16463" y="49716"/>
                    <a:pt x="16334" y="49658"/>
                    <a:pt x="16206" y="49595"/>
                  </a:cubicBezTo>
                  <a:cubicBezTo>
                    <a:pt x="16093" y="49539"/>
                    <a:pt x="15981" y="49479"/>
                    <a:pt x="15869" y="49419"/>
                  </a:cubicBezTo>
                  <a:cubicBezTo>
                    <a:pt x="15800" y="49380"/>
                    <a:pt x="15732" y="49341"/>
                    <a:pt x="15663" y="49302"/>
                  </a:cubicBezTo>
                  <a:cubicBezTo>
                    <a:pt x="15648" y="49294"/>
                    <a:pt x="15593" y="49260"/>
                    <a:pt x="15552" y="49234"/>
                  </a:cubicBezTo>
                  <a:lnTo>
                    <a:pt x="15552" y="49234"/>
                  </a:lnTo>
                  <a:cubicBezTo>
                    <a:pt x="15489" y="49190"/>
                    <a:pt x="15355" y="49099"/>
                    <a:pt x="15332" y="49082"/>
                  </a:cubicBezTo>
                  <a:cubicBezTo>
                    <a:pt x="15214" y="48997"/>
                    <a:pt x="15104" y="48906"/>
                    <a:pt x="14989" y="48818"/>
                  </a:cubicBezTo>
                  <a:cubicBezTo>
                    <a:pt x="14978" y="48810"/>
                    <a:pt x="14963" y="48798"/>
                    <a:pt x="14949" y="48786"/>
                  </a:cubicBezTo>
                  <a:lnTo>
                    <a:pt x="14949" y="48786"/>
                  </a:lnTo>
                  <a:cubicBezTo>
                    <a:pt x="14920" y="48759"/>
                    <a:pt x="14891" y="48733"/>
                    <a:pt x="14863" y="48706"/>
                  </a:cubicBezTo>
                  <a:cubicBezTo>
                    <a:pt x="14708" y="48559"/>
                    <a:pt x="14561" y="48404"/>
                    <a:pt x="14417" y="48246"/>
                  </a:cubicBezTo>
                  <a:cubicBezTo>
                    <a:pt x="13541" y="47289"/>
                    <a:pt x="12856" y="46101"/>
                    <a:pt x="12578" y="44799"/>
                  </a:cubicBezTo>
                  <a:cubicBezTo>
                    <a:pt x="12337" y="43674"/>
                    <a:pt x="12370" y="42521"/>
                    <a:pt x="12647" y="41430"/>
                  </a:cubicBezTo>
                  <a:lnTo>
                    <a:pt x="12647" y="41430"/>
                  </a:lnTo>
                  <a:cubicBezTo>
                    <a:pt x="13099" y="41503"/>
                    <a:pt x="13561" y="41535"/>
                    <a:pt x="14025" y="41535"/>
                  </a:cubicBezTo>
                  <a:cubicBezTo>
                    <a:pt x="14196" y="41535"/>
                    <a:pt x="14367" y="41531"/>
                    <a:pt x="14538" y="41522"/>
                  </a:cubicBezTo>
                  <a:cubicBezTo>
                    <a:pt x="16157" y="41439"/>
                    <a:pt x="17828" y="40974"/>
                    <a:pt x="19248" y="40191"/>
                  </a:cubicBezTo>
                  <a:cubicBezTo>
                    <a:pt x="20278" y="39623"/>
                    <a:pt x="21519" y="38687"/>
                    <a:pt x="21438" y="37370"/>
                  </a:cubicBezTo>
                  <a:cubicBezTo>
                    <a:pt x="21372" y="36302"/>
                    <a:pt x="20462" y="35607"/>
                    <a:pt x="19582" y="35159"/>
                  </a:cubicBezTo>
                  <a:cubicBezTo>
                    <a:pt x="18782" y="34755"/>
                    <a:pt x="17912" y="34539"/>
                    <a:pt x="17024" y="34539"/>
                  </a:cubicBezTo>
                  <a:cubicBezTo>
                    <a:pt x="16859" y="34539"/>
                    <a:pt x="16694" y="34547"/>
                    <a:pt x="16529" y="34562"/>
                  </a:cubicBezTo>
                  <a:cubicBezTo>
                    <a:pt x="14628" y="34734"/>
                    <a:pt x="12934" y="36006"/>
                    <a:pt x="11867" y="37533"/>
                  </a:cubicBezTo>
                  <a:cubicBezTo>
                    <a:pt x="11486" y="38078"/>
                    <a:pt x="11171" y="38666"/>
                    <a:pt x="10927" y="39283"/>
                  </a:cubicBezTo>
                  <a:lnTo>
                    <a:pt x="10927" y="39283"/>
                  </a:lnTo>
                  <a:cubicBezTo>
                    <a:pt x="10913" y="39274"/>
                    <a:pt x="10898" y="39266"/>
                    <a:pt x="10884" y="39258"/>
                  </a:cubicBezTo>
                  <a:lnTo>
                    <a:pt x="10884" y="39258"/>
                  </a:lnTo>
                  <a:cubicBezTo>
                    <a:pt x="10805" y="39194"/>
                    <a:pt x="10716" y="39124"/>
                    <a:pt x="10632" y="39067"/>
                  </a:cubicBezTo>
                  <a:lnTo>
                    <a:pt x="10632" y="39067"/>
                  </a:lnTo>
                  <a:cubicBezTo>
                    <a:pt x="10730" y="39132"/>
                    <a:pt x="10768" y="39156"/>
                    <a:pt x="10773" y="39156"/>
                  </a:cubicBezTo>
                  <a:cubicBezTo>
                    <a:pt x="10783" y="39156"/>
                    <a:pt x="10623" y="39036"/>
                    <a:pt x="10557" y="38971"/>
                  </a:cubicBezTo>
                  <a:cubicBezTo>
                    <a:pt x="10551" y="38965"/>
                    <a:pt x="10545" y="38959"/>
                    <a:pt x="10540" y="38955"/>
                  </a:cubicBezTo>
                  <a:lnTo>
                    <a:pt x="10540" y="38955"/>
                  </a:lnTo>
                  <a:cubicBezTo>
                    <a:pt x="10533" y="38942"/>
                    <a:pt x="10524" y="38925"/>
                    <a:pt x="10511" y="38904"/>
                  </a:cubicBezTo>
                  <a:cubicBezTo>
                    <a:pt x="10481" y="38856"/>
                    <a:pt x="10390" y="38677"/>
                    <a:pt x="10384" y="38677"/>
                  </a:cubicBezTo>
                  <a:lnTo>
                    <a:pt x="10384" y="38677"/>
                  </a:lnTo>
                  <a:cubicBezTo>
                    <a:pt x="10382" y="38677"/>
                    <a:pt x="10392" y="38704"/>
                    <a:pt x="10425" y="38778"/>
                  </a:cubicBezTo>
                  <a:cubicBezTo>
                    <a:pt x="10375" y="38666"/>
                    <a:pt x="10322" y="38557"/>
                    <a:pt x="10281" y="38444"/>
                  </a:cubicBezTo>
                  <a:cubicBezTo>
                    <a:pt x="10263" y="38396"/>
                    <a:pt x="10247" y="38350"/>
                    <a:pt x="10231" y="38302"/>
                  </a:cubicBezTo>
                  <a:cubicBezTo>
                    <a:pt x="10224" y="38279"/>
                    <a:pt x="10219" y="38265"/>
                    <a:pt x="10216" y="38257"/>
                  </a:cubicBezTo>
                  <a:lnTo>
                    <a:pt x="10216" y="38257"/>
                  </a:lnTo>
                  <a:cubicBezTo>
                    <a:pt x="10213" y="38243"/>
                    <a:pt x="10210" y="38222"/>
                    <a:pt x="10204" y="38191"/>
                  </a:cubicBezTo>
                  <a:cubicBezTo>
                    <a:pt x="10161" y="37963"/>
                    <a:pt x="10131" y="37731"/>
                    <a:pt x="10113" y="37498"/>
                  </a:cubicBezTo>
                  <a:cubicBezTo>
                    <a:pt x="10109" y="37437"/>
                    <a:pt x="10105" y="37412"/>
                    <a:pt x="10102" y="37404"/>
                  </a:cubicBezTo>
                  <a:lnTo>
                    <a:pt x="10102" y="37404"/>
                  </a:lnTo>
                  <a:cubicBezTo>
                    <a:pt x="10105" y="37397"/>
                    <a:pt x="10111" y="37373"/>
                    <a:pt x="10119" y="37308"/>
                  </a:cubicBezTo>
                  <a:cubicBezTo>
                    <a:pt x="10135" y="37183"/>
                    <a:pt x="10151" y="37060"/>
                    <a:pt x="10177" y="36937"/>
                  </a:cubicBezTo>
                  <a:cubicBezTo>
                    <a:pt x="10287" y="36409"/>
                    <a:pt x="10437" y="36087"/>
                    <a:pt x="10667" y="35674"/>
                  </a:cubicBezTo>
                  <a:cubicBezTo>
                    <a:pt x="11890" y="33488"/>
                    <a:pt x="13912" y="31792"/>
                    <a:pt x="15633" y="30014"/>
                  </a:cubicBezTo>
                  <a:cubicBezTo>
                    <a:pt x="16970" y="28632"/>
                    <a:pt x="18959" y="26726"/>
                    <a:pt x="18729" y="24603"/>
                  </a:cubicBezTo>
                  <a:cubicBezTo>
                    <a:pt x="18673" y="24080"/>
                    <a:pt x="18455" y="23566"/>
                    <a:pt x="18158" y="23136"/>
                  </a:cubicBezTo>
                  <a:cubicBezTo>
                    <a:pt x="17990" y="22893"/>
                    <a:pt x="17799" y="22668"/>
                    <a:pt x="17588" y="22461"/>
                  </a:cubicBezTo>
                  <a:cubicBezTo>
                    <a:pt x="17529" y="22403"/>
                    <a:pt x="17338" y="22232"/>
                    <a:pt x="17261" y="22162"/>
                  </a:cubicBezTo>
                  <a:lnTo>
                    <a:pt x="17261" y="22162"/>
                  </a:lnTo>
                  <a:cubicBezTo>
                    <a:pt x="17099" y="22016"/>
                    <a:pt x="16938" y="21868"/>
                    <a:pt x="16764" y="21738"/>
                  </a:cubicBezTo>
                  <a:cubicBezTo>
                    <a:pt x="15822" y="21037"/>
                    <a:pt x="14720" y="20736"/>
                    <a:pt x="13579" y="20736"/>
                  </a:cubicBezTo>
                  <a:cubicBezTo>
                    <a:pt x="13382" y="20736"/>
                    <a:pt x="13184" y="20745"/>
                    <a:pt x="12985" y="20762"/>
                  </a:cubicBezTo>
                  <a:cubicBezTo>
                    <a:pt x="10516" y="20980"/>
                    <a:pt x="8273" y="22299"/>
                    <a:pt x="5785" y="22422"/>
                  </a:cubicBezTo>
                  <a:cubicBezTo>
                    <a:pt x="5771" y="22423"/>
                    <a:pt x="5759" y="22423"/>
                    <a:pt x="5749" y="22424"/>
                  </a:cubicBezTo>
                  <a:lnTo>
                    <a:pt x="5749" y="22424"/>
                  </a:lnTo>
                  <a:cubicBezTo>
                    <a:pt x="5666" y="22424"/>
                    <a:pt x="5584" y="22422"/>
                    <a:pt x="5501" y="22419"/>
                  </a:cubicBezTo>
                  <a:cubicBezTo>
                    <a:pt x="5373" y="22414"/>
                    <a:pt x="5247" y="22405"/>
                    <a:pt x="5119" y="22390"/>
                  </a:cubicBezTo>
                  <a:cubicBezTo>
                    <a:pt x="5049" y="22382"/>
                    <a:pt x="4980" y="22371"/>
                    <a:pt x="4910" y="22362"/>
                  </a:cubicBezTo>
                  <a:cubicBezTo>
                    <a:pt x="4892" y="22359"/>
                    <a:pt x="4878" y="22358"/>
                    <a:pt x="4865" y="22356"/>
                  </a:cubicBezTo>
                  <a:lnTo>
                    <a:pt x="4865" y="22356"/>
                  </a:lnTo>
                  <a:cubicBezTo>
                    <a:pt x="4721" y="22321"/>
                    <a:pt x="4582" y="22268"/>
                    <a:pt x="4437" y="22231"/>
                  </a:cubicBezTo>
                  <a:cubicBezTo>
                    <a:pt x="4429" y="22228"/>
                    <a:pt x="4422" y="22227"/>
                    <a:pt x="4415" y="22225"/>
                  </a:cubicBezTo>
                  <a:lnTo>
                    <a:pt x="4415" y="22225"/>
                  </a:lnTo>
                  <a:cubicBezTo>
                    <a:pt x="4356" y="22197"/>
                    <a:pt x="4298" y="22170"/>
                    <a:pt x="4241" y="22141"/>
                  </a:cubicBezTo>
                  <a:cubicBezTo>
                    <a:pt x="4189" y="22115"/>
                    <a:pt x="4140" y="22084"/>
                    <a:pt x="4087" y="22058"/>
                  </a:cubicBezTo>
                  <a:cubicBezTo>
                    <a:pt x="4082" y="22056"/>
                    <a:pt x="4077" y="22053"/>
                    <a:pt x="4073" y="22051"/>
                  </a:cubicBezTo>
                  <a:lnTo>
                    <a:pt x="4073" y="22051"/>
                  </a:lnTo>
                  <a:cubicBezTo>
                    <a:pt x="4068" y="22047"/>
                    <a:pt x="4064" y="22043"/>
                    <a:pt x="4058" y="22039"/>
                  </a:cubicBezTo>
                  <a:cubicBezTo>
                    <a:pt x="4018" y="22004"/>
                    <a:pt x="3859" y="21880"/>
                    <a:pt x="3808" y="21845"/>
                  </a:cubicBezTo>
                  <a:lnTo>
                    <a:pt x="3808" y="21845"/>
                  </a:lnTo>
                  <a:cubicBezTo>
                    <a:pt x="3771" y="21810"/>
                    <a:pt x="3728" y="21770"/>
                    <a:pt x="3726" y="21767"/>
                  </a:cubicBezTo>
                  <a:cubicBezTo>
                    <a:pt x="3654" y="21697"/>
                    <a:pt x="3589" y="21623"/>
                    <a:pt x="3522" y="21550"/>
                  </a:cubicBezTo>
                  <a:cubicBezTo>
                    <a:pt x="3508" y="21535"/>
                    <a:pt x="3497" y="21523"/>
                    <a:pt x="3487" y="21512"/>
                  </a:cubicBezTo>
                  <a:lnTo>
                    <a:pt x="3487" y="21512"/>
                  </a:lnTo>
                  <a:cubicBezTo>
                    <a:pt x="3484" y="21507"/>
                    <a:pt x="3479" y="21501"/>
                    <a:pt x="3474" y="21494"/>
                  </a:cubicBezTo>
                  <a:cubicBezTo>
                    <a:pt x="3419" y="21422"/>
                    <a:pt x="3365" y="21349"/>
                    <a:pt x="3314" y="21275"/>
                  </a:cubicBezTo>
                  <a:cubicBezTo>
                    <a:pt x="3205" y="21117"/>
                    <a:pt x="3102" y="20952"/>
                    <a:pt x="3007" y="20785"/>
                  </a:cubicBezTo>
                  <a:cubicBezTo>
                    <a:pt x="2931" y="20649"/>
                    <a:pt x="2868" y="20515"/>
                    <a:pt x="2779" y="20344"/>
                  </a:cubicBezTo>
                  <a:cubicBezTo>
                    <a:pt x="2748" y="20284"/>
                    <a:pt x="2728" y="20247"/>
                    <a:pt x="2717" y="20227"/>
                  </a:cubicBezTo>
                  <a:lnTo>
                    <a:pt x="2717" y="20227"/>
                  </a:lnTo>
                  <a:cubicBezTo>
                    <a:pt x="2679" y="20148"/>
                    <a:pt x="2641" y="20070"/>
                    <a:pt x="2605" y="19989"/>
                  </a:cubicBezTo>
                  <a:cubicBezTo>
                    <a:pt x="2351" y="19411"/>
                    <a:pt x="2266" y="19037"/>
                    <a:pt x="2194" y="18361"/>
                  </a:cubicBezTo>
                  <a:cubicBezTo>
                    <a:pt x="1887" y="15500"/>
                    <a:pt x="3049" y="12454"/>
                    <a:pt x="4320" y="9923"/>
                  </a:cubicBezTo>
                  <a:cubicBezTo>
                    <a:pt x="5638" y="7298"/>
                    <a:pt x="7329" y="4706"/>
                    <a:pt x="9493" y="2696"/>
                  </a:cubicBezTo>
                  <a:cubicBezTo>
                    <a:pt x="9857" y="2356"/>
                    <a:pt x="10252" y="2047"/>
                    <a:pt x="10671" y="1776"/>
                  </a:cubicBezTo>
                  <a:cubicBezTo>
                    <a:pt x="11456" y="1270"/>
                    <a:pt x="10251" y="1"/>
                    <a:pt x="9409" y="1"/>
                  </a:cubicBezTo>
                  <a:close/>
                </a:path>
              </a:pathLst>
            </a:custGeom>
            <a:solidFill>
              <a:srgbClr val="DE80D7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3" name="Google Shape;1063;p27"/>
            <p:cNvSpPr/>
            <p:nvPr/>
          </p:nvSpPr>
          <p:spPr>
            <a:xfrm>
              <a:off x="715099" y="-749742"/>
              <a:ext cx="748453" cy="1751944"/>
            </a:xfrm>
            <a:custGeom>
              <a:avLst/>
              <a:gdLst/>
              <a:ahLst/>
              <a:cxnLst/>
              <a:rect l="l" t="t" r="r" b="b"/>
              <a:pathLst>
                <a:path w="25831" h="60464" extrusionOk="0">
                  <a:moveTo>
                    <a:pt x="14353" y="21284"/>
                  </a:moveTo>
                  <a:cubicBezTo>
                    <a:pt x="14354" y="21284"/>
                    <a:pt x="14354" y="21284"/>
                    <a:pt x="14354" y="21284"/>
                  </a:cubicBezTo>
                  <a:cubicBezTo>
                    <a:pt x="14354" y="21284"/>
                    <a:pt x="14354" y="21284"/>
                    <a:pt x="14353" y="21284"/>
                  </a:cubicBezTo>
                  <a:close/>
                  <a:moveTo>
                    <a:pt x="14972" y="22124"/>
                  </a:moveTo>
                  <a:cubicBezTo>
                    <a:pt x="14973" y="22126"/>
                    <a:pt x="14974" y="22128"/>
                    <a:pt x="14974" y="22130"/>
                  </a:cubicBezTo>
                  <a:lnTo>
                    <a:pt x="14974" y="22130"/>
                  </a:lnTo>
                  <a:cubicBezTo>
                    <a:pt x="14974" y="22128"/>
                    <a:pt x="14973" y="22126"/>
                    <a:pt x="14972" y="22124"/>
                  </a:cubicBezTo>
                  <a:close/>
                  <a:moveTo>
                    <a:pt x="14144" y="21194"/>
                  </a:moveTo>
                  <a:cubicBezTo>
                    <a:pt x="14170" y="21203"/>
                    <a:pt x="14227" y="21221"/>
                    <a:pt x="14276" y="21236"/>
                  </a:cubicBezTo>
                  <a:lnTo>
                    <a:pt x="14276" y="21236"/>
                  </a:lnTo>
                  <a:cubicBezTo>
                    <a:pt x="14312" y="21272"/>
                    <a:pt x="14362" y="21305"/>
                    <a:pt x="14404" y="21335"/>
                  </a:cubicBezTo>
                  <a:cubicBezTo>
                    <a:pt x="14411" y="21341"/>
                    <a:pt x="14417" y="21345"/>
                    <a:pt x="14421" y="21347"/>
                  </a:cubicBezTo>
                  <a:lnTo>
                    <a:pt x="14421" y="21347"/>
                  </a:lnTo>
                  <a:cubicBezTo>
                    <a:pt x="14423" y="21349"/>
                    <a:pt x="14425" y="21352"/>
                    <a:pt x="14428" y="21354"/>
                  </a:cubicBezTo>
                  <a:cubicBezTo>
                    <a:pt x="14614" y="21565"/>
                    <a:pt x="14726" y="21709"/>
                    <a:pt x="14822" y="21872"/>
                  </a:cubicBezTo>
                  <a:cubicBezTo>
                    <a:pt x="14873" y="21958"/>
                    <a:pt x="14921" y="22046"/>
                    <a:pt x="14971" y="22134"/>
                  </a:cubicBezTo>
                  <a:cubicBezTo>
                    <a:pt x="14977" y="22145"/>
                    <a:pt x="14986" y="22167"/>
                    <a:pt x="14994" y="22184"/>
                  </a:cubicBezTo>
                  <a:lnTo>
                    <a:pt x="14994" y="22184"/>
                  </a:lnTo>
                  <a:cubicBezTo>
                    <a:pt x="15007" y="22225"/>
                    <a:pt x="15019" y="22267"/>
                    <a:pt x="15030" y="22308"/>
                  </a:cubicBezTo>
                  <a:cubicBezTo>
                    <a:pt x="15054" y="22396"/>
                    <a:pt x="15071" y="22485"/>
                    <a:pt x="15086" y="22573"/>
                  </a:cubicBezTo>
                  <a:cubicBezTo>
                    <a:pt x="15088" y="22587"/>
                    <a:pt x="15091" y="22624"/>
                    <a:pt x="15093" y="22643"/>
                  </a:cubicBezTo>
                  <a:lnTo>
                    <a:pt x="15093" y="22643"/>
                  </a:lnTo>
                  <a:cubicBezTo>
                    <a:pt x="15094" y="22677"/>
                    <a:pt x="15095" y="22713"/>
                    <a:pt x="15094" y="22746"/>
                  </a:cubicBezTo>
                  <a:cubicBezTo>
                    <a:pt x="15087" y="22963"/>
                    <a:pt x="15062" y="23180"/>
                    <a:pt x="15017" y="23393"/>
                  </a:cubicBezTo>
                  <a:cubicBezTo>
                    <a:pt x="14942" y="23741"/>
                    <a:pt x="14761" y="24150"/>
                    <a:pt x="14549" y="24538"/>
                  </a:cubicBezTo>
                  <a:cubicBezTo>
                    <a:pt x="13546" y="26367"/>
                    <a:pt x="11836" y="27877"/>
                    <a:pt x="10089" y="28978"/>
                  </a:cubicBezTo>
                  <a:cubicBezTo>
                    <a:pt x="9781" y="29172"/>
                    <a:pt x="9606" y="29280"/>
                    <a:pt x="9368" y="29395"/>
                  </a:cubicBezTo>
                  <a:lnTo>
                    <a:pt x="9368" y="29395"/>
                  </a:lnTo>
                  <a:cubicBezTo>
                    <a:pt x="9239" y="28649"/>
                    <a:pt x="9206" y="27758"/>
                    <a:pt x="9386" y="26920"/>
                  </a:cubicBezTo>
                  <a:cubicBezTo>
                    <a:pt x="9414" y="26780"/>
                    <a:pt x="9453" y="26641"/>
                    <a:pt x="9499" y="26505"/>
                  </a:cubicBezTo>
                  <a:cubicBezTo>
                    <a:pt x="9574" y="26289"/>
                    <a:pt x="9657" y="26075"/>
                    <a:pt x="9748" y="25864"/>
                  </a:cubicBezTo>
                  <a:cubicBezTo>
                    <a:pt x="9946" y="25406"/>
                    <a:pt x="10175" y="24960"/>
                    <a:pt x="10431" y="24529"/>
                  </a:cubicBezTo>
                  <a:cubicBezTo>
                    <a:pt x="10950" y="23648"/>
                    <a:pt x="11550" y="22826"/>
                    <a:pt x="12309" y="22147"/>
                  </a:cubicBezTo>
                  <a:cubicBezTo>
                    <a:pt x="12471" y="22001"/>
                    <a:pt x="12640" y="21864"/>
                    <a:pt x="12817" y="21735"/>
                  </a:cubicBezTo>
                  <a:cubicBezTo>
                    <a:pt x="12913" y="21666"/>
                    <a:pt x="13012" y="21600"/>
                    <a:pt x="13113" y="21537"/>
                  </a:cubicBezTo>
                  <a:cubicBezTo>
                    <a:pt x="13258" y="21444"/>
                    <a:pt x="13201" y="21477"/>
                    <a:pt x="13292" y="21434"/>
                  </a:cubicBezTo>
                  <a:cubicBezTo>
                    <a:pt x="13474" y="21350"/>
                    <a:pt x="13662" y="21279"/>
                    <a:pt x="13857" y="21227"/>
                  </a:cubicBezTo>
                  <a:cubicBezTo>
                    <a:pt x="13862" y="21225"/>
                    <a:pt x="13866" y="21224"/>
                    <a:pt x="13869" y="21223"/>
                  </a:cubicBezTo>
                  <a:lnTo>
                    <a:pt x="13869" y="21223"/>
                  </a:lnTo>
                  <a:cubicBezTo>
                    <a:pt x="13898" y="21219"/>
                    <a:pt x="13928" y="21214"/>
                    <a:pt x="13956" y="21212"/>
                  </a:cubicBezTo>
                  <a:cubicBezTo>
                    <a:pt x="14002" y="21209"/>
                    <a:pt x="14060" y="21209"/>
                    <a:pt x="14106" y="21201"/>
                  </a:cubicBezTo>
                  <a:lnTo>
                    <a:pt x="14106" y="21201"/>
                  </a:lnTo>
                  <a:cubicBezTo>
                    <a:pt x="14186" y="21216"/>
                    <a:pt x="14246" y="21232"/>
                    <a:pt x="14250" y="21232"/>
                  </a:cubicBezTo>
                  <a:cubicBezTo>
                    <a:pt x="14254" y="21232"/>
                    <a:pt x="14224" y="21222"/>
                    <a:pt x="14144" y="21194"/>
                  </a:cubicBezTo>
                  <a:lnTo>
                    <a:pt x="14144" y="21194"/>
                  </a:lnTo>
                  <a:cubicBezTo>
                    <a:pt x="14144" y="21194"/>
                    <a:pt x="14144" y="21194"/>
                    <a:pt x="14144" y="21194"/>
                  </a:cubicBezTo>
                  <a:close/>
                  <a:moveTo>
                    <a:pt x="4782" y="29721"/>
                  </a:moveTo>
                  <a:cubicBezTo>
                    <a:pt x="4783" y="29721"/>
                    <a:pt x="4784" y="29721"/>
                    <a:pt x="4786" y="29722"/>
                  </a:cubicBezTo>
                  <a:lnTo>
                    <a:pt x="4786" y="29722"/>
                  </a:lnTo>
                  <a:cubicBezTo>
                    <a:pt x="4784" y="29721"/>
                    <a:pt x="4783" y="29721"/>
                    <a:pt x="4782" y="29721"/>
                  </a:cubicBezTo>
                  <a:close/>
                  <a:moveTo>
                    <a:pt x="4807" y="29729"/>
                  </a:moveTo>
                  <a:cubicBezTo>
                    <a:pt x="4858" y="29748"/>
                    <a:pt x="4915" y="29780"/>
                    <a:pt x="4910" y="29780"/>
                  </a:cubicBezTo>
                  <a:cubicBezTo>
                    <a:pt x="4907" y="29780"/>
                    <a:pt x="4879" y="29767"/>
                    <a:pt x="4807" y="29729"/>
                  </a:cubicBezTo>
                  <a:close/>
                  <a:moveTo>
                    <a:pt x="17346" y="35867"/>
                  </a:moveTo>
                  <a:cubicBezTo>
                    <a:pt x="17350" y="35867"/>
                    <a:pt x="17373" y="35889"/>
                    <a:pt x="17429" y="35954"/>
                  </a:cubicBezTo>
                  <a:lnTo>
                    <a:pt x="17429" y="35954"/>
                  </a:lnTo>
                  <a:cubicBezTo>
                    <a:pt x="17385" y="35925"/>
                    <a:pt x="17339" y="35867"/>
                    <a:pt x="17346" y="35867"/>
                  </a:cubicBezTo>
                  <a:close/>
                  <a:moveTo>
                    <a:pt x="17569" y="36120"/>
                  </a:moveTo>
                  <a:cubicBezTo>
                    <a:pt x="17608" y="36168"/>
                    <a:pt x="17629" y="36219"/>
                    <a:pt x="17630" y="36232"/>
                  </a:cubicBezTo>
                  <a:lnTo>
                    <a:pt x="17630" y="36232"/>
                  </a:lnTo>
                  <a:cubicBezTo>
                    <a:pt x="17607" y="36195"/>
                    <a:pt x="17586" y="36158"/>
                    <a:pt x="17569" y="36120"/>
                  </a:cubicBezTo>
                  <a:close/>
                  <a:moveTo>
                    <a:pt x="17781" y="36484"/>
                  </a:moveTo>
                  <a:lnTo>
                    <a:pt x="17781" y="36484"/>
                  </a:lnTo>
                  <a:cubicBezTo>
                    <a:pt x="17785" y="36496"/>
                    <a:pt x="17789" y="36508"/>
                    <a:pt x="17793" y="36519"/>
                  </a:cubicBezTo>
                  <a:lnTo>
                    <a:pt x="17793" y="36519"/>
                  </a:lnTo>
                  <a:cubicBezTo>
                    <a:pt x="17789" y="36509"/>
                    <a:pt x="17785" y="36497"/>
                    <a:pt x="17781" y="36484"/>
                  </a:cubicBezTo>
                  <a:close/>
                  <a:moveTo>
                    <a:pt x="17796" y="36527"/>
                  </a:moveTo>
                  <a:cubicBezTo>
                    <a:pt x="17809" y="36560"/>
                    <a:pt x="17817" y="36584"/>
                    <a:pt x="17817" y="36584"/>
                  </a:cubicBezTo>
                  <a:cubicBezTo>
                    <a:pt x="17816" y="36584"/>
                    <a:pt x="17810" y="36567"/>
                    <a:pt x="17796" y="36527"/>
                  </a:cubicBezTo>
                  <a:close/>
                  <a:moveTo>
                    <a:pt x="17985" y="37409"/>
                  </a:moveTo>
                  <a:cubicBezTo>
                    <a:pt x="17985" y="37411"/>
                    <a:pt x="17985" y="37413"/>
                    <a:pt x="17985" y="37414"/>
                  </a:cubicBezTo>
                  <a:cubicBezTo>
                    <a:pt x="17985" y="37413"/>
                    <a:pt x="17985" y="37411"/>
                    <a:pt x="17985" y="37409"/>
                  </a:cubicBezTo>
                  <a:close/>
                  <a:moveTo>
                    <a:pt x="9734" y="1"/>
                  </a:moveTo>
                  <a:cubicBezTo>
                    <a:pt x="9543" y="1"/>
                    <a:pt x="9367" y="52"/>
                    <a:pt x="9231" y="170"/>
                  </a:cubicBezTo>
                  <a:lnTo>
                    <a:pt x="9231" y="173"/>
                  </a:lnTo>
                  <a:cubicBezTo>
                    <a:pt x="8296" y="981"/>
                    <a:pt x="7563" y="2042"/>
                    <a:pt x="6908" y="3084"/>
                  </a:cubicBezTo>
                  <a:cubicBezTo>
                    <a:pt x="6018" y="4499"/>
                    <a:pt x="5258" y="5999"/>
                    <a:pt x="4569" y="7521"/>
                  </a:cubicBezTo>
                  <a:cubicBezTo>
                    <a:pt x="2968" y="11066"/>
                    <a:pt x="1706" y="14822"/>
                    <a:pt x="986" y="18648"/>
                  </a:cubicBezTo>
                  <a:cubicBezTo>
                    <a:pt x="401" y="21749"/>
                    <a:pt x="0" y="25390"/>
                    <a:pt x="1411" y="28336"/>
                  </a:cubicBezTo>
                  <a:cubicBezTo>
                    <a:pt x="2074" y="29719"/>
                    <a:pt x="3230" y="30775"/>
                    <a:pt x="4652" y="31339"/>
                  </a:cubicBezTo>
                  <a:cubicBezTo>
                    <a:pt x="5448" y="31655"/>
                    <a:pt x="6286" y="31781"/>
                    <a:pt x="7129" y="31781"/>
                  </a:cubicBezTo>
                  <a:cubicBezTo>
                    <a:pt x="7534" y="31781"/>
                    <a:pt x="7940" y="31752"/>
                    <a:pt x="8343" y="31701"/>
                  </a:cubicBezTo>
                  <a:lnTo>
                    <a:pt x="8343" y="31701"/>
                  </a:lnTo>
                  <a:cubicBezTo>
                    <a:pt x="8977" y="32515"/>
                    <a:pt x="9817" y="33157"/>
                    <a:pt x="10776" y="33606"/>
                  </a:cubicBezTo>
                  <a:cubicBezTo>
                    <a:pt x="12086" y="34221"/>
                    <a:pt x="13477" y="34524"/>
                    <a:pt x="14870" y="34884"/>
                  </a:cubicBezTo>
                  <a:cubicBezTo>
                    <a:pt x="15477" y="35042"/>
                    <a:pt x="16061" y="35238"/>
                    <a:pt x="16650" y="35451"/>
                  </a:cubicBezTo>
                  <a:lnTo>
                    <a:pt x="16650" y="35451"/>
                  </a:lnTo>
                  <a:cubicBezTo>
                    <a:pt x="16700" y="35476"/>
                    <a:pt x="16752" y="35500"/>
                    <a:pt x="16803" y="35526"/>
                  </a:cubicBezTo>
                  <a:cubicBezTo>
                    <a:pt x="16925" y="35588"/>
                    <a:pt x="17039" y="35663"/>
                    <a:pt x="17158" y="35729"/>
                  </a:cubicBezTo>
                  <a:lnTo>
                    <a:pt x="17158" y="35729"/>
                  </a:lnTo>
                  <a:cubicBezTo>
                    <a:pt x="17208" y="35769"/>
                    <a:pt x="17259" y="35806"/>
                    <a:pt x="17308" y="35846"/>
                  </a:cubicBezTo>
                  <a:cubicBezTo>
                    <a:pt x="17345" y="35876"/>
                    <a:pt x="17387" y="35928"/>
                    <a:pt x="17430" y="35955"/>
                  </a:cubicBezTo>
                  <a:lnTo>
                    <a:pt x="17430" y="35955"/>
                  </a:lnTo>
                  <a:cubicBezTo>
                    <a:pt x="17473" y="36007"/>
                    <a:pt x="17517" y="36058"/>
                    <a:pt x="17560" y="36109"/>
                  </a:cubicBezTo>
                  <a:cubicBezTo>
                    <a:pt x="17563" y="36112"/>
                    <a:pt x="17566" y="36116"/>
                    <a:pt x="17569" y="36119"/>
                  </a:cubicBezTo>
                  <a:lnTo>
                    <a:pt x="17569" y="36119"/>
                  </a:lnTo>
                  <a:cubicBezTo>
                    <a:pt x="17565" y="36111"/>
                    <a:pt x="17562" y="36103"/>
                    <a:pt x="17559" y="36095"/>
                  </a:cubicBezTo>
                  <a:lnTo>
                    <a:pt x="17559" y="36095"/>
                  </a:lnTo>
                  <a:cubicBezTo>
                    <a:pt x="17562" y="36103"/>
                    <a:pt x="17566" y="36112"/>
                    <a:pt x="17569" y="36120"/>
                  </a:cubicBezTo>
                  <a:lnTo>
                    <a:pt x="17569" y="36120"/>
                  </a:lnTo>
                  <a:cubicBezTo>
                    <a:pt x="17569" y="36120"/>
                    <a:pt x="17569" y="36119"/>
                    <a:pt x="17569" y="36119"/>
                  </a:cubicBezTo>
                  <a:lnTo>
                    <a:pt x="17569" y="36119"/>
                  </a:lnTo>
                  <a:cubicBezTo>
                    <a:pt x="17604" y="36204"/>
                    <a:pt x="17623" y="36235"/>
                    <a:pt x="17628" y="36235"/>
                  </a:cubicBezTo>
                  <a:cubicBezTo>
                    <a:pt x="17629" y="36235"/>
                    <a:pt x="17630" y="36234"/>
                    <a:pt x="17630" y="36232"/>
                  </a:cubicBezTo>
                  <a:lnTo>
                    <a:pt x="17630" y="36232"/>
                  </a:lnTo>
                  <a:cubicBezTo>
                    <a:pt x="17675" y="36308"/>
                    <a:pt x="17727" y="36383"/>
                    <a:pt x="17765" y="36459"/>
                  </a:cubicBezTo>
                  <a:cubicBezTo>
                    <a:pt x="17777" y="36483"/>
                    <a:pt x="17787" y="36507"/>
                    <a:pt x="17796" y="36527"/>
                  </a:cubicBezTo>
                  <a:lnTo>
                    <a:pt x="17796" y="36527"/>
                  </a:lnTo>
                  <a:cubicBezTo>
                    <a:pt x="17815" y="36584"/>
                    <a:pt x="17835" y="36640"/>
                    <a:pt x="17851" y="36697"/>
                  </a:cubicBezTo>
                  <a:cubicBezTo>
                    <a:pt x="17896" y="36849"/>
                    <a:pt x="17931" y="37004"/>
                    <a:pt x="17955" y="37162"/>
                  </a:cubicBezTo>
                  <a:cubicBezTo>
                    <a:pt x="17965" y="37227"/>
                    <a:pt x="17973" y="37294"/>
                    <a:pt x="17980" y="37360"/>
                  </a:cubicBezTo>
                  <a:lnTo>
                    <a:pt x="17980" y="37360"/>
                  </a:lnTo>
                  <a:cubicBezTo>
                    <a:pt x="17978" y="37345"/>
                    <a:pt x="17977" y="37339"/>
                    <a:pt x="17977" y="37339"/>
                  </a:cubicBezTo>
                  <a:lnTo>
                    <a:pt x="17977" y="37339"/>
                  </a:lnTo>
                  <a:cubicBezTo>
                    <a:pt x="17975" y="37339"/>
                    <a:pt x="17986" y="37489"/>
                    <a:pt x="17988" y="37531"/>
                  </a:cubicBezTo>
                  <a:cubicBezTo>
                    <a:pt x="17992" y="37739"/>
                    <a:pt x="17985" y="37945"/>
                    <a:pt x="17968" y="38152"/>
                  </a:cubicBezTo>
                  <a:cubicBezTo>
                    <a:pt x="17926" y="38613"/>
                    <a:pt x="17849" y="39068"/>
                    <a:pt x="17738" y="39517"/>
                  </a:cubicBezTo>
                  <a:cubicBezTo>
                    <a:pt x="17100" y="42140"/>
                    <a:pt x="15452" y="44289"/>
                    <a:pt x="14164" y="46616"/>
                  </a:cubicBezTo>
                  <a:cubicBezTo>
                    <a:pt x="12796" y="49087"/>
                    <a:pt x="11733" y="51966"/>
                    <a:pt x="13044" y="54692"/>
                  </a:cubicBezTo>
                  <a:cubicBezTo>
                    <a:pt x="13768" y="56195"/>
                    <a:pt x="15054" y="57465"/>
                    <a:pt x="16581" y="58131"/>
                  </a:cubicBezTo>
                  <a:cubicBezTo>
                    <a:pt x="17907" y="58709"/>
                    <a:pt x="19330" y="58799"/>
                    <a:pt x="20752" y="58927"/>
                  </a:cubicBezTo>
                  <a:cubicBezTo>
                    <a:pt x="21083" y="58957"/>
                    <a:pt x="21414" y="58992"/>
                    <a:pt x="21743" y="59042"/>
                  </a:cubicBezTo>
                  <a:cubicBezTo>
                    <a:pt x="22019" y="59083"/>
                    <a:pt x="22345" y="59149"/>
                    <a:pt x="22477" y="59189"/>
                  </a:cubicBezTo>
                  <a:cubicBezTo>
                    <a:pt x="22634" y="59235"/>
                    <a:pt x="22787" y="59288"/>
                    <a:pt x="22941" y="59344"/>
                  </a:cubicBezTo>
                  <a:cubicBezTo>
                    <a:pt x="22960" y="59350"/>
                    <a:pt x="23053" y="59392"/>
                    <a:pt x="23056" y="59392"/>
                  </a:cubicBezTo>
                  <a:cubicBezTo>
                    <a:pt x="23056" y="59392"/>
                    <a:pt x="23056" y="59392"/>
                    <a:pt x="23056" y="59392"/>
                  </a:cubicBezTo>
                  <a:lnTo>
                    <a:pt x="23056" y="59392"/>
                  </a:lnTo>
                  <a:cubicBezTo>
                    <a:pt x="23108" y="59417"/>
                    <a:pt x="23159" y="59443"/>
                    <a:pt x="23209" y="59471"/>
                  </a:cubicBezTo>
                  <a:cubicBezTo>
                    <a:pt x="23396" y="59570"/>
                    <a:pt x="23589" y="59687"/>
                    <a:pt x="23771" y="59864"/>
                  </a:cubicBezTo>
                  <a:cubicBezTo>
                    <a:pt x="24085" y="60168"/>
                    <a:pt x="24534" y="60464"/>
                    <a:pt x="24991" y="60464"/>
                  </a:cubicBezTo>
                  <a:cubicBezTo>
                    <a:pt x="25105" y="60464"/>
                    <a:pt x="25219" y="60445"/>
                    <a:pt x="25332" y="60404"/>
                  </a:cubicBezTo>
                  <a:cubicBezTo>
                    <a:pt x="25831" y="60222"/>
                    <a:pt x="25805" y="59609"/>
                    <a:pt x="25462" y="59276"/>
                  </a:cubicBezTo>
                  <a:cubicBezTo>
                    <a:pt x="24319" y="58168"/>
                    <a:pt x="22955" y="57554"/>
                    <a:pt x="21386" y="57310"/>
                  </a:cubicBezTo>
                  <a:cubicBezTo>
                    <a:pt x="20177" y="57120"/>
                    <a:pt x="18802" y="57152"/>
                    <a:pt x="17685" y="56867"/>
                  </a:cubicBezTo>
                  <a:cubicBezTo>
                    <a:pt x="17163" y="56735"/>
                    <a:pt x="16720" y="56542"/>
                    <a:pt x="16335" y="56232"/>
                  </a:cubicBezTo>
                  <a:cubicBezTo>
                    <a:pt x="15864" y="55850"/>
                    <a:pt x="15431" y="55292"/>
                    <a:pt x="15132" y="54724"/>
                  </a:cubicBezTo>
                  <a:cubicBezTo>
                    <a:pt x="14560" y="53634"/>
                    <a:pt x="14539" y="52407"/>
                    <a:pt x="14801" y="51227"/>
                  </a:cubicBezTo>
                  <a:cubicBezTo>
                    <a:pt x="15392" y="48554"/>
                    <a:pt x="17202" y="46265"/>
                    <a:pt x="18517" y="43918"/>
                  </a:cubicBezTo>
                  <a:cubicBezTo>
                    <a:pt x="19477" y="42204"/>
                    <a:pt x="20305" y="40076"/>
                    <a:pt x="20188" y="38069"/>
                  </a:cubicBezTo>
                  <a:cubicBezTo>
                    <a:pt x="20097" y="36493"/>
                    <a:pt x="19294" y="35274"/>
                    <a:pt x="17977" y="34429"/>
                  </a:cubicBezTo>
                  <a:cubicBezTo>
                    <a:pt x="16899" y="33737"/>
                    <a:pt x="15619" y="33424"/>
                    <a:pt x="14391" y="33120"/>
                  </a:cubicBezTo>
                  <a:cubicBezTo>
                    <a:pt x="13766" y="32965"/>
                    <a:pt x="13142" y="32815"/>
                    <a:pt x="12528" y="32623"/>
                  </a:cubicBezTo>
                  <a:cubicBezTo>
                    <a:pt x="12220" y="32528"/>
                    <a:pt x="11915" y="32422"/>
                    <a:pt x="11616" y="32301"/>
                  </a:cubicBezTo>
                  <a:cubicBezTo>
                    <a:pt x="11582" y="32287"/>
                    <a:pt x="11538" y="32274"/>
                    <a:pt x="11497" y="32258"/>
                  </a:cubicBezTo>
                  <a:lnTo>
                    <a:pt x="11497" y="32258"/>
                  </a:lnTo>
                  <a:cubicBezTo>
                    <a:pt x="11475" y="32243"/>
                    <a:pt x="11451" y="32229"/>
                    <a:pt x="11429" y="32218"/>
                  </a:cubicBezTo>
                  <a:cubicBezTo>
                    <a:pt x="11285" y="32144"/>
                    <a:pt x="11140" y="32072"/>
                    <a:pt x="11001" y="31991"/>
                  </a:cubicBezTo>
                  <a:cubicBezTo>
                    <a:pt x="10944" y="31958"/>
                    <a:pt x="10888" y="31922"/>
                    <a:pt x="10831" y="31890"/>
                  </a:cubicBezTo>
                  <a:lnTo>
                    <a:pt x="10831" y="31890"/>
                  </a:lnTo>
                  <a:cubicBezTo>
                    <a:pt x="10713" y="31800"/>
                    <a:pt x="10593" y="31716"/>
                    <a:pt x="10480" y="31620"/>
                  </a:cubicBezTo>
                  <a:cubicBezTo>
                    <a:pt x="10448" y="31593"/>
                    <a:pt x="10416" y="31564"/>
                    <a:pt x="10384" y="31535"/>
                  </a:cubicBezTo>
                  <a:lnTo>
                    <a:pt x="10384" y="31535"/>
                  </a:lnTo>
                  <a:cubicBezTo>
                    <a:pt x="10399" y="31550"/>
                    <a:pt x="10405" y="31557"/>
                    <a:pt x="10404" y="31557"/>
                  </a:cubicBezTo>
                  <a:cubicBezTo>
                    <a:pt x="10401" y="31557"/>
                    <a:pt x="10378" y="31537"/>
                    <a:pt x="10337" y="31493"/>
                  </a:cubicBezTo>
                  <a:lnTo>
                    <a:pt x="10337" y="31493"/>
                  </a:lnTo>
                  <a:cubicBezTo>
                    <a:pt x="10353" y="31507"/>
                    <a:pt x="10368" y="31521"/>
                    <a:pt x="10384" y="31535"/>
                  </a:cubicBezTo>
                  <a:lnTo>
                    <a:pt x="10384" y="31535"/>
                  </a:lnTo>
                  <a:cubicBezTo>
                    <a:pt x="10372" y="31524"/>
                    <a:pt x="10356" y="31508"/>
                    <a:pt x="10333" y="31489"/>
                  </a:cubicBezTo>
                  <a:lnTo>
                    <a:pt x="10333" y="31489"/>
                  </a:lnTo>
                  <a:cubicBezTo>
                    <a:pt x="10335" y="31490"/>
                    <a:pt x="10336" y="31491"/>
                    <a:pt x="10337" y="31493"/>
                  </a:cubicBezTo>
                  <a:lnTo>
                    <a:pt x="10337" y="31493"/>
                  </a:lnTo>
                  <a:cubicBezTo>
                    <a:pt x="10324" y="31482"/>
                    <a:pt x="10312" y="31471"/>
                    <a:pt x="10300" y="31460"/>
                  </a:cubicBezTo>
                  <a:lnTo>
                    <a:pt x="10300" y="31460"/>
                  </a:lnTo>
                  <a:cubicBezTo>
                    <a:pt x="10312" y="31471"/>
                    <a:pt x="10323" y="31480"/>
                    <a:pt x="10333" y="31489"/>
                  </a:cubicBezTo>
                  <a:lnTo>
                    <a:pt x="10333" y="31489"/>
                  </a:lnTo>
                  <a:cubicBezTo>
                    <a:pt x="10329" y="31485"/>
                    <a:pt x="10325" y="31480"/>
                    <a:pt x="10320" y="31475"/>
                  </a:cubicBezTo>
                  <a:cubicBezTo>
                    <a:pt x="10275" y="31425"/>
                    <a:pt x="10232" y="31374"/>
                    <a:pt x="10190" y="31324"/>
                  </a:cubicBezTo>
                  <a:lnTo>
                    <a:pt x="10190" y="31324"/>
                  </a:lnTo>
                  <a:cubicBezTo>
                    <a:pt x="10339" y="31271"/>
                    <a:pt x="10485" y="31210"/>
                    <a:pt x="10629" y="31144"/>
                  </a:cubicBezTo>
                  <a:cubicBezTo>
                    <a:pt x="11084" y="30932"/>
                    <a:pt x="11526" y="30690"/>
                    <a:pt x="11948" y="30417"/>
                  </a:cubicBezTo>
                  <a:cubicBezTo>
                    <a:pt x="12907" y="29809"/>
                    <a:pt x="13797" y="29083"/>
                    <a:pt x="14600" y="28281"/>
                  </a:cubicBezTo>
                  <a:cubicBezTo>
                    <a:pt x="15988" y="26898"/>
                    <a:pt x="17752" y="24786"/>
                    <a:pt x="17218" y="22656"/>
                  </a:cubicBezTo>
                  <a:cubicBezTo>
                    <a:pt x="16773" y="20878"/>
                    <a:pt x="15040" y="19461"/>
                    <a:pt x="13254" y="19461"/>
                  </a:cubicBezTo>
                  <a:cubicBezTo>
                    <a:pt x="12761" y="19461"/>
                    <a:pt x="12264" y="19568"/>
                    <a:pt x="11788" y="19806"/>
                  </a:cubicBezTo>
                  <a:cubicBezTo>
                    <a:pt x="9881" y="20762"/>
                    <a:pt x="8485" y="22808"/>
                    <a:pt x="7660" y="24724"/>
                  </a:cubicBezTo>
                  <a:cubicBezTo>
                    <a:pt x="6966" y="26337"/>
                    <a:pt x="6845" y="28259"/>
                    <a:pt x="7404" y="29942"/>
                  </a:cubicBezTo>
                  <a:lnTo>
                    <a:pt x="7404" y="29942"/>
                  </a:lnTo>
                  <a:cubicBezTo>
                    <a:pt x="7265" y="29960"/>
                    <a:pt x="7126" y="29976"/>
                    <a:pt x="6988" y="29987"/>
                  </a:cubicBezTo>
                  <a:cubicBezTo>
                    <a:pt x="6817" y="30002"/>
                    <a:pt x="6646" y="30011"/>
                    <a:pt x="6475" y="30016"/>
                  </a:cubicBezTo>
                  <a:cubicBezTo>
                    <a:pt x="6454" y="30017"/>
                    <a:pt x="6432" y="30017"/>
                    <a:pt x="6411" y="30017"/>
                  </a:cubicBezTo>
                  <a:cubicBezTo>
                    <a:pt x="6373" y="30017"/>
                    <a:pt x="6336" y="30016"/>
                    <a:pt x="6298" y="30016"/>
                  </a:cubicBezTo>
                  <a:cubicBezTo>
                    <a:pt x="6263" y="30016"/>
                    <a:pt x="6229" y="30017"/>
                    <a:pt x="6194" y="30018"/>
                  </a:cubicBezTo>
                  <a:cubicBezTo>
                    <a:pt x="6185" y="30018"/>
                    <a:pt x="6178" y="30018"/>
                    <a:pt x="6172" y="30019"/>
                  </a:cubicBezTo>
                  <a:lnTo>
                    <a:pt x="6172" y="30019"/>
                  </a:lnTo>
                  <a:cubicBezTo>
                    <a:pt x="6159" y="30018"/>
                    <a:pt x="6143" y="30016"/>
                    <a:pt x="6124" y="30015"/>
                  </a:cubicBezTo>
                  <a:cubicBezTo>
                    <a:pt x="5962" y="30000"/>
                    <a:pt x="5801" y="29986"/>
                    <a:pt x="5641" y="29962"/>
                  </a:cubicBezTo>
                  <a:cubicBezTo>
                    <a:pt x="5569" y="29952"/>
                    <a:pt x="5497" y="29938"/>
                    <a:pt x="5425" y="29927"/>
                  </a:cubicBezTo>
                  <a:cubicBezTo>
                    <a:pt x="5404" y="29922"/>
                    <a:pt x="5383" y="29917"/>
                    <a:pt x="5361" y="29912"/>
                  </a:cubicBezTo>
                  <a:lnTo>
                    <a:pt x="5361" y="29912"/>
                  </a:lnTo>
                  <a:cubicBezTo>
                    <a:pt x="5235" y="29864"/>
                    <a:pt x="5095" y="29839"/>
                    <a:pt x="4967" y="29793"/>
                  </a:cubicBezTo>
                  <a:cubicBezTo>
                    <a:pt x="4912" y="29773"/>
                    <a:pt x="4859" y="29746"/>
                    <a:pt x="4805" y="29728"/>
                  </a:cubicBezTo>
                  <a:lnTo>
                    <a:pt x="4805" y="29728"/>
                  </a:lnTo>
                  <a:cubicBezTo>
                    <a:pt x="4801" y="29726"/>
                    <a:pt x="4796" y="29723"/>
                    <a:pt x="4791" y="29721"/>
                  </a:cubicBezTo>
                  <a:cubicBezTo>
                    <a:pt x="4681" y="29662"/>
                    <a:pt x="4573" y="29589"/>
                    <a:pt x="4462" y="29533"/>
                  </a:cubicBezTo>
                  <a:lnTo>
                    <a:pt x="4462" y="29533"/>
                  </a:lnTo>
                  <a:cubicBezTo>
                    <a:pt x="4409" y="29493"/>
                    <a:pt x="4355" y="29453"/>
                    <a:pt x="4304" y="29411"/>
                  </a:cubicBezTo>
                  <a:cubicBezTo>
                    <a:pt x="4255" y="29371"/>
                    <a:pt x="4209" y="29330"/>
                    <a:pt x="4161" y="29290"/>
                  </a:cubicBezTo>
                  <a:lnTo>
                    <a:pt x="4161" y="29290"/>
                  </a:lnTo>
                  <a:cubicBezTo>
                    <a:pt x="4074" y="29187"/>
                    <a:pt x="3976" y="29092"/>
                    <a:pt x="3890" y="28986"/>
                  </a:cubicBezTo>
                  <a:cubicBezTo>
                    <a:pt x="3852" y="28938"/>
                    <a:pt x="3816" y="28888"/>
                    <a:pt x="3776" y="28840"/>
                  </a:cubicBezTo>
                  <a:lnTo>
                    <a:pt x="3776" y="28840"/>
                  </a:lnTo>
                  <a:cubicBezTo>
                    <a:pt x="3704" y="28714"/>
                    <a:pt x="3621" y="28596"/>
                    <a:pt x="3552" y="28468"/>
                  </a:cubicBezTo>
                  <a:cubicBezTo>
                    <a:pt x="3483" y="28342"/>
                    <a:pt x="3417" y="28214"/>
                    <a:pt x="3358" y="28082"/>
                  </a:cubicBezTo>
                  <a:cubicBezTo>
                    <a:pt x="3330" y="28019"/>
                    <a:pt x="3304" y="27955"/>
                    <a:pt x="3277" y="27893"/>
                  </a:cubicBezTo>
                  <a:cubicBezTo>
                    <a:pt x="3275" y="27890"/>
                    <a:pt x="3274" y="27887"/>
                    <a:pt x="3272" y="27884"/>
                  </a:cubicBezTo>
                  <a:lnTo>
                    <a:pt x="3272" y="27884"/>
                  </a:lnTo>
                  <a:cubicBezTo>
                    <a:pt x="3263" y="27860"/>
                    <a:pt x="3255" y="27837"/>
                    <a:pt x="3246" y="27813"/>
                  </a:cubicBezTo>
                  <a:cubicBezTo>
                    <a:pt x="3031" y="27192"/>
                    <a:pt x="2881" y="26553"/>
                    <a:pt x="2798" y="25901"/>
                  </a:cubicBezTo>
                  <a:cubicBezTo>
                    <a:pt x="2774" y="25728"/>
                    <a:pt x="2756" y="25556"/>
                    <a:pt x="2738" y="25382"/>
                  </a:cubicBezTo>
                  <a:cubicBezTo>
                    <a:pt x="2736" y="25356"/>
                    <a:pt x="2734" y="25339"/>
                    <a:pt x="2733" y="25326"/>
                  </a:cubicBezTo>
                  <a:lnTo>
                    <a:pt x="2733" y="25326"/>
                  </a:lnTo>
                  <a:cubicBezTo>
                    <a:pt x="2733" y="25320"/>
                    <a:pt x="2732" y="25299"/>
                    <a:pt x="2729" y="25246"/>
                  </a:cubicBezTo>
                  <a:cubicBezTo>
                    <a:pt x="2722" y="25149"/>
                    <a:pt x="2716" y="25053"/>
                    <a:pt x="2713" y="24955"/>
                  </a:cubicBezTo>
                  <a:cubicBezTo>
                    <a:pt x="2694" y="24567"/>
                    <a:pt x="2690" y="24179"/>
                    <a:pt x="2698" y="23791"/>
                  </a:cubicBezTo>
                  <a:cubicBezTo>
                    <a:pt x="2719" y="22957"/>
                    <a:pt x="2783" y="22126"/>
                    <a:pt x="2890" y="21299"/>
                  </a:cubicBezTo>
                  <a:cubicBezTo>
                    <a:pt x="3357" y="17632"/>
                    <a:pt x="4406" y="14162"/>
                    <a:pt x="5766" y="10761"/>
                  </a:cubicBezTo>
                  <a:cubicBezTo>
                    <a:pt x="6900" y="7918"/>
                    <a:pt x="8229" y="4980"/>
                    <a:pt x="10153" y="2571"/>
                  </a:cubicBezTo>
                  <a:cubicBezTo>
                    <a:pt x="10192" y="2521"/>
                    <a:pt x="10232" y="2472"/>
                    <a:pt x="10272" y="2422"/>
                  </a:cubicBezTo>
                  <a:cubicBezTo>
                    <a:pt x="10293" y="2397"/>
                    <a:pt x="10316" y="2371"/>
                    <a:pt x="10337" y="2345"/>
                  </a:cubicBezTo>
                  <a:lnTo>
                    <a:pt x="10337" y="2345"/>
                  </a:lnTo>
                  <a:cubicBezTo>
                    <a:pt x="10410" y="2262"/>
                    <a:pt x="10484" y="2180"/>
                    <a:pt x="10560" y="2099"/>
                  </a:cubicBezTo>
                  <a:cubicBezTo>
                    <a:pt x="10715" y="1935"/>
                    <a:pt x="10876" y="1778"/>
                    <a:pt x="11047" y="1630"/>
                  </a:cubicBezTo>
                  <a:cubicBezTo>
                    <a:pt x="11750" y="1024"/>
                    <a:pt x="10588" y="1"/>
                    <a:pt x="973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4" name="Google Shape;1064;p27"/>
            <p:cNvSpPr/>
            <p:nvPr/>
          </p:nvSpPr>
          <p:spPr>
            <a:xfrm rot="-2225305">
              <a:off x="8513182" y="3745809"/>
              <a:ext cx="435765" cy="1423073"/>
            </a:xfrm>
            <a:custGeom>
              <a:avLst/>
              <a:gdLst/>
              <a:ahLst/>
              <a:cxnLst/>
              <a:rect l="l" t="t" r="r" b="b"/>
              <a:pathLst>
                <a:path w="15040" h="49116" extrusionOk="0">
                  <a:moveTo>
                    <a:pt x="2622" y="0"/>
                  </a:moveTo>
                  <a:cubicBezTo>
                    <a:pt x="2279" y="0"/>
                    <a:pt x="1966" y="93"/>
                    <a:pt x="1911" y="396"/>
                  </a:cubicBezTo>
                  <a:lnTo>
                    <a:pt x="1909" y="396"/>
                  </a:lnTo>
                  <a:cubicBezTo>
                    <a:pt x="1170" y="4445"/>
                    <a:pt x="0" y="8600"/>
                    <a:pt x="387" y="12750"/>
                  </a:cubicBezTo>
                  <a:cubicBezTo>
                    <a:pt x="561" y="14618"/>
                    <a:pt x="1107" y="16551"/>
                    <a:pt x="2154" y="18121"/>
                  </a:cubicBezTo>
                  <a:cubicBezTo>
                    <a:pt x="2937" y="19295"/>
                    <a:pt x="4098" y="20091"/>
                    <a:pt x="5333" y="20727"/>
                  </a:cubicBezTo>
                  <a:cubicBezTo>
                    <a:pt x="5897" y="21017"/>
                    <a:pt x="6464" y="21298"/>
                    <a:pt x="7006" y="21629"/>
                  </a:cubicBezTo>
                  <a:cubicBezTo>
                    <a:pt x="7157" y="21722"/>
                    <a:pt x="7306" y="21818"/>
                    <a:pt x="7453" y="21917"/>
                  </a:cubicBezTo>
                  <a:cubicBezTo>
                    <a:pt x="7485" y="21938"/>
                    <a:pt x="7517" y="21961"/>
                    <a:pt x="7548" y="21983"/>
                  </a:cubicBezTo>
                  <a:lnTo>
                    <a:pt x="7548" y="21983"/>
                  </a:lnTo>
                  <a:cubicBezTo>
                    <a:pt x="7581" y="22006"/>
                    <a:pt x="7646" y="22053"/>
                    <a:pt x="7673" y="22075"/>
                  </a:cubicBezTo>
                  <a:cubicBezTo>
                    <a:pt x="8022" y="22350"/>
                    <a:pt x="8354" y="22636"/>
                    <a:pt x="8675" y="22942"/>
                  </a:cubicBezTo>
                  <a:cubicBezTo>
                    <a:pt x="9261" y="23505"/>
                    <a:pt x="9958" y="24216"/>
                    <a:pt x="10290" y="24815"/>
                  </a:cubicBezTo>
                  <a:cubicBezTo>
                    <a:pt x="10641" y="25447"/>
                    <a:pt x="10772" y="25871"/>
                    <a:pt x="10764" y="26580"/>
                  </a:cubicBezTo>
                  <a:cubicBezTo>
                    <a:pt x="10758" y="27147"/>
                    <a:pt x="10613" y="27661"/>
                    <a:pt x="10386" y="28272"/>
                  </a:cubicBezTo>
                  <a:cubicBezTo>
                    <a:pt x="10124" y="28975"/>
                    <a:pt x="9796" y="29652"/>
                    <a:pt x="9488" y="30336"/>
                  </a:cubicBezTo>
                  <a:cubicBezTo>
                    <a:pt x="8680" y="32128"/>
                    <a:pt x="8081" y="33925"/>
                    <a:pt x="7886" y="35895"/>
                  </a:cubicBezTo>
                  <a:cubicBezTo>
                    <a:pt x="7421" y="40569"/>
                    <a:pt x="9649" y="44705"/>
                    <a:pt x="12362" y="48335"/>
                  </a:cubicBezTo>
                  <a:cubicBezTo>
                    <a:pt x="12712" y="48804"/>
                    <a:pt x="13393" y="49116"/>
                    <a:pt x="13996" y="49116"/>
                  </a:cubicBezTo>
                  <a:cubicBezTo>
                    <a:pt x="14077" y="49116"/>
                    <a:pt x="14156" y="49110"/>
                    <a:pt x="14233" y="49099"/>
                  </a:cubicBezTo>
                  <a:cubicBezTo>
                    <a:pt x="14838" y="49007"/>
                    <a:pt x="15039" y="48506"/>
                    <a:pt x="14674" y="48017"/>
                  </a:cubicBezTo>
                  <a:cubicBezTo>
                    <a:pt x="12375" y="44940"/>
                    <a:pt x="10450" y="41528"/>
                    <a:pt x="10539" y="37574"/>
                  </a:cubicBezTo>
                  <a:cubicBezTo>
                    <a:pt x="10582" y="35627"/>
                    <a:pt x="11092" y="33807"/>
                    <a:pt x="11860" y="32032"/>
                  </a:cubicBezTo>
                  <a:cubicBezTo>
                    <a:pt x="12415" y="30756"/>
                    <a:pt x="13130" y="29495"/>
                    <a:pt x="13381" y="28113"/>
                  </a:cubicBezTo>
                  <a:cubicBezTo>
                    <a:pt x="13662" y="26562"/>
                    <a:pt x="13156" y="25164"/>
                    <a:pt x="12210" y="23930"/>
                  </a:cubicBezTo>
                  <a:cubicBezTo>
                    <a:pt x="11103" y="22484"/>
                    <a:pt x="9622" y="21198"/>
                    <a:pt x="8047" y="20286"/>
                  </a:cubicBezTo>
                  <a:cubicBezTo>
                    <a:pt x="7510" y="19976"/>
                    <a:pt x="6951" y="19707"/>
                    <a:pt x="6403" y="19418"/>
                  </a:cubicBezTo>
                  <a:cubicBezTo>
                    <a:pt x="6175" y="19298"/>
                    <a:pt x="5948" y="19174"/>
                    <a:pt x="5729" y="19040"/>
                  </a:cubicBezTo>
                  <a:cubicBezTo>
                    <a:pt x="5620" y="18972"/>
                    <a:pt x="5515" y="18900"/>
                    <a:pt x="5408" y="18830"/>
                  </a:cubicBezTo>
                  <a:lnTo>
                    <a:pt x="5408" y="18830"/>
                  </a:lnTo>
                  <a:cubicBezTo>
                    <a:pt x="5469" y="18869"/>
                    <a:pt x="5496" y="18885"/>
                    <a:pt x="5499" y="18885"/>
                  </a:cubicBezTo>
                  <a:cubicBezTo>
                    <a:pt x="5510" y="18885"/>
                    <a:pt x="5241" y="18695"/>
                    <a:pt x="5178" y="18640"/>
                  </a:cubicBezTo>
                  <a:cubicBezTo>
                    <a:pt x="5143" y="18610"/>
                    <a:pt x="5024" y="18496"/>
                    <a:pt x="4968" y="18445"/>
                  </a:cubicBezTo>
                  <a:lnTo>
                    <a:pt x="4968" y="18445"/>
                  </a:lnTo>
                  <a:cubicBezTo>
                    <a:pt x="4920" y="18388"/>
                    <a:pt x="4796" y="18249"/>
                    <a:pt x="4763" y="18207"/>
                  </a:cubicBezTo>
                  <a:cubicBezTo>
                    <a:pt x="4657" y="18078"/>
                    <a:pt x="4558" y="17942"/>
                    <a:pt x="4465" y="17803"/>
                  </a:cubicBezTo>
                  <a:cubicBezTo>
                    <a:pt x="4323" y="17589"/>
                    <a:pt x="4379" y="17678"/>
                    <a:pt x="4247" y="17421"/>
                  </a:cubicBezTo>
                  <a:cubicBezTo>
                    <a:pt x="3831" y="16626"/>
                    <a:pt x="3531" y="15749"/>
                    <a:pt x="3333" y="14875"/>
                  </a:cubicBezTo>
                  <a:cubicBezTo>
                    <a:pt x="2838" y="12678"/>
                    <a:pt x="3021" y="10352"/>
                    <a:pt x="3328" y="8143"/>
                  </a:cubicBezTo>
                  <a:cubicBezTo>
                    <a:pt x="3640" y="5903"/>
                    <a:pt x="4151" y="3699"/>
                    <a:pt x="4556" y="1476"/>
                  </a:cubicBezTo>
                  <a:cubicBezTo>
                    <a:pt x="4673" y="841"/>
                    <a:pt x="4080" y="390"/>
                    <a:pt x="3545" y="171"/>
                  </a:cubicBezTo>
                  <a:cubicBezTo>
                    <a:pt x="3375" y="102"/>
                    <a:pt x="2981" y="0"/>
                    <a:pt x="2622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5" name="Google Shape;1065;p27"/>
            <p:cNvSpPr/>
            <p:nvPr/>
          </p:nvSpPr>
          <p:spPr>
            <a:xfrm>
              <a:off x="8054827" y="-79728"/>
              <a:ext cx="1054835" cy="1431162"/>
            </a:xfrm>
            <a:custGeom>
              <a:avLst/>
              <a:gdLst/>
              <a:ahLst/>
              <a:cxnLst/>
              <a:rect l="l" t="t" r="r" b="b"/>
              <a:pathLst>
                <a:path w="36405" h="49393" extrusionOk="0">
                  <a:moveTo>
                    <a:pt x="14570" y="18820"/>
                  </a:moveTo>
                  <a:cubicBezTo>
                    <a:pt x="14571" y="18820"/>
                    <a:pt x="14584" y="18822"/>
                    <a:pt x="14618" y="18826"/>
                  </a:cubicBezTo>
                  <a:lnTo>
                    <a:pt x="14618" y="18826"/>
                  </a:lnTo>
                  <a:cubicBezTo>
                    <a:pt x="14592" y="18823"/>
                    <a:pt x="14569" y="18820"/>
                    <a:pt x="14570" y="18820"/>
                  </a:cubicBezTo>
                  <a:close/>
                  <a:moveTo>
                    <a:pt x="14649" y="18829"/>
                  </a:moveTo>
                  <a:cubicBezTo>
                    <a:pt x="14656" y="18830"/>
                    <a:pt x="14663" y="18831"/>
                    <a:pt x="14671" y="18831"/>
                  </a:cubicBezTo>
                  <a:cubicBezTo>
                    <a:pt x="14664" y="18831"/>
                    <a:pt x="14656" y="18830"/>
                    <a:pt x="14649" y="18829"/>
                  </a:cubicBezTo>
                  <a:close/>
                  <a:moveTo>
                    <a:pt x="4756" y="1"/>
                  </a:moveTo>
                  <a:cubicBezTo>
                    <a:pt x="4233" y="1"/>
                    <a:pt x="3605" y="121"/>
                    <a:pt x="3325" y="476"/>
                  </a:cubicBezTo>
                  <a:lnTo>
                    <a:pt x="3326" y="476"/>
                  </a:lnTo>
                  <a:cubicBezTo>
                    <a:pt x="2008" y="2142"/>
                    <a:pt x="1178" y="4142"/>
                    <a:pt x="699" y="6201"/>
                  </a:cubicBezTo>
                  <a:cubicBezTo>
                    <a:pt x="189" y="8379"/>
                    <a:pt x="0" y="10711"/>
                    <a:pt x="513" y="12908"/>
                  </a:cubicBezTo>
                  <a:cubicBezTo>
                    <a:pt x="1037" y="15152"/>
                    <a:pt x="2290" y="16981"/>
                    <a:pt x="4410" y="17964"/>
                  </a:cubicBezTo>
                  <a:cubicBezTo>
                    <a:pt x="5998" y="18700"/>
                    <a:pt x="7727" y="18857"/>
                    <a:pt x="9460" y="18857"/>
                  </a:cubicBezTo>
                  <a:cubicBezTo>
                    <a:pt x="10349" y="18857"/>
                    <a:pt x="11239" y="18815"/>
                    <a:pt x="12111" y="18790"/>
                  </a:cubicBezTo>
                  <a:cubicBezTo>
                    <a:pt x="12453" y="18779"/>
                    <a:pt x="12794" y="18772"/>
                    <a:pt x="13136" y="18772"/>
                  </a:cubicBezTo>
                  <a:cubicBezTo>
                    <a:pt x="13425" y="18772"/>
                    <a:pt x="13714" y="18777"/>
                    <a:pt x="14003" y="18790"/>
                  </a:cubicBezTo>
                  <a:cubicBezTo>
                    <a:pt x="14159" y="18796"/>
                    <a:pt x="14314" y="18804"/>
                    <a:pt x="14471" y="18815"/>
                  </a:cubicBezTo>
                  <a:cubicBezTo>
                    <a:pt x="14524" y="18819"/>
                    <a:pt x="14579" y="18823"/>
                    <a:pt x="14634" y="18828"/>
                  </a:cubicBezTo>
                  <a:lnTo>
                    <a:pt x="14634" y="18828"/>
                  </a:lnTo>
                  <a:cubicBezTo>
                    <a:pt x="14656" y="18831"/>
                    <a:pt x="14684" y="18835"/>
                    <a:pt x="14720" y="18839"/>
                  </a:cubicBezTo>
                  <a:cubicBezTo>
                    <a:pt x="15027" y="18879"/>
                    <a:pt x="15332" y="18924"/>
                    <a:pt x="15635" y="18988"/>
                  </a:cubicBezTo>
                  <a:cubicBezTo>
                    <a:pt x="16640" y="19200"/>
                    <a:pt x="17890" y="19807"/>
                    <a:pt x="18695" y="20664"/>
                  </a:cubicBezTo>
                  <a:cubicBezTo>
                    <a:pt x="19527" y="21549"/>
                    <a:pt x="20224" y="22576"/>
                    <a:pt x="20570" y="23749"/>
                  </a:cubicBezTo>
                  <a:cubicBezTo>
                    <a:pt x="20886" y="24819"/>
                    <a:pt x="20955" y="25940"/>
                    <a:pt x="20971" y="27052"/>
                  </a:cubicBezTo>
                  <a:cubicBezTo>
                    <a:pt x="20990" y="28322"/>
                    <a:pt x="20957" y="29591"/>
                    <a:pt x="21038" y="30859"/>
                  </a:cubicBezTo>
                  <a:cubicBezTo>
                    <a:pt x="21109" y="31947"/>
                    <a:pt x="21323" y="33040"/>
                    <a:pt x="21492" y="34117"/>
                  </a:cubicBezTo>
                  <a:cubicBezTo>
                    <a:pt x="21808" y="36134"/>
                    <a:pt x="22180" y="38161"/>
                    <a:pt x="22863" y="40093"/>
                  </a:cubicBezTo>
                  <a:cubicBezTo>
                    <a:pt x="23527" y="41973"/>
                    <a:pt x="24467" y="43754"/>
                    <a:pt x="25866" y="45194"/>
                  </a:cubicBezTo>
                  <a:cubicBezTo>
                    <a:pt x="27515" y="46892"/>
                    <a:pt x="29609" y="48042"/>
                    <a:pt x="31850" y="48764"/>
                  </a:cubicBezTo>
                  <a:cubicBezTo>
                    <a:pt x="32564" y="48994"/>
                    <a:pt x="33293" y="49180"/>
                    <a:pt x="34025" y="49343"/>
                  </a:cubicBezTo>
                  <a:cubicBezTo>
                    <a:pt x="34171" y="49376"/>
                    <a:pt x="34339" y="49393"/>
                    <a:pt x="34515" y="49393"/>
                  </a:cubicBezTo>
                  <a:cubicBezTo>
                    <a:pt x="35034" y="49393"/>
                    <a:pt x="35624" y="49242"/>
                    <a:pt x="35945" y="48906"/>
                  </a:cubicBezTo>
                  <a:cubicBezTo>
                    <a:pt x="36405" y="48427"/>
                    <a:pt x="35742" y="48132"/>
                    <a:pt x="35343" y="48042"/>
                  </a:cubicBezTo>
                  <a:cubicBezTo>
                    <a:pt x="33117" y="47542"/>
                    <a:pt x="30972" y="46657"/>
                    <a:pt x="29210" y="45162"/>
                  </a:cubicBezTo>
                  <a:cubicBezTo>
                    <a:pt x="27772" y="43941"/>
                    <a:pt x="26721" y="42297"/>
                    <a:pt x="25997" y="40569"/>
                  </a:cubicBezTo>
                  <a:cubicBezTo>
                    <a:pt x="25240" y="38761"/>
                    <a:pt x="24837" y="36808"/>
                    <a:pt x="24506" y="34883"/>
                  </a:cubicBezTo>
                  <a:cubicBezTo>
                    <a:pt x="24332" y="33863"/>
                    <a:pt x="24182" y="32837"/>
                    <a:pt x="24032" y="31813"/>
                  </a:cubicBezTo>
                  <a:cubicBezTo>
                    <a:pt x="23850" y="30583"/>
                    <a:pt x="23821" y="29356"/>
                    <a:pt x="23820" y="28115"/>
                  </a:cubicBezTo>
                  <a:cubicBezTo>
                    <a:pt x="23818" y="25859"/>
                    <a:pt x="23799" y="23608"/>
                    <a:pt x="22609" y="21606"/>
                  </a:cubicBezTo>
                  <a:cubicBezTo>
                    <a:pt x="21187" y="19216"/>
                    <a:pt x="18762" y="17862"/>
                    <a:pt x="16038" y="17537"/>
                  </a:cubicBezTo>
                  <a:cubicBezTo>
                    <a:pt x="15248" y="17443"/>
                    <a:pt x="14457" y="17412"/>
                    <a:pt x="13665" y="17412"/>
                  </a:cubicBezTo>
                  <a:cubicBezTo>
                    <a:pt x="13152" y="17412"/>
                    <a:pt x="12639" y="17425"/>
                    <a:pt x="12124" y="17443"/>
                  </a:cubicBezTo>
                  <a:cubicBezTo>
                    <a:pt x="11515" y="17466"/>
                    <a:pt x="10907" y="17489"/>
                    <a:pt x="10298" y="17494"/>
                  </a:cubicBezTo>
                  <a:cubicBezTo>
                    <a:pt x="10236" y="17495"/>
                    <a:pt x="10174" y="17495"/>
                    <a:pt x="10111" y="17495"/>
                  </a:cubicBezTo>
                  <a:cubicBezTo>
                    <a:pt x="9884" y="17495"/>
                    <a:pt x="9657" y="17492"/>
                    <a:pt x="9429" y="17485"/>
                  </a:cubicBezTo>
                  <a:cubicBezTo>
                    <a:pt x="9274" y="17480"/>
                    <a:pt x="9119" y="17472"/>
                    <a:pt x="8966" y="17464"/>
                  </a:cubicBezTo>
                  <a:cubicBezTo>
                    <a:pt x="8913" y="17460"/>
                    <a:pt x="8629" y="17434"/>
                    <a:pt x="8602" y="17434"/>
                  </a:cubicBezTo>
                  <a:cubicBezTo>
                    <a:pt x="8594" y="17434"/>
                    <a:pt x="8608" y="17436"/>
                    <a:pt x="8656" y="17442"/>
                  </a:cubicBezTo>
                  <a:cubicBezTo>
                    <a:pt x="8063" y="17371"/>
                    <a:pt x="7584" y="17285"/>
                    <a:pt x="7114" y="17128"/>
                  </a:cubicBezTo>
                  <a:cubicBezTo>
                    <a:pt x="6585" y="16956"/>
                    <a:pt x="6084" y="16707"/>
                    <a:pt x="5625" y="16392"/>
                  </a:cubicBezTo>
                  <a:cubicBezTo>
                    <a:pt x="4850" y="15860"/>
                    <a:pt x="4275" y="15020"/>
                    <a:pt x="3874" y="14167"/>
                  </a:cubicBezTo>
                  <a:cubicBezTo>
                    <a:pt x="2983" y="12275"/>
                    <a:pt x="2927" y="10002"/>
                    <a:pt x="3176" y="7962"/>
                  </a:cubicBezTo>
                  <a:cubicBezTo>
                    <a:pt x="3430" y="5869"/>
                    <a:pt x="4087" y="3764"/>
                    <a:pt x="5152" y="1939"/>
                  </a:cubicBezTo>
                  <a:cubicBezTo>
                    <a:pt x="5360" y="1578"/>
                    <a:pt x="5592" y="1233"/>
                    <a:pt x="5847" y="906"/>
                  </a:cubicBezTo>
                  <a:cubicBezTo>
                    <a:pt x="6232" y="418"/>
                    <a:pt x="5708" y="123"/>
                    <a:pt x="5245" y="40"/>
                  </a:cubicBezTo>
                  <a:cubicBezTo>
                    <a:pt x="5108" y="15"/>
                    <a:pt x="4938" y="1"/>
                    <a:pt x="475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6" name="Google Shape;1066;p27"/>
            <p:cNvSpPr/>
            <p:nvPr/>
          </p:nvSpPr>
          <p:spPr>
            <a:xfrm>
              <a:off x="8877766" y="3133802"/>
              <a:ext cx="463049" cy="786208"/>
            </a:xfrm>
            <a:custGeom>
              <a:avLst/>
              <a:gdLst/>
              <a:ahLst/>
              <a:cxnLst/>
              <a:rect l="l" t="t" r="r" b="b"/>
              <a:pathLst>
                <a:path w="15981" h="27134" extrusionOk="0">
                  <a:moveTo>
                    <a:pt x="7190" y="14865"/>
                  </a:moveTo>
                  <a:lnTo>
                    <a:pt x="7180" y="14871"/>
                  </a:lnTo>
                  <a:lnTo>
                    <a:pt x="7180" y="14871"/>
                  </a:lnTo>
                  <a:cubicBezTo>
                    <a:pt x="7185" y="14868"/>
                    <a:pt x="7188" y="14866"/>
                    <a:pt x="7190" y="14865"/>
                  </a:cubicBezTo>
                  <a:close/>
                  <a:moveTo>
                    <a:pt x="2881" y="21722"/>
                  </a:moveTo>
                  <a:cubicBezTo>
                    <a:pt x="2871" y="21757"/>
                    <a:pt x="2867" y="21770"/>
                    <a:pt x="2867" y="21770"/>
                  </a:cubicBezTo>
                  <a:cubicBezTo>
                    <a:pt x="2867" y="21770"/>
                    <a:pt x="2874" y="21744"/>
                    <a:pt x="2881" y="21722"/>
                  </a:cubicBezTo>
                  <a:close/>
                  <a:moveTo>
                    <a:pt x="14455" y="0"/>
                  </a:moveTo>
                  <a:cubicBezTo>
                    <a:pt x="14202" y="0"/>
                    <a:pt x="13948" y="49"/>
                    <a:pt x="13799" y="99"/>
                  </a:cubicBezTo>
                  <a:cubicBezTo>
                    <a:pt x="13337" y="254"/>
                    <a:pt x="12754" y="641"/>
                    <a:pt x="12862" y="1200"/>
                  </a:cubicBezTo>
                  <a:lnTo>
                    <a:pt x="12862" y="1198"/>
                  </a:lnTo>
                  <a:cubicBezTo>
                    <a:pt x="13145" y="2655"/>
                    <a:pt x="13322" y="4133"/>
                    <a:pt x="13276" y="5620"/>
                  </a:cubicBezTo>
                  <a:cubicBezTo>
                    <a:pt x="13259" y="6238"/>
                    <a:pt x="13198" y="6853"/>
                    <a:pt x="13094" y="7464"/>
                  </a:cubicBezTo>
                  <a:cubicBezTo>
                    <a:pt x="13001" y="8000"/>
                    <a:pt x="12872" y="8502"/>
                    <a:pt x="12738" y="8889"/>
                  </a:cubicBezTo>
                  <a:cubicBezTo>
                    <a:pt x="12580" y="9350"/>
                    <a:pt x="12383" y="9798"/>
                    <a:pt x="12155" y="10229"/>
                  </a:cubicBezTo>
                  <a:cubicBezTo>
                    <a:pt x="12051" y="10424"/>
                    <a:pt x="11939" y="10612"/>
                    <a:pt x="11822" y="10801"/>
                  </a:cubicBezTo>
                  <a:cubicBezTo>
                    <a:pt x="11798" y="10840"/>
                    <a:pt x="11783" y="10864"/>
                    <a:pt x="11775" y="10878"/>
                  </a:cubicBezTo>
                  <a:lnTo>
                    <a:pt x="11775" y="10878"/>
                  </a:lnTo>
                  <a:cubicBezTo>
                    <a:pt x="11766" y="10890"/>
                    <a:pt x="11749" y="10913"/>
                    <a:pt x="11719" y="10956"/>
                  </a:cubicBezTo>
                  <a:cubicBezTo>
                    <a:pt x="11650" y="11053"/>
                    <a:pt x="11581" y="11151"/>
                    <a:pt x="11509" y="11245"/>
                  </a:cubicBezTo>
                  <a:cubicBezTo>
                    <a:pt x="11239" y="11600"/>
                    <a:pt x="10949" y="11937"/>
                    <a:pt x="10637" y="12255"/>
                  </a:cubicBezTo>
                  <a:cubicBezTo>
                    <a:pt x="10556" y="12338"/>
                    <a:pt x="10472" y="12418"/>
                    <a:pt x="10391" y="12499"/>
                  </a:cubicBezTo>
                  <a:cubicBezTo>
                    <a:pt x="10459" y="12431"/>
                    <a:pt x="10484" y="12406"/>
                    <a:pt x="10483" y="12406"/>
                  </a:cubicBezTo>
                  <a:lnTo>
                    <a:pt x="10483" y="12406"/>
                  </a:lnTo>
                  <a:cubicBezTo>
                    <a:pt x="10482" y="12406"/>
                    <a:pt x="10350" y="12535"/>
                    <a:pt x="10313" y="12569"/>
                  </a:cubicBezTo>
                  <a:cubicBezTo>
                    <a:pt x="10142" y="12724"/>
                    <a:pt x="9966" y="12876"/>
                    <a:pt x="9789" y="13021"/>
                  </a:cubicBezTo>
                  <a:cubicBezTo>
                    <a:pt x="9102" y="13587"/>
                    <a:pt x="8370" y="14092"/>
                    <a:pt x="7629" y="14579"/>
                  </a:cubicBezTo>
                  <a:cubicBezTo>
                    <a:pt x="7455" y="14692"/>
                    <a:pt x="7281" y="14806"/>
                    <a:pt x="7108" y="14919"/>
                  </a:cubicBezTo>
                  <a:cubicBezTo>
                    <a:pt x="7080" y="14937"/>
                    <a:pt x="7064" y="14947"/>
                    <a:pt x="7056" y="14953"/>
                  </a:cubicBezTo>
                  <a:lnTo>
                    <a:pt x="7056" y="14953"/>
                  </a:lnTo>
                  <a:lnTo>
                    <a:pt x="7180" y="14871"/>
                  </a:lnTo>
                  <a:lnTo>
                    <a:pt x="7180" y="14871"/>
                  </a:lnTo>
                  <a:cubicBezTo>
                    <a:pt x="7147" y="14893"/>
                    <a:pt x="7049" y="14957"/>
                    <a:pt x="7049" y="14957"/>
                  </a:cubicBezTo>
                  <a:cubicBezTo>
                    <a:pt x="7049" y="14957"/>
                    <a:pt x="7051" y="14955"/>
                    <a:pt x="7056" y="14953"/>
                  </a:cubicBezTo>
                  <a:lnTo>
                    <a:pt x="7056" y="14953"/>
                  </a:lnTo>
                  <a:lnTo>
                    <a:pt x="7046" y="14959"/>
                  </a:lnTo>
                  <a:lnTo>
                    <a:pt x="6530" y="15291"/>
                  </a:lnTo>
                  <a:cubicBezTo>
                    <a:pt x="6166" y="15526"/>
                    <a:pt x="5803" y="15761"/>
                    <a:pt x="5445" y="16004"/>
                  </a:cubicBezTo>
                  <a:cubicBezTo>
                    <a:pt x="3923" y="17034"/>
                    <a:pt x="2501" y="18220"/>
                    <a:pt x="1502" y="19781"/>
                  </a:cubicBezTo>
                  <a:cubicBezTo>
                    <a:pt x="172" y="21859"/>
                    <a:pt x="1" y="24332"/>
                    <a:pt x="291" y="26723"/>
                  </a:cubicBezTo>
                  <a:cubicBezTo>
                    <a:pt x="330" y="27041"/>
                    <a:pt x="683" y="27133"/>
                    <a:pt x="1039" y="27133"/>
                  </a:cubicBezTo>
                  <a:cubicBezTo>
                    <a:pt x="1300" y="27133"/>
                    <a:pt x="1563" y="27083"/>
                    <a:pt x="1702" y="27036"/>
                  </a:cubicBezTo>
                  <a:cubicBezTo>
                    <a:pt x="2196" y="26870"/>
                    <a:pt x="2707" y="26503"/>
                    <a:pt x="2638" y="25936"/>
                  </a:cubicBezTo>
                  <a:cubicBezTo>
                    <a:pt x="2502" y="24818"/>
                    <a:pt x="2499" y="23669"/>
                    <a:pt x="2692" y="22557"/>
                  </a:cubicBezTo>
                  <a:cubicBezTo>
                    <a:pt x="2734" y="22316"/>
                    <a:pt x="2790" y="22079"/>
                    <a:pt x="2847" y="21841"/>
                  </a:cubicBezTo>
                  <a:cubicBezTo>
                    <a:pt x="2859" y="21799"/>
                    <a:pt x="2871" y="21757"/>
                    <a:pt x="2883" y="21714"/>
                  </a:cubicBezTo>
                  <a:lnTo>
                    <a:pt x="2883" y="21714"/>
                  </a:lnTo>
                  <a:cubicBezTo>
                    <a:pt x="2885" y="21706"/>
                    <a:pt x="2887" y="21699"/>
                    <a:pt x="2889" y="21694"/>
                  </a:cubicBezTo>
                  <a:cubicBezTo>
                    <a:pt x="2934" y="21555"/>
                    <a:pt x="2980" y="21420"/>
                    <a:pt x="3030" y="21284"/>
                  </a:cubicBezTo>
                  <a:cubicBezTo>
                    <a:pt x="3183" y="20873"/>
                    <a:pt x="3371" y="20477"/>
                    <a:pt x="3593" y="20098"/>
                  </a:cubicBezTo>
                  <a:cubicBezTo>
                    <a:pt x="3643" y="20012"/>
                    <a:pt x="3697" y="19928"/>
                    <a:pt x="3750" y="19841"/>
                  </a:cubicBezTo>
                  <a:cubicBezTo>
                    <a:pt x="3751" y="19840"/>
                    <a:pt x="3751" y="19840"/>
                    <a:pt x="3752" y="19839"/>
                  </a:cubicBezTo>
                  <a:lnTo>
                    <a:pt x="3752" y="19839"/>
                  </a:lnTo>
                  <a:cubicBezTo>
                    <a:pt x="3773" y="19806"/>
                    <a:pt x="3796" y="19774"/>
                    <a:pt x="3819" y="19742"/>
                  </a:cubicBezTo>
                  <a:cubicBezTo>
                    <a:pt x="3945" y="19562"/>
                    <a:pt x="4079" y="19388"/>
                    <a:pt x="4220" y="19218"/>
                  </a:cubicBezTo>
                  <a:cubicBezTo>
                    <a:pt x="4346" y="19066"/>
                    <a:pt x="4477" y="18919"/>
                    <a:pt x="4613" y="18776"/>
                  </a:cubicBezTo>
                  <a:cubicBezTo>
                    <a:pt x="4688" y="18696"/>
                    <a:pt x="4763" y="18618"/>
                    <a:pt x="4841" y="18541"/>
                  </a:cubicBezTo>
                  <a:cubicBezTo>
                    <a:pt x="4872" y="18511"/>
                    <a:pt x="4903" y="18480"/>
                    <a:pt x="4935" y="18450"/>
                  </a:cubicBezTo>
                  <a:cubicBezTo>
                    <a:pt x="4936" y="18449"/>
                    <a:pt x="4938" y="18448"/>
                    <a:pt x="4939" y="18447"/>
                  </a:cubicBezTo>
                  <a:lnTo>
                    <a:pt x="4939" y="18447"/>
                  </a:lnTo>
                  <a:cubicBezTo>
                    <a:pt x="5577" y="17885"/>
                    <a:pt x="6250" y="17362"/>
                    <a:pt x="6955" y="16883"/>
                  </a:cubicBezTo>
                  <a:cubicBezTo>
                    <a:pt x="7321" y="16633"/>
                    <a:pt x="7693" y="16392"/>
                    <a:pt x="8065" y="16151"/>
                  </a:cubicBezTo>
                  <a:cubicBezTo>
                    <a:pt x="8070" y="16148"/>
                    <a:pt x="8075" y="16145"/>
                    <a:pt x="8078" y="16142"/>
                  </a:cubicBezTo>
                  <a:lnTo>
                    <a:pt x="8078" y="16142"/>
                  </a:lnTo>
                  <a:cubicBezTo>
                    <a:pt x="8084" y="16138"/>
                    <a:pt x="8090" y="16134"/>
                    <a:pt x="8097" y="16130"/>
                  </a:cubicBezTo>
                  <a:lnTo>
                    <a:pt x="8586" y="15817"/>
                  </a:lnTo>
                  <a:cubicBezTo>
                    <a:pt x="8779" y="15692"/>
                    <a:pt x="8972" y="15566"/>
                    <a:pt x="9164" y="15440"/>
                  </a:cubicBezTo>
                  <a:cubicBezTo>
                    <a:pt x="9897" y="14961"/>
                    <a:pt x="10623" y="14464"/>
                    <a:pt x="11302" y="13911"/>
                  </a:cubicBezTo>
                  <a:cubicBezTo>
                    <a:pt x="12829" y="12670"/>
                    <a:pt x="14140" y="11143"/>
                    <a:pt x="14867" y="9294"/>
                  </a:cubicBezTo>
                  <a:cubicBezTo>
                    <a:pt x="15981" y="6464"/>
                    <a:pt x="15776" y="3342"/>
                    <a:pt x="15211" y="412"/>
                  </a:cubicBezTo>
                  <a:cubicBezTo>
                    <a:pt x="15149" y="94"/>
                    <a:pt x="14803" y="0"/>
                    <a:pt x="14455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67" name="Google Shape;1067;p27"/>
          <p:cNvSpPr/>
          <p:nvPr/>
        </p:nvSpPr>
        <p:spPr>
          <a:xfrm>
            <a:off x="490235" y="464946"/>
            <a:ext cx="11211531" cy="5928109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8" name="Google Shape;1068;p27"/>
          <p:cNvSpPr txBox="1">
            <a:spLocks noGrp="1"/>
          </p:cNvSpPr>
          <p:nvPr>
            <p:ph type="title"/>
          </p:nvPr>
        </p:nvSpPr>
        <p:spPr>
          <a:xfrm>
            <a:off x="960000" y="2404200"/>
            <a:ext cx="30740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69" name="Google Shape;1069;p27"/>
          <p:cNvSpPr txBox="1">
            <a:spLocks noGrp="1"/>
          </p:cNvSpPr>
          <p:nvPr>
            <p:ph type="subTitle" idx="1"/>
          </p:nvPr>
        </p:nvSpPr>
        <p:spPr>
          <a:xfrm>
            <a:off x="960000" y="3025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0" name="Google Shape;1070;p27"/>
          <p:cNvSpPr txBox="1">
            <a:spLocks noGrp="1"/>
          </p:cNvSpPr>
          <p:nvPr>
            <p:ph type="title" idx="2"/>
          </p:nvPr>
        </p:nvSpPr>
        <p:spPr>
          <a:xfrm>
            <a:off x="4559028" y="2404200"/>
            <a:ext cx="30740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71" name="Google Shape;1071;p27"/>
          <p:cNvSpPr txBox="1">
            <a:spLocks noGrp="1"/>
          </p:cNvSpPr>
          <p:nvPr>
            <p:ph type="subTitle" idx="3"/>
          </p:nvPr>
        </p:nvSpPr>
        <p:spPr>
          <a:xfrm>
            <a:off x="4559025" y="3025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2" name="Google Shape;1072;p27"/>
          <p:cNvSpPr txBox="1">
            <a:spLocks noGrp="1"/>
          </p:cNvSpPr>
          <p:nvPr>
            <p:ph type="title" idx="4"/>
          </p:nvPr>
        </p:nvSpPr>
        <p:spPr>
          <a:xfrm>
            <a:off x="960000" y="4315300"/>
            <a:ext cx="30740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73" name="Google Shape;1073;p27"/>
          <p:cNvSpPr txBox="1">
            <a:spLocks noGrp="1"/>
          </p:cNvSpPr>
          <p:nvPr>
            <p:ph type="subTitle" idx="5"/>
          </p:nvPr>
        </p:nvSpPr>
        <p:spPr>
          <a:xfrm>
            <a:off x="960000" y="49370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4" name="Google Shape;1074;p27"/>
          <p:cNvSpPr txBox="1">
            <a:spLocks noGrp="1"/>
          </p:cNvSpPr>
          <p:nvPr>
            <p:ph type="title" idx="6"/>
          </p:nvPr>
        </p:nvSpPr>
        <p:spPr>
          <a:xfrm>
            <a:off x="4559028" y="4315300"/>
            <a:ext cx="30740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75" name="Google Shape;1075;p27"/>
          <p:cNvSpPr txBox="1">
            <a:spLocks noGrp="1"/>
          </p:cNvSpPr>
          <p:nvPr>
            <p:ph type="subTitle" idx="7"/>
          </p:nvPr>
        </p:nvSpPr>
        <p:spPr>
          <a:xfrm>
            <a:off x="4559025" y="49370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6" name="Google Shape;1076;p27"/>
          <p:cNvSpPr txBox="1">
            <a:spLocks noGrp="1"/>
          </p:cNvSpPr>
          <p:nvPr>
            <p:ph type="title" idx="8"/>
          </p:nvPr>
        </p:nvSpPr>
        <p:spPr>
          <a:xfrm>
            <a:off x="8158065" y="2404200"/>
            <a:ext cx="30740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77" name="Google Shape;1077;p27"/>
          <p:cNvSpPr txBox="1">
            <a:spLocks noGrp="1"/>
          </p:cNvSpPr>
          <p:nvPr>
            <p:ph type="subTitle" idx="9"/>
          </p:nvPr>
        </p:nvSpPr>
        <p:spPr>
          <a:xfrm>
            <a:off x="8158060" y="3025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8" name="Google Shape;1078;p27"/>
          <p:cNvSpPr txBox="1">
            <a:spLocks noGrp="1"/>
          </p:cNvSpPr>
          <p:nvPr>
            <p:ph type="title" idx="13"/>
          </p:nvPr>
        </p:nvSpPr>
        <p:spPr>
          <a:xfrm>
            <a:off x="8158065" y="4315300"/>
            <a:ext cx="30740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79" name="Google Shape;1079;p27"/>
          <p:cNvSpPr txBox="1">
            <a:spLocks noGrp="1"/>
          </p:cNvSpPr>
          <p:nvPr>
            <p:ph type="subTitle" idx="14"/>
          </p:nvPr>
        </p:nvSpPr>
        <p:spPr>
          <a:xfrm>
            <a:off x="8158060" y="49370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0" name="Google Shape;1080;p27"/>
          <p:cNvSpPr txBox="1">
            <a:spLocks noGrp="1"/>
          </p:cNvSpPr>
          <p:nvPr>
            <p:ph type="title" idx="15"/>
          </p:nvPr>
        </p:nvSpPr>
        <p:spPr>
          <a:xfrm>
            <a:off x="960000" y="1073367"/>
            <a:ext cx="10272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800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81" name="Google Shape;1081;p27"/>
          <p:cNvSpPr/>
          <p:nvPr/>
        </p:nvSpPr>
        <p:spPr>
          <a:xfrm>
            <a:off x="11323379" y="4223962"/>
            <a:ext cx="725341" cy="1246388"/>
          </a:xfrm>
          <a:custGeom>
            <a:avLst/>
            <a:gdLst/>
            <a:ahLst/>
            <a:cxnLst/>
            <a:rect l="l" t="t" r="r" b="b"/>
            <a:pathLst>
              <a:path w="18775" h="32262" extrusionOk="0">
                <a:moveTo>
                  <a:pt x="11539" y="9839"/>
                </a:moveTo>
                <a:cubicBezTo>
                  <a:pt x="11540" y="9839"/>
                  <a:pt x="11541" y="9839"/>
                  <a:pt x="11542" y="9839"/>
                </a:cubicBezTo>
                <a:lnTo>
                  <a:pt x="11542" y="9839"/>
                </a:lnTo>
                <a:cubicBezTo>
                  <a:pt x="11542" y="9839"/>
                  <a:pt x="11543" y="9840"/>
                  <a:pt x="11543" y="9840"/>
                </a:cubicBezTo>
                <a:lnTo>
                  <a:pt x="11543" y="9840"/>
                </a:lnTo>
                <a:cubicBezTo>
                  <a:pt x="11542" y="9839"/>
                  <a:pt x="11540" y="9839"/>
                  <a:pt x="11539" y="9839"/>
                </a:cubicBezTo>
                <a:close/>
                <a:moveTo>
                  <a:pt x="10445" y="9705"/>
                </a:moveTo>
                <a:cubicBezTo>
                  <a:pt x="10662" y="9705"/>
                  <a:pt x="10879" y="9721"/>
                  <a:pt x="11095" y="9752"/>
                </a:cubicBezTo>
                <a:lnTo>
                  <a:pt x="11095" y="9752"/>
                </a:lnTo>
                <a:cubicBezTo>
                  <a:pt x="11229" y="10795"/>
                  <a:pt x="10928" y="11809"/>
                  <a:pt x="10083" y="12588"/>
                </a:cubicBezTo>
                <a:cubicBezTo>
                  <a:pt x="9204" y="13399"/>
                  <a:pt x="7980" y="13766"/>
                  <a:pt x="6789" y="13766"/>
                </a:cubicBezTo>
                <a:cubicBezTo>
                  <a:pt x="6551" y="13766"/>
                  <a:pt x="6314" y="13751"/>
                  <a:pt x="6081" y="13723"/>
                </a:cubicBezTo>
                <a:cubicBezTo>
                  <a:pt x="5889" y="13699"/>
                  <a:pt x="5740" y="13676"/>
                  <a:pt x="5598" y="13647"/>
                </a:cubicBezTo>
                <a:lnTo>
                  <a:pt x="5598" y="13647"/>
                </a:lnTo>
                <a:cubicBezTo>
                  <a:pt x="6034" y="12537"/>
                  <a:pt x="6747" y="11427"/>
                  <a:pt x="7709" y="10660"/>
                </a:cubicBezTo>
                <a:cubicBezTo>
                  <a:pt x="8507" y="10024"/>
                  <a:pt x="9470" y="9705"/>
                  <a:pt x="10445" y="9705"/>
                </a:cubicBezTo>
                <a:close/>
                <a:moveTo>
                  <a:pt x="14564" y="19435"/>
                </a:moveTo>
                <a:lnTo>
                  <a:pt x="14564" y="19435"/>
                </a:lnTo>
                <a:cubicBezTo>
                  <a:pt x="14564" y="19444"/>
                  <a:pt x="14564" y="19453"/>
                  <a:pt x="14564" y="19461"/>
                </a:cubicBezTo>
                <a:lnTo>
                  <a:pt x="14564" y="19461"/>
                </a:lnTo>
                <a:cubicBezTo>
                  <a:pt x="14564" y="19461"/>
                  <a:pt x="14563" y="19461"/>
                  <a:pt x="14563" y="19461"/>
                </a:cubicBezTo>
                <a:lnTo>
                  <a:pt x="14563" y="19461"/>
                </a:lnTo>
                <a:cubicBezTo>
                  <a:pt x="14563" y="19453"/>
                  <a:pt x="14564" y="19445"/>
                  <a:pt x="14564" y="19435"/>
                </a:cubicBezTo>
                <a:close/>
                <a:moveTo>
                  <a:pt x="14428" y="19664"/>
                </a:moveTo>
                <a:lnTo>
                  <a:pt x="14428" y="19664"/>
                </a:lnTo>
                <a:cubicBezTo>
                  <a:pt x="14436" y="19665"/>
                  <a:pt x="14444" y="19667"/>
                  <a:pt x="14452" y="19669"/>
                </a:cubicBezTo>
                <a:cubicBezTo>
                  <a:pt x="14443" y="19667"/>
                  <a:pt x="14435" y="19665"/>
                  <a:pt x="14428" y="19664"/>
                </a:cubicBezTo>
                <a:close/>
                <a:moveTo>
                  <a:pt x="14531" y="19694"/>
                </a:moveTo>
                <a:lnTo>
                  <a:pt x="14531" y="19694"/>
                </a:lnTo>
                <a:cubicBezTo>
                  <a:pt x="14531" y="19694"/>
                  <a:pt x="14531" y="19694"/>
                  <a:pt x="14531" y="19695"/>
                </a:cubicBezTo>
                <a:lnTo>
                  <a:pt x="14531" y="19695"/>
                </a:lnTo>
                <a:cubicBezTo>
                  <a:pt x="14531" y="19696"/>
                  <a:pt x="14530" y="19697"/>
                  <a:pt x="14530" y="19698"/>
                </a:cubicBezTo>
                <a:lnTo>
                  <a:pt x="14530" y="19698"/>
                </a:lnTo>
                <a:cubicBezTo>
                  <a:pt x="14530" y="19697"/>
                  <a:pt x="14530" y="19696"/>
                  <a:pt x="14531" y="19694"/>
                </a:cubicBezTo>
                <a:close/>
                <a:moveTo>
                  <a:pt x="14779" y="19781"/>
                </a:moveTo>
                <a:cubicBezTo>
                  <a:pt x="14780" y="19781"/>
                  <a:pt x="14781" y="19782"/>
                  <a:pt x="14782" y="19782"/>
                </a:cubicBezTo>
                <a:lnTo>
                  <a:pt x="14782" y="19782"/>
                </a:lnTo>
                <a:cubicBezTo>
                  <a:pt x="14814" y="19800"/>
                  <a:pt x="14847" y="19818"/>
                  <a:pt x="14880" y="19835"/>
                </a:cubicBezTo>
                <a:lnTo>
                  <a:pt x="14880" y="19835"/>
                </a:lnTo>
                <a:cubicBezTo>
                  <a:pt x="14885" y="19839"/>
                  <a:pt x="14888" y="19841"/>
                  <a:pt x="14887" y="19841"/>
                </a:cubicBezTo>
                <a:cubicBezTo>
                  <a:pt x="14883" y="19841"/>
                  <a:pt x="14854" y="19826"/>
                  <a:pt x="14779" y="19781"/>
                </a:cubicBezTo>
                <a:close/>
                <a:moveTo>
                  <a:pt x="5402" y="20224"/>
                </a:moveTo>
                <a:lnTo>
                  <a:pt x="5402" y="20224"/>
                </a:lnTo>
                <a:cubicBezTo>
                  <a:pt x="5403" y="20227"/>
                  <a:pt x="5404" y="20230"/>
                  <a:pt x="5405" y="20233"/>
                </a:cubicBezTo>
                <a:cubicBezTo>
                  <a:pt x="5404" y="20229"/>
                  <a:pt x="5403" y="20227"/>
                  <a:pt x="5402" y="20224"/>
                </a:cubicBezTo>
                <a:close/>
                <a:moveTo>
                  <a:pt x="6201" y="21492"/>
                </a:moveTo>
                <a:cubicBezTo>
                  <a:pt x="6209" y="21500"/>
                  <a:pt x="6216" y="21507"/>
                  <a:pt x="6220" y="21512"/>
                </a:cubicBezTo>
                <a:lnTo>
                  <a:pt x="6220" y="21512"/>
                </a:lnTo>
                <a:cubicBezTo>
                  <a:pt x="6211" y="21507"/>
                  <a:pt x="6204" y="21503"/>
                  <a:pt x="6203" y="21503"/>
                </a:cubicBezTo>
                <a:lnTo>
                  <a:pt x="6203" y="21503"/>
                </a:lnTo>
                <a:cubicBezTo>
                  <a:pt x="6201" y="21503"/>
                  <a:pt x="6207" y="21509"/>
                  <a:pt x="6227" y="21522"/>
                </a:cubicBezTo>
                <a:lnTo>
                  <a:pt x="6227" y="21522"/>
                </a:lnTo>
                <a:cubicBezTo>
                  <a:pt x="6227" y="21521"/>
                  <a:pt x="6224" y="21517"/>
                  <a:pt x="6220" y="21512"/>
                </a:cubicBezTo>
                <a:lnTo>
                  <a:pt x="6220" y="21512"/>
                </a:lnTo>
                <a:cubicBezTo>
                  <a:pt x="6225" y="21514"/>
                  <a:pt x="6229" y="21517"/>
                  <a:pt x="6235" y="21520"/>
                </a:cubicBezTo>
                <a:lnTo>
                  <a:pt x="6235" y="21520"/>
                </a:lnTo>
                <a:cubicBezTo>
                  <a:pt x="6221" y="21509"/>
                  <a:pt x="6209" y="21499"/>
                  <a:pt x="6201" y="21492"/>
                </a:cubicBezTo>
                <a:close/>
                <a:moveTo>
                  <a:pt x="6375" y="21627"/>
                </a:moveTo>
                <a:lnTo>
                  <a:pt x="6375" y="21627"/>
                </a:lnTo>
                <a:cubicBezTo>
                  <a:pt x="6416" y="21647"/>
                  <a:pt x="6467" y="21686"/>
                  <a:pt x="6462" y="21686"/>
                </a:cubicBezTo>
                <a:cubicBezTo>
                  <a:pt x="6459" y="21686"/>
                  <a:pt x="6435" y="21671"/>
                  <a:pt x="6375" y="21627"/>
                </a:cubicBezTo>
                <a:close/>
                <a:moveTo>
                  <a:pt x="13539" y="19563"/>
                </a:moveTo>
                <a:cubicBezTo>
                  <a:pt x="13800" y="19563"/>
                  <a:pt x="14065" y="19593"/>
                  <a:pt x="14362" y="19651"/>
                </a:cubicBezTo>
                <a:lnTo>
                  <a:pt x="14362" y="19651"/>
                </a:lnTo>
                <a:cubicBezTo>
                  <a:pt x="14361" y="19651"/>
                  <a:pt x="14361" y="19650"/>
                  <a:pt x="14360" y="19650"/>
                </a:cubicBezTo>
                <a:lnTo>
                  <a:pt x="14360" y="19650"/>
                </a:lnTo>
                <a:cubicBezTo>
                  <a:pt x="14356" y="19650"/>
                  <a:pt x="14474" y="19677"/>
                  <a:pt x="14524" y="19692"/>
                </a:cubicBezTo>
                <a:lnTo>
                  <a:pt x="14524" y="19692"/>
                </a:lnTo>
                <a:cubicBezTo>
                  <a:pt x="14500" y="19721"/>
                  <a:pt x="14430" y="19855"/>
                  <a:pt x="14394" y="19897"/>
                </a:cubicBezTo>
                <a:cubicBezTo>
                  <a:pt x="14302" y="20001"/>
                  <a:pt x="14196" y="20094"/>
                  <a:pt x="14081" y="20172"/>
                </a:cubicBezTo>
                <a:cubicBezTo>
                  <a:pt x="13177" y="20806"/>
                  <a:pt x="12056" y="21269"/>
                  <a:pt x="11014" y="21622"/>
                </a:cubicBezTo>
                <a:cubicBezTo>
                  <a:pt x="10687" y="21733"/>
                  <a:pt x="10331" y="21835"/>
                  <a:pt x="9972" y="21917"/>
                </a:cubicBezTo>
                <a:lnTo>
                  <a:pt x="9972" y="21917"/>
                </a:lnTo>
                <a:cubicBezTo>
                  <a:pt x="10122" y="21614"/>
                  <a:pt x="10301" y="21325"/>
                  <a:pt x="10516" y="21055"/>
                </a:cubicBezTo>
                <a:cubicBezTo>
                  <a:pt x="11024" y="20420"/>
                  <a:pt x="11687" y="19956"/>
                  <a:pt x="12469" y="19729"/>
                </a:cubicBezTo>
                <a:cubicBezTo>
                  <a:pt x="12861" y="19615"/>
                  <a:pt x="13196" y="19563"/>
                  <a:pt x="13539" y="19563"/>
                </a:cubicBezTo>
                <a:close/>
                <a:moveTo>
                  <a:pt x="11319" y="30029"/>
                </a:moveTo>
                <a:cubicBezTo>
                  <a:pt x="11321" y="30030"/>
                  <a:pt x="11324" y="30031"/>
                  <a:pt x="11326" y="30033"/>
                </a:cubicBezTo>
                <a:lnTo>
                  <a:pt x="11326" y="30033"/>
                </a:lnTo>
                <a:cubicBezTo>
                  <a:pt x="11324" y="30031"/>
                  <a:pt x="11321" y="30030"/>
                  <a:pt x="11319" y="30029"/>
                </a:cubicBezTo>
                <a:close/>
                <a:moveTo>
                  <a:pt x="11354" y="30050"/>
                </a:moveTo>
                <a:cubicBezTo>
                  <a:pt x="11371" y="30061"/>
                  <a:pt x="11384" y="30070"/>
                  <a:pt x="11384" y="30070"/>
                </a:cubicBezTo>
                <a:cubicBezTo>
                  <a:pt x="11384" y="30070"/>
                  <a:pt x="11376" y="30064"/>
                  <a:pt x="11354" y="30050"/>
                </a:cubicBezTo>
                <a:close/>
                <a:moveTo>
                  <a:pt x="7317" y="0"/>
                </a:moveTo>
                <a:cubicBezTo>
                  <a:pt x="7270" y="0"/>
                  <a:pt x="7223" y="6"/>
                  <a:pt x="7178" y="18"/>
                </a:cubicBezTo>
                <a:lnTo>
                  <a:pt x="7180" y="16"/>
                </a:lnTo>
                <a:lnTo>
                  <a:pt x="7180" y="16"/>
                </a:lnTo>
                <a:cubicBezTo>
                  <a:pt x="5272" y="516"/>
                  <a:pt x="3590" y="2046"/>
                  <a:pt x="2379" y="3540"/>
                </a:cubicBezTo>
                <a:cubicBezTo>
                  <a:pt x="1125" y="5085"/>
                  <a:pt x="1" y="7133"/>
                  <a:pt x="354" y="9187"/>
                </a:cubicBezTo>
                <a:cubicBezTo>
                  <a:pt x="528" y="10208"/>
                  <a:pt x="1128" y="11231"/>
                  <a:pt x="1751" y="12044"/>
                </a:cubicBezTo>
                <a:cubicBezTo>
                  <a:pt x="2202" y="12632"/>
                  <a:pt x="2716" y="13169"/>
                  <a:pt x="3288" y="13637"/>
                </a:cubicBezTo>
                <a:lnTo>
                  <a:pt x="3288" y="13637"/>
                </a:lnTo>
                <a:cubicBezTo>
                  <a:pt x="3104" y="14426"/>
                  <a:pt x="3013" y="15234"/>
                  <a:pt x="3009" y="16020"/>
                </a:cubicBezTo>
                <a:cubicBezTo>
                  <a:pt x="2996" y="18411"/>
                  <a:pt x="3836" y="20793"/>
                  <a:pt x="5734" y="22337"/>
                </a:cubicBezTo>
                <a:cubicBezTo>
                  <a:pt x="6244" y="22751"/>
                  <a:pt x="6803" y="23099"/>
                  <a:pt x="7400" y="23354"/>
                </a:cubicBezTo>
                <a:lnTo>
                  <a:pt x="7400" y="23354"/>
                </a:lnTo>
                <a:cubicBezTo>
                  <a:pt x="7276" y="25244"/>
                  <a:pt x="7763" y="27144"/>
                  <a:pt x="8821" y="28743"/>
                </a:cubicBezTo>
                <a:cubicBezTo>
                  <a:pt x="10106" y="30685"/>
                  <a:pt x="12297" y="32262"/>
                  <a:pt x="14686" y="32262"/>
                </a:cubicBezTo>
                <a:cubicBezTo>
                  <a:pt x="14772" y="32262"/>
                  <a:pt x="14859" y="32260"/>
                  <a:pt x="14945" y="32256"/>
                </a:cubicBezTo>
                <a:cubicBezTo>
                  <a:pt x="16208" y="32195"/>
                  <a:pt x="17351" y="31684"/>
                  <a:pt x="18385" y="30981"/>
                </a:cubicBezTo>
                <a:cubicBezTo>
                  <a:pt x="18775" y="30716"/>
                  <a:pt x="17560" y="29348"/>
                  <a:pt x="16835" y="29348"/>
                </a:cubicBezTo>
                <a:cubicBezTo>
                  <a:pt x="16743" y="29348"/>
                  <a:pt x="16660" y="29370"/>
                  <a:pt x="16588" y="29418"/>
                </a:cubicBezTo>
                <a:cubicBezTo>
                  <a:pt x="15622" y="30074"/>
                  <a:pt x="14460" y="30554"/>
                  <a:pt x="13283" y="30554"/>
                </a:cubicBezTo>
                <a:cubicBezTo>
                  <a:pt x="12954" y="30554"/>
                  <a:pt x="12623" y="30517"/>
                  <a:pt x="12295" y="30434"/>
                </a:cubicBezTo>
                <a:cubicBezTo>
                  <a:pt x="12025" y="30369"/>
                  <a:pt x="11765" y="30270"/>
                  <a:pt x="11519" y="30139"/>
                </a:cubicBezTo>
                <a:cubicBezTo>
                  <a:pt x="11459" y="30108"/>
                  <a:pt x="11400" y="30075"/>
                  <a:pt x="11341" y="30042"/>
                </a:cubicBezTo>
                <a:lnTo>
                  <a:pt x="11341" y="30042"/>
                </a:lnTo>
                <a:cubicBezTo>
                  <a:pt x="11325" y="30031"/>
                  <a:pt x="11303" y="30016"/>
                  <a:pt x="11274" y="29997"/>
                </a:cubicBezTo>
                <a:cubicBezTo>
                  <a:pt x="11210" y="29954"/>
                  <a:pt x="11148" y="29909"/>
                  <a:pt x="11086" y="29863"/>
                </a:cubicBezTo>
                <a:lnTo>
                  <a:pt x="11086" y="29863"/>
                </a:lnTo>
                <a:cubicBezTo>
                  <a:pt x="11131" y="29896"/>
                  <a:pt x="11150" y="29909"/>
                  <a:pt x="11151" y="29909"/>
                </a:cubicBezTo>
                <a:cubicBezTo>
                  <a:pt x="11155" y="29909"/>
                  <a:pt x="10984" y="29777"/>
                  <a:pt x="10976" y="29768"/>
                </a:cubicBezTo>
                <a:cubicBezTo>
                  <a:pt x="10678" y="29509"/>
                  <a:pt x="10327" y="29073"/>
                  <a:pt x="10027" y="28493"/>
                </a:cubicBezTo>
                <a:cubicBezTo>
                  <a:pt x="9337" y="27155"/>
                  <a:pt x="9166" y="25627"/>
                  <a:pt x="9349" y="24145"/>
                </a:cubicBezTo>
                <a:cubicBezTo>
                  <a:pt x="9363" y="24036"/>
                  <a:pt x="9378" y="23928"/>
                  <a:pt x="9396" y="23820"/>
                </a:cubicBezTo>
                <a:lnTo>
                  <a:pt x="9396" y="23820"/>
                </a:lnTo>
                <a:cubicBezTo>
                  <a:pt x="9512" y="23826"/>
                  <a:pt x="9629" y="23829"/>
                  <a:pt x="9745" y="23829"/>
                </a:cubicBezTo>
                <a:cubicBezTo>
                  <a:pt x="11066" y="23829"/>
                  <a:pt x="12368" y="23457"/>
                  <a:pt x="13576" y="22940"/>
                </a:cubicBezTo>
                <a:cubicBezTo>
                  <a:pt x="14372" y="22599"/>
                  <a:pt x="15249" y="22217"/>
                  <a:pt x="15944" y="21691"/>
                </a:cubicBezTo>
                <a:cubicBezTo>
                  <a:pt x="16239" y="21468"/>
                  <a:pt x="16470" y="21138"/>
                  <a:pt x="16465" y="20755"/>
                </a:cubicBezTo>
                <a:cubicBezTo>
                  <a:pt x="16457" y="20086"/>
                  <a:pt x="15923" y="19490"/>
                  <a:pt x="15455" y="19074"/>
                </a:cubicBezTo>
                <a:cubicBezTo>
                  <a:pt x="14955" y="18630"/>
                  <a:pt x="14369" y="18295"/>
                  <a:pt x="13731" y="18092"/>
                </a:cubicBezTo>
                <a:cubicBezTo>
                  <a:pt x="13237" y="17937"/>
                  <a:pt x="12713" y="17854"/>
                  <a:pt x="12191" y="17854"/>
                </a:cubicBezTo>
                <a:cubicBezTo>
                  <a:pt x="11512" y="17854"/>
                  <a:pt x="10835" y="17993"/>
                  <a:pt x="10226" y="18295"/>
                </a:cubicBezTo>
                <a:cubicBezTo>
                  <a:pt x="8798" y="19001"/>
                  <a:pt x="7985" y="20364"/>
                  <a:pt x="7622" y="21880"/>
                </a:cubicBezTo>
                <a:cubicBezTo>
                  <a:pt x="7609" y="21936"/>
                  <a:pt x="7596" y="21993"/>
                  <a:pt x="7583" y="22050"/>
                </a:cubicBezTo>
                <a:lnTo>
                  <a:pt x="7583" y="22050"/>
                </a:lnTo>
                <a:cubicBezTo>
                  <a:pt x="7518" y="22040"/>
                  <a:pt x="7454" y="22029"/>
                  <a:pt x="7389" y="22017"/>
                </a:cubicBezTo>
                <a:cubicBezTo>
                  <a:pt x="7357" y="22011"/>
                  <a:pt x="7203" y="21972"/>
                  <a:pt x="7196" y="21972"/>
                </a:cubicBezTo>
                <a:lnTo>
                  <a:pt x="7196" y="21972"/>
                </a:lnTo>
                <a:cubicBezTo>
                  <a:pt x="7194" y="21972"/>
                  <a:pt x="7207" y="21976"/>
                  <a:pt x="7243" y="21987"/>
                </a:cubicBezTo>
                <a:lnTo>
                  <a:pt x="7243" y="21987"/>
                </a:lnTo>
                <a:cubicBezTo>
                  <a:pt x="7181" y="21970"/>
                  <a:pt x="7118" y="21953"/>
                  <a:pt x="7057" y="21932"/>
                </a:cubicBezTo>
                <a:cubicBezTo>
                  <a:pt x="6983" y="21908"/>
                  <a:pt x="6913" y="21886"/>
                  <a:pt x="6843" y="21859"/>
                </a:cubicBezTo>
                <a:cubicBezTo>
                  <a:pt x="6797" y="21842"/>
                  <a:pt x="6737" y="21816"/>
                  <a:pt x="6699" y="21799"/>
                </a:cubicBezTo>
                <a:lnTo>
                  <a:pt x="6699" y="21799"/>
                </a:lnTo>
                <a:cubicBezTo>
                  <a:pt x="6593" y="21738"/>
                  <a:pt x="6481" y="21664"/>
                  <a:pt x="6372" y="21625"/>
                </a:cubicBezTo>
                <a:lnTo>
                  <a:pt x="6372" y="21625"/>
                </a:lnTo>
                <a:cubicBezTo>
                  <a:pt x="6367" y="21622"/>
                  <a:pt x="6362" y="21618"/>
                  <a:pt x="6357" y="21614"/>
                </a:cubicBezTo>
                <a:cubicBezTo>
                  <a:pt x="6355" y="21613"/>
                  <a:pt x="6353" y="21612"/>
                  <a:pt x="6352" y="21610"/>
                </a:cubicBezTo>
                <a:lnTo>
                  <a:pt x="6352" y="21610"/>
                </a:lnTo>
                <a:cubicBezTo>
                  <a:pt x="6354" y="21614"/>
                  <a:pt x="6354" y="21617"/>
                  <a:pt x="6352" y="21619"/>
                </a:cubicBezTo>
                <a:cubicBezTo>
                  <a:pt x="6352" y="21619"/>
                  <a:pt x="6352" y="21619"/>
                  <a:pt x="6352" y="21619"/>
                </a:cubicBezTo>
                <a:cubicBezTo>
                  <a:pt x="6351" y="21619"/>
                  <a:pt x="6313" y="21588"/>
                  <a:pt x="6275" y="21555"/>
                </a:cubicBezTo>
                <a:lnTo>
                  <a:pt x="6275" y="21555"/>
                </a:lnTo>
                <a:cubicBezTo>
                  <a:pt x="6301" y="21572"/>
                  <a:pt x="6327" y="21592"/>
                  <a:pt x="6352" y="21610"/>
                </a:cubicBezTo>
                <a:lnTo>
                  <a:pt x="6352" y="21610"/>
                </a:lnTo>
                <a:cubicBezTo>
                  <a:pt x="6340" y="21589"/>
                  <a:pt x="6275" y="21545"/>
                  <a:pt x="6235" y="21520"/>
                </a:cubicBezTo>
                <a:lnTo>
                  <a:pt x="6235" y="21520"/>
                </a:lnTo>
                <a:cubicBezTo>
                  <a:pt x="6247" y="21531"/>
                  <a:pt x="6261" y="21543"/>
                  <a:pt x="6275" y="21555"/>
                </a:cubicBezTo>
                <a:lnTo>
                  <a:pt x="6275" y="21555"/>
                </a:lnTo>
                <a:cubicBezTo>
                  <a:pt x="6274" y="21554"/>
                  <a:pt x="6272" y="21553"/>
                  <a:pt x="6271" y="21552"/>
                </a:cubicBezTo>
                <a:cubicBezTo>
                  <a:pt x="6252" y="21540"/>
                  <a:pt x="6237" y="21530"/>
                  <a:pt x="6227" y="21522"/>
                </a:cubicBezTo>
                <a:lnTo>
                  <a:pt x="6227" y="21522"/>
                </a:lnTo>
                <a:cubicBezTo>
                  <a:pt x="6227" y="21523"/>
                  <a:pt x="6226" y="21523"/>
                  <a:pt x="6226" y="21523"/>
                </a:cubicBezTo>
                <a:cubicBezTo>
                  <a:pt x="6226" y="21524"/>
                  <a:pt x="6225" y="21524"/>
                  <a:pt x="6224" y="21524"/>
                </a:cubicBezTo>
                <a:cubicBezTo>
                  <a:pt x="6214" y="21524"/>
                  <a:pt x="6180" y="21488"/>
                  <a:pt x="6139" y="21440"/>
                </a:cubicBezTo>
                <a:lnTo>
                  <a:pt x="6139" y="21440"/>
                </a:lnTo>
                <a:cubicBezTo>
                  <a:pt x="6153" y="21451"/>
                  <a:pt x="6170" y="21466"/>
                  <a:pt x="6191" y="21483"/>
                </a:cubicBezTo>
                <a:cubicBezTo>
                  <a:pt x="6193" y="21485"/>
                  <a:pt x="6196" y="21488"/>
                  <a:pt x="6201" y="21492"/>
                </a:cubicBezTo>
                <a:lnTo>
                  <a:pt x="6201" y="21492"/>
                </a:lnTo>
                <a:cubicBezTo>
                  <a:pt x="6181" y="21472"/>
                  <a:pt x="6152" y="21447"/>
                  <a:pt x="6130" y="21428"/>
                </a:cubicBezTo>
                <a:lnTo>
                  <a:pt x="6130" y="21428"/>
                </a:lnTo>
                <a:cubicBezTo>
                  <a:pt x="6133" y="21432"/>
                  <a:pt x="6136" y="21436"/>
                  <a:pt x="6139" y="21440"/>
                </a:cubicBezTo>
                <a:lnTo>
                  <a:pt x="6139" y="21440"/>
                </a:lnTo>
                <a:cubicBezTo>
                  <a:pt x="6107" y="21412"/>
                  <a:pt x="6095" y="21402"/>
                  <a:pt x="6096" y="21402"/>
                </a:cubicBezTo>
                <a:lnTo>
                  <a:pt x="6096" y="21402"/>
                </a:lnTo>
                <a:cubicBezTo>
                  <a:pt x="6097" y="21402"/>
                  <a:pt x="6111" y="21413"/>
                  <a:pt x="6130" y="21428"/>
                </a:cubicBezTo>
                <a:lnTo>
                  <a:pt x="6130" y="21428"/>
                </a:lnTo>
                <a:cubicBezTo>
                  <a:pt x="6052" y="21336"/>
                  <a:pt x="5957" y="21209"/>
                  <a:pt x="5955" y="21209"/>
                </a:cubicBezTo>
                <a:lnTo>
                  <a:pt x="5955" y="21209"/>
                </a:lnTo>
                <a:cubicBezTo>
                  <a:pt x="5954" y="21209"/>
                  <a:pt x="5981" y="21246"/>
                  <a:pt x="6052" y="21346"/>
                </a:cubicBezTo>
                <a:lnTo>
                  <a:pt x="6052" y="21346"/>
                </a:lnTo>
                <a:cubicBezTo>
                  <a:pt x="5961" y="21219"/>
                  <a:pt x="5865" y="21095"/>
                  <a:pt x="5776" y="20966"/>
                </a:cubicBezTo>
                <a:cubicBezTo>
                  <a:pt x="5773" y="20962"/>
                  <a:pt x="5770" y="20958"/>
                  <a:pt x="5767" y="20954"/>
                </a:cubicBezTo>
                <a:lnTo>
                  <a:pt x="5767" y="20954"/>
                </a:lnTo>
                <a:cubicBezTo>
                  <a:pt x="5767" y="20953"/>
                  <a:pt x="5767" y="20952"/>
                  <a:pt x="5766" y="20952"/>
                </a:cubicBezTo>
                <a:cubicBezTo>
                  <a:pt x="5726" y="20872"/>
                  <a:pt x="5677" y="20795"/>
                  <a:pt x="5633" y="20715"/>
                </a:cubicBezTo>
                <a:cubicBezTo>
                  <a:pt x="5566" y="20586"/>
                  <a:pt x="5504" y="20453"/>
                  <a:pt x="5443" y="20320"/>
                </a:cubicBezTo>
                <a:cubicBezTo>
                  <a:pt x="5403" y="20231"/>
                  <a:pt x="5389" y="20194"/>
                  <a:pt x="5389" y="20194"/>
                </a:cubicBezTo>
                <a:lnTo>
                  <a:pt x="5389" y="20194"/>
                </a:lnTo>
                <a:cubicBezTo>
                  <a:pt x="5390" y="20194"/>
                  <a:pt x="5394" y="20204"/>
                  <a:pt x="5402" y="20224"/>
                </a:cubicBezTo>
                <a:lnTo>
                  <a:pt x="5402" y="20224"/>
                </a:lnTo>
                <a:cubicBezTo>
                  <a:pt x="5371" y="20140"/>
                  <a:pt x="5339" y="20055"/>
                  <a:pt x="5311" y="19969"/>
                </a:cubicBezTo>
                <a:cubicBezTo>
                  <a:pt x="5204" y="19653"/>
                  <a:pt x="5119" y="19330"/>
                  <a:pt x="5055" y="19003"/>
                </a:cubicBezTo>
                <a:cubicBezTo>
                  <a:pt x="5023" y="18840"/>
                  <a:pt x="4994" y="18677"/>
                  <a:pt x="4972" y="18512"/>
                </a:cubicBezTo>
                <a:cubicBezTo>
                  <a:pt x="4950" y="18370"/>
                  <a:pt x="4935" y="18228"/>
                  <a:pt x="4927" y="18086"/>
                </a:cubicBezTo>
                <a:cubicBezTo>
                  <a:pt x="4852" y="16991"/>
                  <a:pt x="4951" y="15894"/>
                  <a:pt x="5219" y="14834"/>
                </a:cubicBezTo>
                <a:lnTo>
                  <a:pt x="5219" y="14834"/>
                </a:lnTo>
                <a:cubicBezTo>
                  <a:pt x="6150" y="15248"/>
                  <a:pt x="7154" y="15482"/>
                  <a:pt x="8171" y="15482"/>
                </a:cubicBezTo>
                <a:cubicBezTo>
                  <a:pt x="8537" y="15482"/>
                  <a:pt x="8905" y="15452"/>
                  <a:pt x="9271" y="15389"/>
                </a:cubicBezTo>
                <a:cubicBezTo>
                  <a:pt x="10600" y="15160"/>
                  <a:pt x="11976" y="14429"/>
                  <a:pt x="12623" y="13197"/>
                </a:cubicBezTo>
                <a:cubicBezTo>
                  <a:pt x="12955" y="12569"/>
                  <a:pt x="13097" y="11858"/>
                  <a:pt x="13033" y="11151"/>
                </a:cubicBezTo>
                <a:cubicBezTo>
                  <a:pt x="13000" y="10731"/>
                  <a:pt x="12912" y="10318"/>
                  <a:pt x="12773" y="9921"/>
                </a:cubicBezTo>
                <a:cubicBezTo>
                  <a:pt x="12485" y="9107"/>
                  <a:pt x="11837" y="8590"/>
                  <a:pt x="11032" y="8326"/>
                </a:cubicBezTo>
                <a:cubicBezTo>
                  <a:pt x="10393" y="8117"/>
                  <a:pt x="9751" y="8011"/>
                  <a:pt x="9124" y="8011"/>
                </a:cubicBezTo>
                <a:cubicBezTo>
                  <a:pt x="7607" y="8011"/>
                  <a:pt x="6181" y="8630"/>
                  <a:pt x="5109" y="9884"/>
                </a:cubicBezTo>
                <a:cubicBezTo>
                  <a:pt x="4429" y="10679"/>
                  <a:pt x="3921" y="11627"/>
                  <a:pt x="3574" y="12637"/>
                </a:cubicBezTo>
                <a:lnTo>
                  <a:pt x="3574" y="12637"/>
                </a:lnTo>
                <a:cubicBezTo>
                  <a:pt x="3538" y="12600"/>
                  <a:pt x="3485" y="12547"/>
                  <a:pt x="3474" y="12536"/>
                </a:cubicBezTo>
                <a:cubicBezTo>
                  <a:pt x="3403" y="12462"/>
                  <a:pt x="3336" y="12387"/>
                  <a:pt x="3269" y="12312"/>
                </a:cubicBezTo>
                <a:cubicBezTo>
                  <a:pt x="3213" y="12247"/>
                  <a:pt x="3194" y="12226"/>
                  <a:pt x="3195" y="12226"/>
                </a:cubicBezTo>
                <a:lnTo>
                  <a:pt x="3195" y="12226"/>
                </a:lnTo>
                <a:cubicBezTo>
                  <a:pt x="3196" y="12226"/>
                  <a:pt x="3239" y="12275"/>
                  <a:pt x="3256" y="12296"/>
                </a:cubicBezTo>
                <a:cubicBezTo>
                  <a:pt x="3224" y="12256"/>
                  <a:pt x="3192" y="12215"/>
                  <a:pt x="3161" y="12173"/>
                </a:cubicBezTo>
                <a:cubicBezTo>
                  <a:pt x="2993" y="11945"/>
                  <a:pt x="2900" y="11810"/>
                  <a:pt x="2791" y="11622"/>
                </a:cubicBezTo>
                <a:cubicBezTo>
                  <a:pt x="2309" y="10774"/>
                  <a:pt x="2084" y="9961"/>
                  <a:pt x="2236" y="8984"/>
                </a:cubicBezTo>
                <a:cubicBezTo>
                  <a:pt x="2400" y="7936"/>
                  <a:pt x="2875" y="6967"/>
                  <a:pt x="3451" y="6088"/>
                </a:cubicBezTo>
                <a:cubicBezTo>
                  <a:pt x="4145" y="5039"/>
                  <a:pt x="4988" y="4098"/>
                  <a:pt x="5955" y="3292"/>
                </a:cubicBezTo>
                <a:cubicBezTo>
                  <a:pt x="6776" y="2607"/>
                  <a:pt x="7699" y="1987"/>
                  <a:pt x="8744" y="1716"/>
                </a:cubicBezTo>
                <a:cubicBezTo>
                  <a:pt x="9204" y="1596"/>
                  <a:pt x="8642" y="883"/>
                  <a:pt x="8499" y="728"/>
                </a:cubicBezTo>
                <a:cubicBezTo>
                  <a:pt x="8254" y="463"/>
                  <a:pt x="7751" y="0"/>
                  <a:pt x="7317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2" name="Google Shape;1082;p27"/>
          <p:cNvSpPr/>
          <p:nvPr/>
        </p:nvSpPr>
        <p:spPr>
          <a:xfrm>
            <a:off x="105785" y="2521017"/>
            <a:ext cx="693468" cy="828067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3" name="Google Shape;1083;p27"/>
          <p:cNvSpPr/>
          <p:nvPr/>
        </p:nvSpPr>
        <p:spPr>
          <a:xfrm>
            <a:off x="953477" y="5932584"/>
            <a:ext cx="328307" cy="306363"/>
          </a:xfrm>
          <a:custGeom>
            <a:avLst/>
            <a:gdLst/>
            <a:ahLst/>
            <a:cxnLst/>
            <a:rect l="l" t="t" r="r" b="b"/>
            <a:pathLst>
              <a:path w="8498" h="7930" extrusionOk="0">
                <a:moveTo>
                  <a:pt x="5850" y="1"/>
                </a:moveTo>
                <a:cubicBezTo>
                  <a:pt x="4962" y="1555"/>
                  <a:pt x="3595" y="2685"/>
                  <a:pt x="2149" y="3881"/>
                </a:cubicBezTo>
                <a:cubicBezTo>
                  <a:pt x="1424" y="4482"/>
                  <a:pt x="673" y="5102"/>
                  <a:pt x="0" y="5774"/>
                </a:cubicBezTo>
                <a:lnTo>
                  <a:pt x="2155" y="7929"/>
                </a:lnTo>
                <a:cubicBezTo>
                  <a:pt x="2726" y="7358"/>
                  <a:pt x="3389" y="6811"/>
                  <a:pt x="4092" y="6231"/>
                </a:cubicBezTo>
                <a:cubicBezTo>
                  <a:pt x="5611" y="4974"/>
                  <a:pt x="7333" y="3551"/>
                  <a:pt x="8498" y="1512"/>
                </a:cubicBezTo>
                <a:lnTo>
                  <a:pt x="5850" y="1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95531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5" name="Google Shape;1085;p28"/>
          <p:cNvGrpSpPr/>
          <p:nvPr/>
        </p:nvGrpSpPr>
        <p:grpSpPr>
          <a:xfrm>
            <a:off x="14533" y="0"/>
            <a:ext cx="12190400" cy="6858000"/>
            <a:chOff x="10900" y="0"/>
            <a:chExt cx="9142800" cy="5143500"/>
          </a:xfrm>
        </p:grpSpPr>
        <p:cxnSp>
          <p:nvCxnSpPr>
            <p:cNvPr id="1086" name="Google Shape;1086;p28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7" name="Google Shape;1087;p28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8" name="Google Shape;1088;p28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9" name="Google Shape;1089;p28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0" name="Google Shape;1090;p28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1" name="Google Shape;1091;p28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2" name="Google Shape;1092;p28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3" name="Google Shape;1093;p28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4" name="Google Shape;1094;p28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5" name="Google Shape;1095;p28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6" name="Google Shape;1096;p28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7" name="Google Shape;1097;p28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8" name="Google Shape;1098;p28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9" name="Google Shape;1099;p28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0" name="Google Shape;1100;p28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1" name="Google Shape;1101;p28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2" name="Google Shape;1102;p28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3" name="Google Shape;1103;p28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4" name="Google Shape;1104;p28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5" name="Google Shape;1105;p28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6" name="Google Shape;1106;p28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7" name="Google Shape;1107;p28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8" name="Google Shape;1108;p28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9" name="Google Shape;1109;p28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0" name="Google Shape;1110;p28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1" name="Google Shape;1111;p28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2" name="Google Shape;1112;p28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3" name="Google Shape;1113;p28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114" name="Google Shape;1114;p28"/>
          <p:cNvGrpSpPr/>
          <p:nvPr/>
        </p:nvGrpSpPr>
        <p:grpSpPr>
          <a:xfrm>
            <a:off x="-58749" y="-999656"/>
            <a:ext cx="12513169" cy="8025927"/>
            <a:chOff x="-44062" y="-749742"/>
            <a:chExt cx="9384877" cy="6019445"/>
          </a:xfrm>
        </p:grpSpPr>
        <p:sp>
          <p:nvSpPr>
            <p:cNvPr id="1115" name="Google Shape;1115;p28"/>
            <p:cNvSpPr/>
            <p:nvPr/>
          </p:nvSpPr>
          <p:spPr>
            <a:xfrm>
              <a:off x="165315" y="2970308"/>
              <a:ext cx="340398" cy="375255"/>
            </a:xfrm>
            <a:custGeom>
              <a:avLst/>
              <a:gdLst/>
              <a:ahLst/>
              <a:cxnLst/>
              <a:rect l="l" t="t" r="r" b="b"/>
              <a:pathLst>
                <a:path w="11748" h="12951" extrusionOk="0">
                  <a:moveTo>
                    <a:pt x="2065" y="1"/>
                  </a:moveTo>
                  <a:cubicBezTo>
                    <a:pt x="1319" y="1"/>
                    <a:pt x="488" y="136"/>
                    <a:pt x="417" y="513"/>
                  </a:cubicBezTo>
                  <a:cubicBezTo>
                    <a:pt x="160" y="1879"/>
                    <a:pt x="0" y="3428"/>
                    <a:pt x="608" y="4730"/>
                  </a:cubicBezTo>
                  <a:cubicBezTo>
                    <a:pt x="1026" y="5631"/>
                    <a:pt x="1766" y="6254"/>
                    <a:pt x="2646" y="6678"/>
                  </a:cubicBezTo>
                  <a:cubicBezTo>
                    <a:pt x="3565" y="7119"/>
                    <a:pt x="4547" y="7373"/>
                    <a:pt x="5510" y="7692"/>
                  </a:cubicBezTo>
                  <a:cubicBezTo>
                    <a:pt x="6416" y="7993"/>
                    <a:pt x="7175" y="8275"/>
                    <a:pt x="7867" y="8994"/>
                  </a:cubicBezTo>
                  <a:cubicBezTo>
                    <a:pt x="8808" y="9972"/>
                    <a:pt x="8907" y="11419"/>
                    <a:pt x="8798" y="12704"/>
                  </a:cubicBezTo>
                  <a:cubicBezTo>
                    <a:pt x="8780" y="12905"/>
                    <a:pt x="9222" y="12951"/>
                    <a:pt x="9626" y="12951"/>
                  </a:cubicBezTo>
                  <a:cubicBezTo>
                    <a:pt x="9914" y="12951"/>
                    <a:pt x="10184" y="12928"/>
                    <a:pt x="10255" y="12921"/>
                  </a:cubicBezTo>
                  <a:cubicBezTo>
                    <a:pt x="10520" y="12894"/>
                    <a:pt x="11608" y="12825"/>
                    <a:pt x="11642" y="12424"/>
                  </a:cubicBezTo>
                  <a:cubicBezTo>
                    <a:pt x="11747" y="11189"/>
                    <a:pt x="11640" y="9918"/>
                    <a:pt x="10888" y="8889"/>
                  </a:cubicBezTo>
                  <a:cubicBezTo>
                    <a:pt x="10305" y="8095"/>
                    <a:pt x="9408" y="7638"/>
                    <a:pt x="8507" y="7294"/>
                  </a:cubicBezTo>
                  <a:cubicBezTo>
                    <a:pt x="6779" y="6638"/>
                    <a:pt x="4651" y="6461"/>
                    <a:pt x="3622" y="4774"/>
                  </a:cubicBezTo>
                  <a:cubicBezTo>
                    <a:pt x="2807" y="3438"/>
                    <a:pt x="2986" y="1695"/>
                    <a:pt x="3261" y="233"/>
                  </a:cubicBezTo>
                  <a:cubicBezTo>
                    <a:pt x="3286" y="101"/>
                    <a:pt x="2707" y="1"/>
                    <a:pt x="2065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6" name="Google Shape;1116;p28"/>
            <p:cNvSpPr/>
            <p:nvPr/>
          </p:nvSpPr>
          <p:spPr>
            <a:xfrm>
              <a:off x="-44062" y="3571652"/>
              <a:ext cx="759174" cy="1698051"/>
            </a:xfrm>
            <a:custGeom>
              <a:avLst/>
              <a:gdLst/>
              <a:ahLst/>
              <a:cxnLst/>
              <a:rect l="l" t="t" r="r" b="b"/>
              <a:pathLst>
                <a:path w="26201" h="58604" extrusionOk="0">
                  <a:moveTo>
                    <a:pt x="5742" y="22424"/>
                  </a:moveTo>
                  <a:cubicBezTo>
                    <a:pt x="5704" y="22426"/>
                    <a:pt x="5689" y="22426"/>
                    <a:pt x="5687" y="22426"/>
                  </a:cubicBezTo>
                  <a:cubicBezTo>
                    <a:pt x="5683" y="22426"/>
                    <a:pt x="5717" y="22425"/>
                    <a:pt x="5742" y="22424"/>
                  </a:cubicBezTo>
                  <a:close/>
                  <a:moveTo>
                    <a:pt x="15230" y="22608"/>
                  </a:moveTo>
                  <a:lnTo>
                    <a:pt x="15230" y="22608"/>
                  </a:lnTo>
                  <a:cubicBezTo>
                    <a:pt x="15231" y="22608"/>
                    <a:pt x="15232" y="22608"/>
                    <a:pt x="15233" y="22608"/>
                  </a:cubicBezTo>
                  <a:lnTo>
                    <a:pt x="15233" y="22608"/>
                  </a:lnTo>
                  <a:cubicBezTo>
                    <a:pt x="15231" y="22608"/>
                    <a:pt x="15230" y="22608"/>
                    <a:pt x="15230" y="22608"/>
                  </a:cubicBezTo>
                  <a:close/>
                  <a:moveTo>
                    <a:pt x="15790" y="22813"/>
                  </a:moveTo>
                  <a:lnTo>
                    <a:pt x="15790" y="22813"/>
                  </a:lnTo>
                  <a:cubicBezTo>
                    <a:pt x="15802" y="22823"/>
                    <a:pt x="15812" y="22831"/>
                    <a:pt x="15820" y="22837"/>
                  </a:cubicBezTo>
                  <a:lnTo>
                    <a:pt x="15820" y="22837"/>
                  </a:lnTo>
                  <a:cubicBezTo>
                    <a:pt x="15810" y="22829"/>
                    <a:pt x="15800" y="22822"/>
                    <a:pt x="15791" y="22813"/>
                  </a:cubicBezTo>
                  <a:lnTo>
                    <a:pt x="15791" y="22813"/>
                  </a:lnTo>
                  <a:cubicBezTo>
                    <a:pt x="15791" y="22813"/>
                    <a:pt x="15791" y="22813"/>
                    <a:pt x="15790" y="22813"/>
                  </a:cubicBezTo>
                  <a:close/>
                  <a:moveTo>
                    <a:pt x="15987" y="22959"/>
                  </a:moveTo>
                  <a:cubicBezTo>
                    <a:pt x="16003" y="22971"/>
                    <a:pt x="16020" y="22982"/>
                    <a:pt x="16035" y="22994"/>
                  </a:cubicBezTo>
                  <a:cubicBezTo>
                    <a:pt x="16016" y="22980"/>
                    <a:pt x="16000" y="22968"/>
                    <a:pt x="15987" y="22959"/>
                  </a:cubicBezTo>
                  <a:close/>
                  <a:moveTo>
                    <a:pt x="16201" y="23148"/>
                  </a:moveTo>
                  <a:cubicBezTo>
                    <a:pt x="16275" y="23214"/>
                    <a:pt x="16300" y="23237"/>
                    <a:pt x="16300" y="23237"/>
                  </a:cubicBezTo>
                  <a:cubicBezTo>
                    <a:pt x="16300" y="23237"/>
                    <a:pt x="16243" y="23186"/>
                    <a:pt x="16201" y="23148"/>
                  </a:cubicBezTo>
                  <a:close/>
                  <a:moveTo>
                    <a:pt x="16412" y="25138"/>
                  </a:moveTo>
                  <a:lnTo>
                    <a:pt x="16412" y="25138"/>
                  </a:lnTo>
                  <a:cubicBezTo>
                    <a:pt x="16412" y="25139"/>
                    <a:pt x="16411" y="25140"/>
                    <a:pt x="16411" y="25141"/>
                  </a:cubicBezTo>
                  <a:lnTo>
                    <a:pt x="16411" y="25141"/>
                  </a:lnTo>
                  <a:cubicBezTo>
                    <a:pt x="16411" y="25140"/>
                    <a:pt x="16412" y="25139"/>
                    <a:pt x="16412" y="25138"/>
                  </a:cubicBezTo>
                  <a:close/>
                  <a:moveTo>
                    <a:pt x="19352" y="36701"/>
                  </a:moveTo>
                  <a:cubicBezTo>
                    <a:pt x="19353" y="36701"/>
                    <a:pt x="19353" y="36701"/>
                    <a:pt x="19354" y="36701"/>
                  </a:cubicBezTo>
                  <a:lnTo>
                    <a:pt x="19354" y="36701"/>
                  </a:lnTo>
                  <a:cubicBezTo>
                    <a:pt x="19354" y="36705"/>
                    <a:pt x="19353" y="36710"/>
                    <a:pt x="19353" y="36714"/>
                  </a:cubicBezTo>
                  <a:lnTo>
                    <a:pt x="19353" y="36714"/>
                  </a:lnTo>
                  <a:cubicBezTo>
                    <a:pt x="19353" y="36709"/>
                    <a:pt x="19353" y="36705"/>
                    <a:pt x="19352" y="36701"/>
                  </a:cubicBezTo>
                  <a:close/>
                  <a:moveTo>
                    <a:pt x="17957" y="36354"/>
                  </a:moveTo>
                  <a:cubicBezTo>
                    <a:pt x="18149" y="36354"/>
                    <a:pt x="18350" y="36377"/>
                    <a:pt x="18618" y="36421"/>
                  </a:cubicBezTo>
                  <a:cubicBezTo>
                    <a:pt x="18581" y="36415"/>
                    <a:pt x="18561" y="36413"/>
                    <a:pt x="18556" y="36413"/>
                  </a:cubicBezTo>
                  <a:cubicBezTo>
                    <a:pt x="18528" y="36413"/>
                    <a:pt x="18808" y="36472"/>
                    <a:pt x="18866" y="36490"/>
                  </a:cubicBezTo>
                  <a:cubicBezTo>
                    <a:pt x="18922" y="36508"/>
                    <a:pt x="18978" y="36530"/>
                    <a:pt x="19034" y="36546"/>
                  </a:cubicBezTo>
                  <a:cubicBezTo>
                    <a:pt x="19046" y="36549"/>
                    <a:pt x="19057" y="36552"/>
                    <a:pt x="19067" y="36555"/>
                  </a:cubicBezTo>
                  <a:lnTo>
                    <a:pt x="19067" y="36555"/>
                  </a:lnTo>
                  <a:cubicBezTo>
                    <a:pt x="19075" y="36559"/>
                    <a:pt x="19085" y="36564"/>
                    <a:pt x="19096" y="36570"/>
                  </a:cubicBezTo>
                  <a:cubicBezTo>
                    <a:pt x="19181" y="36613"/>
                    <a:pt x="19265" y="36655"/>
                    <a:pt x="19348" y="36698"/>
                  </a:cubicBezTo>
                  <a:lnTo>
                    <a:pt x="19348" y="36698"/>
                  </a:lnTo>
                  <a:cubicBezTo>
                    <a:pt x="19350" y="36708"/>
                    <a:pt x="19351" y="36718"/>
                    <a:pt x="19353" y="36728"/>
                  </a:cubicBezTo>
                  <a:lnTo>
                    <a:pt x="19353" y="36728"/>
                  </a:lnTo>
                  <a:cubicBezTo>
                    <a:pt x="19352" y="36754"/>
                    <a:pt x="19348" y="36785"/>
                    <a:pt x="19340" y="36816"/>
                  </a:cubicBezTo>
                  <a:cubicBezTo>
                    <a:pt x="19323" y="36888"/>
                    <a:pt x="19299" y="36960"/>
                    <a:pt x="19280" y="37032"/>
                  </a:cubicBezTo>
                  <a:cubicBezTo>
                    <a:pt x="19276" y="37048"/>
                    <a:pt x="19273" y="37061"/>
                    <a:pt x="19271" y="37070"/>
                  </a:cubicBezTo>
                  <a:lnTo>
                    <a:pt x="19271" y="37070"/>
                  </a:lnTo>
                  <a:cubicBezTo>
                    <a:pt x="19264" y="37079"/>
                    <a:pt x="19254" y="37092"/>
                    <a:pt x="19241" y="37111"/>
                  </a:cubicBezTo>
                  <a:cubicBezTo>
                    <a:pt x="19142" y="37257"/>
                    <a:pt x="19054" y="37402"/>
                    <a:pt x="18938" y="37535"/>
                  </a:cubicBezTo>
                  <a:cubicBezTo>
                    <a:pt x="18876" y="37607"/>
                    <a:pt x="18808" y="37674"/>
                    <a:pt x="18743" y="37742"/>
                  </a:cubicBezTo>
                  <a:cubicBezTo>
                    <a:pt x="18708" y="37778"/>
                    <a:pt x="18671" y="37810"/>
                    <a:pt x="18634" y="37843"/>
                  </a:cubicBezTo>
                  <a:cubicBezTo>
                    <a:pt x="18631" y="37846"/>
                    <a:pt x="18628" y="37849"/>
                    <a:pt x="18625" y="37852"/>
                  </a:cubicBezTo>
                  <a:lnTo>
                    <a:pt x="18625" y="37852"/>
                  </a:lnTo>
                  <a:cubicBezTo>
                    <a:pt x="18623" y="37853"/>
                    <a:pt x="18622" y="37854"/>
                    <a:pt x="18620" y="37856"/>
                  </a:cubicBezTo>
                  <a:cubicBezTo>
                    <a:pt x="18451" y="37993"/>
                    <a:pt x="18273" y="38123"/>
                    <a:pt x="18091" y="38243"/>
                  </a:cubicBezTo>
                  <a:cubicBezTo>
                    <a:pt x="17679" y="38506"/>
                    <a:pt x="17243" y="38733"/>
                    <a:pt x="16791" y="38921"/>
                  </a:cubicBezTo>
                  <a:cubicBezTo>
                    <a:pt x="16233" y="39158"/>
                    <a:pt x="15938" y="39255"/>
                    <a:pt x="15351" y="39401"/>
                  </a:cubicBezTo>
                  <a:cubicBezTo>
                    <a:pt x="14819" y="39535"/>
                    <a:pt x="14276" y="39629"/>
                    <a:pt x="13730" y="39680"/>
                  </a:cubicBezTo>
                  <a:cubicBezTo>
                    <a:pt x="13608" y="39691"/>
                    <a:pt x="13487" y="39701"/>
                    <a:pt x="13364" y="39707"/>
                  </a:cubicBezTo>
                  <a:cubicBezTo>
                    <a:pt x="13348" y="39708"/>
                    <a:pt x="13332" y="39709"/>
                    <a:pt x="13315" y="39710"/>
                  </a:cubicBezTo>
                  <a:lnTo>
                    <a:pt x="13315" y="39710"/>
                  </a:lnTo>
                  <a:cubicBezTo>
                    <a:pt x="13600" y="39178"/>
                    <a:pt x="13950" y="38677"/>
                    <a:pt x="14359" y="38222"/>
                  </a:cubicBezTo>
                  <a:cubicBezTo>
                    <a:pt x="15102" y="37394"/>
                    <a:pt x="16144" y="36693"/>
                    <a:pt x="17152" y="36466"/>
                  </a:cubicBezTo>
                  <a:cubicBezTo>
                    <a:pt x="17487" y="36390"/>
                    <a:pt x="17715" y="36354"/>
                    <a:pt x="17957" y="36354"/>
                  </a:cubicBezTo>
                  <a:close/>
                  <a:moveTo>
                    <a:pt x="9409" y="1"/>
                  </a:moveTo>
                  <a:cubicBezTo>
                    <a:pt x="9281" y="1"/>
                    <a:pt x="9160" y="30"/>
                    <a:pt x="9057" y="97"/>
                  </a:cubicBezTo>
                  <a:lnTo>
                    <a:pt x="9057" y="94"/>
                  </a:lnTo>
                  <a:cubicBezTo>
                    <a:pt x="7445" y="1132"/>
                    <a:pt x="6145" y="2683"/>
                    <a:pt x="5023" y="4215"/>
                  </a:cubicBezTo>
                  <a:cubicBezTo>
                    <a:pt x="3600" y="6163"/>
                    <a:pt x="2415" y="8275"/>
                    <a:pt x="1491" y="10505"/>
                  </a:cubicBezTo>
                  <a:cubicBezTo>
                    <a:pt x="633" y="12581"/>
                    <a:pt x="1" y="14816"/>
                    <a:pt x="69" y="17082"/>
                  </a:cubicBezTo>
                  <a:cubicBezTo>
                    <a:pt x="98" y="18048"/>
                    <a:pt x="288" y="19039"/>
                    <a:pt x="702" y="19917"/>
                  </a:cubicBezTo>
                  <a:cubicBezTo>
                    <a:pt x="1183" y="20938"/>
                    <a:pt x="1863" y="22077"/>
                    <a:pt x="2838" y="22906"/>
                  </a:cubicBezTo>
                  <a:cubicBezTo>
                    <a:pt x="3949" y="23851"/>
                    <a:pt x="5280" y="24228"/>
                    <a:pt x="6653" y="24228"/>
                  </a:cubicBezTo>
                  <a:cubicBezTo>
                    <a:pt x="7272" y="24228"/>
                    <a:pt x="7899" y="24151"/>
                    <a:pt x="8519" y="24017"/>
                  </a:cubicBezTo>
                  <a:cubicBezTo>
                    <a:pt x="10343" y="23619"/>
                    <a:pt x="12084" y="22830"/>
                    <a:pt x="13946" y="22600"/>
                  </a:cubicBezTo>
                  <a:cubicBezTo>
                    <a:pt x="14224" y="22565"/>
                    <a:pt x="14376" y="22546"/>
                    <a:pt x="14541" y="22546"/>
                  </a:cubicBezTo>
                  <a:cubicBezTo>
                    <a:pt x="14671" y="22546"/>
                    <a:pt x="14809" y="22558"/>
                    <a:pt x="15025" y="22582"/>
                  </a:cubicBezTo>
                  <a:cubicBezTo>
                    <a:pt x="15105" y="22592"/>
                    <a:pt x="15184" y="22604"/>
                    <a:pt x="15263" y="22616"/>
                  </a:cubicBezTo>
                  <a:lnTo>
                    <a:pt x="15263" y="22616"/>
                  </a:lnTo>
                  <a:cubicBezTo>
                    <a:pt x="15303" y="22626"/>
                    <a:pt x="15343" y="22635"/>
                    <a:pt x="15382" y="22647"/>
                  </a:cubicBezTo>
                  <a:cubicBezTo>
                    <a:pt x="15457" y="22671"/>
                    <a:pt x="15533" y="22698"/>
                    <a:pt x="15609" y="22723"/>
                  </a:cubicBezTo>
                  <a:lnTo>
                    <a:pt x="15609" y="22723"/>
                  </a:lnTo>
                  <a:cubicBezTo>
                    <a:pt x="15659" y="22749"/>
                    <a:pt x="15712" y="22774"/>
                    <a:pt x="15764" y="22799"/>
                  </a:cubicBezTo>
                  <a:cubicBezTo>
                    <a:pt x="15773" y="22804"/>
                    <a:pt x="15782" y="22809"/>
                    <a:pt x="15790" y="22813"/>
                  </a:cubicBezTo>
                  <a:lnTo>
                    <a:pt x="15790" y="22813"/>
                  </a:lnTo>
                  <a:cubicBezTo>
                    <a:pt x="15786" y="22810"/>
                    <a:pt x="15782" y="22806"/>
                    <a:pt x="15778" y="22803"/>
                  </a:cubicBezTo>
                  <a:lnTo>
                    <a:pt x="15778" y="22803"/>
                  </a:lnTo>
                  <a:cubicBezTo>
                    <a:pt x="15782" y="22806"/>
                    <a:pt x="15786" y="22810"/>
                    <a:pt x="15791" y="22813"/>
                  </a:cubicBezTo>
                  <a:lnTo>
                    <a:pt x="15791" y="22813"/>
                  </a:lnTo>
                  <a:cubicBezTo>
                    <a:pt x="15850" y="22846"/>
                    <a:pt x="15877" y="22870"/>
                    <a:pt x="15871" y="22870"/>
                  </a:cubicBezTo>
                  <a:cubicBezTo>
                    <a:pt x="15867" y="22870"/>
                    <a:pt x="15850" y="22860"/>
                    <a:pt x="15820" y="22837"/>
                  </a:cubicBezTo>
                  <a:lnTo>
                    <a:pt x="15820" y="22837"/>
                  </a:lnTo>
                  <a:cubicBezTo>
                    <a:pt x="15863" y="22870"/>
                    <a:pt x="15908" y="22902"/>
                    <a:pt x="15952" y="22933"/>
                  </a:cubicBezTo>
                  <a:lnTo>
                    <a:pt x="15952" y="22933"/>
                  </a:lnTo>
                  <a:cubicBezTo>
                    <a:pt x="15943" y="22928"/>
                    <a:pt x="15939" y="22925"/>
                    <a:pt x="15938" y="22925"/>
                  </a:cubicBezTo>
                  <a:cubicBezTo>
                    <a:pt x="15932" y="22925"/>
                    <a:pt x="16115" y="23070"/>
                    <a:pt x="16171" y="23120"/>
                  </a:cubicBezTo>
                  <a:cubicBezTo>
                    <a:pt x="16179" y="23127"/>
                    <a:pt x="16186" y="23134"/>
                    <a:pt x="16193" y="23140"/>
                  </a:cubicBezTo>
                  <a:lnTo>
                    <a:pt x="16193" y="23140"/>
                  </a:lnTo>
                  <a:cubicBezTo>
                    <a:pt x="16230" y="23176"/>
                    <a:pt x="16269" y="23210"/>
                    <a:pt x="16305" y="23247"/>
                  </a:cubicBezTo>
                  <a:cubicBezTo>
                    <a:pt x="16361" y="23306"/>
                    <a:pt x="16413" y="23376"/>
                    <a:pt x="16472" y="23428"/>
                  </a:cubicBezTo>
                  <a:lnTo>
                    <a:pt x="16472" y="23428"/>
                  </a:lnTo>
                  <a:cubicBezTo>
                    <a:pt x="16392" y="23356"/>
                    <a:pt x="16363" y="23330"/>
                    <a:pt x="16362" y="23330"/>
                  </a:cubicBezTo>
                  <a:lnTo>
                    <a:pt x="16362" y="23330"/>
                  </a:lnTo>
                  <a:cubicBezTo>
                    <a:pt x="16361" y="23330"/>
                    <a:pt x="16447" y="23411"/>
                    <a:pt x="16489" y="23467"/>
                  </a:cubicBezTo>
                  <a:cubicBezTo>
                    <a:pt x="16498" y="23480"/>
                    <a:pt x="16506" y="23493"/>
                    <a:pt x="16514" y="23507"/>
                  </a:cubicBezTo>
                  <a:lnTo>
                    <a:pt x="16514" y="23507"/>
                  </a:lnTo>
                  <a:cubicBezTo>
                    <a:pt x="16539" y="23572"/>
                    <a:pt x="16567" y="23639"/>
                    <a:pt x="16597" y="23700"/>
                  </a:cubicBezTo>
                  <a:cubicBezTo>
                    <a:pt x="16601" y="23708"/>
                    <a:pt x="16605" y="23715"/>
                    <a:pt x="16608" y="23721"/>
                  </a:cubicBezTo>
                  <a:lnTo>
                    <a:pt x="16608" y="23721"/>
                  </a:lnTo>
                  <a:cubicBezTo>
                    <a:pt x="16608" y="23723"/>
                    <a:pt x="16608" y="23724"/>
                    <a:pt x="16609" y="23726"/>
                  </a:cubicBezTo>
                  <a:cubicBezTo>
                    <a:pt x="16621" y="23802"/>
                    <a:pt x="16639" y="23878"/>
                    <a:pt x="16647" y="23956"/>
                  </a:cubicBezTo>
                  <a:cubicBezTo>
                    <a:pt x="16653" y="24025"/>
                    <a:pt x="16655" y="24092"/>
                    <a:pt x="16658" y="24160"/>
                  </a:cubicBezTo>
                  <a:cubicBezTo>
                    <a:pt x="16658" y="24162"/>
                    <a:pt x="16658" y="24163"/>
                    <a:pt x="16658" y="24164"/>
                  </a:cubicBezTo>
                  <a:lnTo>
                    <a:pt x="16658" y="24164"/>
                  </a:lnTo>
                  <a:cubicBezTo>
                    <a:pt x="16656" y="24191"/>
                    <a:pt x="16654" y="24219"/>
                    <a:pt x="16650" y="24245"/>
                  </a:cubicBezTo>
                  <a:cubicBezTo>
                    <a:pt x="16609" y="24560"/>
                    <a:pt x="16524" y="24868"/>
                    <a:pt x="16401" y="25160"/>
                  </a:cubicBezTo>
                  <a:cubicBezTo>
                    <a:pt x="16400" y="25163"/>
                    <a:pt x="16398" y="25166"/>
                    <a:pt x="16397" y="25169"/>
                  </a:cubicBezTo>
                  <a:lnTo>
                    <a:pt x="16397" y="25169"/>
                  </a:lnTo>
                  <a:cubicBezTo>
                    <a:pt x="16382" y="25201"/>
                    <a:pt x="16367" y="25233"/>
                    <a:pt x="16351" y="25264"/>
                  </a:cubicBezTo>
                  <a:cubicBezTo>
                    <a:pt x="16313" y="25339"/>
                    <a:pt x="16275" y="25413"/>
                    <a:pt x="16235" y="25486"/>
                  </a:cubicBezTo>
                  <a:cubicBezTo>
                    <a:pt x="16137" y="25664"/>
                    <a:pt x="16032" y="25835"/>
                    <a:pt x="15920" y="26001"/>
                  </a:cubicBezTo>
                  <a:cubicBezTo>
                    <a:pt x="15690" y="26344"/>
                    <a:pt x="15442" y="26673"/>
                    <a:pt x="15177" y="26991"/>
                  </a:cubicBezTo>
                  <a:cubicBezTo>
                    <a:pt x="13966" y="28456"/>
                    <a:pt x="12552" y="29742"/>
                    <a:pt x="11243" y="31118"/>
                  </a:cubicBezTo>
                  <a:cubicBezTo>
                    <a:pt x="10048" y="32372"/>
                    <a:pt x="8782" y="33752"/>
                    <a:pt x="8226" y="35431"/>
                  </a:cubicBezTo>
                  <a:cubicBezTo>
                    <a:pt x="7701" y="37022"/>
                    <a:pt x="8263" y="38848"/>
                    <a:pt x="9484" y="39968"/>
                  </a:cubicBezTo>
                  <a:cubicBezTo>
                    <a:pt x="9800" y="40258"/>
                    <a:pt x="10141" y="40502"/>
                    <a:pt x="10499" y="40704"/>
                  </a:cubicBezTo>
                  <a:lnTo>
                    <a:pt x="10499" y="40704"/>
                  </a:lnTo>
                  <a:cubicBezTo>
                    <a:pt x="10290" y="41706"/>
                    <a:pt x="10257" y="42744"/>
                    <a:pt x="10420" y="43759"/>
                  </a:cubicBezTo>
                  <a:cubicBezTo>
                    <a:pt x="10829" y="46302"/>
                    <a:pt x="12410" y="48773"/>
                    <a:pt x="14509" y="50262"/>
                  </a:cubicBezTo>
                  <a:cubicBezTo>
                    <a:pt x="16198" y="51460"/>
                    <a:pt x="18182" y="51989"/>
                    <a:pt x="20141" y="52561"/>
                  </a:cubicBezTo>
                  <a:cubicBezTo>
                    <a:pt x="20575" y="52687"/>
                    <a:pt x="21010" y="52820"/>
                    <a:pt x="21436" y="52973"/>
                  </a:cubicBezTo>
                  <a:cubicBezTo>
                    <a:pt x="21532" y="53007"/>
                    <a:pt x="21628" y="53042"/>
                    <a:pt x="21724" y="53079"/>
                  </a:cubicBezTo>
                  <a:cubicBezTo>
                    <a:pt x="21774" y="53099"/>
                    <a:pt x="21853" y="53132"/>
                    <a:pt x="21887" y="53146"/>
                  </a:cubicBezTo>
                  <a:lnTo>
                    <a:pt x="21887" y="53146"/>
                  </a:lnTo>
                  <a:cubicBezTo>
                    <a:pt x="22068" y="53227"/>
                    <a:pt x="22249" y="53310"/>
                    <a:pt x="22424" y="53403"/>
                  </a:cubicBezTo>
                  <a:cubicBezTo>
                    <a:pt x="22510" y="53448"/>
                    <a:pt x="22593" y="53496"/>
                    <a:pt x="22676" y="53544"/>
                  </a:cubicBezTo>
                  <a:cubicBezTo>
                    <a:pt x="22684" y="53548"/>
                    <a:pt x="22692" y="53552"/>
                    <a:pt x="22699" y="53556"/>
                  </a:cubicBezTo>
                  <a:lnTo>
                    <a:pt x="22699" y="53556"/>
                  </a:lnTo>
                  <a:cubicBezTo>
                    <a:pt x="22704" y="53560"/>
                    <a:pt x="22710" y="53565"/>
                    <a:pt x="22718" y="53571"/>
                  </a:cubicBezTo>
                  <a:cubicBezTo>
                    <a:pt x="22793" y="53628"/>
                    <a:pt x="22873" y="53678"/>
                    <a:pt x="22948" y="53735"/>
                  </a:cubicBezTo>
                  <a:cubicBezTo>
                    <a:pt x="23010" y="53783"/>
                    <a:pt x="23129" y="53916"/>
                    <a:pt x="23133" y="53916"/>
                  </a:cubicBezTo>
                  <a:cubicBezTo>
                    <a:pt x="23135" y="53916"/>
                    <a:pt x="23112" y="53888"/>
                    <a:pt x="23049" y="53811"/>
                  </a:cubicBezTo>
                  <a:lnTo>
                    <a:pt x="23049" y="53811"/>
                  </a:lnTo>
                  <a:cubicBezTo>
                    <a:pt x="23108" y="53882"/>
                    <a:pt x="23183" y="53941"/>
                    <a:pt x="23246" y="54007"/>
                  </a:cubicBezTo>
                  <a:cubicBezTo>
                    <a:pt x="23295" y="54059"/>
                    <a:pt x="23361" y="54139"/>
                    <a:pt x="23363" y="54139"/>
                  </a:cubicBezTo>
                  <a:cubicBezTo>
                    <a:pt x="23363" y="54139"/>
                    <a:pt x="23363" y="54139"/>
                    <a:pt x="23363" y="54139"/>
                  </a:cubicBezTo>
                  <a:lnTo>
                    <a:pt x="23363" y="54139"/>
                  </a:lnTo>
                  <a:cubicBezTo>
                    <a:pt x="23399" y="54187"/>
                    <a:pt x="23434" y="54236"/>
                    <a:pt x="23468" y="54285"/>
                  </a:cubicBezTo>
                  <a:cubicBezTo>
                    <a:pt x="23492" y="54319"/>
                    <a:pt x="23607" y="54516"/>
                    <a:pt x="23612" y="54516"/>
                  </a:cubicBezTo>
                  <a:cubicBezTo>
                    <a:pt x="23613" y="54516"/>
                    <a:pt x="23604" y="54497"/>
                    <a:pt x="23579" y="54448"/>
                  </a:cubicBezTo>
                  <a:lnTo>
                    <a:pt x="23579" y="54448"/>
                  </a:lnTo>
                  <a:cubicBezTo>
                    <a:pt x="24016" y="55277"/>
                    <a:pt x="24114" y="56167"/>
                    <a:pt x="24067" y="57165"/>
                  </a:cubicBezTo>
                  <a:cubicBezTo>
                    <a:pt x="24040" y="57731"/>
                    <a:pt x="24456" y="58196"/>
                    <a:pt x="24941" y="58443"/>
                  </a:cubicBezTo>
                  <a:cubicBezTo>
                    <a:pt x="25080" y="58514"/>
                    <a:pt x="25373" y="58604"/>
                    <a:pt x="25634" y="58604"/>
                  </a:cubicBezTo>
                  <a:cubicBezTo>
                    <a:pt x="25894" y="58604"/>
                    <a:pt x="26124" y="58515"/>
                    <a:pt x="26136" y="58231"/>
                  </a:cubicBezTo>
                  <a:cubicBezTo>
                    <a:pt x="26200" y="56865"/>
                    <a:pt x="26050" y="55539"/>
                    <a:pt x="25369" y="54330"/>
                  </a:cubicBezTo>
                  <a:cubicBezTo>
                    <a:pt x="24801" y="53318"/>
                    <a:pt x="23892" y="52555"/>
                    <a:pt x="22892" y="51992"/>
                  </a:cubicBezTo>
                  <a:cubicBezTo>
                    <a:pt x="20999" y="50926"/>
                    <a:pt x="18775" y="50634"/>
                    <a:pt x="16767" y="49853"/>
                  </a:cubicBezTo>
                  <a:lnTo>
                    <a:pt x="16767" y="49853"/>
                  </a:lnTo>
                  <a:cubicBezTo>
                    <a:pt x="16768" y="49853"/>
                    <a:pt x="16768" y="49853"/>
                    <a:pt x="16768" y="49853"/>
                  </a:cubicBezTo>
                  <a:cubicBezTo>
                    <a:pt x="16768" y="49853"/>
                    <a:pt x="16767" y="49853"/>
                    <a:pt x="16766" y="49852"/>
                  </a:cubicBezTo>
                  <a:lnTo>
                    <a:pt x="16766" y="49852"/>
                  </a:lnTo>
                  <a:cubicBezTo>
                    <a:pt x="16767" y="49853"/>
                    <a:pt x="16767" y="49853"/>
                    <a:pt x="16767" y="49853"/>
                  </a:cubicBezTo>
                  <a:lnTo>
                    <a:pt x="16767" y="49853"/>
                  </a:lnTo>
                  <a:cubicBezTo>
                    <a:pt x="16763" y="49851"/>
                    <a:pt x="16759" y="49849"/>
                    <a:pt x="16753" y="49847"/>
                  </a:cubicBezTo>
                  <a:lnTo>
                    <a:pt x="16753" y="49847"/>
                  </a:lnTo>
                  <a:cubicBezTo>
                    <a:pt x="16758" y="49849"/>
                    <a:pt x="16762" y="49851"/>
                    <a:pt x="16766" y="49852"/>
                  </a:cubicBezTo>
                  <a:lnTo>
                    <a:pt x="16766" y="49852"/>
                  </a:lnTo>
                  <a:cubicBezTo>
                    <a:pt x="16764" y="49852"/>
                    <a:pt x="16762" y="49851"/>
                    <a:pt x="16760" y="49850"/>
                  </a:cubicBezTo>
                  <a:cubicBezTo>
                    <a:pt x="16688" y="49822"/>
                    <a:pt x="16664" y="49812"/>
                    <a:pt x="16665" y="49812"/>
                  </a:cubicBezTo>
                  <a:lnTo>
                    <a:pt x="16665" y="49812"/>
                  </a:lnTo>
                  <a:cubicBezTo>
                    <a:pt x="16666" y="49812"/>
                    <a:pt x="16721" y="49833"/>
                    <a:pt x="16753" y="49847"/>
                  </a:cubicBezTo>
                  <a:lnTo>
                    <a:pt x="16753" y="49847"/>
                  </a:lnTo>
                  <a:cubicBezTo>
                    <a:pt x="16699" y="49823"/>
                    <a:pt x="16647" y="49800"/>
                    <a:pt x="16594" y="49777"/>
                  </a:cubicBezTo>
                  <a:cubicBezTo>
                    <a:pt x="16463" y="49716"/>
                    <a:pt x="16334" y="49658"/>
                    <a:pt x="16206" y="49595"/>
                  </a:cubicBezTo>
                  <a:cubicBezTo>
                    <a:pt x="16093" y="49539"/>
                    <a:pt x="15981" y="49479"/>
                    <a:pt x="15869" y="49419"/>
                  </a:cubicBezTo>
                  <a:cubicBezTo>
                    <a:pt x="15800" y="49380"/>
                    <a:pt x="15732" y="49341"/>
                    <a:pt x="15663" y="49302"/>
                  </a:cubicBezTo>
                  <a:cubicBezTo>
                    <a:pt x="15648" y="49294"/>
                    <a:pt x="15593" y="49260"/>
                    <a:pt x="15552" y="49234"/>
                  </a:cubicBezTo>
                  <a:lnTo>
                    <a:pt x="15552" y="49234"/>
                  </a:lnTo>
                  <a:cubicBezTo>
                    <a:pt x="15489" y="49190"/>
                    <a:pt x="15355" y="49099"/>
                    <a:pt x="15332" y="49082"/>
                  </a:cubicBezTo>
                  <a:cubicBezTo>
                    <a:pt x="15214" y="48997"/>
                    <a:pt x="15104" y="48906"/>
                    <a:pt x="14989" y="48818"/>
                  </a:cubicBezTo>
                  <a:cubicBezTo>
                    <a:pt x="14978" y="48810"/>
                    <a:pt x="14963" y="48798"/>
                    <a:pt x="14949" y="48786"/>
                  </a:cubicBezTo>
                  <a:lnTo>
                    <a:pt x="14949" y="48786"/>
                  </a:lnTo>
                  <a:cubicBezTo>
                    <a:pt x="14920" y="48759"/>
                    <a:pt x="14891" y="48733"/>
                    <a:pt x="14863" y="48706"/>
                  </a:cubicBezTo>
                  <a:cubicBezTo>
                    <a:pt x="14708" y="48559"/>
                    <a:pt x="14561" y="48404"/>
                    <a:pt x="14417" y="48246"/>
                  </a:cubicBezTo>
                  <a:cubicBezTo>
                    <a:pt x="13541" y="47289"/>
                    <a:pt x="12856" y="46101"/>
                    <a:pt x="12578" y="44799"/>
                  </a:cubicBezTo>
                  <a:cubicBezTo>
                    <a:pt x="12337" y="43674"/>
                    <a:pt x="12370" y="42521"/>
                    <a:pt x="12647" y="41430"/>
                  </a:cubicBezTo>
                  <a:lnTo>
                    <a:pt x="12647" y="41430"/>
                  </a:lnTo>
                  <a:cubicBezTo>
                    <a:pt x="13099" y="41503"/>
                    <a:pt x="13561" y="41535"/>
                    <a:pt x="14025" y="41535"/>
                  </a:cubicBezTo>
                  <a:cubicBezTo>
                    <a:pt x="14196" y="41535"/>
                    <a:pt x="14367" y="41531"/>
                    <a:pt x="14538" y="41522"/>
                  </a:cubicBezTo>
                  <a:cubicBezTo>
                    <a:pt x="16157" y="41439"/>
                    <a:pt x="17828" y="40974"/>
                    <a:pt x="19248" y="40191"/>
                  </a:cubicBezTo>
                  <a:cubicBezTo>
                    <a:pt x="20278" y="39623"/>
                    <a:pt x="21519" y="38687"/>
                    <a:pt x="21438" y="37370"/>
                  </a:cubicBezTo>
                  <a:cubicBezTo>
                    <a:pt x="21372" y="36302"/>
                    <a:pt x="20462" y="35607"/>
                    <a:pt x="19582" y="35159"/>
                  </a:cubicBezTo>
                  <a:cubicBezTo>
                    <a:pt x="18782" y="34755"/>
                    <a:pt x="17912" y="34539"/>
                    <a:pt x="17024" y="34539"/>
                  </a:cubicBezTo>
                  <a:cubicBezTo>
                    <a:pt x="16859" y="34539"/>
                    <a:pt x="16694" y="34547"/>
                    <a:pt x="16529" y="34562"/>
                  </a:cubicBezTo>
                  <a:cubicBezTo>
                    <a:pt x="14628" y="34734"/>
                    <a:pt x="12934" y="36006"/>
                    <a:pt x="11867" y="37533"/>
                  </a:cubicBezTo>
                  <a:cubicBezTo>
                    <a:pt x="11486" y="38078"/>
                    <a:pt x="11171" y="38666"/>
                    <a:pt x="10927" y="39283"/>
                  </a:cubicBezTo>
                  <a:lnTo>
                    <a:pt x="10927" y="39283"/>
                  </a:lnTo>
                  <a:cubicBezTo>
                    <a:pt x="10913" y="39274"/>
                    <a:pt x="10898" y="39266"/>
                    <a:pt x="10884" y="39258"/>
                  </a:cubicBezTo>
                  <a:lnTo>
                    <a:pt x="10884" y="39258"/>
                  </a:lnTo>
                  <a:cubicBezTo>
                    <a:pt x="10805" y="39194"/>
                    <a:pt x="10716" y="39124"/>
                    <a:pt x="10632" y="39067"/>
                  </a:cubicBezTo>
                  <a:lnTo>
                    <a:pt x="10632" y="39067"/>
                  </a:lnTo>
                  <a:cubicBezTo>
                    <a:pt x="10730" y="39132"/>
                    <a:pt x="10768" y="39156"/>
                    <a:pt x="10773" y="39156"/>
                  </a:cubicBezTo>
                  <a:cubicBezTo>
                    <a:pt x="10783" y="39156"/>
                    <a:pt x="10623" y="39036"/>
                    <a:pt x="10557" y="38971"/>
                  </a:cubicBezTo>
                  <a:cubicBezTo>
                    <a:pt x="10551" y="38965"/>
                    <a:pt x="10545" y="38959"/>
                    <a:pt x="10540" y="38955"/>
                  </a:cubicBezTo>
                  <a:lnTo>
                    <a:pt x="10540" y="38955"/>
                  </a:lnTo>
                  <a:cubicBezTo>
                    <a:pt x="10533" y="38942"/>
                    <a:pt x="10524" y="38925"/>
                    <a:pt x="10511" y="38904"/>
                  </a:cubicBezTo>
                  <a:cubicBezTo>
                    <a:pt x="10481" y="38856"/>
                    <a:pt x="10390" y="38677"/>
                    <a:pt x="10384" y="38677"/>
                  </a:cubicBezTo>
                  <a:lnTo>
                    <a:pt x="10384" y="38677"/>
                  </a:lnTo>
                  <a:cubicBezTo>
                    <a:pt x="10382" y="38677"/>
                    <a:pt x="10392" y="38704"/>
                    <a:pt x="10425" y="38778"/>
                  </a:cubicBezTo>
                  <a:cubicBezTo>
                    <a:pt x="10375" y="38666"/>
                    <a:pt x="10322" y="38557"/>
                    <a:pt x="10281" y="38444"/>
                  </a:cubicBezTo>
                  <a:cubicBezTo>
                    <a:pt x="10263" y="38396"/>
                    <a:pt x="10247" y="38350"/>
                    <a:pt x="10231" y="38302"/>
                  </a:cubicBezTo>
                  <a:cubicBezTo>
                    <a:pt x="10224" y="38279"/>
                    <a:pt x="10219" y="38265"/>
                    <a:pt x="10216" y="38257"/>
                  </a:cubicBezTo>
                  <a:lnTo>
                    <a:pt x="10216" y="38257"/>
                  </a:lnTo>
                  <a:cubicBezTo>
                    <a:pt x="10213" y="38243"/>
                    <a:pt x="10210" y="38222"/>
                    <a:pt x="10204" y="38191"/>
                  </a:cubicBezTo>
                  <a:cubicBezTo>
                    <a:pt x="10161" y="37963"/>
                    <a:pt x="10131" y="37731"/>
                    <a:pt x="10113" y="37498"/>
                  </a:cubicBezTo>
                  <a:cubicBezTo>
                    <a:pt x="10109" y="37437"/>
                    <a:pt x="10105" y="37412"/>
                    <a:pt x="10102" y="37404"/>
                  </a:cubicBezTo>
                  <a:lnTo>
                    <a:pt x="10102" y="37404"/>
                  </a:lnTo>
                  <a:cubicBezTo>
                    <a:pt x="10105" y="37397"/>
                    <a:pt x="10111" y="37373"/>
                    <a:pt x="10119" y="37308"/>
                  </a:cubicBezTo>
                  <a:cubicBezTo>
                    <a:pt x="10135" y="37183"/>
                    <a:pt x="10151" y="37060"/>
                    <a:pt x="10177" y="36937"/>
                  </a:cubicBezTo>
                  <a:cubicBezTo>
                    <a:pt x="10287" y="36409"/>
                    <a:pt x="10437" y="36087"/>
                    <a:pt x="10667" y="35674"/>
                  </a:cubicBezTo>
                  <a:cubicBezTo>
                    <a:pt x="11890" y="33488"/>
                    <a:pt x="13912" y="31792"/>
                    <a:pt x="15633" y="30014"/>
                  </a:cubicBezTo>
                  <a:cubicBezTo>
                    <a:pt x="16970" y="28632"/>
                    <a:pt x="18959" y="26726"/>
                    <a:pt x="18729" y="24603"/>
                  </a:cubicBezTo>
                  <a:cubicBezTo>
                    <a:pt x="18673" y="24080"/>
                    <a:pt x="18455" y="23566"/>
                    <a:pt x="18158" y="23136"/>
                  </a:cubicBezTo>
                  <a:cubicBezTo>
                    <a:pt x="17990" y="22893"/>
                    <a:pt x="17799" y="22668"/>
                    <a:pt x="17588" y="22461"/>
                  </a:cubicBezTo>
                  <a:cubicBezTo>
                    <a:pt x="17529" y="22403"/>
                    <a:pt x="17338" y="22232"/>
                    <a:pt x="17261" y="22162"/>
                  </a:cubicBezTo>
                  <a:lnTo>
                    <a:pt x="17261" y="22162"/>
                  </a:lnTo>
                  <a:cubicBezTo>
                    <a:pt x="17099" y="22016"/>
                    <a:pt x="16938" y="21868"/>
                    <a:pt x="16764" y="21738"/>
                  </a:cubicBezTo>
                  <a:cubicBezTo>
                    <a:pt x="15822" y="21037"/>
                    <a:pt x="14720" y="20736"/>
                    <a:pt x="13579" y="20736"/>
                  </a:cubicBezTo>
                  <a:cubicBezTo>
                    <a:pt x="13382" y="20736"/>
                    <a:pt x="13184" y="20745"/>
                    <a:pt x="12985" y="20762"/>
                  </a:cubicBezTo>
                  <a:cubicBezTo>
                    <a:pt x="10516" y="20980"/>
                    <a:pt x="8273" y="22299"/>
                    <a:pt x="5785" y="22422"/>
                  </a:cubicBezTo>
                  <a:cubicBezTo>
                    <a:pt x="5771" y="22423"/>
                    <a:pt x="5759" y="22423"/>
                    <a:pt x="5749" y="22424"/>
                  </a:cubicBezTo>
                  <a:lnTo>
                    <a:pt x="5749" y="22424"/>
                  </a:lnTo>
                  <a:cubicBezTo>
                    <a:pt x="5666" y="22424"/>
                    <a:pt x="5584" y="22422"/>
                    <a:pt x="5501" y="22419"/>
                  </a:cubicBezTo>
                  <a:cubicBezTo>
                    <a:pt x="5373" y="22414"/>
                    <a:pt x="5247" y="22405"/>
                    <a:pt x="5119" y="22390"/>
                  </a:cubicBezTo>
                  <a:cubicBezTo>
                    <a:pt x="5049" y="22382"/>
                    <a:pt x="4980" y="22371"/>
                    <a:pt x="4910" y="22362"/>
                  </a:cubicBezTo>
                  <a:cubicBezTo>
                    <a:pt x="4892" y="22359"/>
                    <a:pt x="4878" y="22358"/>
                    <a:pt x="4865" y="22356"/>
                  </a:cubicBezTo>
                  <a:lnTo>
                    <a:pt x="4865" y="22356"/>
                  </a:lnTo>
                  <a:cubicBezTo>
                    <a:pt x="4721" y="22321"/>
                    <a:pt x="4582" y="22268"/>
                    <a:pt x="4437" y="22231"/>
                  </a:cubicBezTo>
                  <a:cubicBezTo>
                    <a:pt x="4429" y="22228"/>
                    <a:pt x="4422" y="22227"/>
                    <a:pt x="4415" y="22225"/>
                  </a:cubicBezTo>
                  <a:lnTo>
                    <a:pt x="4415" y="22225"/>
                  </a:lnTo>
                  <a:cubicBezTo>
                    <a:pt x="4356" y="22197"/>
                    <a:pt x="4298" y="22170"/>
                    <a:pt x="4241" y="22141"/>
                  </a:cubicBezTo>
                  <a:cubicBezTo>
                    <a:pt x="4189" y="22115"/>
                    <a:pt x="4140" y="22084"/>
                    <a:pt x="4087" y="22058"/>
                  </a:cubicBezTo>
                  <a:cubicBezTo>
                    <a:pt x="4082" y="22056"/>
                    <a:pt x="4077" y="22053"/>
                    <a:pt x="4073" y="22051"/>
                  </a:cubicBezTo>
                  <a:lnTo>
                    <a:pt x="4073" y="22051"/>
                  </a:lnTo>
                  <a:cubicBezTo>
                    <a:pt x="4068" y="22047"/>
                    <a:pt x="4064" y="22043"/>
                    <a:pt x="4058" y="22039"/>
                  </a:cubicBezTo>
                  <a:cubicBezTo>
                    <a:pt x="4018" y="22004"/>
                    <a:pt x="3859" y="21880"/>
                    <a:pt x="3808" y="21845"/>
                  </a:cubicBezTo>
                  <a:lnTo>
                    <a:pt x="3808" y="21845"/>
                  </a:lnTo>
                  <a:cubicBezTo>
                    <a:pt x="3771" y="21810"/>
                    <a:pt x="3728" y="21770"/>
                    <a:pt x="3726" y="21767"/>
                  </a:cubicBezTo>
                  <a:cubicBezTo>
                    <a:pt x="3654" y="21697"/>
                    <a:pt x="3589" y="21623"/>
                    <a:pt x="3522" y="21550"/>
                  </a:cubicBezTo>
                  <a:cubicBezTo>
                    <a:pt x="3508" y="21535"/>
                    <a:pt x="3497" y="21523"/>
                    <a:pt x="3487" y="21512"/>
                  </a:cubicBezTo>
                  <a:lnTo>
                    <a:pt x="3487" y="21512"/>
                  </a:lnTo>
                  <a:cubicBezTo>
                    <a:pt x="3484" y="21507"/>
                    <a:pt x="3479" y="21501"/>
                    <a:pt x="3474" y="21494"/>
                  </a:cubicBezTo>
                  <a:cubicBezTo>
                    <a:pt x="3419" y="21422"/>
                    <a:pt x="3365" y="21349"/>
                    <a:pt x="3314" y="21275"/>
                  </a:cubicBezTo>
                  <a:cubicBezTo>
                    <a:pt x="3205" y="21117"/>
                    <a:pt x="3102" y="20952"/>
                    <a:pt x="3007" y="20785"/>
                  </a:cubicBezTo>
                  <a:cubicBezTo>
                    <a:pt x="2931" y="20649"/>
                    <a:pt x="2868" y="20515"/>
                    <a:pt x="2779" y="20344"/>
                  </a:cubicBezTo>
                  <a:cubicBezTo>
                    <a:pt x="2748" y="20284"/>
                    <a:pt x="2728" y="20247"/>
                    <a:pt x="2717" y="20227"/>
                  </a:cubicBezTo>
                  <a:lnTo>
                    <a:pt x="2717" y="20227"/>
                  </a:lnTo>
                  <a:cubicBezTo>
                    <a:pt x="2679" y="20148"/>
                    <a:pt x="2641" y="20070"/>
                    <a:pt x="2605" y="19989"/>
                  </a:cubicBezTo>
                  <a:cubicBezTo>
                    <a:pt x="2351" y="19411"/>
                    <a:pt x="2266" y="19037"/>
                    <a:pt x="2194" y="18361"/>
                  </a:cubicBezTo>
                  <a:cubicBezTo>
                    <a:pt x="1887" y="15500"/>
                    <a:pt x="3049" y="12454"/>
                    <a:pt x="4320" y="9923"/>
                  </a:cubicBezTo>
                  <a:cubicBezTo>
                    <a:pt x="5638" y="7298"/>
                    <a:pt x="7329" y="4706"/>
                    <a:pt x="9493" y="2696"/>
                  </a:cubicBezTo>
                  <a:cubicBezTo>
                    <a:pt x="9857" y="2356"/>
                    <a:pt x="10252" y="2047"/>
                    <a:pt x="10671" y="1776"/>
                  </a:cubicBezTo>
                  <a:cubicBezTo>
                    <a:pt x="11456" y="1270"/>
                    <a:pt x="10251" y="1"/>
                    <a:pt x="9409" y="1"/>
                  </a:cubicBezTo>
                  <a:close/>
                </a:path>
              </a:pathLst>
            </a:custGeom>
            <a:solidFill>
              <a:srgbClr val="DE80D7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7" name="Google Shape;1117;p28"/>
            <p:cNvSpPr/>
            <p:nvPr/>
          </p:nvSpPr>
          <p:spPr>
            <a:xfrm>
              <a:off x="715099" y="-749742"/>
              <a:ext cx="748453" cy="1751944"/>
            </a:xfrm>
            <a:custGeom>
              <a:avLst/>
              <a:gdLst/>
              <a:ahLst/>
              <a:cxnLst/>
              <a:rect l="l" t="t" r="r" b="b"/>
              <a:pathLst>
                <a:path w="25831" h="60464" extrusionOk="0">
                  <a:moveTo>
                    <a:pt x="14353" y="21284"/>
                  </a:moveTo>
                  <a:cubicBezTo>
                    <a:pt x="14354" y="21284"/>
                    <a:pt x="14354" y="21284"/>
                    <a:pt x="14354" y="21284"/>
                  </a:cubicBezTo>
                  <a:cubicBezTo>
                    <a:pt x="14354" y="21284"/>
                    <a:pt x="14354" y="21284"/>
                    <a:pt x="14353" y="21284"/>
                  </a:cubicBezTo>
                  <a:close/>
                  <a:moveTo>
                    <a:pt x="14972" y="22124"/>
                  </a:moveTo>
                  <a:cubicBezTo>
                    <a:pt x="14973" y="22126"/>
                    <a:pt x="14974" y="22128"/>
                    <a:pt x="14974" y="22130"/>
                  </a:cubicBezTo>
                  <a:lnTo>
                    <a:pt x="14974" y="22130"/>
                  </a:lnTo>
                  <a:cubicBezTo>
                    <a:pt x="14974" y="22128"/>
                    <a:pt x="14973" y="22126"/>
                    <a:pt x="14972" y="22124"/>
                  </a:cubicBezTo>
                  <a:close/>
                  <a:moveTo>
                    <a:pt x="14144" y="21194"/>
                  </a:moveTo>
                  <a:cubicBezTo>
                    <a:pt x="14170" y="21203"/>
                    <a:pt x="14227" y="21221"/>
                    <a:pt x="14276" y="21236"/>
                  </a:cubicBezTo>
                  <a:lnTo>
                    <a:pt x="14276" y="21236"/>
                  </a:lnTo>
                  <a:cubicBezTo>
                    <a:pt x="14312" y="21272"/>
                    <a:pt x="14362" y="21305"/>
                    <a:pt x="14404" y="21335"/>
                  </a:cubicBezTo>
                  <a:cubicBezTo>
                    <a:pt x="14411" y="21341"/>
                    <a:pt x="14417" y="21345"/>
                    <a:pt x="14421" y="21347"/>
                  </a:cubicBezTo>
                  <a:lnTo>
                    <a:pt x="14421" y="21347"/>
                  </a:lnTo>
                  <a:cubicBezTo>
                    <a:pt x="14423" y="21349"/>
                    <a:pt x="14425" y="21352"/>
                    <a:pt x="14428" y="21354"/>
                  </a:cubicBezTo>
                  <a:cubicBezTo>
                    <a:pt x="14614" y="21565"/>
                    <a:pt x="14726" y="21709"/>
                    <a:pt x="14822" y="21872"/>
                  </a:cubicBezTo>
                  <a:cubicBezTo>
                    <a:pt x="14873" y="21958"/>
                    <a:pt x="14921" y="22046"/>
                    <a:pt x="14971" y="22134"/>
                  </a:cubicBezTo>
                  <a:cubicBezTo>
                    <a:pt x="14977" y="22145"/>
                    <a:pt x="14986" y="22167"/>
                    <a:pt x="14994" y="22184"/>
                  </a:cubicBezTo>
                  <a:lnTo>
                    <a:pt x="14994" y="22184"/>
                  </a:lnTo>
                  <a:cubicBezTo>
                    <a:pt x="15007" y="22225"/>
                    <a:pt x="15019" y="22267"/>
                    <a:pt x="15030" y="22308"/>
                  </a:cubicBezTo>
                  <a:cubicBezTo>
                    <a:pt x="15054" y="22396"/>
                    <a:pt x="15071" y="22485"/>
                    <a:pt x="15086" y="22573"/>
                  </a:cubicBezTo>
                  <a:cubicBezTo>
                    <a:pt x="15088" y="22587"/>
                    <a:pt x="15091" y="22624"/>
                    <a:pt x="15093" y="22643"/>
                  </a:cubicBezTo>
                  <a:lnTo>
                    <a:pt x="15093" y="22643"/>
                  </a:lnTo>
                  <a:cubicBezTo>
                    <a:pt x="15094" y="22677"/>
                    <a:pt x="15095" y="22713"/>
                    <a:pt x="15094" y="22746"/>
                  </a:cubicBezTo>
                  <a:cubicBezTo>
                    <a:pt x="15087" y="22963"/>
                    <a:pt x="15062" y="23180"/>
                    <a:pt x="15017" y="23393"/>
                  </a:cubicBezTo>
                  <a:cubicBezTo>
                    <a:pt x="14942" y="23741"/>
                    <a:pt x="14761" y="24150"/>
                    <a:pt x="14549" y="24538"/>
                  </a:cubicBezTo>
                  <a:cubicBezTo>
                    <a:pt x="13546" y="26367"/>
                    <a:pt x="11836" y="27877"/>
                    <a:pt x="10089" y="28978"/>
                  </a:cubicBezTo>
                  <a:cubicBezTo>
                    <a:pt x="9781" y="29172"/>
                    <a:pt x="9606" y="29280"/>
                    <a:pt x="9368" y="29395"/>
                  </a:cubicBezTo>
                  <a:lnTo>
                    <a:pt x="9368" y="29395"/>
                  </a:lnTo>
                  <a:cubicBezTo>
                    <a:pt x="9239" y="28649"/>
                    <a:pt x="9206" y="27758"/>
                    <a:pt x="9386" y="26920"/>
                  </a:cubicBezTo>
                  <a:cubicBezTo>
                    <a:pt x="9414" y="26780"/>
                    <a:pt x="9453" y="26641"/>
                    <a:pt x="9499" y="26505"/>
                  </a:cubicBezTo>
                  <a:cubicBezTo>
                    <a:pt x="9574" y="26289"/>
                    <a:pt x="9657" y="26075"/>
                    <a:pt x="9748" y="25864"/>
                  </a:cubicBezTo>
                  <a:cubicBezTo>
                    <a:pt x="9946" y="25406"/>
                    <a:pt x="10175" y="24960"/>
                    <a:pt x="10431" y="24529"/>
                  </a:cubicBezTo>
                  <a:cubicBezTo>
                    <a:pt x="10950" y="23648"/>
                    <a:pt x="11550" y="22826"/>
                    <a:pt x="12309" y="22147"/>
                  </a:cubicBezTo>
                  <a:cubicBezTo>
                    <a:pt x="12471" y="22001"/>
                    <a:pt x="12640" y="21864"/>
                    <a:pt x="12817" y="21735"/>
                  </a:cubicBezTo>
                  <a:cubicBezTo>
                    <a:pt x="12913" y="21666"/>
                    <a:pt x="13012" y="21600"/>
                    <a:pt x="13113" y="21537"/>
                  </a:cubicBezTo>
                  <a:cubicBezTo>
                    <a:pt x="13258" y="21444"/>
                    <a:pt x="13201" y="21477"/>
                    <a:pt x="13292" y="21434"/>
                  </a:cubicBezTo>
                  <a:cubicBezTo>
                    <a:pt x="13474" y="21350"/>
                    <a:pt x="13662" y="21279"/>
                    <a:pt x="13857" y="21227"/>
                  </a:cubicBezTo>
                  <a:cubicBezTo>
                    <a:pt x="13862" y="21225"/>
                    <a:pt x="13866" y="21224"/>
                    <a:pt x="13869" y="21223"/>
                  </a:cubicBezTo>
                  <a:lnTo>
                    <a:pt x="13869" y="21223"/>
                  </a:lnTo>
                  <a:cubicBezTo>
                    <a:pt x="13898" y="21219"/>
                    <a:pt x="13928" y="21214"/>
                    <a:pt x="13956" y="21212"/>
                  </a:cubicBezTo>
                  <a:cubicBezTo>
                    <a:pt x="14002" y="21209"/>
                    <a:pt x="14060" y="21209"/>
                    <a:pt x="14106" y="21201"/>
                  </a:cubicBezTo>
                  <a:lnTo>
                    <a:pt x="14106" y="21201"/>
                  </a:lnTo>
                  <a:cubicBezTo>
                    <a:pt x="14186" y="21216"/>
                    <a:pt x="14246" y="21232"/>
                    <a:pt x="14250" y="21232"/>
                  </a:cubicBezTo>
                  <a:cubicBezTo>
                    <a:pt x="14254" y="21232"/>
                    <a:pt x="14224" y="21222"/>
                    <a:pt x="14144" y="21194"/>
                  </a:cubicBezTo>
                  <a:lnTo>
                    <a:pt x="14144" y="21194"/>
                  </a:lnTo>
                  <a:cubicBezTo>
                    <a:pt x="14144" y="21194"/>
                    <a:pt x="14144" y="21194"/>
                    <a:pt x="14144" y="21194"/>
                  </a:cubicBezTo>
                  <a:close/>
                  <a:moveTo>
                    <a:pt x="4782" y="29721"/>
                  </a:moveTo>
                  <a:cubicBezTo>
                    <a:pt x="4783" y="29721"/>
                    <a:pt x="4784" y="29721"/>
                    <a:pt x="4786" y="29722"/>
                  </a:cubicBezTo>
                  <a:lnTo>
                    <a:pt x="4786" y="29722"/>
                  </a:lnTo>
                  <a:cubicBezTo>
                    <a:pt x="4784" y="29721"/>
                    <a:pt x="4783" y="29721"/>
                    <a:pt x="4782" y="29721"/>
                  </a:cubicBezTo>
                  <a:close/>
                  <a:moveTo>
                    <a:pt x="4807" y="29729"/>
                  </a:moveTo>
                  <a:cubicBezTo>
                    <a:pt x="4858" y="29748"/>
                    <a:pt x="4915" y="29780"/>
                    <a:pt x="4910" y="29780"/>
                  </a:cubicBezTo>
                  <a:cubicBezTo>
                    <a:pt x="4907" y="29780"/>
                    <a:pt x="4879" y="29767"/>
                    <a:pt x="4807" y="29729"/>
                  </a:cubicBezTo>
                  <a:close/>
                  <a:moveTo>
                    <a:pt x="17346" y="35867"/>
                  </a:moveTo>
                  <a:cubicBezTo>
                    <a:pt x="17350" y="35867"/>
                    <a:pt x="17373" y="35889"/>
                    <a:pt x="17429" y="35954"/>
                  </a:cubicBezTo>
                  <a:lnTo>
                    <a:pt x="17429" y="35954"/>
                  </a:lnTo>
                  <a:cubicBezTo>
                    <a:pt x="17385" y="35925"/>
                    <a:pt x="17339" y="35867"/>
                    <a:pt x="17346" y="35867"/>
                  </a:cubicBezTo>
                  <a:close/>
                  <a:moveTo>
                    <a:pt x="17569" y="36120"/>
                  </a:moveTo>
                  <a:cubicBezTo>
                    <a:pt x="17608" y="36168"/>
                    <a:pt x="17629" y="36219"/>
                    <a:pt x="17630" y="36232"/>
                  </a:cubicBezTo>
                  <a:lnTo>
                    <a:pt x="17630" y="36232"/>
                  </a:lnTo>
                  <a:cubicBezTo>
                    <a:pt x="17607" y="36195"/>
                    <a:pt x="17586" y="36158"/>
                    <a:pt x="17569" y="36120"/>
                  </a:cubicBezTo>
                  <a:close/>
                  <a:moveTo>
                    <a:pt x="17781" y="36484"/>
                  </a:moveTo>
                  <a:lnTo>
                    <a:pt x="17781" y="36484"/>
                  </a:lnTo>
                  <a:cubicBezTo>
                    <a:pt x="17785" y="36496"/>
                    <a:pt x="17789" y="36508"/>
                    <a:pt x="17793" y="36519"/>
                  </a:cubicBezTo>
                  <a:lnTo>
                    <a:pt x="17793" y="36519"/>
                  </a:lnTo>
                  <a:cubicBezTo>
                    <a:pt x="17789" y="36509"/>
                    <a:pt x="17785" y="36497"/>
                    <a:pt x="17781" y="36484"/>
                  </a:cubicBezTo>
                  <a:close/>
                  <a:moveTo>
                    <a:pt x="17796" y="36527"/>
                  </a:moveTo>
                  <a:cubicBezTo>
                    <a:pt x="17809" y="36560"/>
                    <a:pt x="17817" y="36584"/>
                    <a:pt x="17817" y="36584"/>
                  </a:cubicBezTo>
                  <a:cubicBezTo>
                    <a:pt x="17816" y="36584"/>
                    <a:pt x="17810" y="36567"/>
                    <a:pt x="17796" y="36527"/>
                  </a:cubicBezTo>
                  <a:close/>
                  <a:moveTo>
                    <a:pt x="17985" y="37409"/>
                  </a:moveTo>
                  <a:cubicBezTo>
                    <a:pt x="17985" y="37411"/>
                    <a:pt x="17985" y="37413"/>
                    <a:pt x="17985" y="37414"/>
                  </a:cubicBezTo>
                  <a:cubicBezTo>
                    <a:pt x="17985" y="37413"/>
                    <a:pt x="17985" y="37411"/>
                    <a:pt x="17985" y="37409"/>
                  </a:cubicBezTo>
                  <a:close/>
                  <a:moveTo>
                    <a:pt x="9734" y="1"/>
                  </a:moveTo>
                  <a:cubicBezTo>
                    <a:pt x="9543" y="1"/>
                    <a:pt x="9367" y="52"/>
                    <a:pt x="9231" y="170"/>
                  </a:cubicBezTo>
                  <a:lnTo>
                    <a:pt x="9231" y="173"/>
                  </a:lnTo>
                  <a:cubicBezTo>
                    <a:pt x="8296" y="981"/>
                    <a:pt x="7563" y="2042"/>
                    <a:pt x="6908" y="3084"/>
                  </a:cubicBezTo>
                  <a:cubicBezTo>
                    <a:pt x="6018" y="4499"/>
                    <a:pt x="5258" y="5999"/>
                    <a:pt x="4569" y="7521"/>
                  </a:cubicBezTo>
                  <a:cubicBezTo>
                    <a:pt x="2968" y="11066"/>
                    <a:pt x="1706" y="14822"/>
                    <a:pt x="986" y="18648"/>
                  </a:cubicBezTo>
                  <a:cubicBezTo>
                    <a:pt x="401" y="21749"/>
                    <a:pt x="0" y="25390"/>
                    <a:pt x="1411" y="28336"/>
                  </a:cubicBezTo>
                  <a:cubicBezTo>
                    <a:pt x="2074" y="29719"/>
                    <a:pt x="3230" y="30775"/>
                    <a:pt x="4652" y="31339"/>
                  </a:cubicBezTo>
                  <a:cubicBezTo>
                    <a:pt x="5448" y="31655"/>
                    <a:pt x="6286" y="31781"/>
                    <a:pt x="7129" y="31781"/>
                  </a:cubicBezTo>
                  <a:cubicBezTo>
                    <a:pt x="7534" y="31781"/>
                    <a:pt x="7940" y="31752"/>
                    <a:pt x="8343" y="31701"/>
                  </a:cubicBezTo>
                  <a:lnTo>
                    <a:pt x="8343" y="31701"/>
                  </a:lnTo>
                  <a:cubicBezTo>
                    <a:pt x="8977" y="32515"/>
                    <a:pt x="9817" y="33157"/>
                    <a:pt x="10776" y="33606"/>
                  </a:cubicBezTo>
                  <a:cubicBezTo>
                    <a:pt x="12086" y="34221"/>
                    <a:pt x="13477" y="34524"/>
                    <a:pt x="14870" y="34884"/>
                  </a:cubicBezTo>
                  <a:cubicBezTo>
                    <a:pt x="15477" y="35042"/>
                    <a:pt x="16061" y="35238"/>
                    <a:pt x="16650" y="35451"/>
                  </a:cubicBezTo>
                  <a:lnTo>
                    <a:pt x="16650" y="35451"/>
                  </a:lnTo>
                  <a:cubicBezTo>
                    <a:pt x="16700" y="35476"/>
                    <a:pt x="16752" y="35500"/>
                    <a:pt x="16803" y="35526"/>
                  </a:cubicBezTo>
                  <a:cubicBezTo>
                    <a:pt x="16925" y="35588"/>
                    <a:pt x="17039" y="35663"/>
                    <a:pt x="17158" y="35729"/>
                  </a:cubicBezTo>
                  <a:lnTo>
                    <a:pt x="17158" y="35729"/>
                  </a:lnTo>
                  <a:cubicBezTo>
                    <a:pt x="17208" y="35769"/>
                    <a:pt x="17259" y="35806"/>
                    <a:pt x="17308" y="35846"/>
                  </a:cubicBezTo>
                  <a:cubicBezTo>
                    <a:pt x="17345" y="35876"/>
                    <a:pt x="17387" y="35928"/>
                    <a:pt x="17430" y="35955"/>
                  </a:cubicBezTo>
                  <a:lnTo>
                    <a:pt x="17430" y="35955"/>
                  </a:lnTo>
                  <a:cubicBezTo>
                    <a:pt x="17473" y="36007"/>
                    <a:pt x="17517" y="36058"/>
                    <a:pt x="17560" y="36109"/>
                  </a:cubicBezTo>
                  <a:cubicBezTo>
                    <a:pt x="17563" y="36112"/>
                    <a:pt x="17566" y="36116"/>
                    <a:pt x="17569" y="36119"/>
                  </a:cubicBezTo>
                  <a:lnTo>
                    <a:pt x="17569" y="36119"/>
                  </a:lnTo>
                  <a:cubicBezTo>
                    <a:pt x="17565" y="36111"/>
                    <a:pt x="17562" y="36103"/>
                    <a:pt x="17559" y="36095"/>
                  </a:cubicBezTo>
                  <a:lnTo>
                    <a:pt x="17559" y="36095"/>
                  </a:lnTo>
                  <a:cubicBezTo>
                    <a:pt x="17562" y="36103"/>
                    <a:pt x="17566" y="36112"/>
                    <a:pt x="17569" y="36120"/>
                  </a:cubicBezTo>
                  <a:lnTo>
                    <a:pt x="17569" y="36120"/>
                  </a:lnTo>
                  <a:cubicBezTo>
                    <a:pt x="17569" y="36120"/>
                    <a:pt x="17569" y="36119"/>
                    <a:pt x="17569" y="36119"/>
                  </a:cubicBezTo>
                  <a:lnTo>
                    <a:pt x="17569" y="36119"/>
                  </a:lnTo>
                  <a:cubicBezTo>
                    <a:pt x="17604" y="36204"/>
                    <a:pt x="17623" y="36235"/>
                    <a:pt x="17628" y="36235"/>
                  </a:cubicBezTo>
                  <a:cubicBezTo>
                    <a:pt x="17629" y="36235"/>
                    <a:pt x="17630" y="36234"/>
                    <a:pt x="17630" y="36232"/>
                  </a:cubicBezTo>
                  <a:lnTo>
                    <a:pt x="17630" y="36232"/>
                  </a:lnTo>
                  <a:cubicBezTo>
                    <a:pt x="17675" y="36308"/>
                    <a:pt x="17727" y="36383"/>
                    <a:pt x="17765" y="36459"/>
                  </a:cubicBezTo>
                  <a:cubicBezTo>
                    <a:pt x="17777" y="36483"/>
                    <a:pt x="17787" y="36507"/>
                    <a:pt x="17796" y="36527"/>
                  </a:cubicBezTo>
                  <a:lnTo>
                    <a:pt x="17796" y="36527"/>
                  </a:lnTo>
                  <a:cubicBezTo>
                    <a:pt x="17815" y="36584"/>
                    <a:pt x="17835" y="36640"/>
                    <a:pt x="17851" y="36697"/>
                  </a:cubicBezTo>
                  <a:cubicBezTo>
                    <a:pt x="17896" y="36849"/>
                    <a:pt x="17931" y="37004"/>
                    <a:pt x="17955" y="37162"/>
                  </a:cubicBezTo>
                  <a:cubicBezTo>
                    <a:pt x="17965" y="37227"/>
                    <a:pt x="17973" y="37294"/>
                    <a:pt x="17980" y="37360"/>
                  </a:cubicBezTo>
                  <a:lnTo>
                    <a:pt x="17980" y="37360"/>
                  </a:lnTo>
                  <a:cubicBezTo>
                    <a:pt x="17978" y="37345"/>
                    <a:pt x="17977" y="37339"/>
                    <a:pt x="17977" y="37339"/>
                  </a:cubicBezTo>
                  <a:lnTo>
                    <a:pt x="17977" y="37339"/>
                  </a:lnTo>
                  <a:cubicBezTo>
                    <a:pt x="17975" y="37339"/>
                    <a:pt x="17986" y="37489"/>
                    <a:pt x="17988" y="37531"/>
                  </a:cubicBezTo>
                  <a:cubicBezTo>
                    <a:pt x="17992" y="37739"/>
                    <a:pt x="17985" y="37945"/>
                    <a:pt x="17968" y="38152"/>
                  </a:cubicBezTo>
                  <a:cubicBezTo>
                    <a:pt x="17926" y="38613"/>
                    <a:pt x="17849" y="39068"/>
                    <a:pt x="17738" y="39517"/>
                  </a:cubicBezTo>
                  <a:cubicBezTo>
                    <a:pt x="17100" y="42140"/>
                    <a:pt x="15452" y="44289"/>
                    <a:pt x="14164" y="46616"/>
                  </a:cubicBezTo>
                  <a:cubicBezTo>
                    <a:pt x="12796" y="49087"/>
                    <a:pt x="11733" y="51966"/>
                    <a:pt x="13044" y="54692"/>
                  </a:cubicBezTo>
                  <a:cubicBezTo>
                    <a:pt x="13768" y="56195"/>
                    <a:pt x="15054" y="57465"/>
                    <a:pt x="16581" y="58131"/>
                  </a:cubicBezTo>
                  <a:cubicBezTo>
                    <a:pt x="17907" y="58709"/>
                    <a:pt x="19330" y="58799"/>
                    <a:pt x="20752" y="58927"/>
                  </a:cubicBezTo>
                  <a:cubicBezTo>
                    <a:pt x="21083" y="58957"/>
                    <a:pt x="21414" y="58992"/>
                    <a:pt x="21743" y="59042"/>
                  </a:cubicBezTo>
                  <a:cubicBezTo>
                    <a:pt x="22019" y="59083"/>
                    <a:pt x="22345" y="59149"/>
                    <a:pt x="22477" y="59189"/>
                  </a:cubicBezTo>
                  <a:cubicBezTo>
                    <a:pt x="22634" y="59235"/>
                    <a:pt x="22787" y="59288"/>
                    <a:pt x="22941" y="59344"/>
                  </a:cubicBezTo>
                  <a:cubicBezTo>
                    <a:pt x="22960" y="59350"/>
                    <a:pt x="23053" y="59392"/>
                    <a:pt x="23056" y="59392"/>
                  </a:cubicBezTo>
                  <a:cubicBezTo>
                    <a:pt x="23056" y="59392"/>
                    <a:pt x="23056" y="59392"/>
                    <a:pt x="23056" y="59392"/>
                  </a:cubicBezTo>
                  <a:lnTo>
                    <a:pt x="23056" y="59392"/>
                  </a:lnTo>
                  <a:cubicBezTo>
                    <a:pt x="23108" y="59417"/>
                    <a:pt x="23159" y="59443"/>
                    <a:pt x="23209" y="59471"/>
                  </a:cubicBezTo>
                  <a:cubicBezTo>
                    <a:pt x="23396" y="59570"/>
                    <a:pt x="23589" y="59687"/>
                    <a:pt x="23771" y="59864"/>
                  </a:cubicBezTo>
                  <a:cubicBezTo>
                    <a:pt x="24085" y="60168"/>
                    <a:pt x="24534" y="60464"/>
                    <a:pt x="24991" y="60464"/>
                  </a:cubicBezTo>
                  <a:cubicBezTo>
                    <a:pt x="25105" y="60464"/>
                    <a:pt x="25219" y="60445"/>
                    <a:pt x="25332" y="60404"/>
                  </a:cubicBezTo>
                  <a:cubicBezTo>
                    <a:pt x="25831" y="60222"/>
                    <a:pt x="25805" y="59609"/>
                    <a:pt x="25462" y="59276"/>
                  </a:cubicBezTo>
                  <a:cubicBezTo>
                    <a:pt x="24319" y="58168"/>
                    <a:pt x="22955" y="57554"/>
                    <a:pt x="21386" y="57310"/>
                  </a:cubicBezTo>
                  <a:cubicBezTo>
                    <a:pt x="20177" y="57120"/>
                    <a:pt x="18802" y="57152"/>
                    <a:pt x="17685" y="56867"/>
                  </a:cubicBezTo>
                  <a:cubicBezTo>
                    <a:pt x="17163" y="56735"/>
                    <a:pt x="16720" y="56542"/>
                    <a:pt x="16335" y="56232"/>
                  </a:cubicBezTo>
                  <a:cubicBezTo>
                    <a:pt x="15864" y="55850"/>
                    <a:pt x="15431" y="55292"/>
                    <a:pt x="15132" y="54724"/>
                  </a:cubicBezTo>
                  <a:cubicBezTo>
                    <a:pt x="14560" y="53634"/>
                    <a:pt x="14539" y="52407"/>
                    <a:pt x="14801" y="51227"/>
                  </a:cubicBezTo>
                  <a:cubicBezTo>
                    <a:pt x="15392" y="48554"/>
                    <a:pt x="17202" y="46265"/>
                    <a:pt x="18517" y="43918"/>
                  </a:cubicBezTo>
                  <a:cubicBezTo>
                    <a:pt x="19477" y="42204"/>
                    <a:pt x="20305" y="40076"/>
                    <a:pt x="20188" y="38069"/>
                  </a:cubicBezTo>
                  <a:cubicBezTo>
                    <a:pt x="20097" y="36493"/>
                    <a:pt x="19294" y="35274"/>
                    <a:pt x="17977" y="34429"/>
                  </a:cubicBezTo>
                  <a:cubicBezTo>
                    <a:pt x="16899" y="33737"/>
                    <a:pt x="15619" y="33424"/>
                    <a:pt x="14391" y="33120"/>
                  </a:cubicBezTo>
                  <a:cubicBezTo>
                    <a:pt x="13766" y="32965"/>
                    <a:pt x="13142" y="32815"/>
                    <a:pt x="12528" y="32623"/>
                  </a:cubicBezTo>
                  <a:cubicBezTo>
                    <a:pt x="12220" y="32528"/>
                    <a:pt x="11915" y="32422"/>
                    <a:pt x="11616" y="32301"/>
                  </a:cubicBezTo>
                  <a:cubicBezTo>
                    <a:pt x="11582" y="32287"/>
                    <a:pt x="11538" y="32274"/>
                    <a:pt x="11497" y="32258"/>
                  </a:cubicBezTo>
                  <a:lnTo>
                    <a:pt x="11497" y="32258"/>
                  </a:lnTo>
                  <a:cubicBezTo>
                    <a:pt x="11475" y="32243"/>
                    <a:pt x="11451" y="32229"/>
                    <a:pt x="11429" y="32218"/>
                  </a:cubicBezTo>
                  <a:cubicBezTo>
                    <a:pt x="11285" y="32144"/>
                    <a:pt x="11140" y="32072"/>
                    <a:pt x="11001" y="31991"/>
                  </a:cubicBezTo>
                  <a:cubicBezTo>
                    <a:pt x="10944" y="31958"/>
                    <a:pt x="10888" y="31922"/>
                    <a:pt x="10831" y="31890"/>
                  </a:cubicBezTo>
                  <a:lnTo>
                    <a:pt x="10831" y="31890"/>
                  </a:lnTo>
                  <a:cubicBezTo>
                    <a:pt x="10713" y="31800"/>
                    <a:pt x="10593" y="31716"/>
                    <a:pt x="10480" y="31620"/>
                  </a:cubicBezTo>
                  <a:cubicBezTo>
                    <a:pt x="10448" y="31593"/>
                    <a:pt x="10416" y="31564"/>
                    <a:pt x="10384" y="31535"/>
                  </a:cubicBezTo>
                  <a:lnTo>
                    <a:pt x="10384" y="31535"/>
                  </a:lnTo>
                  <a:cubicBezTo>
                    <a:pt x="10399" y="31550"/>
                    <a:pt x="10405" y="31557"/>
                    <a:pt x="10404" y="31557"/>
                  </a:cubicBezTo>
                  <a:cubicBezTo>
                    <a:pt x="10401" y="31557"/>
                    <a:pt x="10378" y="31537"/>
                    <a:pt x="10337" y="31493"/>
                  </a:cubicBezTo>
                  <a:lnTo>
                    <a:pt x="10337" y="31493"/>
                  </a:lnTo>
                  <a:cubicBezTo>
                    <a:pt x="10353" y="31507"/>
                    <a:pt x="10368" y="31521"/>
                    <a:pt x="10384" y="31535"/>
                  </a:cubicBezTo>
                  <a:lnTo>
                    <a:pt x="10384" y="31535"/>
                  </a:lnTo>
                  <a:cubicBezTo>
                    <a:pt x="10372" y="31524"/>
                    <a:pt x="10356" y="31508"/>
                    <a:pt x="10333" y="31489"/>
                  </a:cubicBezTo>
                  <a:lnTo>
                    <a:pt x="10333" y="31489"/>
                  </a:lnTo>
                  <a:cubicBezTo>
                    <a:pt x="10335" y="31490"/>
                    <a:pt x="10336" y="31491"/>
                    <a:pt x="10337" y="31493"/>
                  </a:cubicBezTo>
                  <a:lnTo>
                    <a:pt x="10337" y="31493"/>
                  </a:lnTo>
                  <a:cubicBezTo>
                    <a:pt x="10324" y="31482"/>
                    <a:pt x="10312" y="31471"/>
                    <a:pt x="10300" y="31460"/>
                  </a:cubicBezTo>
                  <a:lnTo>
                    <a:pt x="10300" y="31460"/>
                  </a:lnTo>
                  <a:cubicBezTo>
                    <a:pt x="10312" y="31471"/>
                    <a:pt x="10323" y="31480"/>
                    <a:pt x="10333" y="31489"/>
                  </a:cubicBezTo>
                  <a:lnTo>
                    <a:pt x="10333" y="31489"/>
                  </a:lnTo>
                  <a:cubicBezTo>
                    <a:pt x="10329" y="31485"/>
                    <a:pt x="10325" y="31480"/>
                    <a:pt x="10320" y="31475"/>
                  </a:cubicBezTo>
                  <a:cubicBezTo>
                    <a:pt x="10275" y="31425"/>
                    <a:pt x="10232" y="31374"/>
                    <a:pt x="10190" y="31324"/>
                  </a:cubicBezTo>
                  <a:lnTo>
                    <a:pt x="10190" y="31324"/>
                  </a:lnTo>
                  <a:cubicBezTo>
                    <a:pt x="10339" y="31271"/>
                    <a:pt x="10485" y="31210"/>
                    <a:pt x="10629" y="31144"/>
                  </a:cubicBezTo>
                  <a:cubicBezTo>
                    <a:pt x="11084" y="30932"/>
                    <a:pt x="11526" y="30690"/>
                    <a:pt x="11948" y="30417"/>
                  </a:cubicBezTo>
                  <a:cubicBezTo>
                    <a:pt x="12907" y="29809"/>
                    <a:pt x="13797" y="29083"/>
                    <a:pt x="14600" y="28281"/>
                  </a:cubicBezTo>
                  <a:cubicBezTo>
                    <a:pt x="15988" y="26898"/>
                    <a:pt x="17752" y="24786"/>
                    <a:pt x="17218" y="22656"/>
                  </a:cubicBezTo>
                  <a:cubicBezTo>
                    <a:pt x="16773" y="20878"/>
                    <a:pt x="15040" y="19461"/>
                    <a:pt x="13254" y="19461"/>
                  </a:cubicBezTo>
                  <a:cubicBezTo>
                    <a:pt x="12761" y="19461"/>
                    <a:pt x="12264" y="19568"/>
                    <a:pt x="11788" y="19806"/>
                  </a:cubicBezTo>
                  <a:cubicBezTo>
                    <a:pt x="9881" y="20762"/>
                    <a:pt x="8485" y="22808"/>
                    <a:pt x="7660" y="24724"/>
                  </a:cubicBezTo>
                  <a:cubicBezTo>
                    <a:pt x="6966" y="26337"/>
                    <a:pt x="6845" y="28259"/>
                    <a:pt x="7404" y="29942"/>
                  </a:cubicBezTo>
                  <a:lnTo>
                    <a:pt x="7404" y="29942"/>
                  </a:lnTo>
                  <a:cubicBezTo>
                    <a:pt x="7265" y="29960"/>
                    <a:pt x="7126" y="29976"/>
                    <a:pt x="6988" y="29987"/>
                  </a:cubicBezTo>
                  <a:cubicBezTo>
                    <a:pt x="6817" y="30002"/>
                    <a:pt x="6646" y="30011"/>
                    <a:pt x="6475" y="30016"/>
                  </a:cubicBezTo>
                  <a:cubicBezTo>
                    <a:pt x="6454" y="30017"/>
                    <a:pt x="6432" y="30017"/>
                    <a:pt x="6411" y="30017"/>
                  </a:cubicBezTo>
                  <a:cubicBezTo>
                    <a:pt x="6373" y="30017"/>
                    <a:pt x="6336" y="30016"/>
                    <a:pt x="6298" y="30016"/>
                  </a:cubicBezTo>
                  <a:cubicBezTo>
                    <a:pt x="6263" y="30016"/>
                    <a:pt x="6229" y="30017"/>
                    <a:pt x="6194" y="30018"/>
                  </a:cubicBezTo>
                  <a:cubicBezTo>
                    <a:pt x="6185" y="30018"/>
                    <a:pt x="6178" y="30018"/>
                    <a:pt x="6172" y="30019"/>
                  </a:cubicBezTo>
                  <a:lnTo>
                    <a:pt x="6172" y="30019"/>
                  </a:lnTo>
                  <a:cubicBezTo>
                    <a:pt x="6159" y="30018"/>
                    <a:pt x="6143" y="30016"/>
                    <a:pt x="6124" y="30015"/>
                  </a:cubicBezTo>
                  <a:cubicBezTo>
                    <a:pt x="5962" y="30000"/>
                    <a:pt x="5801" y="29986"/>
                    <a:pt x="5641" y="29962"/>
                  </a:cubicBezTo>
                  <a:cubicBezTo>
                    <a:pt x="5569" y="29952"/>
                    <a:pt x="5497" y="29938"/>
                    <a:pt x="5425" y="29927"/>
                  </a:cubicBezTo>
                  <a:cubicBezTo>
                    <a:pt x="5404" y="29922"/>
                    <a:pt x="5383" y="29917"/>
                    <a:pt x="5361" y="29912"/>
                  </a:cubicBezTo>
                  <a:lnTo>
                    <a:pt x="5361" y="29912"/>
                  </a:lnTo>
                  <a:cubicBezTo>
                    <a:pt x="5235" y="29864"/>
                    <a:pt x="5095" y="29839"/>
                    <a:pt x="4967" y="29793"/>
                  </a:cubicBezTo>
                  <a:cubicBezTo>
                    <a:pt x="4912" y="29773"/>
                    <a:pt x="4859" y="29746"/>
                    <a:pt x="4805" y="29728"/>
                  </a:cubicBezTo>
                  <a:lnTo>
                    <a:pt x="4805" y="29728"/>
                  </a:lnTo>
                  <a:cubicBezTo>
                    <a:pt x="4801" y="29726"/>
                    <a:pt x="4796" y="29723"/>
                    <a:pt x="4791" y="29721"/>
                  </a:cubicBezTo>
                  <a:cubicBezTo>
                    <a:pt x="4681" y="29662"/>
                    <a:pt x="4573" y="29589"/>
                    <a:pt x="4462" y="29533"/>
                  </a:cubicBezTo>
                  <a:lnTo>
                    <a:pt x="4462" y="29533"/>
                  </a:lnTo>
                  <a:cubicBezTo>
                    <a:pt x="4409" y="29493"/>
                    <a:pt x="4355" y="29453"/>
                    <a:pt x="4304" y="29411"/>
                  </a:cubicBezTo>
                  <a:cubicBezTo>
                    <a:pt x="4255" y="29371"/>
                    <a:pt x="4209" y="29330"/>
                    <a:pt x="4161" y="29290"/>
                  </a:cubicBezTo>
                  <a:lnTo>
                    <a:pt x="4161" y="29290"/>
                  </a:lnTo>
                  <a:cubicBezTo>
                    <a:pt x="4074" y="29187"/>
                    <a:pt x="3976" y="29092"/>
                    <a:pt x="3890" y="28986"/>
                  </a:cubicBezTo>
                  <a:cubicBezTo>
                    <a:pt x="3852" y="28938"/>
                    <a:pt x="3816" y="28888"/>
                    <a:pt x="3776" y="28840"/>
                  </a:cubicBezTo>
                  <a:lnTo>
                    <a:pt x="3776" y="28840"/>
                  </a:lnTo>
                  <a:cubicBezTo>
                    <a:pt x="3704" y="28714"/>
                    <a:pt x="3621" y="28596"/>
                    <a:pt x="3552" y="28468"/>
                  </a:cubicBezTo>
                  <a:cubicBezTo>
                    <a:pt x="3483" y="28342"/>
                    <a:pt x="3417" y="28214"/>
                    <a:pt x="3358" y="28082"/>
                  </a:cubicBezTo>
                  <a:cubicBezTo>
                    <a:pt x="3330" y="28019"/>
                    <a:pt x="3304" y="27955"/>
                    <a:pt x="3277" y="27893"/>
                  </a:cubicBezTo>
                  <a:cubicBezTo>
                    <a:pt x="3275" y="27890"/>
                    <a:pt x="3274" y="27887"/>
                    <a:pt x="3272" y="27884"/>
                  </a:cubicBezTo>
                  <a:lnTo>
                    <a:pt x="3272" y="27884"/>
                  </a:lnTo>
                  <a:cubicBezTo>
                    <a:pt x="3263" y="27860"/>
                    <a:pt x="3255" y="27837"/>
                    <a:pt x="3246" y="27813"/>
                  </a:cubicBezTo>
                  <a:cubicBezTo>
                    <a:pt x="3031" y="27192"/>
                    <a:pt x="2881" y="26553"/>
                    <a:pt x="2798" y="25901"/>
                  </a:cubicBezTo>
                  <a:cubicBezTo>
                    <a:pt x="2774" y="25728"/>
                    <a:pt x="2756" y="25556"/>
                    <a:pt x="2738" y="25382"/>
                  </a:cubicBezTo>
                  <a:cubicBezTo>
                    <a:pt x="2736" y="25356"/>
                    <a:pt x="2734" y="25339"/>
                    <a:pt x="2733" y="25326"/>
                  </a:cubicBezTo>
                  <a:lnTo>
                    <a:pt x="2733" y="25326"/>
                  </a:lnTo>
                  <a:cubicBezTo>
                    <a:pt x="2733" y="25320"/>
                    <a:pt x="2732" y="25299"/>
                    <a:pt x="2729" y="25246"/>
                  </a:cubicBezTo>
                  <a:cubicBezTo>
                    <a:pt x="2722" y="25149"/>
                    <a:pt x="2716" y="25053"/>
                    <a:pt x="2713" y="24955"/>
                  </a:cubicBezTo>
                  <a:cubicBezTo>
                    <a:pt x="2694" y="24567"/>
                    <a:pt x="2690" y="24179"/>
                    <a:pt x="2698" y="23791"/>
                  </a:cubicBezTo>
                  <a:cubicBezTo>
                    <a:pt x="2719" y="22957"/>
                    <a:pt x="2783" y="22126"/>
                    <a:pt x="2890" y="21299"/>
                  </a:cubicBezTo>
                  <a:cubicBezTo>
                    <a:pt x="3357" y="17632"/>
                    <a:pt x="4406" y="14162"/>
                    <a:pt x="5766" y="10761"/>
                  </a:cubicBezTo>
                  <a:cubicBezTo>
                    <a:pt x="6900" y="7918"/>
                    <a:pt x="8229" y="4980"/>
                    <a:pt x="10153" y="2571"/>
                  </a:cubicBezTo>
                  <a:cubicBezTo>
                    <a:pt x="10192" y="2521"/>
                    <a:pt x="10232" y="2472"/>
                    <a:pt x="10272" y="2422"/>
                  </a:cubicBezTo>
                  <a:cubicBezTo>
                    <a:pt x="10293" y="2397"/>
                    <a:pt x="10316" y="2371"/>
                    <a:pt x="10337" y="2345"/>
                  </a:cubicBezTo>
                  <a:lnTo>
                    <a:pt x="10337" y="2345"/>
                  </a:lnTo>
                  <a:cubicBezTo>
                    <a:pt x="10410" y="2262"/>
                    <a:pt x="10484" y="2180"/>
                    <a:pt x="10560" y="2099"/>
                  </a:cubicBezTo>
                  <a:cubicBezTo>
                    <a:pt x="10715" y="1935"/>
                    <a:pt x="10876" y="1778"/>
                    <a:pt x="11047" y="1630"/>
                  </a:cubicBezTo>
                  <a:cubicBezTo>
                    <a:pt x="11750" y="1024"/>
                    <a:pt x="10588" y="1"/>
                    <a:pt x="973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8" name="Google Shape;1118;p28"/>
            <p:cNvSpPr/>
            <p:nvPr/>
          </p:nvSpPr>
          <p:spPr>
            <a:xfrm rot="-2225305">
              <a:off x="8513182" y="3745809"/>
              <a:ext cx="435765" cy="1423073"/>
            </a:xfrm>
            <a:custGeom>
              <a:avLst/>
              <a:gdLst/>
              <a:ahLst/>
              <a:cxnLst/>
              <a:rect l="l" t="t" r="r" b="b"/>
              <a:pathLst>
                <a:path w="15040" h="49116" extrusionOk="0">
                  <a:moveTo>
                    <a:pt x="2622" y="0"/>
                  </a:moveTo>
                  <a:cubicBezTo>
                    <a:pt x="2279" y="0"/>
                    <a:pt x="1966" y="93"/>
                    <a:pt x="1911" y="396"/>
                  </a:cubicBezTo>
                  <a:lnTo>
                    <a:pt x="1909" y="396"/>
                  </a:lnTo>
                  <a:cubicBezTo>
                    <a:pt x="1170" y="4445"/>
                    <a:pt x="0" y="8600"/>
                    <a:pt x="387" y="12750"/>
                  </a:cubicBezTo>
                  <a:cubicBezTo>
                    <a:pt x="561" y="14618"/>
                    <a:pt x="1107" y="16551"/>
                    <a:pt x="2154" y="18121"/>
                  </a:cubicBezTo>
                  <a:cubicBezTo>
                    <a:pt x="2937" y="19295"/>
                    <a:pt x="4098" y="20091"/>
                    <a:pt x="5333" y="20727"/>
                  </a:cubicBezTo>
                  <a:cubicBezTo>
                    <a:pt x="5897" y="21017"/>
                    <a:pt x="6464" y="21298"/>
                    <a:pt x="7006" y="21629"/>
                  </a:cubicBezTo>
                  <a:cubicBezTo>
                    <a:pt x="7157" y="21722"/>
                    <a:pt x="7306" y="21818"/>
                    <a:pt x="7453" y="21917"/>
                  </a:cubicBezTo>
                  <a:cubicBezTo>
                    <a:pt x="7485" y="21938"/>
                    <a:pt x="7517" y="21961"/>
                    <a:pt x="7548" y="21983"/>
                  </a:cubicBezTo>
                  <a:lnTo>
                    <a:pt x="7548" y="21983"/>
                  </a:lnTo>
                  <a:cubicBezTo>
                    <a:pt x="7581" y="22006"/>
                    <a:pt x="7646" y="22053"/>
                    <a:pt x="7673" y="22075"/>
                  </a:cubicBezTo>
                  <a:cubicBezTo>
                    <a:pt x="8022" y="22350"/>
                    <a:pt x="8354" y="22636"/>
                    <a:pt x="8675" y="22942"/>
                  </a:cubicBezTo>
                  <a:cubicBezTo>
                    <a:pt x="9261" y="23505"/>
                    <a:pt x="9958" y="24216"/>
                    <a:pt x="10290" y="24815"/>
                  </a:cubicBezTo>
                  <a:cubicBezTo>
                    <a:pt x="10641" y="25447"/>
                    <a:pt x="10772" y="25871"/>
                    <a:pt x="10764" y="26580"/>
                  </a:cubicBezTo>
                  <a:cubicBezTo>
                    <a:pt x="10758" y="27147"/>
                    <a:pt x="10613" y="27661"/>
                    <a:pt x="10386" y="28272"/>
                  </a:cubicBezTo>
                  <a:cubicBezTo>
                    <a:pt x="10124" y="28975"/>
                    <a:pt x="9796" y="29652"/>
                    <a:pt x="9488" y="30336"/>
                  </a:cubicBezTo>
                  <a:cubicBezTo>
                    <a:pt x="8680" y="32128"/>
                    <a:pt x="8081" y="33925"/>
                    <a:pt x="7886" y="35895"/>
                  </a:cubicBezTo>
                  <a:cubicBezTo>
                    <a:pt x="7421" y="40569"/>
                    <a:pt x="9649" y="44705"/>
                    <a:pt x="12362" y="48335"/>
                  </a:cubicBezTo>
                  <a:cubicBezTo>
                    <a:pt x="12712" y="48804"/>
                    <a:pt x="13393" y="49116"/>
                    <a:pt x="13996" y="49116"/>
                  </a:cubicBezTo>
                  <a:cubicBezTo>
                    <a:pt x="14077" y="49116"/>
                    <a:pt x="14156" y="49110"/>
                    <a:pt x="14233" y="49099"/>
                  </a:cubicBezTo>
                  <a:cubicBezTo>
                    <a:pt x="14838" y="49007"/>
                    <a:pt x="15039" y="48506"/>
                    <a:pt x="14674" y="48017"/>
                  </a:cubicBezTo>
                  <a:cubicBezTo>
                    <a:pt x="12375" y="44940"/>
                    <a:pt x="10450" y="41528"/>
                    <a:pt x="10539" y="37574"/>
                  </a:cubicBezTo>
                  <a:cubicBezTo>
                    <a:pt x="10582" y="35627"/>
                    <a:pt x="11092" y="33807"/>
                    <a:pt x="11860" y="32032"/>
                  </a:cubicBezTo>
                  <a:cubicBezTo>
                    <a:pt x="12415" y="30756"/>
                    <a:pt x="13130" y="29495"/>
                    <a:pt x="13381" y="28113"/>
                  </a:cubicBezTo>
                  <a:cubicBezTo>
                    <a:pt x="13662" y="26562"/>
                    <a:pt x="13156" y="25164"/>
                    <a:pt x="12210" y="23930"/>
                  </a:cubicBezTo>
                  <a:cubicBezTo>
                    <a:pt x="11103" y="22484"/>
                    <a:pt x="9622" y="21198"/>
                    <a:pt x="8047" y="20286"/>
                  </a:cubicBezTo>
                  <a:cubicBezTo>
                    <a:pt x="7510" y="19976"/>
                    <a:pt x="6951" y="19707"/>
                    <a:pt x="6403" y="19418"/>
                  </a:cubicBezTo>
                  <a:cubicBezTo>
                    <a:pt x="6175" y="19298"/>
                    <a:pt x="5948" y="19174"/>
                    <a:pt x="5729" y="19040"/>
                  </a:cubicBezTo>
                  <a:cubicBezTo>
                    <a:pt x="5620" y="18972"/>
                    <a:pt x="5515" y="18900"/>
                    <a:pt x="5408" y="18830"/>
                  </a:cubicBezTo>
                  <a:lnTo>
                    <a:pt x="5408" y="18830"/>
                  </a:lnTo>
                  <a:cubicBezTo>
                    <a:pt x="5469" y="18869"/>
                    <a:pt x="5496" y="18885"/>
                    <a:pt x="5499" y="18885"/>
                  </a:cubicBezTo>
                  <a:cubicBezTo>
                    <a:pt x="5510" y="18885"/>
                    <a:pt x="5241" y="18695"/>
                    <a:pt x="5178" y="18640"/>
                  </a:cubicBezTo>
                  <a:cubicBezTo>
                    <a:pt x="5143" y="18610"/>
                    <a:pt x="5024" y="18496"/>
                    <a:pt x="4968" y="18445"/>
                  </a:cubicBezTo>
                  <a:lnTo>
                    <a:pt x="4968" y="18445"/>
                  </a:lnTo>
                  <a:cubicBezTo>
                    <a:pt x="4920" y="18388"/>
                    <a:pt x="4796" y="18249"/>
                    <a:pt x="4763" y="18207"/>
                  </a:cubicBezTo>
                  <a:cubicBezTo>
                    <a:pt x="4657" y="18078"/>
                    <a:pt x="4558" y="17942"/>
                    <a:pt x="4465" y="17803"/>
                  </a:cubicBezTo>
                  <a:cubicBezTo>
                    <a:pt x="4323" y="17589"/>
                    <a:pt x="4379" y="17678"/>
                    <a:pt x="4247" y="17421"/>
                  </a:cubicBezTo>
                  <a:cubicBezTo>
                    <a:pt x="3831" y="16626"/>
                    <a:pt x="3531" y="15749"/>
                    <a:pt x="3333" y="14875"/>
                  </a:cubicBezTo>
                  <a:cubicBezTo>
                    <a:pt x="2838" y="12678"/>
                    <a:pt x="3021" y="10352"/>
                    <a:pt x="3328" y="8143"/>
                  </a:cubicBezTo>
                  <a:cubicBezTo>
                    <a:pt x="3640" y="5903"/>
                    <a:pt x="4151" y="3699"/>
                    <a:pt x="4556" y="1476"/>
                  </a:cubicBezTo>
                  <a:cubicBezTo>
                    <a:pt x="4673" y="841"/>
                    <a:pt x="4080" y="390"/>
                    <a:pt x="3545" y="171"/>
                  </a:cubicBezTo>
                  <a:cubicBezTo>
                    <a:pt x="3375" y="102"/>
                    <a:pt x="2981" y="0"/>
                    <a:pt x="2622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9" name="Google Shape;1119;p28"/>
            <p:cNvSpPr/>
            <p:nvPr/>
          </p:nvSpPr>
          <p:spPr>
            <a:xfrm>
              <a:off x="8054827" y="-79728"/>
              <a:ext cx="1054835" cy="1431162"/>
            </a:xfrm>
            <a:custGeom>
              <a:avLst/>
              <a:gdLst/>
              <a:ahLst/>
              <a:cxnLst/>
              <a:rect l="l" t="t" r="r" b="b"/>
              <a:pathLst>
                <a:path w="36405" h="49393" extrusionOk="0">
                  <a:moveTo>
                    <a:pt x="14570" y="18820"/>
                  </a:moveTo>
                  <a:cubicBezTo>
                    <a:pt x="14571" y="18820"/>
                    <a:pt x="14584" y="18822"/>
                    <a:pt x="14618" y="18826"/>
                  </a:cubicBezTo>
                  <a:lnTo>
                    <a:pt x="14618" y="18826"/>
                  </a:lnTo>
                  <a:cubicBezTo>
                    <a:pt x="14592" y="18823"/>
                    <a:pt x="14569" y="18820"/>
                    <a:pt x="14570" y="18820"/>
                  </a:cubicBezTo>
                  <a:close/>
                  <a:moveTo>
                    <a:pt x="14649" y="18829"/>
                  </a:moveTo>
                  <a:cubicBezTo>
                    <a:pt x="14656" y="18830"/>
                    <a:pt x="14663" y="18831"/>
                    <a:pt x="14671" y="18831"/>
                  </a:cubicBezTo>
                  <a:cubicBezTo>
                    <a:pt x="14664" y="18831"/>
                    <a:pt x="14656" y="18830"/>
                    <a:pt x="14649" y="18829"/>
                  </a:cubicBezTo>
                  <a:close/>
                  <a:moveTo>
                    <a:pt x="4756" y="1"/>
                  </a:moveTo>
                  <a:cubicBezTo>
                    <a:pt x="4233" y="1"/>
                    <a:pt x="3605" y="121"/>
                    <a:pt x="3325" y="476"/>
                  </a:cubicBezTo>
                  <a:lnTo>
                    <a:pt x="3326" y="476"/>
                  </a:lnTo>
                  <a:cubicBezTo>
                    <a:pt x="2008" y="2142"/>
                    <a:pt x="1178" y="4142"/>
                    <a:pt x="699" y="6201"/>
                  </a:cubicBezTo>
                  <a:cubicBezTo>
                    <a:pt x="189" y="8379"/>
                    <a:pt x="0" y="10711"/>
                    <a:pt x="513" y="12908"/>
                  </a:cubicBezTo>
                  <a:cubicBezTo>
                    <a:pt x="1037" y="15152"/>
                    <a:pt x="2290" y="16981"/>
                    <a:pt x="4410" y="17964"/>
                  </a:cubicBezTo>
                  <a:cubicBezTo>
                    <a:pt x="5998" y="18700"/>
                    <a:pt x="7727" y="18857"/>
                    <a:pt x="9460" y="18857"/>
                  </a:cubicBezTo>
                  <a:cubicBezTo>
                    <a:pt x="10349" y="18857"/>
                    <a:pt x="11239" y="18815"/>
                    <a:pt x="12111" y="18790"/>
                  </a:cubicBezTo>
                  <a:cubicBezTo>
                    <a:pt x="12453" y="18779"/>
                    <a:pt x="12794" y="18772"/>
                    <a:pt x="13136" y="18772"/>
                  </a:cubicBezTo>
                  <a:cubicBezTo>
                    <a:pt x="13425" y="18772"/>
                    <a:pt x="13714" y="18777"/>
                    <a:pt x="14003" y="18790"/>
                  </a:cubicBezTo>
                  <a:cubicBezTo>
                    <a:pt x="14159" y="18796"/>
                    <a:pt x="14314" y="18804"/>
                    <a:pt x="14471" y="18815"/>
                  </a:cubicBezTo>
                  <a:cubicBezTo>
                    <a:pt x="14524" y="18819"/>
                    <a:pt x="14579" y="18823"/>
                    <a:pt x="14634" y="18828"/>
                  </a:cubicBezTo>
                  <a:lnTo>
                    <a:pt x="14634" y="18828"/>
                  </a:lnTo>
                  <a:cubicBezTo>
                    <a:pt x="14656" y="18831"/>
                    <a:pt x="14684" y="18835"/>
                    <a:pt x="14720" y="18839"/>
                  </a:cubicBezTo>
                  <a:cubicBezTo>
                    <a:pt x="15027" y="18879"/>
                    <a:pt x="15332" y="18924"/>
                    <a:pt x="15635" y="18988"/>
                  </a:cubicBezTo>
                  <a:cubicBezTo>
                    <a:pt x="16640" y="19200"/>
                    <a:pt x="17890" y="19807"/>
                    <a:pt x="18695" y="20664"/>
                  </a:cubicBezTo>
                  <a:cubicBezTo>
                    <a:pt x="19527" y="21549"/>
                    <a:pt x="20224" y="22576"/>
                    <a:pt x="20570" y="23749"/>
                  </a:cubicBezTo>
                  <a:cubicBezTo>
                    <a:pt x="20886" y="24819"/>
                    <a:pt x="20955" y="25940"/>
                    <a:pt x="20971" y="27052"/>
                  </a:cubicBezTo>
                  <a:cubicBezTo>
                    <a:pt x="20990" y="28322"/>
                    <a:pt x="20957" y="29591"/>
                    <a:pt x="21038" y="30859"/>
                  </a:cubicBezTo>
                  <a:cubicBezTo>
                    <a:pt x="21109" y="31947"/>
                    <a:pt x="21323" y="33040"/>
                    <a:pt x="21492" y="34117"/>
                  </a:cubicBezTo>
                  <a:cubicBezTo>
                    <a:pt x="21808" y="36134"/>
                    <a:pt x="22180" y="38161"/>
                    <a:pt x="22863" y="40093"/>
                  </a:cubicBezTo>
                  <a:cubicBezTo>
                    <a:pt x="23527" y="41973"/>
                    <a:pt x="24467" y="43754"/>
                    <a:pt x="25866" y="45194"/>
                  </a:cubicBezTo>
                  <a:cubicBezTo>
                    <a:pt x="27515" y="46892"/>
                    <a:pt x="29609" y="48042"/>
                    <a:pt x="31850" y="48764"/>
                  </a:cubicBezTo>
                  <a:cubicBezTo>
                    <a:pt x="32564" y="48994"/>
                    <a:pt x="33293" y="49180"/>
                    <a:pt x="34025" y="49343"/>
                  </a:cubicBezTo>
                  <a:cubicBezTo>
                    <a:pt x="34171" y="49376"/>
                    <a:pt x="34339" y="49393"/>
                    <a:pt x="34515" y="49393"/>
                  </a:cubicBezTo>
                  <a:cubicBezTo>
                    <a:pt x="35034" y="49393"/>
                    <a:pt x="35624" y="49242"/>
                    <a:pt x="35945" y="48906"/>
                  </a:cubicBezTo>
                  <a:cubicBezTo>
                    <a:pt x="36405" y="48427"/>
                    <a:pt x="35742" y="48132"/>
                    <a:pt x="35343" y="48042"/>
                  </a:cubicBezTo>
                  <a:cubicBezTo>
                    <a:pt x="33117" y="47542"/>
                    <a:pt x="30972" y="46657"/>
                    <a:pt x="29210" y="45162"/>
                  </a:cubicBezTo>
                  <a:cubicBezTo>
                    <a:pt x="27772" y="43941"/>
                    <a:pt x="26721" y="42297"/>
                    <a:pt x="25997" y="40569"/>
                  </a:cubicBezTo>
                  <a:cubicBezTo>
                    <a:pt x="25240" y="38761"/>
                    <a:pt x="24837" y="36808"/>
                    <a:pt x="24506" y="34883"/>
                  </a:cubicBezTo>
                  <a:cubicBezTo>
                    <a:pt x="24332" y="33863"/>
                    <a:pt x="24182" y="32837"/>
                    <a:pt x="24032" y="31813"/>
                  </a:cubicBezTo>
                  <a:cubicBezTo>
                    <a:pt x="23850" y="30583"/>
                    <a:pt x="23821" y="29356"/>
                    <a:pt x="23820" y="28115"/>
                  </a:cubicBezTo>
                  <a:cubicBezTo>
                    <a:pt x="23818" y="25859"/>
                    <a:pt x="23799" y="23608"/>
                    <a:pt x="22609" y="21606"/>
                  </a:cubicBezTo>
                  <a:cubicBezTo>
                    <a:pt x="21187" y="19216"/>
                    <a:pt x="18762" y="17862"/>
                    <a:pt x="16038" y="17537"/>
                  </a:cubicBezTo>
                  <a:cubicBezTo>
                    <a:pt x="15248" y="17443"/>
                    <a:pt x="14457" y="17412"/>
                    <a:pt x="13665" y="17412"/>
                  </a:cubicBezTo>
                  <a:cubicBezTo>
                    <a:pt x="13152" y="17412"/>
                    <a:pt x="12639" y="17425"/>
                    <a:pt x="12124" y="17443"/>
                  </a:cubicBezTo>
                  <a:cubicBezTo>
                    <a:pt x="11515" y="17466"/>
                    <a:pt x="10907" y="17489"/>
                    <a:pt x="10298" y="17494"/>
                  </a:cubicBezTo>
                  <a:cubicBezTo>
                    <a:pt x="10236" y="17495"/>
                    <a:pt x="10174" y="17495"/>
                    <a:pt x="10111" y="17495"/>
                  </a:cubicBezTo>
                  <a:cubicBezTo>
                    <a:pt x="9884" y="17495"/>
                    <a:pt x="9657" y="17492"/>
                    <a:pt x="9429" y="17485"/>
                  </a:cubicBezTo>
                  <a:cubicBezTo>
                    <a:pt x="9274" y="17480"/>
                    <a:pt x="9119" y="17472"/>
                    <a:pt x="8966" y="17464"/>
                  </a:cubicBezTo>
                  <a:cubicBezTo>
                    <a:pt x="8913" y="17460"/>
                    <a:pt x="8629" y="17434"/>
                    <a:pt x="8602" y="17434"/>
                  </a:cubicBezTo>
                  <a:cubicBezTo>
                    <a:pt x="8594" y="17434"/>
                    <a:pt x="8608" y="17436"/>
                    <a:pt x="8656" y="17442"/>
                  </a:cubicBezTo>
                  <a:cubicBezTo>
                    <a:pt x="8063" y="17371"/>
                    <a:pt x="7584" y="17285"/>
                    <a:pt x="7114" y="17128"/>
                  </a:cubicBezTo>
                  <a:cubicBezTo>
                    <a:pt x="6585" y="16956"/>
                    <a:pt x="6084" y="16707"/>
                    <a:pt x="5625" y="16392"/>
                  </a:cubicBezTo>
                  <a:cubicBezTo>
                    <a:pt x="4850" y="15860"/>
                    <a:pt x="4275" y="15020"/>
                    <a:pt x="3874" y="14167"/>
                  </a:cubicBezTo>
                  <a:cubicBezTo>
                    <a:pt x="2983" y="12275"/>
                    <a:pt x="2927" y="10002"/>
                    <a:pt x="3176" y="7962"/>
                  </a:cubicBezTo>
                  <a:cubicBezTo>
                    <a:pt x="3430" y="5869"/>
                    <a:pt x="4087" y="3764"/>
                    <a:pt x="5152" y="1939"/>
                  </a:cubicBezTo>
                  <a:cubicBezTo>
                    <a:pt x="5360" y="1578"/>
                    <a:pt x="5592" y="1233"/>
                    <a:pt x="5847" y="906"/>
                  </a:cubicBezTo>
                  <a:cubicBezTo>
                    <a:pt x="6232" y="418"/>
                    <a:pt x="5708" y="123"/>
                    <a:pt x="5245" y="40"/>
                  </a:cubicBezTo>
                  <a:cubicBezTo>
                    <a:pt x="5108" y="15"/>
                    <a:pt x="4938" y="1"/>
                    <a:pt x="475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0" name="Google Shape;1120;p28"/>
            <p:cNvSpPr/>
            <p:nvPr/>
          </p:nvSpPr>
          <p:spPr>
            <a:xfrm>
              <a:off x="8877766" y="3133802"/>
              <a:ext cx="463049" cy="786208"/>
            </a:xfrm>
            <a:custGeom>
              <a:avLst/>
              <a:gdLst/>
              <a:ahLst/>
              <a:cxnLst/>
              <a:rect l="l" t="t" r="r" b="b"/>
              <a:pathLst>
                <a:path w="15981" h="27134" extrusionOk="0">
                  <a:moveTo>
                    <a:pt x="7190" y="14865"/>
                  </a:moveTo>
                  <a:lnTo>
                    <a:pt x="7180" y="14871"/>
                  </a:lnTo>
                  <a:lnTo>
                    <a:pt x="7180" y="14871"/>
                  </a:lnTo>
                  <a:cubicBezTo>
                    <a:pt x="7185" y="14868"/>
                    <a:pt x="7188" y="14866"/>
                    <a:pt x="7190" y="14865"/>
                  </a:cubicBezTo>
                  <a:close/>
                  <a:moveTo>
                    <a:pt x="2881" y="21722"/>
                  </a:moveTo>
                  <a:cubicBezTo>
                    <a:pt x="2871" y="21757"/>
                    <a:pt x="2867" y="21770"/>
                    <a:pt x="2867" y="21770"/>
                  </a:cubicBezTo>
                  <a:cubicBezTo>
                    <a:pt x="2867" y="21770"/>
                    <a:pt x="2874" y="21744"/>
                    <a:pt x="2881" y="21722"/>
                  </a:cubicBezTo>
                  <a:close/>
                  <a:moveTo>
                    <a:pt x="14455" y="0"/>
                  </a:moveTo>
                  <a:cubicBezTo>
                    <a:pt x="14202" y="0"/>
                    <a:pt x="13948" y="49"/>
                    <a:pt x="13799" y="99"/>
                  </a:cubicBezTo>
                  <a:cubicBezTo>
                    <a:pt x="13337" y="254"/>
                    <a:pt x="12754" y="641"/>
                    <a:pt x="12862" y="1200"/>
                  </a:cubicBezTo>
                  <a:lnTo>
                    <a:pt x="12862" y="1198"/>
                  </a:lnTo>
                  <a:cubicBezTo>
                    <a:pt x="13145" y="2655"/>
                    <a:pt x="13322" y="4133"/>
                    <a:pt x="13276" y="5620"/>
                  </a:cubicBezTo>
                  <a:cubicBezTo>
                    <a:pt x="13259" y="6238"/>
                    <a:pt x="13198" y="6853"/>
                    <a:pt x="13094" y="7464"/>
                  </a:cubicBezTo>
                  <a:cubicBezTo>
                    <a:pt x="13001" y="8000"/>
                    <a:pt x="12872" y="8502"/>
                    <a:pt x="12738" y="8889"/>
                  </a:cubicBezTo>
                  <a:cubicBezTo>
                    <a:pt x="12580" y="9350"/>
                    <a:pt x="12383" y="9798"/>
                    <a:pt x="12155" y="10229"/>
                  </a:cubicBezTo>
                  <a:cubicBezTo>
                    <a:pt x="12051" y="10424"/>
                    <a:pt x="11939" y="10612"/>
                    <a:pt x="11822" y="10801"/>
                  </a:cubicBezTo>
                  <a:cubicBezTo>
                    <a:pt x="11798" y="10840"/>
                    <a:pt x="11783" y="10864"/>
                    <a:pt x="11775" y="10878"/>
                  </a:cubicBezTo>
                  <a:lnTo>
                    <a:pt x="11775" y="10878"/>
                  </a:lnTo>
                  <a:cubicBezTo>
                    <a:pt x="11766" y="10890"/>
                    <a:pt x="11749" y="10913"/>
                    <a:pt x="11719" y="10956"/>
                  </a:cubicBezTo>
                  <a:cubicBezTo>
                    <a:pt x="11650" y="11053"/>
                    <a:pt x="11581" y="11151"/>
                    <a:pt x="11509" y="11245"/>
                  </a:cubicBezTo>
                  <a:cubicBezTo>
                    <a:pt x="11239" y="11600"/>
                    <a:pt x="10949" y="11937"/>
                    <a:pt x="10637" y="12255"/>
                  </a:cubicBezTo>
                  <a:cubicBezTo>
                    <a:pt x="10556" y="12338"/>
                    <a:pt x="10472" y="12418"/>
                    <a:pt x="10391" y="12499"/>
                  </a:cubicBezTo>
                  <a:cubicBezTo>
                    <a:pt x="10459" y="12431"/>
                    <a:pt x="10484" y="12406"/>
                    <a:pt x="10483" y="12406"/>
                  </a:cubicBezTo>
                  <a:lnTo>
                    <a:pt x="10483" y="12406"/>
                  </a:lnTo>
                  <a:cubicBezTo>
                    <a:pt x="10482" y="12406"/>
                    <a:pt x="10350" y="12535"/>
                    <a:pt x="10313" y="12569"/>
                  </a:cubicBezTo>
                  <a:cubicBezTo>
                    <a:pt x="10142" y="12724"/>
                    <a:pt x="9966" y="12876"/>
                    <a:pt x="9789" y="13021"/>
                  </a:cubicBezTo>
                  <a:cubicBezTo>
                    <a:pt x="9102" y="13587"/>
                    <a:pt x="8370" y="14092"/>
                    <a:pt x="7629" y="14579"/>
                  </a:cubicBezTo>
                  <a:cubicBezTo>
                    <a:pt x="7455" y="14692"/>
                    <a:pt x="7281" y="14806"/>
                    <a:pt x="7108" y="14919"/>
                  </a:cubicBezTo>
                  <a:cubicBezTo>
                    <a:pt x="7080" y="14937"/>
                    <a:pt x="7064" y="14947"/>
                    <a:pt x="7056" y="14953"/>
                  </a:cubicBezTo>
                  <a:lnTo>
                    <a:pt x="7056" y="14953"/>
                  </a:lnTo>
                  <a:lnTo>
                    <a:pt x="7180" y="14871"/>
                  </a:lnTo>
                  <a:lnTo>
                    <a:pt x="7180" y="14871"/>
                  </a:lnTo>
                  <a:cubicBezTo>
                    <a:pt x="7147" y="14893"/>
                    <a:pt x="7049" y="14957"/>
                    <a:pt x="7049" y="14957"/>
                  </a:cubicBezTo>
                  <a:cubicBezTo>
                    <a:pt x="7049" y="14957"/>
                    <a:pt x="7051" y="14955"/>
                    <a:pt x="7056" y="14953"/>
                  </a:cubicBezTo>
                  <a:lnTo>
                    <a:pt x="7056" y="14953"/>
                  </a:lnTo>
                  <a:lnTo>
                    <a:pt x="7046" y="14959"/>
                  </a:lnTo>
                  <a:lnTo>
                    <a:pt x="6530" y="15291"/>
                  </a:lnTo>
                  <a:cubicBezTo>
                    <a:pt x="6166" y="15526"/>
                    <a:pt x="5803" y="15761"/>
                    <a:pt x="5445" y="16004"/>
                  </a:cubicBezTo>
                  <a:cubicBezTo>
                    <a:pt x="3923" y="17034"/>
                    <a:pt x="2501" y="18220"/>
                    <a:pt x="1502" y="19781"/>
                  </a:cubicBezTo>
                  <a:cubicBezTo>
                    <a:pt x="172" y="21859"/>
                    <a:pt x="1" y="24332"/>
                    <a:pt x="291" y="26723"/>
                  </a:cubicBezTo>
                  <a:cubicBezTo>
                    <a:pt x="330" y="27041"/>
                    <a:pt x="683" y="27133"/>
                    <a:pt x="1039" y="27133"/>
                  </a:cubicBezTo>
                  <a:cubicBezTo>
                    <a:pt x="1300" y="27133"/>
                    <a:pt x="1563" y="27083"/>
                    <a:pt x="1702" y="27036"/>
                  </a:cubicBezTo>
                  <a:cubicBezTo>
                    <a:pt x="2196" y="26870"/>
                    <a:pt x="2707" y="26503"/>
                    <a:pt x="2638" y="25936"/>
                  </a:cubicBezTo>
                  <a:cubicBezTo>
                    <a:pt x="2502" y="24818"/>
                    <a:pt x="2499" y="23669"/>
                    <a:pt x="2692" y="22557"/>
                  </a:cubicBezTo>
                  <a:cubicBezTo>
                    <a:pt x="2734" y="22316"/>
                    <a:pt x="2790" y="22079"/>
                    <a:pt x="2847" y="21841"/>
                  </a:cubicBezTo>
                  <a:cubicBezTo>
                    <a:pt x="2859" y="21799"/>
                    <a:pt x="2871" y="21757"/>
                    <a:pt x="2883" y="21714"/>
                  </a:cubicBezTo>
                  <a:lnTo>
                    <a:pt x="2883" y="21714"/>
                  </a:lnTo>
                  <a:cubicBezTo>
                    <a:pt x="2885" y="21706"/>
                    <a:pt x="2887" y="21699"/>
                    <a:pt x="2889" y="21694"/>
                  </a:cubicBezTo>
                  <a:cubicBezTo>
                    <a:pt x="2934" y="21555"/>
                    <a:pt x="2980" y="21420"/>
                    <a:pt x="3030" y="21284"/>
                  </a:cubicBezTo>
                  <a:cubicBezTo>
                    <a:pt x="3183" y="20873"/>
                    <a:pt x="3371" y="20477"/>
                    <a:pt x="3593" y="20098"/>
                  </a:cubicBezTo>
                  <a:cubicBezTo>
                    <a:pt x="3643" y="20012"/>
                    <a:pt x="3697" y="19928"/>
                    <a:pt x="3750" y="19841"/>
                  </a:cubicBezTo>
                  <a:cubicBezTo>
                    <a:pt x="3751" y="19840"/>
                    <a:pt x="3751" y="19840"/>
                    <a:pt x="3752" y="19839"/>
                  </a:cubicBezTo>
                  <a:lnTo>
                    <a:pt x="3752" y="19839"/>
                  </a:lnTo>
                  <a:cubicBezTo>
                    <a:pt x="3773" y="19806"/>
                    <a:pt x="3796" y="19774"/>
                    <a:pt x="3819" y="19742"/>
                  </a:cubicBezTo>
                  <a:cubicBezTo>
                    <a:pt x="3945" y="19562"/>
                    <a:pt x="4079" y="19388"/>
                    <a:pt x="4220" y="19218"/>
                  </a:cubicBezTo>
                  <a:cubicBezTo>
                    <a:pt x="4346" y="19066"/>
                    <a:pt x="4477" y="18919"/>
                    <a:pt x="4613" y="18776"/>
                  </a:cubicBezTo>
                  <a:cubicBezTo>
                    <a:pt x="4688" y="18696"/>
                    <a:pt x="4763" y="18618"/>
                    <a:pt x="4841" y="18541"/>
                  </a:cubicBezTo>
                  <a:cubicBezTo>
                    <a:pt x="4872" y="18511"/>
                    <a:pt x="4903" y="18480"/>
                    <a:pt x="4935" y="18450"/>
                  </a:cubicBezTo>
                  <a:cubicBezTo>
                    <a:pt x="4936" y="18449"/>
                    <a:pt x="4938" y="18448"/>
                    <a:pt x="4939" y="18447"/>
                  </a:cubicBezTo>
                  <a:lnTo>
                    <a:pt x="4939" y="18447"/>
                  </a:lnTo>
                  <a:cubicBezTo>
                    <a:pt x="5577" y="17885"/>
                    <a:pt x="6250" y="17362"/>
                    <a:pt x="6955" y="16883"/>
                  </a:cubicBezTo>
                  <a:cubicBezTo>
                    <a:pt x="7321" y="16633"/>
                    <a:pt x="7693" y="16392"/>
                    <a:pt x="8065" y="16151"/>
                  </a:cubicBezTo>
                  <a:cubicBezTo>
                    <a:pt x="8070" y="16148"/>
                    <a:pt x="8075" y="16145"/>
                    <a:pt x="8078" y="16142"/>
                  </a:cubicBezTo>
                  <a:lnTo>
                    <a:pt x="8078" y="16142"/>
                  </a:lnTo>
                  <a:cubicBezTo>
                    <a:pt x="8084" y="16138"/>
                    <a:pt x="8090" y="16134"/>
                    <a:pt x="8097" y="16130"/>
                  </a:cubicBezTo>
                  <a:lnTo>
                    <a:pt x="8586" y="15817"/>
                  </a:lnTo>
                  <a:cubicBezTo>
                    <a:pt x="8779" y="15692"/>
                    <a:pt x="8972" y="15566"/>
                    <a:pt x="9164" y="15440"/>
                  </a:cubicBezTo>
                  <a:cubicBezTo>
                    <a:pt x="9897" y="14961"/>
                    <a:pt x="10623" y="14464"/>
                    <a:pt x="11302" y="13911"/>
                  </a:cubicBezTo>
                  <a:cubicBezTo>
                    <a:pt x="12829" y="12670"/>
                    <a:pt x="14140" y="11143"/>
                    <a:pt x="14867" y="9294"/>
                  </a:cubicBezTo>
                  <a:cubicBezTo>
                    <a:pt x="15981" y="6464"/>
                    <a:pt x="15776" y="3342"/>
                    <a:pt x="15211" y="412"/>
                  </a:cubicBezTo>
                  <a:cubicBezTo>
                    <a:pt x="15149" y="94"/>
                    <a:pt x="14803" y="0"/>
                    <a:pt x="14455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21" name="Google Shape;1121;p28"/>
          <p:cNvSpPr/>
          <p:nvPr/>
        </p:nvSpPr>
        <p:spPr>
          <a:xfrm>
            <a:off x="490235" y="464946"/>
            <a:ext cx="11211531" cy="5928109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2" name="Google Shape;1122;p28"/>
          <p:cNvSpPr txBox="1">
            <a:spLocks noGrp="1"/>
          </p:cNvSpPr>
          <p:nvPr>
            <p:ph type="title" hasCustomPrompt="1"/>
          </p:nvPr>
        </p:nvSpPr>
        <p:spPr>
          <a:xfrm>
            <a:off x="3089000" y="1172900"/>
            <a:ext cx="6014000" cy="95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667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123" name="Google Shape;1123;p28"/>
          <p:cNvSpPr txBox="1">
            <a:spLocks noGrp="1"/>
          </p:cNvSpPr>
          <p:nvPr>
            <p:ph type="subTitle" idx="1"/>
          </p:nvPr>
        </p:nvSpPr>
        <p:spPr>
          <a:xfrm>
            <a:off x="3089000" y="1966169"/>
            <a:ext cx="60140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" name="Google Shape;1124;p28"/>
          <p:cNvSpPr txBox="1">
            <a:spLocks noGrp="1"/>
          </p:cNvSpPr>
          <p:nvPr>
            <p:ph type="title" idx="2" hasCustomPrompt="1"/>
          </p:nvPr>
        </p:nvSpPr>
        <p:spPr>
          <a:xfrm>
            <a:off x="3089000" y="2809537"/>
            <a:ext cx="6014000" cy="95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667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125" name="Google Shape;1125;p28"/>
          <p:cNvSpPr txBox="1">
            <a:spLocks noGrp="1"/>
          </p:cNvSpPr>
          <p:nvPr>
            <p:ph type="subTitle" idx="3"/>
          </p:nvPr>
        </p:nvSpPr>
        <p:spPr>
          <a:xfrm>
            <a:off x="3089000" y="3602893"/>
            <a:ext cx="60140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6" name="Google Shape;1126;p28"/>
          <p:cNvSpPr txBox="1">
            <a:spLocks noGrp="1"/>
          </p:cNvSpPr>
          <p:nvPr>
            <p:ph type="title" idx="4" hasCustomPrompt="1"/>
          </p:nvPr>
        </p:nvSpPr>
        <p:spPr>
          <a:xfrm>
            <a:off x="3089000" y="4446277"/>
            <a:ext cx="6014000" cy="95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667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127" name="Google Shape;1127;p28"/>
          <p:cNvSpPr txBox="1">
            <a:spLocks noGrp="1"/>
          </p:cNvSpPr>
          <p:nvPr>
            <p:ph type="subTitle" idx="5"/>
          </p:nvPr>
        </p:nvSpPr>
        <p:spPr>
          <a:xfrm>
            <a:off x="3089000" y="5239633"/>
            <a:ext cx="60140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8" name="Google Shape;1128;p28"/>
          <p:cNvSpPr/>
          <p:nvPr/>
        </p:nvSpPr>
        <p:spPr>
          <a:xfrm>
            <a:off x="10710612" y="5462595"/>
            <a:ext cx="725341" cy="1246388"/>
          </a:xfrm>
          <a:custGeom>
            <a:avLst/>
            <a:gdLst/>
            <a:ahLst/>
            <a:cxnLst/>
            <a:rect l="l" t="t" r="r" b="b"/>
            <a:pathLst>
              <a:path w="18775" h="32262" extrusionOk="0">
                <a:moveTo>
                  <a:pt x="11539" y="9839"/>
                </a:moveTo>
                <a:cubicBezTo>
                  <a:pt x="11540" y="9839"/>
                  <a:pt x="11541" y="9839"/>
                  <a:pt x="11542" y="9839"/>
                </a:cubicBezTo>
                <a:lnTo>
                  <a:pt x="11542" y="9839"/>
                </a:lnTo>
                <a:cubicBezTo>
                  <a:pt x="11542" y="9839"/>
                  <a:pt x="11543" y="9840"/>
                  <a:pt x="11543" y="9840"/>
                </a:cubicBezTo>
                <a:lnTo>
                  <a:pt x="11543" y="9840"/>
                </a:lnTo>
                <a:cubicBezTo>
                  <a:pt x="11542" y="9839"/>
                  <a:pt x="11540" y="9839"/>
                  <a:pt x="11539" y="9839"/>
                </a:cubicBezTo>
                <a:close/>
                <a:moveTo>
                  <a:pt x="10445" y="9705"/>
                </a:moveTo>
                <a:cubicBezTo>
                  <a:pt x="10662" y="9705"/>
                  <a:pt x="10879" y="9721"/>
                  <a:pt x="11095" y="9752"/>
                </a:cubicBezTo>
                <a:lnTo>
                  <a:pt x="11095" y="9752"/>
                </a:lnTo>
                <a:cubicBezTo>
                  <a:pt x="11229" y="10795"/>
                  <a:pt x="10928" y="11809"/>
                  <a:pt x="10083" y="12588"/>
                </a:cubicBezTo>
                <a:cubicBezTo>
                  <a:pt x="9204" y="13399"/>
                  <a:pt x="7980" y="13766"/>
                  <a:pt x="6789" y="13766"/>
                </a:cubicBezTo>
                <a:cubicBezTo>
                  <a:pt x="6551" y="13766"/>
                  <a:pt x="6314" y="13751"/>
                  <a:pt x="6081" y="13723"/>
                </a:cubicBezTo>
                <a:cubicBezTo>
                  <a:pt x="5889" y="13699"/>
                  <a:pt x="5740" y="13676"/>
                  <a:pt x="5598" y="13647"/>
                </a:cubicBezTo>
                <a:lnTo>
                  <a:pt x="5598" y="13647"/>
                </a:lnTo>
                <a:cubicBezTo>
                  <a:pt x="6034" y="12537"/>
                  <a:pt x="6747" y="11427"/>
                  <a:pt x="7709" y="10660"/>
                </a:cubicBezTo>
                <a:cubicBezTo>
                  <a:pt x="8507" y="10024"/>
                  <a:pt x="9470" y="9705"/>
                  <a:pt x="10445" y="9705"/>
                </a:cubicBezTo>
                <a:close/>
                <a:moveTo>
                  <a:pt x="14564" y="19435"/>
                </a:moveTo>
                <a:lnTo>
                  <a:pt x="14564" y="19435"/>
                </a:lnTo>
                <a:cubicBezTo>
                  <a:pt x="14564" y="19444"/>
                  <a:pt x="14564" y="19453"/>
                  <a:pt x="14564" y="19461"/>
                </a:cubicBezTo>
                <a:lnTo>
                  <a:pt x="14564" y="19461"/>
                </a:lnTo>
                <a:cubicBezTo>
                  <a:pt x="14564" y="19461"/>
                  <a:pt x="14563" y="19461"/>
                  <a:pt x="14563" y="19461"/>
                </a:cubicBezTo>
                <a:lnTo>
                  <a:pt x="14563" y="19461"/>
                </a:lnTo>
                <a:cubicBezTo>
                  <a:pt x="14563" y="19453"/>
                  <a:pt x="14564" y="19445"/>
                  <a:pt x="14564" y="19435"/>
                </a:cubicBezTo>
                <a:close/>
                <a:moveTo>
                  <a:pt x="14428" y="19664"/>
                </a:moveTo>
                <a:lnTo>
                  <a:pt x="14428" y="19664"/>
                </a:lnTo>
                <a:cubicBezTo>
                  <a:pt x="14436" y="19665"/>
                  <a:pt x="14444" y="19667"/>
                  <a:pt x="14452" y="19669"/>
                </a:cubicBezTo>
                <a:cubicBezTo>
                  <a:pt x="14443" y="19667"/>
                  <a:pt x="14435" y="19665"/>
                  <a:pt x="14428" y="19664"/>
                </a:cubicBezTo>
                <a:close/>
                <a:moveTo>
                  <a:pt x="14531" y="19694"/>
                </a:moveTo>
                <a:lnTo>
                  <a:pt x="14531" y="19694"/>
                </a:lnTo>
                <a:cubicBezTo>
                  <a:pt x="14531" y="19694"/>
                  <a:pt x="14531" y="19694"/>
                  <a:pt x="14531" y="19695"/>
                </a:cubicBezTo>
                <a:lnTo>
                  <a:pt x="14531" y="19695"/>
                </a:lnTo>
                <a:cubicBezTo>
                  <a:pt x="14531" y="19696"/>
                  <a:pt x="14530" y="19697"/>
                  <a:pt x="14530" y="19698"/>
                </a:cubicBezTo>
                <a:lnTo>
                  <a:pt x="14530" y="19698"/>
                </a:lnTo>
                <a:cubicBezTo>
                  <a:pt x="14530" y="19697"/>
                  <a:pt x="14530" y="19696"/>
                  <a:pt x="14531" y="19694"/>
                </a:cubicBezTo>
                <a:close/>
                <a:moveTo>
                  <a:pt x="14779" y="19781"/>
                </a:moveTo>
                <a:cubicBezTo>
                  <a:pt x="14780" y="19781"/>
                  <a:pt x="14781" y="19782"/>
                  <a:pt x="14782" y="19782"/>
                </a:cubicBezTo>
                <a:lnTo>
                  <a:pt x="14782" y="19782"/>
                </a:lnTo>
                <a:cubicBezTo>
                  <a:pt x="14814" y="19800"/>
                  <a:pt x="14847" y="19818"/>
                  <a:pt x="14880" y="19835"/>
                </a:cubicBezTo>
                <a:lnTo>
                  <a:pt x="14880" y="19835"/>
                </a:lnTo>
                <a:cubicBezTo>
                  <a:pt x="14885" y="19839"/>
                  <a:pt x="14888" y="19841"/>
                  <a:pt x="14887" y="19841"/>
                </a:cubicBezTo>
                <a:cubicBezTo>
                  <a:pt x="14883" y="19841"/>
                  <a:pt x="14854" y="19826"/>
                  <a:pt x="14779" y="19781"/>
                </a:cubicBezTo>
                <a:close/>
                <a:moveTo>
                  <a:pt x="5402" y="20224"/>
                </a:moveTo>
                <a:lnTo>
                  <a:pt x="5402" y="20224"/>
                </a:lnTo>
                <a:cubicBezTo>
                  <a:pt x="5403" y="20227"/>
                  <a:pt x="5404" y="20230"/>
                  <a:pt x="5405" y="20233"/>
                </a:cubicBezTo>
                <a:cubicBezTo>
                  <a:pt x="5404" y="20229"/>
                  <a:pt x="5403" y="20227"/>
                  <a:pt x="5402" y="20224"/>
                </a:cubicBezTo>
                <a:close/>
                <a:moveTo>
                  <a:pt x="6201" y="21492"/>
                </a:moveTo>
                <a:cubicBezTo>
                  <a:pt x="6209" y="21500"/>
                  <a:pt x="6216" y="21507"/>
                  <a:pt x="6220" y="21512"/>
                </a:cubicBezTo>
                <a:lnTo>
                  <a:pt x="6220" y="21512"/>
                </a:lnTo>
                <a:cubicBezTo>
                  <a:pt x="6211" y="21507"/>
                  <a:pt x="6204" y="21503"/>
                  <a:pt x="6203" y="21503"/>
                </a:cubicBezTo>
                <a:lnTo>
                  <a:pt x="6203" y="21503"/>
                </a:lnTo>
                <a:cubicBezTo>
                  <a:pt x="6201" y="21503"/>
                  <a:pt x="6207" y="21509"/>
                  <a:pt x="6227" y="21522"/>
                </a:cubicBezTo>
                <a:lnTo>
                  <a:pt x="6227" y="21522"/>
                </a:lnTo>
                <a:cubicBezTo>
                  <a:pt x="6227" y="21521"/>
                  <a:pt x="6224" y="21517"/>
                  <a:pt x="6220" y="21512"/>
                </a:cubicBezTo>
                <a:lnTo>
                  <a:pt x="6220" y="21512"/>
                </a:lnTo>
                <a:cubicBezTo>
                  <a:pt x="6225" y="21514"/>
                  <a:pt x="6229" y="21517"/>
                  <a:pt x="6235" y="21520"/>
                </a:cubicBezTo>
                <a:lnTo>
                  <a:pt x="6235" y="21520"/>
                </a:lnTo>
                <a:cubicBezTo>
                  <a:pt x="6221" y="21509"/>
                  <a:pt x="6209" y="21499"/>
                  <a:pt x="6201" y="21492"/>
                </a:cubicBezTo>
                <a:close/>
                <a:moveTo>
                  <a:pt x="6375" y="21627"/>
                </a:moveTo>
                <a:lnTo>
                  <a:pt x="6375" y="21627"/>
                </a:lnTo>
                <a:cubicBezTo>
                  <a:pt x="6416" y="21647"/>
                  <a:pt x="6467" y="21686"/>
                  <a:pt x="6462" y="21686"/>
                </a:cubicBezTo>
                <a:cubicBezTo>
                  <a:pt x="6459" y="21686"/>
                  <a:pt x="6435" y="21671"/>
                  <a:pt x="6375" y="21627"/>
                </a:cubicBezTo>
                <a:close/>
                <a:moveTo>
                  <a:pt x="13539" y="19563"/>
                </a:moveTo>
                <a:cubicBezTo>
                  <a:pt x="13800" y="19563"/>
                  <a:pt x="14065" y="19593"/>
                  <a:pt x="14362" y="19651"/>
                </a:cubicBezTo>
                <a:lnTo>
                  <a:pt x="14362" y="19651"/>
                </a:lnTo>
                <a:cubicBezTo>
                  <a:pt x="14361" y="19651"/>
                  <a:pt x="14361" y="19650"/>
                  <a:pt x="14360" y="19650"/>
                </a:cubicBezTo>
                <a:lnTo>
                  <a:pt x="14360" y="19650"/>
                </a:lnTo>
                <a:cubicBezTo>
                  <a:pt x="14356" y="19650"/>
                  <a:pt x="14474" y="19677"/>
                  <a:pt x="14524" y="19692"/>
                </a:cubicBezTo>
                <a:lnTo>
                  <a:pt x="14524" y="19692"/>
                </a:lnTo>
                <a:cubicBezTo>
                  <a:pt x="14500" y="19721"/>
                  <a:pt x="14430" y="19855"/>
                  <a:pt x="14394" y="19897"/>
                </a:cubicBezTo>
                <a:cubicBezTo>
                  <a:pt x="14302" y="20001"/>
                  <a:pt x="14196" y="20094"/>
                  <a:pt x="14081" y="20172"/>
                </a:cubicBezTo>
                <a:cubicBezTo>
                  <a:pt x="13177" y="20806"/>
                  <a:pt x="12056" y="21269"/>
                  <a:pt x="11014" y="21622"/>
                </a:cubicBezTo>
                <a:cubicBezTo>
                  <a:pt x="10687" y="21733"/>
                  <a:pt x="10331" y="21835"/>
                  <a:pt x="9972" y="21917"/>
                </a:cubicBezTo>
                <a:lnTo>
                  <a:pt x="9972" y="21917"/>
                </a:lnTo>
                <a:cubicBezTo>
                  <a:pt x="10122" y="21614"/>
                  <a:pt x="10301" y="21325"/>
                  <a:pt x="10516" y="21055"/>
                </a:cubicBezTo>
                <a:cubicBezTo>
                  <a:pt x="11024" y="20420"/>
                  <a:pt x="11687" y="19956"/>
                  <a:pt x="12469" y="19729"/>
                </a:cubicBezTo>
                <a:cubicBezTo>
                  <a:pt x="12861" y="19615"/>
                  <a:pt x="13196" y="19563"/>
                  <a:pt x="13539" y="19563"/>
                </a:cubicBezTo>
                <a:close/>
                <a:moveTo>
                  <a:pt x="11319" y="30029"/>
                </a:moveTo>
                <a:cubicBezTo>
                  <a:pt x="11321" y="30030"/>
                  <a:pt x="11324" y="30031"/>
                  <a:pt x="11326" y="30033"/>
                </a:cubicBezTo>
                <a:lnTo>
                  <a:pt x="11326" y="30033"/>
                </a:lnTo>
                <a:cubicBezTo>
                  <a:pt x="11324" y="30031"/>
                  <a:pt x="11321" y="30030"/>
                  <a:pt x="11319" y="30029"/>
                </a:cubicBezTo>
                <a:close/>
                <a:moveTo>
                  <a:pt x="11354" y="30050"/>
                </a:moveTo>
                <a:cubicBezTo>
                  <a:pt x="11371" y="30061"/>
                  <a:pt x="11384" y="30070"/>
                  <a:pt x="11384" y="30070"/>
                </a:cubicBezTo>
                <a:cubicBezTo>
                  <a:pt x="11384" y="30070"/>
                  <a:pt x="11376" y="30064"/>
                  <a:pt x="11354" y="30050"/>
                </a:cubicBezTo>
                <a:close/>
                <a:moveTo>
                  <a:pt x="7317" y="0"/>
                </a:moveTo>
                <a:cubicBezTo>
                  <a:pt x="7270" y="0"/>
                  <a:pt x="7223" y="6"/>
                  <a:pt x="7178" y="18"/>
                </a:cubicBezTo>
                <a:lnTo>
                  <a:pt x="7180" y="16"/>
                </a:lnTo>
                <a:lnTo>
                  <a:pt x="7180" y="16"/>
                </a:lnTo>
                <a:cubicBezTo>
                  <a:pt x="5272" y="516"/>
                  <a:pt x="3590" y="2046"/>
                  <a:pt x="2379" y="3540"/>
                </a:cubicBezTo>
                <a:cubicBezTo>
                  <a:pt x="1125" y="5085"/>
                  <a:pt x="1" y="7133"/>
                  <a:pt x="354" y="9187"/>
                </a:cubicBezTo>
                <a:cubicBezTo>
                  <a:pt x="528" y="10208"/>
                  <a:pt x="1128" y="11231"/>
                  <a:pt x="1751" y="12044"/>
                </a:cubicBezTo>
                <a:cubicBezTo>
                  <a:pt x="2202" y="12632"/>
                  <a:pt x="2716" y="13169"/>
                  <a:pt x="3288" y="13637"/>
                </a:cubicBezTo>
                <a:lnTo>
                  <a:pt x="3288" y="13637"/>
                </a:lnTo>
                <a:cubicBezTo>
                  <a:pt x="3104" y="14426"/>
                  <a:pt x="3013" y="15234"/>
                  <a:pt x="3009" y="16020"/>
                </a:cubicBezTo>
                <a:cubicBezTo>
                  <a:pt x="2996" y="18411"/>
                  <a:pt x="3836" y="20793"/>
                  <a:pt x="5734" y="22337"/>
                </a:cubicBezTo>
                <a:cubicBezTo>
                  <a:pt x="6244" y="22751"/>
                  <a:pt x="6803" y="23099"/>
                  <a:pt x="7400" y="23354"/>
                </a:cubicBezTo>
                <a:lnTo>
                  <a:pt x="7400" y="23354"/>
                </a:lnTo>
                <a:cubicBezTo>
                  <a:pt x="7276" y="25244"/>
                  <a:pt x="7763" y="27144"/>
                  <a:pt x="8821" y="28743"/>
                </a:cubicBezTo>
                <a:cubicBezTo>
                  <a:pt x="10106" y="30685"/>
                  <a:pt x="12297" y="32262"/>
                  <a:pt x="14686" y="32262"/>
                </a:cubicBezTo>
                <a:cubicBezTo>
                  <a:pt x="14772" y="32262"/>
                  <a:pt x="14859" y="32260"/>
                  <a:pt x="14945" y="32256"/>
                </a:cubicBezTo>
                <a:cubicBezTo>
                  <a:pt x="16208" y="32195"/>
                  <a:pt x="17351" y="31684"/>
                  <a:pt x="18385" y="30981"/>
                </a:cubicBezTo>
                <a:cubicBezTo>
                  <a:pt x="18775" y="30716"/>
                  <a:pt x="17560" y="29348"/>
                  <a:pt x="16835" y="29348"/>
                </a:cubicBezTo>
                <a:cubicBezTo>
                  <a:pt x="16743" y="29348"/>
                  <a:pt x="16660" y="29370"/>
                  <a:pt x="16588" y="29418"/>
                </a:cubicBezTo>
                <a:cubicBezTo>
                  <a:pt x="15622" y="30074"/>
                  <a:pt x="14460" y="30554"/>
                  <a:pt x="13283" y="30554"/>
                </a:cubicBezTo>
                <a:cubicBezTo>
                  <a:pt x="12954" y="30554"/>
                  <a:pt x="12623" y="30517"/>
                  <a:pt x="12295" y="30434"/>
                </a:cubicBezTo>
                <a:cubicBezTo>
                  <a:pt x="12025" y="30369"/>
                  <a:pt x="11765" y="30270"/>
                  <a:pt x="11519" y="30139"/>
                </a:cubicBezTo>
                <a:cubicBezTo>
                  <a:pt x="11459" y="30108"/>
                  <a:pt x="11400" y="30075"/>
                  <a:pt x="11341" y="30042"/>
                </a:cubicBezTo>
                <a:lnTo>
                  <a:pt x="11341" y="30042"/>
                </a:lnTo>
                <a:cubicBezTo>
                  <a:pt x="11325" y="30031"/>
                  <a:pt x="11303" y="30016"/>
                  <a:pt x="11274" y="29997"/>
                </a:cubicBezTo>
                <a:cubicBezTo>
                  <a:pt x="11210" y="29954"/>
                  <a:pt x="11148" y="29909"/>
                  <a:pt x="11086" y="29863"/>
                </a:cubicBezTo>
                <a:lnTo>
                  <a:pt x="11086" y="29863"/>
                </a:lnTo>
                <a:cubicBezTo>
                  <a:pt x="11131" y="29896"/>
                  <a:pt x="11150" y="29909"/>
                  <a:pt x="11151" y="29909"/>
                </a:cubicBezTo>
                <a:cubicBezTo>
                  <a:pt x="11155" y="29909"/>
                  <a:pt x="10984" y="29777"/>
                  <a:pt x="10976" y="29768"/>
                </a:cubicBezTo>
                <a:cubicBezTo>
                  <a:pt x="10678" y="29509"/>
                  <a:pt x="10327" y="29073"/>
                  <a:pt x="10027" y="28493"/>
                </a:cubicBezTo>
                <a:cubicBezTo>
                  <a:pt x="9337" y="27155"/>
                  <a:pt x="9166" y="25627"/>
                  <a:pt x="9349" y="24145"/>
                </a:cubicBezTo>
                <a:cubicBezTo>
                  <a:pt x="9363" y="24036"/>
                  <a:pt x="9378" y="23928"/>
                  <a:pt x="9396" y="23820"/>
                </a:cubicBezTo>
                <a:lnTo>
                  <a:pt x="9396" y="23820"/>
                </a:lnTo>
                <a:cubicBezTo>
                  <a:pt x="9512" y="23826"/>
                  <a:pt x="9629" y="23829"/>
                  <a:pt x="9745" y="23829"/>
                </a:cubicBezTo>
                <a:cubicBezTo>
                  <a:pt x="11066" y="23829"/>
                  <a:pt x="12368" y="23457"/>
                  <a:pt x="13576" y="22940"/>
                </a:cubicBezTo>
                <a:cubicBezTo>
                  <a:pt x="14372" y="22599"/>
                  <a:pt x="15249" y="22217"/>
                  <a:pt x="15944" y="21691"/>
                </a:cubicBezTo>
                <a:cubicBezTo>
                  <a:pt x="16239" y="21468"/>
                  <a:pt x="16470" y="21138"/>
                  <a:pt x="16465" y="20755"/>
                </a:cubicBezTo>
                <a:cubicBezTo>
                  <a:pt x="16457" y="20086"/>
                  <a:pt x="15923" y="19490"/>
                  <a:pt x="15455" y="19074"/>
                </a:cubicBezTo>
                <a:cubicBezTo>
                  <a:pt x="14955" y="18630"/>
                  <a:pt x="14369" y="18295"/>
                  <a:pt x="13731" y="18092"/>
                </a:cubicBezTo>
                <a:cubicBezTo>
                  <a:pt x="13237" y="17937"/>
                  <a:pt x="12713" y="17854"/>
                  <a:pt x="12191" y="17854"/>
                </a:cubicBezTo>
                <a:cubicBezTo>
                  <a:pt x="11512" y="17854"/>
                  <a:pt x="10835" y="17993"/>
                  <a:pt x="10226" y="18295"/>
                </a:cubicBezTo>
                <a:cubicBezTo>
                  <a:pt x="8798" y="19001"/>
                  <a:pt x="7985" y="20364"/>
                  <a:pt x="7622" y="21880"/>
                </a:cubicBezTo>
                <a:cubicBezTo>
                  <a:pt x="7609" y="21936"/>
                  <a:pt x="7596" y="21993"/>
                  <a:pt x="7583" y="22050"/>
                </a:cubicBezTo>
                <a:lnTo>
                  <a:pt x="7583" y="22050"/>
                </a:lnTo>
                <a:cubicBezTo>
                  <a:pt x="7518" y="22040"/>
                  <a:pt x="7454" y="22029"/>
                  <a:pt x="7389" y="22017"/>
                </a:cubicBezTo>
                <a:cubicBezTo>
                  <a:pt x="7357" y="22011"/>
                  <a:pt x="7203" y="21972"/>
                  <a:pt x="7196" y="21972"/>
                </a:cubicBezTo>
                <a:lnTo>
                  <a:pt x="7196" y="21972"/>
                </a:lnTo>
                <a:cubicBezTo>
                  <a:pt x="7194" y="21972"/>
                  <a:pt x="7207" y="21976"/>
                  <a:pt x="7243" y="21987"/>
                </a:cubicBezTo>
                <a:lnTo>
                  <a:pt x="7243" y="21987"/>
                </a:lnTo>
                <a:cubicBezTo>
                  <a:pt x="7181" y="21970"/>
                  <a:pt x="7118" y="21953"/>
                  <a:pt x="7057" y="21932"/>
                </a:cubicBezTo>
                <a:cubicBezTo>
                  <a:pt x="6983" y="21908"/>
                  <a:pt x="6913" y="21886"/>
                  <a:pt x="6843" y="21859"/>
                </a:cubicBezTo>
                <a:cubicBezTo>
                  <a:pt x="6797" y="21842"/>
                  <a:pt x="6737" y="21816"/>
                  <a:pt x="6699" y="21799"/>
                </a:cubicBezTo>
                <a:lnTo>
                  <a:pt x="6699" y="21799"/>
                </a:lnTo>
                <a:cubicBezTo>
                  <a:pt x="6593" y="21738"/>
                  <a:pt x="6481" y="21664"/>
                  <a:pt x="6372" y="21625"/>
                </a:cubicBezTo>
                <a:lnTo>
                  <a:pt x="6372" y="21625"/>
                </a:lnTo>
                <a:cubicBezTo>
                  <a:pt x="6367" y="21622"/>
                  <a:pt x="6362" y="21618"/>
                  <a:pt x="6357" y="21614"/>
                </a:cubicBezTo>
                <a:cubicBezTo>
                  <a:pt x="6355" y="21613"/>
                  <a:pt x="6353" y="21612"/>
                  <a:pt x="6352" y="21610"/>
                </a:cubicBezTo>
                <a:lnTo>
                  <a:pt x="6352" y="21610"/>
                </a:lnTo>
                <a:cubicBezTo>
                  <a:pt x="6354" y="21614"/>
                  <a:pt x="6354" y="21617"/>
                  <a:pt x="6352" y="21619"/>
                </a:cubicBezTo>
                <a:cubicBezTo>
                  <a:pt x="6352" y="21619"/>
                  <a:pt x="6352" y="21619"/>
                  <a:pt x="6352" y="21619"/>
                </a:cubicBezTo>
                <a:cubicBezTo>
                  <a:pt x="6351" y="21619"/>
                  <a:pt x="6313" y="21588"/>
                  <a:pt x="6275" y="21555"/>
                </a:cubicBezTo>
                <a:lnTo>
                  <a:pt x="6275" y="21555"/>
                </a:lnTo>
                <a:cubicBezTo>
                  <a:pt x="6301" y="21572"/>
                  <a:pt x="6327" y="21592"/>
                  <a:pt x="6352" y="21610"/>
                </a:cubicBezTo>
                <a:lnTo>
                  <a:pt x="6352" y="21610"/>
                </a:lnTo>
                <a:cubicBezTo>
                  <a:pt x="6340" y="21589"/>
                  <a:pt x="6275" y="21545"/>
                  <a:pt x="6235" y="21520"/>
                </a:cubicBezTo>
                <a:lnTo>
                  <a:pt x="6235" y="21520"/>
                </a:lnTo>
                <a:cubicBezTo>
                  <a:pt x="6247" y="21531"/>
                  <a:pt x="6261" y="21543"/>
                  <a:pt x="6275" y="21555"/>
                </a:cubicBezTo>
                <a:lnTo>
                  <a:pt x="6275" y="21555"/>
                </a:lnTo>
                <a:cubicBezTo>
                  <a:pt x="6274" y="21554"/>
                  <a:pt x="6272" y="21553"/>
                  <a:pt x="6271" y="21552"/>
                </a:cubicBezTo>
                <a:cubicBezTo>
                  <a:pt x="6252" y="21540"/>
                  <a:pt x="6237" y="21530"/>
                  <a:pt x="6227" y="21522"/>
                </a:cubicBezTo>
                <a:lnTo>
                  <a:pt x="6227" y="21522"/>
                </a:lnTo>
                <a:cubicBezTo>
                  <a:pt x="6227" y="21523"/>
                  <a:pt x="6226" y="21523"/>
                  <a:pt x="6226" y="21523"/>
                </a:cubicBezTo>
                <a:cubicBezTo>
                  <a:pt x="6226" y="21524"/>
                  <a:pt x="6225" y="21524"/>
                  <a:pt x="6224" y="21524"/>
                </a:cubicBezTo>
                <a:cubicBezTo>
                  <a:pt x="6214" y="21524"/>
                  <a:pt x="6180" y="21488"/>
                  <a:pt x="6139" y="21440"/>
                </a:cubicBezTo>
                <a:lnTo>
                  <a:pt x="6139" y="21440"/>
                </a:lnTo>
                <a:cubicBezTo>
                  <a:pt x="6153" y="21451"/>
                  <a:pt x="6170" y="21466"/>
                  <a:pt x="6191" y="21483"/>
                </a:cubicBezTo>
                <a:cubicBezTo>
                  <a:pt x="6193" y="21485"/>
                  <a:pt x="6196" y="21488"/>
                  <a:pt x="6201" y="21492"/>
                </a:cubicBezTo>
                <a:lnTo>
                  <a:pt x="6201" y="21492"/>
                </a:lnTo>
                <a:cubicBezTo>
                  <a:pt x="6181" y="21472"/>
                  <a:pt x="6152" y="21447"/>
                  <a:pt x="6130" y="21428"/>
                </a:cubicBezTo>
                <a:lnTo>
                  <a:pt x="6130" y="21428"/>
                </a:lnTo>
                <a:cubicBezTo>
                  <a:pt x="6133" y="21432"/>
                  <a:pt x="6136" y="21436"/>
                  <a:pt x="6139" y="21440"/>
                </a:cubicBezTo>
                <a:lnTo>
                  <a:pt x="6139" y="21440"/>
                </a:lnTo>
                <a:cubicBezTo>
                  <a:pt x="6107" y="21412"/>
                  <a:pt x="6095" y="21402"/>
                  <a:pt x="6096" y="21402"/>
                </a:cubicBezTo>
                <a:lnTo>
                  <a:pt x="6096" y="21402"/>
                </a:lnTo>
                <a:cubicBezTo>
                  <a:pt x="6097" y="21402"/>
                  <a:pt x="6111" y="21413"/>
                  <a:pt x="6130" y="21428"/>
                </a:cubicBezTo>
                <a:lnTo>
                  <a:pt x="6130" y="21428"/>
                </a:lnTo>
                <a:cubicBezTo>
                  <a:pt x="6052" y="21336"/>
                  <a:pt x="5957" y="21209"/>
                  <a:pt x="5955" y="21209"/>
                </a:cubicBezTo>
                <a:lnTo>
                  <a:pt x="5955" y="21209"/>
                </a:lnTo>
                <a:cubicBezTo>
                  <a:pt x="5954" y="21209"/>
                  <a:pt x="5981" y="21246"/>
                  <a:pt x="6052" y="21346"/>
                </a:cubicBezTo>
                <a:lnTo>
                  <a:pt x="6052" y="21346"/>
                </a:lnTo>
                <a:cubicBezTo>
                  <a:pt x="5961" y="21219"/>
                  <a:pt x="5865" y="21095"/>
                  <a:pt x="5776" y="20966"/>
                </a:cubicBezTo>
                <a:cubicBezTo>
                  <a:pt x="5773" y="20962"/>
                  <a:pt x="5770" y="20958"/>
                  <a:pt x="5767" y="20954"/>
                </a:cubicBezTo>
                <a:lnTo>
                  <a:pt x="5767" y="20954"/>
                </a:lnTo>
                <a:cubicBezTo>
                  <a:pt x="5767" y="20953"/>
                  <a:pt x="5767" y="20952"/>
                  <a:pt x="5766" y="20952"/>
                </a:cubicBezTo>
                <a:cubicBezTo>
                  <a:pt x="5726" y="20872"/>
                  <a:pt x="5677" y="20795"/>
                  <a:pt x="5633" y="20715"/>
                </a:cubicBezTo>
                <a:cubicBezTo>
                  <a:pt x="5566" y="20586"/>
                  <a:pt x="5504" y="20453"/>
                  <a:pt x="5443" y="20320"/>
                </a:cubicBezTo>
                <a:cubicBezTo>
                  <a:pt x="5403" y="20231"/>
                  <a:pt x="5389" y="20194"/>
                  <a:pt x="5389" y="20194"/>
                </a:cubicBezTo>
                <a:lnTo>
                  <a:pt x="5389" y="20194"/>
                </a:lnTo>
                <a:cubicBezTo>
                  <a:pt x="5390" y="20194"/>
                  <a:pt x="5394" y="20204"/>
                  <a:pt x="5402" y="20224"/>
                </a:cubicBezTo>
                <a:lnTo>
                  <a:pt x="5402" y="20224"/>
                </a:lnTo>
                <a:cubicBezTo>
                  <a:pt x="5371" y="20140"/>
                  <a:pt x="5339" y="20055"/>
                  <a:pt x="5311" y="19969"/>
                </a:cubicBezTo>
                <a:cubicBezTo>
                  <a:pt x="5204" y="19653"/>
                  <a:pt x="5119" y="19330"/>
                  <a:pt x="5055" y="19003"/>
                </a:cubicBezTo>
                <a:cubicBezTo>
                  <a:pt x="5023" y="18840"/>
                  <a:pt x="4994" y="18677"/>
                  <a:pt x="4972" y="18512"/>
                </a:cubicBezTo>
                <a:cubicBezTo>
                  <a:pt x="4950" y="18370"/>
                  <a:pt x="4935" y="18228"/>
                  <a:pt x="4927" y="18086"/>
                </a:cubicBezTo>
                <a:cubicBezTo>
                  <a:pt x="4852" y="16991"/>
                  <a:pt x="4951" y="15894"/>
                  <a:pt x="5219" y="14834"/>
                </a:cubicBezTo>
                <a:lnTo>
                  <a:pt x="5219" y="14834"/>
                </a:lnTo>
                <a:cubicBezTo>
                  <a:pt x="6150" y="15248"/>
                  <a:pt x="7154" y="15482"/>
                  <a:pt x="8171" y="15482"/>
                </a:cubicBezTo>
                <a:cubicBezTo>
                  <a:pt x="8537" y="15482"/>
                  <a:pt x="8905" y="15452"/>
                  <a:pt x="9271" y="15389"/>
                </a:cubicBezTo>
                <a:cubicBezTo>
                  <a:pt x="10600" y="15160"/>
                  <a:pt x="11976" y="14429"/>
                  <a:pt x="12623" y="13197"/>
                </a:cubicBezTo>
                <a:cubicBezTo>
                  <a:pt x="12955" y="12569"/>
                  <a:pt x="13097" y="11858"/>
                  <a:pt x="13033" y="11151"/>
                </a:cubicBezTo>
                <a:cubicBezTo>
                  <a:pt x="13000" y="10731"/>
                  <a:pt x="12912" y="10318"/>
                  <a:pt x="12773" y="9921"/>
                </a:cubicBezTo>
                <a:cubicBezTo>
                  <a:pt x="12485" y="9107"/>
                  <a:pt x="11837" y="8590"/>
                  <a:pt x="11032" y="8326"/>
                </a:cubicBezTo>
                <a:cubicBezTo>
                  <a:pt x="10393" y="8117"/>
                  <a:pt x="9751" y="8011"/>
                  <a:pt x="9124" y="8011"/>
                </a:cubicBezTo>
                <a:cubicBezTo>
                  <a:pt x="7607" y="8011"/>
                  <a:pt x="6181" y="8630"/>
                  <a:pt x="5109" y="9884"/>
                </a:cubicBezTo>
                <a:cubicBezTo>
                  <a:pt x="4429" y="10679"/>
                  <a:pt x="3921" y="11627"/>
                  <a:pt x="3574" y="12637"/>
                </a:cubicBezTo>
                <a:lnTo>
                  <a:pt x="3574" y="12637"/>
                </a:lnTo>
                <a:cubicBezTo>
                  <a:pt x="3538" y="12600"/>
                  <a:pt x="3485" y="12547"/>
                  <a:pt x="3474" y="12536"/>
                </a:cubicBezTo>
                <a:cubicBezTo>
                  <a:pt x="3403" y="12462"/>
                  <a:pt x="3336" y="12387"/>
                  <a:pt x="3269" y="12312"/>
                </a:cubicBezTo>
                <a:cubicBezTo>
                  <a:pt x="3213" y="12247"/>
                  <a:pt x="3194" y="12226"/>
                  <a:pt x="3195" y="12226"/>
                </a:cubicBezTo>
                <a:lnTo>
                  <a:pt x="3195" y="12226"/>
                </a:lnTo>
                <a:cubicBezTo>
                  <a:pt x="3196" y="12226"/>
                  <a:pt x="3239" y="12275"/>
                  <a:pt x="3256" y="12296"/>
                </a:cubicBezTo>
                <a:cubicBezTo>
                  <a:pt x="3224" y="12256"/>
                  <a:pt x="3192" y="12215"/>
                  <a:pt x="3161" y="12173"/>
                </a:cubicBezTo>
                <a:cubicBezTo>
                  <a:pt x="2993" y="11945"/>
                  <a:pt x="2900" y="11810"/>
                  <a:pt x="2791" y="11622"/>
                </a:cubicBezTo>
                <a:cubicBezTo>
                  <a:pt x="2309" y="10774"/>
                  <a:pt x="2084" y="9961"/>
                  <a:pt x="2236" y="8984"/>
                </a:cubicBezTo>
                <a:cubicBezTo>
                  <a:pt x="2400" y="7936"/>
                  <a:pt x="2875" y="6967"/>
                  <a:pt x="3451" y="6088"/>
                </a:cubicBezTo>
                <a:cubicBezTo>
                  <a:pt x="4145" y="5039"/>
                  <a:pt x="4988" y="4098"/>
                  <a:pt x="5955" y="3292"/>
                </a:cubicBezTo>
                <a:cubicBezTo>
                  <a:pt x="6776" y="2607"/>
                  <a:pt x="7699" y="1987"/>
                  <a:pt x="8744" y="1716"/>
                </a:cubicBezTo>
                <a:cubicBezTo>
                  <a:pt x="9204" y="1596"/>
                  <a:pt x="8642" y="883"/>
                  <a:pt x="8499" y="728"/>
                </a:cubicBezTo>
                <a:cubicBezTo>
                  <a:pt x="8254" y="463"/>
                  <a:pt x="7751" y="0"/>
                  <a:pt x="7317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9" name="Google Shape;1129;p28"/>
          <p:cNvSpPr/>
          <p:nvPr/>
        </p:nvSpPr>
        <p:spPr>
          <a:xfrm>
            <a:off x="259985" y="973817"/>
            <a:ext cx="693468" cy="828067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30" name="Google Shape;1130;p28"/>
          <p:cNvSpPr/>
          <p:nvPr/>
        </p:nvSpPr>
        <p:spPr>
          <a:xfrm>
            <a:off x="953477" y="5932584"/>
            <a:ext cx="328307" cy="306363"/>
          </a:xfrm>
          <a:custGeom>
            <a:avLst/>
            <a:gdLst/>
            <a:ahLst/>
            <a:cxnLst/>
            <a:rect l="l" t="t" r="r" b="b"/>
            <a:pathLst>
              <a:path w="8498" h="7930" extrusionOk="0">
                <a:moveTo>
                  <a:pt x="5850" y="1"/>
                </a:moveTo>
                <a:cubicBezTo>
                  <a:pt x="4962" y="1555"/>
                  <a:pt x="3595" y="2685"/>
                  <a:pt x="2149" y="3881"/>
                </a:cubicBezTo>
                <a:cubicBezTo>
                  <a:pt x="1424" y="4482"/>
                  <a:pt x="673" y="5102"/>
                  <a:pt x="0" y="5774"/>
                </a:cubicBezTo>
                <a:lnTo>
                  <a:pt x="2155" y="7929"/>
                </a:lnTo>
                <a:cubicBezTo>
                  <a:pt x="2726" y="7358"/>
                  <a:pt x="3389" y="6811"/>
                  <a:pt x="4092" y="6231"/>
                </a:cubicBezTo>
                <a:cubicBezTo>
                  <a:pt x="5611" y="4974"/>
                  <a:pt x="7333" y="3551"/>
                  <a:pt x="8498" y="1512"/>
                </a:cubicBezTo>
                <a:lnTo>
                  <a:pt x="5850" y="1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089436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2" name="Google Shape;1132;p29"/>
          <p:cNvGrpSpPr/>
          <p:nvPr/>
        </p:nvGrpSpPr>
        <p:grpSpPr>
          <a:xfrm>
            <a:off x="14533" y="0"/>
            <a:ext cx="12190400" cy="6858000"/>
            <a:chOff x="10900" y="0"/>
            <a:chExt cx="9142800" cy="5143500"/>
          </a:xfrm>
        </p:grpSpPr>
        <p:cxnSp>
          <p:nvCxnSpPr>
            <p:cNvPr id="1133" name="Google Shape;1133;p29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4" name="Google Shape;1134;p29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5" name="Google Shape;1135;p29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6" name="Google Shape;1136;p29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7" name="Google Shape;1137;p29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8" name="Google Shape;1138;p29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9" name="Google Shape;1139;p29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0" name="Google Shape;1140;p29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1" name="Google Shape;1141;p29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2" name="Google Shape;1142;p29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3" name="Google Shape;1143;p29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4" name="Google Shape;1144;p29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5" name="Google Shape;1145;p29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6" name="Google Shape;1146;p29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7" name="Google Shape;1147;p29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8" name="Google Shape;1148;p29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9" name="Google Shape;1149;p29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0" name="Google Shape;1150;p29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1" name="Google Shape;1151;p29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2" name="Google Shape;1152;p29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3" name="Google Shape;1153;p29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4" name="Google Shape;1154;p29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5" name="Google Shape;1155;p29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6" name="Google Shape;1156;p29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7" name="Google Shape;1157;p29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8" name="Google Shape;1158;p29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9" name="Google Shape;1159;p29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0" name="Google Shape;1160;p29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161" name="Google Shape;1161;p29"/>
          <p:cNvGrpSpPr/>
          <p:nvPr/>
        </p:nvGrpSpPr>
        <p:grpSpPr>
          <a:xfrm flipH="1">
            <a:off x="-58749" y="-999656"/>
            <a:ext cx="12513169" cy="8025927"/>
            <a:chOff x="-44062" y="-749742"/>
            <a:chExt cx="9384877" cy="6019445"/>
          </a:xfrm>
        </p:grpSpPr>
        <p:sp>
          <p:nvSpPr>
            <p:cNvPr id="1162" name="Google Shape;1162;p29"/>
            <p:cNvSpPr/>
            <p:nvPr/>
          </p:nvSpPr>
          <p:spPr>
            <a:xfrm>
              <a:off x="165315" y="2970308"/>
              <a:ext cx="340398" cy="375255"/>
            </a:xfrm>
            <a:custGeom>
              <a:avLst/>
              <a:gdLst/>
              <a:ahLst/>
              <a:cxnLst/>
              <a:rect l="l" t="t" r="r" b="b"/>
              <a:pathLst>
                <a:path w="11748" h="12951" extrusionOk="0">
                  <a:moveTo>
                    <a:pt x="2065" y="1"/>
                  </a:moveTo>
                  <a:cubicBezTo>
                    <a:pt x="1319" y="1"/>
                    <a:pt x="488" y="136"/>
                    <a:pt x="417" y="513"/>
                  </a:cubicBezTo>
                  <a:cubicBezTo>
                    <a:pt x="160" y="1879"/>
                    <a:pt x="0" y="3428"/>
                    <a:pt x="608" y="4730"/>
                  </a:cubicBezTo>
                  <a:cubicBezTo>
                    <a:pt x="1026" y="5631"/>
                    <a:pt x="1766" y="6254"/>
                    <a:pt x="2646" y="6678"/>
                  </a:cubicBezTo>
                  <a:cubicBezTo>
                    <a:pt x="3565" y="7119"/>
                    <a:pt x="4547" y="7373"/>
                    <a:pt x="5510" y="7692"/>
                  </a:cubicBezTo>
                  <a:cubicBezTo>
                    <a:pt x="6416" y="7993"/>
                    <a:pt x="7175" y="8275"/>
                    <a:pt x="7867" y="8994"/>
                  </a:cubicBezTo>
                  <a:cubicBezTo>
                    <a:pt x="8808" y="9972"/>
                    <a:pt x="8907" y="11419"/>
                    <a:pt x="8798" y="12704"/>
                  </a:cubicBezTo>
                  <a:cubicBezTo>
                    <a:pt x="8780" y="12905"/>
                    <a:pt x="9222" y="12951"/>
                    <a:pt x="9626" y="12951"/>
                  </a:cubicBezTo>
                  <a:cubicBezTo>
                    <a:pt x="9914" y="12951"/>
                    <a:pt x="10184" y="12928"/>
                    <a:pt x="10255" y="12921"/>
                  </a:cubicBezTo>
                  <a:cubicBezTo>
                    <a:pt x="10520" y="12894"/>
                    <a:pt x="11608" y="12825"/>
                    <a:pt x="11642" y="12424"/>
                  </a:cubicBezTo>
                  <a:cubicBezTo>
                    <a:pt x="11747" y="11189"/>
                    <a:pt x="11640" y="9918"/>
                    <a:pt x="10888" y="8889"/>
                  </a:cubicBezTo>
                  <a:cubicBezTo>
                    <a:pt x="10305" y="8095"/>
                    <a:pt x="9408" y="7638"/>
                    <a:pt x="8507" y="7294"/>
                  </a:cubicBezTo>
                  <a:cubicBezTo>
                    <a:pt x="6779" y="6638"/>
                    <a:pt x="4651" y="6461"/>
                    <a:pt x="3622" y="4774"/>
                  </a:cubicBezTo>
                  <a:cubicBezTo>
                    <a:pt x="2807" y="3438"/>
                    <a:pt x="2986" y="1695"/>
                    <a:pt x="3261" y="233"/>
                  </a:cubicBezTo>
                  <a:cubicBezTo>
                    <a:pt x="3286" y="101"/>
                    <a:pt x="2707" y="1"/>
                    <a:pt x="2065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3" name="Google Shape;1163;p29"/>
            <p:cNvSpPr/>
            <p:nvPr/>
          </p:nvSpPr>
          <p:spPr>
            <a:xfrm>
              <a:off x="-44062" y="3571652"/>
              <a:ext cx="759174" cy="1698051"/>
            </a:xfrm>
            <a:custGeom>
              <a:avLst/>
              <a:gdLst/>
              <a:ahLst/>
              <a:cxnLst/>
              <a:rect l="l" t="t" r="r" b="b"/>
              <a:pathLst>
                <a:path w="26201" h="58604" extrusionOk="0">
                  <a:moveTo>
                    <a:pt x="5742" y="22424"/>
                  </a:moveTo>
                  <a:cubicBezTo>
                    <a:pt x="5704" y="22426"/>
                    <a:pt x="5689" y="22426"/>
                    <a:pt x="5687" y="22426"/>
                  </a:cubicBezTo>
                  <a:cubicBezTo>
                    <a:pt x="5683" y="22426"/>
                    <a:pt x="5717" y="22425"/>
                    <a:pt x="5742" y="22424"/>
                  </a:cubicBezTo>
                  <a:close/>
                  <a:moveTo>
                    <a:pt x="15230" y="22608"/>
                  </a:moveTo>
                  <a:lnTo>
                    <a:pt x="15230" y="22608"/>
                  </a:lnTo>
                  <a:cubicBezTo>
                    <a:pt x="15231" y="22608"/>
                    <a:pt x="15232" y="22608"/>
                    <a:pt x="15233" y="22608"/>
                  </a:cubicBezTo>
                  <a:lnTo>
                    <a:pt x="15233" y="22608"/>
                  </a:lnTo>
                  <a:cubicBezTo>
                    <a:pt x="15231" y="22608"/>
                    <a:pt x="15230" y="22608"/>
                    <a:pt x="15230" y="22608"/>
                  </a:cubicBezTo>
                  <a:close/>
                  <a:moveTo>
                    <a:pt x="15790" y="22813"/>
                  </a:moveTo>
                  <a:lnTo>
                    <a:pt x="15790" y="22813"/>
                  </a:lnTo>
                  <a:cubicBezTo>
                    <a:pt x="15802" y="22823"/>
                    <a:pt x="15812" y="22831"/>
                    <a:pt x="15820" y="22837"/>
                  </a:cubicBezTo>
                  <a:lnTo>
                    <a:pt x="15820" y="22837"/>
                  </a:lnTo>
                  <a:cubicBezTo>
                    <a:pt x="15810" y="22829"/>
                    <a:pt x="15800" y="22822"/>
                    <a:pt x="15791" y="22813"/>
                  </a:cubicBezTo>
                  <a:lnTo>
                    <a:pt x="15791" y="22813"/>
                  </a:lnTo>
                  <a:cubicBezTo>
                    <a:pt x="15791" y="22813"/>
                    <a:pt x="15791" y="22813"/>
                    <a:pt x="15790" y="22813"/>
                  </a:cubicBezTo>
                  <a:close/>
                  <a:moveTo>
                    <a:pt x="15987" y="22959"/>
                  </a:moveTo>
                  <a:cubicBezTo>
                    <a:pt x="16003" y="22971"/>
                    <a:pt x="16020" y="22982"/>
                    <a:pt x="16035" y="22994"/>
                  </a:cubicBezTo>
                  <a:cubicBezTo>
                    <a:pt x="16016" y="22980"/>
                    <a:pt x="16000" y="22968"/>
                    <a:pt x="15987" y="22959"/>
                  </a:cubicBezTo>
                  <a:close/>
                  <a:moveTo>
                    <a:pt x="16201" y="23148"/>
                  </a:moveTo>
                  <a:cubicBezTo>
                    <a:pt x="16275" y="23214"/>
                    <a:pt x="16300" y="23237"/>
                    <a:pt x="16300" y="23237"/>
                  </a:cubicBezTo>
                  <a:cubicBezTo>
                    <a:pt x="16300" y="23237"/>
                    <a:pt x="16243" y="23186"/>
                    <a:pt x="16201" y="23148"/>
                  </a:cubicBezTo>
                  <a:close/>
                  <a:moveTo>
                    <a:pt x="16412" y="25138"/>
                  </a:moveTo>
                  <a:lnTo>
                    <a:pt x="16412" y="25138"/>
                  </a:lnTo>
                  <a:cubicBezTo>
                    <a:pt x="16412" y="25139"/>
                    <a:pt x="16411" y="25140"/>
                    <a:pt x="16411" y="25141"/>
                  </a:cubicBezTo>
                  <a:lnTo>
                    <a:pt x="16411" y="25141"/>
                  </a:lnTo>
                  <a:cubicBezTo>
                    <a:pt x="16411" y="25140"/>
                    <a:pt x="16412" y="25139"/>
                    <a:pt x="16412" y="25138"/>
                  </a:cubicBezTo>
                  <a:close/>
                  <a:moveTo>
                    <a:pt x="19352" y="36701"/>
                  </a:moveTo>
                  <a:cubicBezTo>
                    <a:pt x="19353" y="36701"/>
                    <a:pt x="19353" y="36701"/>
                    <a:pt x="19354" y="36701"/>
                  </a:cubicBezTo>
                  <a:lnTo>
                    <a:pt x="19354" y="36701"/>
                  </a:lnTo>
                  <a:cubicBezTo>
                    <a:pt x="19354" y="36705"/>
                    <a:pt x="19353" y="36710"/>
                    <a:pt x="19353" y="36714"/>
                  </a:cubicBezTo>
                  <a:lnTo>
                    <a:pt x="19353" y="36714"/>
                  </a:lnTo>
                  <a:cubicBezTo>
                    <a:pt x="19353" y="36709"/>
                    <a:pt x="19353" y="36705"/>
                    <a:pt x="19352" y="36701"/>
                  </a:cubicBezTo>
                  <a:close/>
                  <a:moveTo>
                    <a:pt x="17957" y="36354"/>
                  </a:moveTo>
                  <a:cubicBezTo>
                    <a:pt x="18149" y="36354"/>
                    <a:pt x="18350" y="36377"/>
                    <a:pt x="18618" y="36421"/>
                  </a:cubicBezTo>
                  <a:cubicBezTo>
                    <a:pt x="18581" y="36415"/>
                    <a:pt x="18561" y="36413"/>
                    <a:pt x="18556" y="36413"/>
                  </a:cubicBezTo>
                  <a:cubicBezTo>
                    <a:pt x="18528" y="36413"/>
                    <a:pt x="18808" y="36472"/>
                    <a:pt x="18866" y="36490"/>
                  </a:cubicBezTo>
                  <a:cubicBezTo>
                    <a:pt x="18922" y="36508"/>
                    <a:pt x="18978" y="36530"/>
                    <a:pt x="19034" y="36546"/>
                  </a:cubicBezTo>
                  <a:cubicBezTo>
                    <a:pt x="19046" y="36549"/>
                    <a:pt x="19057" y="36552"/>
                    <a:pt x="19067" y="36555"/>
                  </a:cubicBezTo>
                  <a:lnTo>
                    <a:pt x="19067" y="36555"/>
                  </a:lnTo>
                  <a:cubicBezTo>
                    <a:pt x="19075" y="36559"/>
                    <a:pt x="19085" y="36564"/>
                    <a:pt x="19096" y="36570"/>
                  </a:cubicBezTo>
                  <a:cubicBezTo>
                    <a:pt x="19181" y="36613"/>
                    <a:pt x="19265" y="36655"/>
                    <a:pt x="19348" y="36698"/>
                  </a:cubicBezTo>
                  <a:lnTo>
                    <a:pt x="19348" y="36698"/>
                  </a:lnTo>
                  <a:cubicBezTo>
                    <a:pt x="19350" y="36708"/>
                    <a:pt x="19351" y="36718"/>
                    <a:pt x="19353" y="36728"/>
                  </a:cubicBezTo>
                  <a:lnTo>
                    <a:pt x="19353" y="36728"/>
                  </a:lnTo>
                  <a:cubicBezTo>
                    <a:pt x="19352" y="36754"/>
                    <a:pt x="19348" y="36785"/>
                    <a:pt x="19340" y="36816"/>
                  </a:cubicBezTo>
                  <a:cubicBezTo>
                    <a:pt x="19323" y="36888"/>
                    <a:pt x="19299" y="36960"/>
                    <a:pt x="19280" y="37032"/>
                  </a:cubicBezTo>
                  <a:cubicBezTo>
                    <a:pt x="19276" y="37048"/>
                    <a:pt x="19273" y="37061"/>
                    <a:pt x="19271" y="37070"/>
                  </a:cubicBezTo>
                  <a:lnTo>
                    <a:pt x="19271" y="37070"/>
                  </a:lnTo>
                  <a:cubicBezTo>
                    <a:pt x="19264" y="37079"/>
                    <a:pt x="19254" y="37092"/>
                    <a:pt x="19241" y="37111"/>
                  </a:cubicBezTo>
                  <a:cubicBezTo>
                    <a:pt x="19142" y="37257"/>
                    <a:pt x="19054" y="37402"/>
                    <a:pt x="18938" y="37535"/>
                  </a:cubicBezTo>
                  <a:cubicBezTo>
                    <a:pt x="18876" y="37607"/>
                    <a:pt x="18808" y="37674"/>
                    <a:pt x="18743" y="37742"/>
                  </a:cubicBezTo>
                  <a:cubicBezTo>
                    <a:pt x="18708" y="37778"/>
                    <a:pt x="18671" y="37810"/>
                    <a:pt x="18634" y="37843"/>
                  </a:cubicBezTo>
                  <a:cubicBezTo>
                    <a:pt x="18631" y="37846"/>
                    <a:pt x="18628" y="37849"/>
                    <a:pt x="18625" y="37852"/>
                  </a:cubicBezTo>
                  <a:lnTo>
                    <a:pt x="18625" y="37852"/>
                  </a:lnTo>
                  <a:cubicBezTo>
                    <a:pt x="18623" y="37853"/>
                    <a:pt x="18622" y="37854"/>
                    <a:pt x="18620" y="37856"/>
                  </a:cubicBezTo>
                  <a:cubicBezTo>
                    <a:pt x="18451" y="37993"/>
                    <a:pt x="18273" y="38123"/>
                    <a:pt x="18091" y="38243"/>
                  </a:cubicBezTo>
                  <a:cubicBezTo>
                    <a:pt x="17679" y="38506"/>
                    <a:pt x="17243" y="38733"/>
                    <a:pt x="16791" y="38921"/>
                  </a:cubicBezTo>
                  <a:cubicBezTo>
                    <a:pt x="16233" y="39158"/>
                    <a:pt x="15938" y="39255"/>
                    <a:pt x="15351" y="39401"/>
                  </a:cubicBezTo>
                  <a:cubicBezTo>
                    <a:pt x="14819" y="39535"/>
                    <a:pt x="14276" y="39629"/>
                    <a:pt x="13730" y="39680"/>
                  </a:cubicBezTo>
                  <a:cubicBezTo>
                    <a:pt x="13608" y="39691"/>
                    <a:pt x="13487" y="39701"/>
                    <a:pt x="13364" y="39707"/>
                  </a:cubicBezTo>
                  <a:cubicBezTo>
                    <a:pt x="13348" y="39708"/>
                    <a:pt x="13332" y="39709"/>
                    <a:pt x="13315" y="39710"/>
                  </a:cubicBezTo>
                  <a:lnTo>
                    <a:pt x="13315" y="39710"/>
                  </a:lnTo>
                  <a:cubicBezTo>
                    <a:pt x="13600" y="39178"/>
                    <a:pt x="13950" y="38677"/>
                    <a:pt x="14359" y="38222"/>
                  </a:cubicBezTo>
                  <a:cubicBezTo>
                    <a:pt x="15102" y="37394"/>
                    <a:pt x="16144" y="36693"/>
                    <a:pt x="17152" y="36466"/>
                  </a:cubicBezTo>
                  <a:cubicBezTo>
                    <a:pt x="17487" y="36390"/>
                    <a:pt x="17715" y="36354"/>
                    <a:pt x="17957" y="36354"/>
                  </a:cubicBezTo>
                  <a:close/>
                  <a:moveTo>
                    <a:pt x="9409" y="1"/>
                  </a:moveTo>
                  <a:cubicBezTo>
                    <a:pt x="9281" y="1"/>
                    <a:pt x="9160" y="30"/>
                    <a:pt x="9057" y="97"/>
                  </a:cubicBezTo>
                  <a:lnTo>
                    <a:pt x="9057" y="94"/>
                  </a:lnTo>
                  <a:cubicBezTo>
                    <a:pt x="7445" y="1132"/>
                    <a:pt x="6145" y="2683"/>
                    <a:pt x="5023" y="4215"/>
                  </a:cubicBezTo>
                  <a:cubicBezTo>
                    <a:pt x="3600" y="6163"/>
                    <a:pt x="2415" y="8275"/>
                    <a:pt x="1491" y="10505"/>
                  </a:cubicBezTo>
                  <a:cubicBezTo>
                    <a:pt x="633" y="12581"/>
                    <a:pt x="1" y="14816"/>
                    <a:pt x="69" y="17082"/>
                  </a:cubicBezTo>
                  <a:cubicBezTo>
                    <a:pt x="98" y="18048"/>
                    <a:pt x="288" y="19039"/>
                    <a:pt x="702" y="19917"/>
                  </a:cubicBezTo>
                  <a:cubicBezTo>
                    <a:pt x="1183" y="20938"/>
                    <a:pt x="1863" y="22077"/>
                    <a:pt x="2838" y="22906"/>
                  </a:cubicBezTo>
                  <a:cubicBezTo>
                    <a:pt x="3949" y="23851"/>
                    <a:pt x="5280" y="24228"/>
                    <a:pt x="6653" y="24228"/>
                  </a:cubicBezTo>
                  <a:cubicBezTo>
                    <a:pt x="7272" y="24228"/>
                    <a:pt x="7899" y="24151"/>
                    <a:pt x="8519" y="24017"/>
                  </a:cubicBezTo>
                  <a:cubicBezTo>
                    <a:pt x="10343" y="23619"/>
                    <a:pt x="12084" y="22830"/>
                    <a:pt x="13946" y="22600"/>
                  </a:cubicBezTo>
                  <a:cubicBezTo>
                    <a:pt x="14224" y="22565"/>
                    <a:pt x="14376" y="22546"/>
                    <a:pt x="14541" y="22546"/>
                  </a:cubicBezTo>
                  <a:cubicBezTo>
                    <a:pt x="14671" y="22546"/>
                    <a:pt x="14809" y="22558"/>
                    <a:pt x="15025" y="22582"/>
                  </a:cubicBezTo>
                  <a:cubicBezTo>
                    <a:pt x="15105" y="22592"/>
                    <a:pt x="15184" y="22604"/>
                    <a:pt x="15263" y="22616"/>
                  </a:cubicBezTo>
                  <a:lnTo>
                    <a:pt x="15263" y="22616"/>
                  </a:lnTo>
                  <a:cubicBezTo>
                    <a:pt x="15303" y="22626"/>
                    <a:pt x="15343" y="22635"/>
                    <a:pt x="15382" y="22647"/>
                  </a:cubicBezTo>
                  <a:cubicBezTo>
                    <a:pt x="15457" y="22671"/>
                    <a:pt x="15533" y="22698"/>
                    <a:pt x="15609" y="22723"/>
                  </a:cubicBezTo>
                  <a:lnTo>
                    <a:pt x="15609" y="22723"/>
                  </a:lnTo>
                  <a:cubicBezTo>
                    <a:pt x="15659" y="22749"/>
                    <a:pt x="15712" y="22774"/>
                    <a:pt x="15764" y="22799"/>
                  </a:cubicBezTo>
                  <a:cubicBezTo>
                    <a:pt x="15773" y="22804"/>
                    <a:pt x="15782" y="22809"/>
                    <a:pt x="15790" y="22813"/>
                  </a:cubicBezTo>
                  <a:lnTo>
                    <a:pt x="15790" y="22813"/>
                  </a:lnTo>
                  <a:cubicBezTo>
                    <a:pt x="15786" y="22810"/>
                    <a:pt x="15782" y="22806"/>
                    <a:pt x="15778" y="22803"/>
                  </a:cubicBezTo>
                  <a:lnTo>
                    <a:pt x="15778" y="22803"/>
                  </a:lnTo>
                  <a:cubicBezTo>
                    <a:pt x="15782" y="22806"/>
                    <a:pt x="15786" y="22810"/>
                    <a:pt x="15791" y="22813"/>
                  </a:cubicBezTo>
                  <a:lnTo>
                    <a:pt x="15791" y="22813"/>
                  </a:lnTo>
                  <a:cubicBezTo>
                    <a:pt x="15850" y="22846"/>
                    <a:pt x="15877" y="22870"/>
                    <a:pt x="15871" y="22870"/>
                  </a:cubicBezTo>
                  <a:cubicBezTo>
                    <a:pt x="15867" y="22870"/>
                    <a:pt x="15850" y="22860"/>
                    <a:pt x="15820" y="22837"/>
                  </a:cubicBezTo>
                  <a:lnTo>
                    <a:pt x="15820" y="22837"/>
                  </a:lnTo>
                  <a:cubicBezTo>
                    <a:pt x="15863" y="22870"/>
                    <a:pt x="15908" y="22902"/>
                    <a:pt x="15952" y="22933"/>
                  </a:cubicBezTo>
                  <a:lnTo>
                    <a:pt x="15952" y="22933"/>
                  </a:lnTo>
                  <a:cubicBezTo>
                    <a:pt x="15943" y="22928"/>
                    <a:pt x="15939" y="22925"/>
                    <a:pt x="15938" y="22925"/>
                  </a:cubicBezTo>
                  <a:cubicBezTo>
                    <a:pt x="15932" y="22925"/>
                    <a:pt x="16115" y="23070"/>
                    <a:pt x="16171" y="23120"/>
                  </a:cubicBezTo>
                  <a:cubicBezTo>
                    <a:pt x="16179" y="23127"/>
                    <a:pt x="16186" y="23134"/>
                    <a:pt x="16193" y="23140"/>
                  </a:cubicBezTo>
                  <a:lnTo>
                    <a:pt x="16193" y="23140"/>
                  </a:lnTo>
                  <a:cubicBezTo>
                    <a:pt x="16230" y="23176"/>
                    <a:pt x="16269" y="23210"/>
                    <a:pt x="16305" y="23247"/>
                  </a:cubicBezTo>
                  <a:cubicBezTo>
                    <a:pt x="16361" y="23306"/>
                    <a:pt x="16413" y="23376"/>
                    <a:pt x="16472" y="23428"/>
                  </a:cubicBezTo>
                  <a:lnTo>
                    <a:pt x="16472" y="23428"/>
                  </a:lnTo>
                  <a:cubicBezTo>
                    <a:pt x="16392" y="23356"/>
                    <a:pt x="16363" y="23330"/>
                    <a:pt x="16362" y="23330"/>
                  </a:cubicBezTo>
                  <a:lnTo>
                    <a:pt x="16362" y="23330"/>
                  </a:lnTo>
                  <a:cubicBezTo>
                    <a:pt x="16361" y="23330"/>
                    <a:pt x="16447" y="23411"/>
                    <a:pt x="16489" y="23467"/>
                  </a:cubicBezTo>
                  <a:cubicBezTo>
                    <a:pt x="16498" y="23480"/>
                    <a:pt x="16506" y="23493"/>
                    <a:pt x="16514" y="23507"/>
                  </a:cubicBezTo>
                  <a:lnTo>
                    <a:pt x="16514" y="23507"/>
                  </a:lnTo>
                  <a:cubicBezTo>
                    <a:pt x="16539" y="23572"/>
                    <a:pt x="16567" y="23639"/>
                    <a:pt x="16597" y="23700"/>
                  </a:cubicBezTo>
                  <a:cubicBezTo>
                    <a:pt x="16601" y="23708"/>
                    <a:pt x="16605" y="23715"/>
                    <a:pt x="16608" y="23721"/>
                  </a:cubicBezTo>
                  <a:lnTo>
                    <a:pt x="16608" y="23721"/>
                  </a:lnTo>
                  <a:cubicBezTo>
                    <a:pt x="16608" y="23723"/>
                    <a:pt x="16608" y="23724"/>
                    <a:pt x="16609" y="23726"/>
                  </a:cubicBezTo>
                  <a:cubicBezTo>
                    <a:pt x="16621" y="23802"/>
                    <a:pt x="16639" y="23878"/>
                    <a:pt x="16647" y="23956"/>
                  </a:cubicBezTo>
                  <a:cubicBezTo>
                    <a:pt x="16653" y="24025"/>
                    <a:pt x="16655" y="24092"/>
                    <a:pt x="16658" y="24160"/>
                  </a:cubicBezTo>
                  <a:cubicBezTo>
                    <a:pt x="16658" y="24162"/>
                    <a:pt x="16658" y="24163"/>
                    <a:pt x="16658" y="24164"/>
                  </a:cubicBezTo>
                  <a:lnTo>
                    <a:pt x="16658" y="24164"/>
                  </a:lnTo>
                  <a:cubicBezTo>
                    <a:pt x="16656" y="24191"/>
                    <a:pt x="16654" y="24219"/>
                    <a:pt x="16650" y="24245"/>
                  </a:cubicBezTo>
                  <a:cubicBezTo>
                    <a:pt x="16609" y="24560"/>
                    <a:pt x="16524" y="24868"/>
                    <a:pt x="16401" y="25160"/>
                  </a:cubicBezTo>
                  <a:cubicBezTo>
                    <a:pt x="16400" y="25163"/>
                    <a:pt x="16398" y="25166"/>
                    <a:pt x="16397" y="25169"/>
                  </a:cubicBezTo>
                  <a:lnTo>
                    <a:pt x="16397" y="25169"/>
                  </a:lnTo>
                  <a:cubicBezTo>
                    <a:pt x="16382" y="25201"/>
                    <a:pt x="16367" y="25233"/>
                    <a:pt x="16351" y="25264"/>
                  </a:cubicBezTo>
                  <a:cubicBezTo>
                    <a:pt x="16313" y="25339"/>
                    <a:pt x="16275" y="25413"/>
                    <a:pt x="16235" y="25486"/>
                  </a:cubicBezTo>
                  <a:cubicBezTo>
                    <a:pt x="16137" y="25664"/>
                    <a:pt x="16032" y="25835"/>
                    <a:pt x="15920" y="26001"/>
                  </a:cubicBezTo>
                  <a:cubicBezTo>
                    <a:pt x="15690" y="26344"/>
                    <a:pt x="15442" y="26673"/>
                    <a:pt x="15177" y="26991"/>
                  </a:cubicBezTo>
                  <a:cubicBezTo>
                    <a:pt x="13966" y="28456"/>
                    <a:pt x="12552" y="29742"/>
                    <a:pt x="11243" y="31118"/>
                  </a:cubicBezTo>
                  <a:cubicBezTo>
                    <a:pt x="10048" y="32372"/>
                    <a:pt x="8782" y="33752"/>
                    <a:pt x="8226" y="35431"/>
                  </a:cubicBezTo>
                  <a:cubicBezTo>
                    <a:pt x="7701" y="37022"/>
                    <a:pt x="8263" y="38848"/>
                    <a:pt x="9484" y="39968"/>
                  </a:cubicBezTo>
                  <a:cubicBezTo>
                    <a:pt x="9800" y="40258"/>
                    <a:pt x="10141" y="40502"/>
                    <a:pt x="10499" y="40704"/>
                  </a:cubicBezTo>
                  <a:lnTo>
                    <a:pt x="10499" y="40704"/>
                  </a:lnTo>
                  <a:cubicBezTo>
                    <a:pt x="10290" y="41706"/>
                    <a:pt x="10257" y="42744"/>
                    <a:pt x="10420" y="43759"/>
                  </a:cubicBezTo>
                  <a:cubicBezTo>
                    <a:pt x="10829" y="46302"/>
                    <a:pt x="12410" y="48773"/>
                    <a:pt x="14509" y="50262"/>
                  </a:cubicBezTo>
                  <a:cubicBezTo>
                    <a:pt x="16198" y="51460"/>
                    <a:pt x="18182" y="51989"/>
                    <a:pt x="20141" y="52561"/>
                  </a:cubicBezTo>
                  <a:cubicBezTo>
                    <a:pt x="20575" y="52687"/>
                    <a:pt x="21010" y="52820"/>
                    <a:pt x="21436" y="52973"/>
                  </a:cubicBezTo>
                  <a:cubicBezTo>
                    <a:pt x="21532" y="53007"/>
                    <a:pt x="21628" y="53042"/>
                    <a:pt x="21724" y="53079"/>
                  </a:cubicBezTo>
                  <a:cubicBezTo>
                    <a:pt x="21774" y="53099"/>
                    <a:pt x="21853" y="53132"/>
                    <a:pt x="21887" y="53146"/>
                  </a:cubicBezTo>
                  <a:lnTo>
                    <a:pt x="21887" y="53146"/>
                  </a:lnTo>
                  <a:cubicBezTo>
                    <a:pt x="22068" y="53227"/>
                    <a:pt x="22249" y="53310"/>
                    <a:pt x="22424" y="53403"/>
                  </a:cubicBezTo>
                  <a:cubicBezTo>
                    <a:pt x="22510" y="53448"/>
                    <a:pt x="22593" y="53496"/>
                    <a:pt x="22676" y="53544"/>
                  </a:cubicBezTo>
                  <a:cubicBezTo>
                    <a:pt x="22684" y="53548"/>
                    <a:pt x="22692" y="53552"/>
                    <a:pt x="22699" y="53556"/>
                  </a:cubicBezTo>
                  <a:lnTo>
                    <a:pt x="22699" y="53556"/>
                  </a:lnTo>
                  <a:cubicBezTo>
                    <a:pt x="22704" y="53560"/>
                    <a:pt x="22710" y="53565"/>
                    <a:pt x="22718" y="53571"/>
                  </a:cubicBezTo>
                  <a:cubicBezTo>
                    <a:pt x="22793" y="53628"/>
                    <a:pt x="22873" y="53678"/>
                    <a:pt x="22948" y="53735"/>
                  </a:cubicBezTo>
                  <a:cubicBezTo>
                    <a:pt x="23010" y="53783"/>
                    <a:pt x="23129" y="53916"/>
                    <a:pt x="23133" y="53916"/>
                  </a:cubicBezTo>
                  <a:cubicBezTo>
                    <a:pt x="23135" y="53916"/>
                    <a:pt x="23112" y="53888"/>
                    <a:pt x="23049" y="53811"/>
                  </a:cubicBezTo>
                  <a:lnTo>
                    <a:pt x="23049" y="53811"/>
                  </a:lnTo>
                  <a:cubicBezTo>
                    <a:pt x="23108" y="53882"/>
                    <a:pt x="23183" y="53941"/>
                    <a:pt x="23246" y="54007"/>
                  </a:cubicBezTo>
                  <a:cubicBezTo>
                    <a:pt x="23295" y="54059"/>
                    <a:pt x="23361" y="54139"/>
                    <a:pt x="23363" y="54139"/>
                  </a:cubicBezTo>
                  <a:cubicBezTo>
                    <a:pt x="23363" y="54139"/>
                    <a:pt x="23363" y="54139"/>
                    <a:pt x="23363" y="54139"/>
                  </a:cubicBezTo>
                  <a:lnTo>
                    <a:pt x="23363" y="54139"/>
                  </a:lnTo>
                  <a:cubicBezTo>
                    <a:pt x="23399" y="54187"/>
                    <a:pt x="23434" y="54236"/>
                    <a:pt x="23468" y="54285"/>
                  </a:cubicBezTo>
                  <a:cubicBezTo>
                    <a:pt x="23492" y="54319"/>
                    <a:pt x="23607" y="54516"/>
                    <a:pt x="23612" y="54516"/>
                  </a:cubicBezTo>
                  <a:cubicBezTo>
                    <a:pt x="23613" y="54516"/>
                    <a:pt x="23604" y="54497"/>
                    <a:pt x="23579" y="54448"/>
                  </a:cubicBezTo>
                  <a:lnTo>
                    <a:pt x="23579" y="54448"/>
                  </a:lnTo>
                  <a:cubicBezTo>
                    <a:pt x="24016" y="55277"/>
                    <a:pt x="24114" y="56167"/>
                    <a:pt x="24067" y="57165"/>
                  </a:cubicBezTo>
                  <a:cubicBezTo>
                    <a:pt x="24040" y="57731"/>
                    <a:pt x="24456" y="58196"/>
                    <a:pt x="24941" y="58443"/>
                  </a:cubicBezTo>
                  <a:cubicBezTo>
                    <a:pt x="25080" y="58514"/>
                    <a:pt x="25373" y="58604"/>
                    <a:pt x="25634" y="58604"/>
                  </a:cubicBezTo>
                  <a:cubicBezTo>
                    <a:pt x="25894" y="58604"/>
                    <a:pt x="26124" y="58515"/>
                    <a:pt x="26136" y="58231"/>
                  </a:cubicBezTo>
                  <a:cubicBezTo>
                    <a:pt x="26200" y="56865"/>
                    <a:pt x="26050" y="55539"/>
                    <a:pt x="25369" y="54330"/>
                  </a:cubicBezTo>
                  <a:cubicBezTo>
                    <a:pt x="24801" y="53318"/>
                    <a:pt x="23892" y="52555"/>
                    <a:pt x="22892" y="51992"/>
                  </a:cubicBezTo>
                  <a:cubicBezTo>
                    <a:pt x="20999" y="50926"/>
                    <a:pt x="18775" y="50634"/>
                    <a:pt x="16767" y="49853"/>
                  </a:cubicBezTo>
                  <a:lnTo>
                    <a:pt x="16767" y="49853"/>
                  </a:lnTo>
                  <a:cubicBezTo>
                    <a:pt x="16768" y="49853"/>
                    <a:pt x="16768" y="49853"/>
                    <a:pt x="16768" y="49853"/>
                  </a:cubicBezTo>
                  <a:cubicBezTo>
                    <a:pt x="16768" y="49853"/>
                    <a:pt x="16767" y="49853"/>
                    <a:pt x="16766" y="49852"/>
                  </a:cubicBezTo>
                  <a:lnTo>
                    <a:pt x="16766" y="49852"/>
                  </a:lnTo>
                  <a:cubicBezTo>
                    <a:pt x="16767" y="49853"/>
                    <a:pt x="16767" y="49853"/>
                    <a:pt x="16767" y="49853"/>
                  </a:cubicBezTo>
                  <a:lnTo>
                    <a:pt x="16767" y="49853"/>
                  </a:lnTo>
                  <a:cubicBezTo>
                    <a:pt x="16763" y="49851"/>
                    <a:pt x="16759" y="49849"/>
                    <a:pt x="16753" y="49847"/>
                  </a:cubicBezTo>
                  <a:lnTo>
                    <a:pt x="16753" y="49847"/>
                  </a:lnTo>
                  <a:cubicBezTo>
                    <a:pt x="16758" y="49849"/>
                    <a:pt x="16762" y="49851"/>
                    <a:pt x="16766" y="49852"/>
                  </a:cubicBezTo>
                  <a:lnTo>
                    <a:pt x="16766" y="49852"/>
                  </a:lnTo>
                  <a:cubicBezTo>
                    <a:pt x="16764" y="49852"/>
                    <a:pt x="16762" y="49851"/>
                    <a:pt x="16760" y="49850"/>
                  </a:cubicBezTo>
                  <a:cubicBezTo>
                    <a:pt x="16688" y="49822"/>
                    <a:pt x="16664" y="49812"/>
                    <a:pt x="16665" y="49812"/>
                  </a:cubicBezTo>
                  <a:lnTo>
                    <a:pt x="16665" y="49812"/>
                  </a:lnTo>
                  <a:cubicBezTo>
                    <a:pt x="16666" y="49812"/>
                    <a:pt x="16721" y="49833"/>
                    <a:pt x="16753" y="49847"/>
                  </a:cubicBezTo>
                  <a:lnTo>
                    <a:pt x="16753" y="49847"/>
                  </a:lnTo>
                  <a:cubicBezTo>
                    <a:pt x="16699" y="49823"/>
                    <a:pt x="16647" y="49800"/>
                    <a:pt x="16594" y="49777"/>
                  </a:cubicBezTo>
                  <a:cubicBezTo>
                    <a:pt x="16463" y="49716"/>
                    <a:pt x="16334" y="49658"/>
                    <a:pt x="16206" y="49595"/>
                  </a:cubicBezTo>
                  <a:cubicBezTo>
                    <a:pt x="16093" y="49539"/>
                    <a:pt x="15981" y="49479"/>
                    <a:pt x="15869" y="49419"/>
                  </a:cubicBezTo>
                  <a:cubicBezTo>
                    <a:pt x="15800" y="49380"/>
                    <a:pt x="15732" y="49341"/>
                    <a:pt x="15663" y="49302"/>
                  </a:cubicBezTo>
                  <a:cubicBezTo>
                    <a:pt x="15648" y="49294"/>
                    <a:pt x="15593" y="49260"/>
                    <a:pt x="15552" y="49234"/>
                  </a:cubicBezTo>
                  <a:lnTo>
                    <a:pt x="15552" y="49234"/>
                  </a:lnTo>
                  <a:cubicBezTo>
                    <a:pt x="15489" y="49190"/>
                    <a:pt x="15355" y="49099"/>
                    <a:pt x="15332" y="49082"/>
                  </a:cubicBezTo>
                  <a:cubicBezTo>
                    <a:pt x="15214" y="48997"/>
                    <a:pt x="15104" y="48906"/>
                    <a:pt x="14989" y="48818"/>
                  </a:cubicBezTo>
                  <a:cubicBezTo>
                    <a:pt x="14978" y="48810"/>
                    <a:pt x="14963" y="48798"/>
                    <a:pt x="14949" y="48786"/>
                  </a:cubicBezTo>
                  <a:lnTo>
                    <a:pt x="14949" y="48786"/>
                  </a:lnTo>
                  <a:cubicBezTo>
                    <a:pt x="14920" y="48759"/>
                    <a:pt x="14891" y="48733"/>
                    <a:pt x="14863" y="48706"/>
                  </a:cubicBezTo>
                  <a:cubicBezTo>
                    <a:pt x="14708" y="48559"/>
                    <a:pt x="14561" y="48404"/>
                    <a:pt x="14417" y="48246"/>
                  </a:cubicBezTo>
                  <a:cubicBezTo>
                    <a:pt x="13541" y="47289"/>
                    <a:pt x="12856" y="46101"/>
                    <a:pt x="12578" y="44799"/>
                  </a:cubicBezTo>
                  <a:cubicBezTo>
                    <a:pt x="12337" y="43674"/>
                    <a:pt x="12370" y="42521"/>
                    <a:pt x="12647" y="41430"/>
                  </a:cubicBezTo>
                  <a:lnTo>
                    <a:pt x="12647" y="41430"/>
                  </a:lnTo>
                  <a:cubicBezTo>
                    <a:pt x="13099" y="41503"/>
                    <a:pt x="13561" y="41535"/>
                    <a:pt x="14025" y="41535"/>
                  </a:cubicBezTo>
                  <a:cubicBezTo>
                    <a:pt x="14196" y="41535"/>
                    <a:pt x="14367" y="41531"/>
                    <a:pt x="14538" y="41522"/>
                  </a:cubicBezTo>
                  <a:cubicBezTo>
                    <a:pt x="16157" y="41439"/>
                    <a:pt x="17828" y="40974"/>
                    <a:pt x="19248" y="40191"/>
                  </a:cubicBezTo>
                  <a:cubicBezTo>
                    <a:pt x="20278" y="39623"/>
                    <a:pt x="21519" y="38687"/>
                    <a:pt x="21438" y="37370"/>
                  </a:cubicBezTo>
                  <a:cubicBezTo>
                    <a:pt x="21372" y="36302"/>
                    <a:pt x="20462" y="35607"/>
                    <a:pt x="19582" y="35159"/>
                  </a:cubicBezTo>
                  <a:cubicBezTo>
                    <a:pt x="18782" y="34755"/>
                    <a:pt x="17912" y="34539"/>
                    <a:pt x="17024" y="34539"/>
                  </a:cubicBezTo>
                  <a:cubicBezTo>
                    <a:pt x="16859" y="34539"/>
                    <a:pt x="16694" y="34547"/>
                    <a:pt x="16529" y="34562"/>
                  </a:cubicBezTo>
                  <a:cubicBezTo>
                    <a:pt x="14628" y="34734"/>
                    <a:pt x="12934" y="36006"/>
                    <a:pt x="11867" y="37533"/>
                  </a:cubicBezTo>
                  <a:cubicBezTo>
                    <a:pt x="11486" y="38078"/>
                    <a:pt x="11171" y="38666"/>
                    <a:pt x="10927" y="39283"/>
                  </a:cubicBezTo>
                  <a:lnTo>
                    <a:pt x="10927" y="39283"/>
                  </a:lnTo>
                  <a:cubicBezTo>
                    <a:pt x="10913" y="39274"/>
                    <a:pt x="10898" y="39266"/>
                    <a:pt x="10884" y="39258"/>
                  </a:cubicBezTo>
                  <a:lnTo>
                    <a:pt x="10884" y="39258"/>
                  </a:lnTo>
                  <a:cubicBezTo>
                    <a:pt x="10805" y="39194"/>
                    <a:pt x="10716" y="39124"/>
                    <a:pt x="10632" y="39067"/>
                  </a:cubicBezTo>
                  <a:lnTo>
                    <a:pt x="10632" y="39067"/>
                  </a:lnTo>
                  <a:cubicBezTo>
                    <a:pt x="10730" y="39132"/>
                    <a:pt x="10768" y="39156"/>
                    <a:pt x="10773" y="39156"/>
                  </a:cubicBezTo>
                  <a:cubicBezTo>
                    <a:pt x="10783" y="39156"/>
                    <a:pt x="10623" y="39036"/>
                    <a:pt x="10557" y="38971"/>
                  </a:cubicBezTo>
                  <a:cubicBezTo>
                    <a:pt x="10551" y="38965"/>
                    <a:pt x="10545" y="38959"/>
                    <a:pt x="10540" y="38955"/>
                  </a:cubicBezTo>
                  <a:lnTo>
                    <a:pt x="10540" y="38955"/>
                  </a:lnTo>
                  <a:cubicBezTo>
                    <a:pt x="10533" y="38942"/>
                    <a:pt x="10524" y="38925"/>
                    <a:pt x="10511" y="38904"/>
                  </a:cubicBezTo>
                  <a:cubicBezTo>
                    <a:pt x="10481" y="38856"/>
                    <a:pt x="10390" y="38677"/>
                    <a:pt x="10384" y="38677"/>
                  </a:cubicBezTo>
                  <a:lnTo>
                    <a:pt x="10384" y="38677"/>
                  </a:lnTo>
                  <a:cubicBezTo>
                    <a:pt x="10382" y="38677"/>
                    <a:pt x="10392" y="38704"/>
                    <a:pt x="10425" y="38778"/>
                  </a:cubicBezTo>
                  <a:cubicBezTo>
                    <a:pt x="10375" y="38666"/>
                    <a:pt x="10322" y="38557"/>
                    <a:pt x="10281" y="38444"/>
                  </a:cubicBezTo>
                  <a:cubicBezTo>
                    <a:pt x="10263" y="38396"/>
                    <a:pt x="10247" y="38350"/>
                    <a:pt x="10231" y="38302"/>
                  </a:cubicBezTo>
                  <a:cubicBezTo>
                    <a:pt x="10224" y="38279"/>
                    <a:pt x="10219" y="38265"/>
                    <a:pt x="10216" y="38257"/>
                  </a:cubicBezTo>
                  <a:lnTo>
                    <a:pt x="10216" y="38257"/>
                  </a:lnTo>
                  <a:cubicBezTo>
                    <a:pt x="10213" y="38243"/>
                    <a:pt x="10210" y="38222"/>
                    <a:pt x="10204" y="38191"/>
                  </a:cubicBezTo>
                  <a:cubicBezTo>
                    <a:pt x="10161" y="37963"/>
                    <a:pt x="10131" y="37731"/>
                    <a:pt x="10113" y="37498"/>
                  </a:cubicBezTo>
                  <a:cubicBezTo>
                    <a:pt x="10109" y="37437"/>
                    <a:pt x="10105" y="37412"/>
                    <a:pt x="10102" y="37404"/>
                  </a:cubicBezTo>
                  <a:lnTo>
                    <a:pt x="10102" y="37404"/>
                  </a:lnTo>
                  <a:cubicBezTo>
                    <a:pt x="10105" y="37397"/>
                    <a:pt x="10111" y="37373"/>
                    <a:pt x="10119" y="37308"/>
                  </a:cubicBezTo>
                  <a:cubicBezTo>
                    <a:pt x="10135" y="37183"/>
                    <a:pt x="10151" y="37060"/>
                    <a:pt x="10177" y="36937"/>
                  </a:cubicBezTo>
                  <a:cubicBezTo>
                    <a:pt x="10287" y="36409"/>
                    <a:pt x="10437" y="36087"/>
                    <a:pt x="10667" y="35674"/>
                  </a:cubicBezTo>
                  <a:cubicBezTo>
                    <a:pt x="11890" y="33488"/>
                    <a:pt x="13912" y="31792"/>
                    <a:pt x="15633" y="30014"/>
                  </a:cubicBezTo>
                  <a:cubicBezTo>
                    <a:pt x="16970" y="28632"/>
                    <a:pt x="18959" y="26726"/>
                    <a:pt x="18729" y="24603"/>
                  </a:cubicBezTo>
                  <a:cubicBezTo>
                    <a:pt x="18673" y="24080"/>
                    <a:pt x="18455" y="23566"/>
                    <a:pt x="18158" y="23136"/>
                  </a:cubicBezTo>
                  <a:cubicBezTo>
                    <a:pt x="17990" y="22893"/>
                    <a:pt x="17799" y="22668"/>
                    <a:pt x="17588" y="22461"/>
                  </a:cubicBezTo>
                  <a:cubicBezTo>
                    <a:pt x="17529" y="22403"/>
                    <a:pt x="17338" y="22232"/>
                    <a:pt x="17261" y="22162"/>
                  </a:cubicBezTo>
                  <a:lnTo>
                    <a:pt x="17261" y="22162"/>
                  </a:lnTo>
                  <a:cubicBezTo>
                    <a:pt x="17099" y="22016"/>
                    <a:pt x="16938" y="21868"/>
                    <a:pt x="16764" y="21738"/>
                  </a:cubicBezTo>
                  <a:cubicBezTo>
                    <a:pt x="15822" y="21037"/>
                    <a:pt x="14720" y="20736"/>
                    <a:pt x="13579" y="20736"/>
                  </a:cubicBezTo>
                  <a:cubicBezTo>
                    <a:pt x="13382" y="20736"/>
                    <a:pt x="13184" y="20745"/>
                    <a:pt x="12985" y="20762"/>
                  </a:cubicBezTo>
                  <a:cubicBezTo>
                    <a:pt x="10516" y="20980"/>
                    <a:pt x="8273" y="22299"/>
                    <a:pt x="5785" y="22422"/>
                  </a:cubicBezTo>
                  <a:cubicBezTo>
                    <a:pt x="5771" y="22423"/>
                    <a:pt x="5759" y="22423"/>
                    <a:pt x="5749" y="22424"/>
                  </a:cubicBezTo>
                  <a:lnTo>
                    <a:pt x="5749" y="22424"/>
                  </a:lnTo>
                  <a:cubicBezTo>
                    <a:pt x="5666" y="22424"/>
                    <a:pt x="5584" y="22422"/>
                    <a:pt x="5501" y="22419"/>
                  </a:cubicBezTo>
                  <a:cubicBezTo>
                    <a:pt x="5373" y="22414"/>
                    <a:pt x="5247" y="22405"/>
                    <a:pt x="5119" y="22390"/>
                  </a:cubicBezTo>
                  <a:cubicBezTo>
                    <a:pt x="5049" y="22382"/>
                    <a:pt x="4980" y="22371"/>
                    <a:pt x="4910" y="22362"/>
                  </a:cubicBezTo>
                  <a:cubicBezTo>
                    <a:pt x="4892" y="22359"/>
                    <a:pt x="4878" y="22358"/>
                    <a:pt x="4865" y="22356"/>
                  </a:cubicBezTo>
                  <a:lnTo>
                    <a:pt x="4865" y="22356"/>
                  </a:lnTo>
                  <a:cubicBezTo>
                    <a:pt x="4721" y="22321"/>
                    <a:pt x="4582" y="22268"/>
                    <a:pt x="4437" y="22231"/>
                  </a:cubicBezTo>
                  <a:cubicBezTo>
                    <a:pt x="4429" y="22228"/>
                    <a:pt x="4422" y="22227"/>
                    <a:pt x="4415" y="22225"/>
                  </a:cubicBezTo>
                  <a:lnTo>
                    <a:pt x="4415" y="22225"/>
                  </a:lnTo>
                  <a:cubicBezTo>
                    <a:pt x="4356" y="22197"/>
                    <a:pt x="4298" y="22170"/>
                    <a:pt x="4241" y="22141"/>
                  </a:cubicBezTo>
                  <a:cubicBezTo>
                    <a:pt x="4189" y="22115"/>
                    <a:pt x="4140" y="22084"/>
                    <a:pt x="4087" y="22058"/>
                  </a:cubicBezTo>
                  <a:cubicBezTo>
                    <a:pt x="4082" y="22056"/>
                    <a:pt x="4077" y="22053"/>
                    <a:pt x="4073" y="22051"/>
                  </a:cubicBezTo>
                  <a:lnTo>
                    <a:pt x="4073" y="22051"/>
                  </a:lnTo>
                  <a:cubicBezTo>
                    <a:pt x="4068" y="22047"/>
                    <a:pt x="4064" y="22043"/>
                    <a:pt x="4058" y="22039"/>
                  </a:cubicBezTo>
                  <a:cubicBezTo>
                    <a:pt x="4018" y="22004"/>
                    <a:pt x="3859" y="21880"/>
                    <a:pt x="3808" y="21845"/>
                  </a:cubicBezTo>
                  <a:lnTo>
                    <a:pt x="3808" y="21845"/>
                  </a:lnTo>
                  <a:cubicBezTo>
                    <a:pt x="3771" y="21810"/>
                    <a:pt x="3728" y="21770"/>
                    <a:pt x="3726" y="21767"/>
                  </a:cubicBezTo>
                  <a:cubicBezTo>
                    <a:pt x="3654" y="21697"/>
                    <a:pt x="3589" y="21623"/>
                    <a:pt x="3522" y="21550"/>
                  </a:cubicBezTo>
                  <a:cubicBezTo>
                    <a:pt x="3508" y="21535"/>
                    <a:pt x="3497" y="21523"/>
                    <a:pt x="3487" y="21512"/>
                  </a:cubicBezTo>
                  <a:lnTo>
                    <a:pt x="3487" y="21512"/>
                  </a:lnTo>
                  <a:cubicBezTo>
                    <a:pt x="3484" y="21507"/>
                    <a:pt x="3479" y="21501"/>
                    <a:pt x="3474" y="21494"/>
                  </a:cubicBezTo>
                  <a:cubicBezTo>
                    <a:pt x="3419" y="21422"/>
                    <a:pt x="3365" y="21349"/>
                    <a:pt x="3314" y="21275"/>
                  </a:cubicBezTo>
                  <a:cubicBezTo>
                    <a:pt x="3205" y="21117"/>
                    <a:pt x="3102" y="20952"/>
                    <a:pt x="3007" y="20785"/>
                  </a:cubicBezTo>
                  <a:cubicBezTo>
                    <a:pt x="2931" y="20649"/>
                    <a:pt x="2868" y="20515"/>
                    <a:pt x="2779" y="20344"/>
                  </a:cubicBezTo>
                  <a:cubicBezTo>
                    <a:pt x="2748" y="20284"/>
                    <a:pt x="2728" y="20247"/>
                    <a:pt x="2717" y="20227"/>
                  </a:cubicBezTo>
                  <a:lnTo>
                    <a:pt x="2717" y="20227"/>
                  </a:lnTo>
                  <a:cubicBezTo>
                    <a:pt x="2679" y="20148"/>
                    <a:pt x="2641" y="20070"/>
                    <a:pt x="2605" y="19989"/>
                  </a:cubicBezTo>
                  <a:cubicBezTo>
                    <a:pt x="2351" y="19411"/>
                    <a:pt x="2266" y="19037"/>
                    <a:pt x="2194" y="18361"/>
                  </a:cubicBezTo>
                  <a:cubicBezTo>
                    <a:pt x="1887" y="15500"/>
                    <a:pt x="3049" y="12454"/>
                    <a:pt x="4320" y="9923"/>
                  </a:cubicBezTo>
                  <a:cubicBezTo>
                    <a:pt x="5638" y="7298"/>
                    <a:pt x="7329" y="4706"/>
                    <a:pt x="9493" y="2696"/>
                  </a:cubicBezTo>
                  <a:cubicBezTo>
                    <a:pt x="9857" y="2356"/>
                    <a:pt x="10252" y="2047"/>
                    <a:pt x="10671" y="1776"/>
                  </a:cubicBezTo>
                  <a:cubicBezTo>
                    <a:pt x="11456" y="1270"/>
                    <a:pt x="10251" y="1"/>
                    <a:pt x="9409" y="1"/>
                  </a:cubicBezTo>
                  <a:close/>
                </a:path>
              </a:pathLst>
            </a:custGeom>
            <a:solidFill>
              <a:srgbClr val="DE80D7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4" name="Google Shape;1164;p29"/>
            <p:cNvSpPr/>
            <p:nvPr/>
          </p:nvSpPr>
          <p:spPr>
            <a:xfrm>
              <a:off x="715099" y="-749742"/>
              <a:ext cx="748453" cy="1751944"/>
            </a:xfrm>
            <a:custGeom>
              <a:avLst/>
              <a:gdLst/>
              <a:ahLst/>
              <a:cxnLst/>
              <a:rect l="l" t="t" r="r" b="b"/>
              <a:pathLst>
                <a:path w="25831" h="60464" extrusionOk="0">
                  <a:moveTo>
                    <a:pt x="14353" y="21284"/>
                  </a:moveTo>
                  <a:cubicBezTo>
                    <a:pt x="14354" y="21284"/>
                    <a:pt x="14354" y="21284"/>
                    <a:pt x="14354" y="21284"/>
                  </a:cubicBezTo>
                  <a:cubicBezTo>
                    <a:pt x="14354" y="21284"/>
                    <a:pt x="14354" y="21284"/>
                    <a:pt x="14353" y="21284"/>
                  </a:cubicBezTo>
                  <a:close/>
                  <a:moveTo>
                    <a:pt x="14972" y="22124"/>
                  </a:moveTo>
                  <a:cubicBezTo>
                    <a:pt x="14973" y="22126"/>
                    <a:pt x="14974" y="22128"/>
                    <a:pt x="14974" y="22130"/>
                  </a:cubicBezTo>
                  <a:lnTo>
                    <a:pt x="14974" y="22130"/>
                  </a:lnTo>
                  <a:cubicBezTo>
                    <a:pt x="14974" y="22128"/>
                    <a:pt x="14973" y="22126"/>
                    <a:pt x="14972" y="22124"/>
                  </a:cubicBezTo>
                  <a:close/>
                  <a:moveTo>
                    <a:pt x="14144" y="21194"/>
                  </a:moveTo>
                  <a:cubicBezTo>
                    <a:pt x="14170" y="21203"/>
                    <a:pt x="14227" y="21221"/>
                    <a:pt x="14276" y="21236"/>
                  </a:cubicBezTo>
                  <a:lnTo>
                    <a:pt x="14276" y="21236"/>
                  </a:lnTo>
                  <a:cubicBezTo>
                    <a:pt x="14312" y="21272"/>
                    <a:pt x="14362" y="21305"/>
                    <a:pt x="14404" y="21335"/>
                  </a:cubicBezTo>
                  <a:cubicBezTo>
                    <a:pt x="14411" y="21341"/>
                    <a:pt x="14417" y="21345"/>
                    <a:pt x="14421" y="21347"/>
                  </a:cubicBezTo>
                  <a:lnTo>
                    <a:pt x="14421" y="21347"/>
                  </a:lnTo>
                  <a:cubicBezTo>
                    <a:pt x="14423" y="21349"/>
                    <a:pt x="14425" y="21352"/>
                    <a:pt x="14428" y="21354"/>
                  </a:cubicBezTo>
                  <a:cubicBezTo>
                    <a:pt x="14614" y="21565"/>
                    <a:pt x="14726" y="21709"/>
                    <a:pt x="14822" y="21872"/>
                  </a:cubicBezTo>
                  <a:cubicBezTo>
                    <a:pt x="14873" y="21958"/>
                    <a:pt x="14921" y="22046"/>
                    <a:pt x="14971" y="22134"/>
                  </a:cubicBezTo>
                  <a:cubicBezTo>
                    <a:pt x="14977" y="22145"/>
                    <a:pt x="14986" y="22167"/>
                    <a:pt x="14994" y="22184"/>
                  </a:cubicBezTo>
                  <a:lnTo>
                    <a:pt x="14994" y="22184"/>
                  </a:lnTo>
                  <a:cubicBezTo>
                    <a:pt x="15007" y="22225"/>
                    <a:pt x="15019" y="22267"/>
                    <a:pt x="15030" y="22308"/>
                  </a:cubicBezTo>
                  <a:cubicBezTo>
                    <a:pt x="15054" y="22396"/>
                    <a:pt x="15071" y="22485"/>
                    <a:pt x="15086" y="22573"/>
                  </a:cubicBezTo>
                  <a:cubicBezTo>
                    <a:pt x="15088" y="22587"/>
                    <a:pt x="15091" y="22624"/>
                    <a:pt x="15093" y="22643"/>
                  </a:cubicBezTo>
                  <a:lnTo>
                    <a:pt x="15093" y="22643"/>
                  </a:lnTo>
                  <a:cubicBezTo>
                    <a:pt x="15094" y="22677"/>
                    <a:pt x="15095" y="22713"/>
                    <a:pt x="15094" y="22746"/>
                  </a:cubicBezTo>
                  <a:cubicBezTo>
                    <a:pt x="15087" y="22963"/>
                    <a:pt x="15062" y="23180"/>
                    <a:pt x="15017" y="23393"/>
                  </a:cubicBezTo>
                  <a:cubicBezTo>
                    <a:pt x="14942" y="23741"/>
                    <a:pt x="14761" y="24150"/>
                    <a:pt x="14549" y="24538"/>
                  </a:cubicBezTo>
                  <a:cubicBezTo>
                    <a:pt x="13546" y="26367"/>
                    <a:pt x="11836" y="27877"/>
                    <a:pt x="10089" y="28978"/>
                  </a:cubicBezTo>
                  <a:cubicBezTo>
                    <a:pt x="9781" y="29172"/>
                    <a:pt x="9606" y="29280"/>
                    <a:pt x="9368" y="29395"/>
                  </a:cubicBezTo>
                  <a:lnTo>
                    <a:pt x="9368" y="29395"/>
                  </a:lnTo>
                  <a:cubicBezTo>
                    <a:pt x="9239" y="28649"/>
                    <a:pt x="9206" y="27758"/>
                    <a:pt x="9386" y="26920"/>
                  </a:cubicBezTo>
                  <a:cubicBezTo>
                    <a:pt x="9414" y="26780"/>
                    <a:pt x="9453" y="26641"/>
                    <a:pt x="9499" y="26505"/>
                  </a:cubicBezTo>
                  <a:cubicBezTo>
                    <a:pt x="9574" y="26289"/>
                    <a:pt x="9657" y="26075"/>
                    <a:pt x="9748" y="25864"/>
                  </a:cubicBezTo>
                  <a:cubicBezTo>
                    <a:pt x="9946" y="25406"/>
                    <a:pt x="10175" y="24960"/>
                    <a:pt x="10431" y="24529"/>
                  </a:cubicBezTo>
                  <a:cubicBezTo>
                    <a:pt x="10950" y="23648"/>
                    <a:pt x="11550" y="22826"/>
                    <a:pt x="12309" y="22147"/>
                  </a:cubicBezTo>
                  <a:cubicBezTo>
                    <a:pt x="12471" y="22001"/>
                    <a:pt x="12640" y="21864"/>
                    <a:pt x="12817" y="21735"/>
                  </a:cubicBezTo>
                  <a:cubicBezTo>
                    <a:pt x="12913" y="21666"/>
                    <a:pt x="13012" y="21600"/>
                    <a:pt x="13113" y="21537"/>
                  </a:cubicBezTo>
                  <a:cubicBezTo>
                    <a:pt x="13258" y="21444"/>
                    <a:pt x="13201" y="21477"/>
                    <a:pt x="13292" y="21434"/>
                  </a:cubicBezTo>
                  <a:cubicBezTo>
                    <a:pt x="13474" y="21350"/>
                    <a:pt x="13662" y="21279"/>
                    <a:pt x="13857" y="21227"/>
                  </a:cubicBezTo>
                  <a:cubicBezTo>
                    <a:pt x="13862" y="21225"/>
                    <a:pt x="13866" y="21224"/>
                    <a:pt x="13869" y="21223"/>
                  </a:cubicBezTo>
                  <a:lnTo>
                    <a:pt x="13869" y="21223"/>
                  </a:lnTo>
                  <a:cubicBezTo>
                    <a:pt x="13898" y="21219"/>
                    <a:pt x="13928" y="21214"/>
                    <a:pt x="13956" y="21212"/>
                  </a:cubicBezTo>
                  <a:cubicBezTo>
                    <a:pt x="14002" y="21209"/>
                    <a:pt x="14060" y="21209"/>
                    <a:pt x="14106" y="21201"/>
                  </a:cubicBezTo>
                  <a:lnTo>
                    <a:pt x="14106" y="21201"/>
                  </a:lnTo>
                  <a:cubicBezTo>
                    <a:pt x="14186" y="21216"/>
                    <a:pt x="14246" y="21232"/>
                    <a:pt x="14250" y="21232"/>
                  </a:cubicBezTo>
                  <a:cubicBezTo>
                    <a:pt x="14254" y="21232"/>
                    <a:pt x="14224" y="21222"/>
                    <a:pt x="14144" y="21194"/>
                  </a:cubicBezTo>
                  <a:lnTo>
                    <a:pt x="14144" y="21194"/>
                  </a:lnTo>
                  <a:cubicBezTo>
                    <a:pt x="14144" y="21194"/>
                    <a:pt x="14144" y="21194"/>
                    <a:pt x="14144" y="21194"/>
                  </a:cubicBezTo>
                  <a:close/>
                  <a:moveTo>
                    <a:pt x="4782" y="29721"/>
                  </a:moveTo>
                  <a:cubicBezTo>
                    <a:pt x="4783" y="29721"/>
                    <a:pt x="4784" y="29721"/>
                    <a:pt x="4786" y="29722"/>
                  </a:cubicBezTo>
                  <a:lnTo>
                    <a:pt x="4786" y="29722"/>
                  </a:lnTo>
                  <a:cubicBezTo>
                    <a:pt x="4784" y="29721"/>
                    <a:pt x="4783" y="29721"/>
                    <a:pt x="4782" y="29721"/>
                  </a:cubicBezTo>
                  <a:close/>
                  <a:moveTo>
                    <a:pt x="4807" y="29729"/>
                  </a:moveTo>
                  <a:cubicBezTo>
                    <a:pt x="4858" y="29748"/>
                    <a:pt x="4915" y="29780"/>
                    <a:pt x="4910" y="29780"/>
                  </a:cubicBezTo>
                  <a:cubicBezTo>
                    <a:pt x="4907" y="29780"/>
                    <a:pt x="4879" y="29767"/>
                    <a:pt x="4807" y="29729"/>
                  </a:cubicBezTo>
                  <a:close/>
                  <a:moveTo>
                    <a:pt x="17346" y="35867"/>
                  </a:moveTo>
                  <a:cubicBezTo>
                    <a:pt x="17350" y="35867"/>
                    <a:pt x="17373" y="35889"/>
                    <a:pt x="17429" y="35954"/>
                  </a:cubicBezTo>
                  <a:lnTo>
                    <a:pt x="17429" y="35954"/>
                  </a:lnTo>
                  <a:cubicBezTo>
                    <a:pt x="17385" y="35925"/>
                    <a:pt x="17339" y="35867"/>
                    <a:pt x="17346" y="35867"/>
                  </a:cubicBezTo>
                  <a:close/>
                  <a:moveTo>
                    <a:pt x="17569" y="36120"/>
                  </a:moveTo>
                  <a:cubicBezTo>
                    <a:pt x="17608" y="36168"/>
                    <a:pt x="17629" y="36219"/>
                    <a:pt x="17630" y="36232"/>
                  </a:cubicBezTo>
                  <a:lnTo>
                    <a:pt x="17630" y="36232"/>
                  </a:lnTo>
                  <a:cubicBezTo>
                    <a:pt x="17607" y="36195"/>
                    <a:pt x="17586" y="36158"/>
                    <a:pt x="17569" y="36120"/>
                  </a:cubicBezTo>
                  <a:close/>
                  <a:moveTo>
                    <a:pt x="17781" y="36484"/>
                  </a:moveTo>
                  <a:lnTo>
                    <a:pt x="17781" y="36484"/>
                  </a:lnTo>
                  <a:cubicBezTo>
                    <a:pt x="17785" y="36496"/>
                    <a:pt x="17789" y="36508"/>
                    <a:pt x="17793" y="36519"/>
                  </a:cubicBezTo>
                  <a:lnTo>
                    <a:pt x="17793" y="36519"/>
                  </a:lnTo>
                  <a:cubicBezTo>
                    <a:pt x="17789" y="36509"/>
                    <a:pt x="17785" y="36497"/>
                    <a:pt x="17781" y="36484"/>
                  </a:cubicBezTo>
                  <a:close/>
                  <a:moveTo>
                    <a:pt x="17796" y="36527"/>
                  </a:moveTo>
                  <a:cubicBezTo>
                    <a:pt x="17809" y="36560"/>
                    <a:pt x="17817" y="36584"/>
                    <a:pt x="17817" y="36584"/>
                  </a:cubicBezTo>
                  <a:cubicBezTo>
                    <a:pt x="17816" y="36584"/>
                    <a:pt x="17810" y="36567"/>
                    <a:pt x="17796" y="36527"/>
                  </a:cubicBezTo>
                  <a:close/>
                  <a:moveTo>
                    <a:pt x="17985" y="37409"/>
                  </a:moveTo>
                  <a:cubicBezTo>
                    <a:pt x="17985" y="37411"/>
                    <a:pt x="17985" y="37413"/>
                    <a:pt x="17985" y="37414"/>
                  </a:cubicBezTo>
                  <a:cubicBezTo>
                    <a:pt x="17985" y="37413"/>
                    <a:pt x="17985" y="37411"/>
                    <a:pt x="17985" y="37409"/>
                  </a:cubicBezTo>
                  <a:close/>
                  <a:moveTo>
                    <a:pt x="9734" y="1"/>
                  </a:moveTo>
                  <a:cubicBezTo>
                    <a:pt x="9543" y="1"/>
                    <a:pt x="9367" y="52"/>
                    <a:pt x="9231" y="170"/>
                  </a:cubicBezTo>
                  <a:lnTo>
                    <a:pt x="9231" y="173"/>
                  </a:lnTo>
                  <a:cubicBezTo>
                    <a:pt x="8296" y="981"/>
                    <a:pt x="7563" y="2042"/>
                    <a:pt x="6908" y="3084"/>
                  </a:cubicBezTo>
                  <a:cubicBezTo>
                    <a:pt x="6018" y="4499"/>
                    <a:pt x="5258" y="5999"/>
                    <a:pt x="4569" y="7521"/>
                  </a:cubicBezTo>
                  <a:cubicBezTo>
                    <a:pt x="2968" y="11066"/>
                    <a:pt x="1706" y="14822"/>
                    <a:pt x="986" y="18648"/>
                  </a:cubicBezTo>
                  <a:cubicBezTo>
                    <a:pt x="401" y="21749"/>
                    <a:pt x="0" y="25390"/>
                    <a:pt x="1411" y="28336"/>
                  </a:cubicBezTo>
                  <a:cubicBezTo>
                    <a:pt x="2074" y="29719"/>
                    <a:pt x="3230" y="30775"/>
                    <a:pt x="4652" y="31339"/>
                  </a:cubicBezTo>
                  <a:cubicBezTo>
                    <a:pt x="5448" y="31655"/>
                    <a:pt x="6286" y="31781"/>
                    <a:pt x="7129" y="31781"/>
                  </a:cubicBezTo>
                  <a:cubicBezTo>
                    <a:pt x="7534" y="31781"/>
                    <a:pt x="7940" y="31752"/>
                    <a:pt x="8343" y="31701"/>
                  </a:cubicBezTo>
                  <a:lnTo>
                    <a:pt x="8343" y="31701"/>
                  </a:lnTo>
                  <a:cubicBezTo>
                    <a:pt x="8977" y="32515"/>
                    <a:pt x="9817" y="33157"/>
                    <a:pt x="10776" y="33606"/>
                  </a:cubicBezTo>
                  <a:cubicBezTo>
                    <a:pt x="12086" y="34221"/>
                    <a:pt x="13477" y="34524"/>
                    <a:pt x="14870" y="34884"/>
                  </a:cubicBezTo>
                  <a:cubicBezTo>
                    <a:pt x="15477" y="35042"/>
                    <a:pt x="16061" y="35238"/>
                    <a:pt x="16650" y="35451"/>
                  </a:cubicBezTo>
                  <a:lnTo>
                    <a:pt x="16650" y="35451"/>
                  </a:lnTo>
                  <a:cubicBezTo>
                    <a:pt x="16700" y="35476"/>
                    <a:pt x="16752" y="35500"/>
                    <a:pt x="16803" y="35526"/>
                  </a:cubicBezTo>
                  <a:cubicBezTo>
                    <a:pt x="16925" y="35588"/>
                    <a:pt x="17039" y="35663"/>
                    <a:pt x="17158" y="35729"/>
                  </a:cubicBezTo>
                  <a:lnTo>
                    <a:pt x="17158" y="35729"/>
                  </a:lnTo>
                  <a:cubicBezTo>
                    <a:pt x="17208" y="35769"/>
                    <a:pt x="17259" y="35806"/>
                    <a:pt x="17308" y="35846"/>
                  </a:cubicBezTo>
                  <a:cubicBezTo>
                    <a:pt x="17345" y="35876"/>
                    <a:pt x="17387" y="35928"/>
                    <a:pt x="17430" y="35955"/>
                  </a:cubicBezTo>
                  <a:lnTo>
                    <a:pt x="17430" y="35955"/>
                  </a:lnTo>
                  <a:cubicBezTo>
                    <a:pt x="17473" y="36007"/>
                    <a:pt x="17517" y="36058"/>
                    <a:pt x="17560" y="36109"/>
                  </a:cubicBezTo>
                  <a:cubicBezTo>
                    <a:pt x="17563" y="36112"/>
                    <a:pt x="17566" y="36116"/>
                    <a:pt x="17569" y="36119"/>
                  </a:cubicBezTo>
                  <a:lnTo>
                    <a:pt x="17569" y="36119"/>
                  </a:lnTo>
                  <a:cubicBezTo>
                    <a:pt x="17565" y="36111"/>
                    <a:pt x="17562" y="36103"/>
                    <a:pt x="17559" y="36095"/>
                  </a:cubicBezTo>
                  <a:lnTo>
                    <a:pt x="17559" y="36095"/>
                  </a:lnTo>
                  <a:cubicBezTo>
                    <a:pt x="17562" y="36103"/>
                    <a:pt x="17566" y="36112"/>
                    <a:pt x="17569" y="36120"/>
                  </a:cubicBezTo>
                  <a:lnTo>
                    <a:pt x="17569" y="36120"/>
                  </a:lnTo>
                  <a:cubicBezTo>
                    <a:pt x="17569" y="36120"/>
                    <a:pt x="17569" y="36119"/>
                    <a:pt x="17569" y="36119"/>
                  </a:cubicBezTo>
                  <a:lnTo>
                    <a:pt x="17569" y="36119"/>
                  </a:lnTo>
                  <a:cubicBezTo>
                    <a:pt x="17604" y="36204"/>
                    <a:pt x="17623" y="36235"/>
                    <a:pt x="17628" y="36235"/>
                  </a:cubicBezTo>
                  <a:cubicBezTo>
                    <a:pt x="17629" y="36235"/>
                    <a:pt x="17630" y="36234"/>
                    <a:pt x="17630" y="36232"/>
                  </a:cubicBezTo>
                  <a:lnTo>
                    <a:pt x="17630" y="36232"/>
                  </a:lnTo>
                  <a:cubicBezTo>
                    <a:pt x="17675" y="36308"/>
                    <a:pt x="17727" y="36383"/>
                    <a:pt x="17765" y="36459"/>
                  </a:cubicBezTo>
                  <a:cubicBezTo>
                    <a:pt x="17777" y="36483"/>
                    <a:pt x="17787" y="36507"/>
                    <a:pt x="17796" y="36527"/>
                  </a:cubicBezTo>
                  <a:lnTo>
                    <a:pt x="17796" y="36527"/>
                  </a:lnTo>
                  <a:cubicBezTo>
                    <a:pt x="17815" y="36584"/>
                    <a:pt x="17835" y="36640"/>
                    <a:pt x="17851" y="36697"/>
                  </a:cubicBezTo>
                  <a:cubicBezTo>
                    <a:pt x="17896" y="36849"/>
                    <a:pt x="17931" y="37004"/>
                    <a:pt x="17955" y="37162"/>
                  </a:cubicBezTo>
                  <a:cubicBezTo>
                    <a:pt x="17965" y="37227"/>
                    <a:pt x="17973" y="37294"/>
                    <a:pt x="17980" y="37360"/>
                  </a:cubicBezTo>
                  <a:lnTo>
                    <a:pt x="17980" y="37360"/>
                  </a:lnTo>
                  <a:cubicBezTo>
                    <a:pt x="17978" y="37345"/>
                    <a:pt x="17977" y="37339"/>
                    <a:pt x="17977" y="37339"/>
                  </a:cubicBezTo>
                  <a:lnTo>
                    <a:pt x="17977" y="37339"/>
                  </a:lnTo>
                  <a:cubicBezTo>
                    <a:pt x="17975" y="37339"/>
                    <a:pt x="17986" y="37489"/>
                    <a:pt x="17988" y="37531"/>
                  </a:cubicBezTo>
                  <a:cubicBezTo>
                    <a:pt x="17992" y="37739"/>
                    <a:pt x="17985" y="37945"/>
                    <a:pt x="17968" y="38152"/>
                  </a:cubicBezTo>
                  <a:cubicBezTo>
                    <a:pt x="17926" y="38613"/>
                    <a:pt x="17849" y="39068"/>
                    <a:pt x="17738" y="39517"/>
                  </a:cubicBezTo>
                  <a:cubicBezTo>
                    <a:pt x="17100" y="42140"/>
                    <a:pt x="15452" y="44289"/>
                    <a:pt x="14164" y="46616"/>
                  </a:cubicBezTo>
                  <a:cubicBezTo>
                    <a:pt x="12796" y="49087"/>
                    <a:pt x="11733" y="51966"/>
                    <a:pt x="13044" y="54692"/>
                  </a:cubicBezTo>
                  <a:cubicBezTo>
                    <a:pt x="13768" y="56195"/>
                    <a:pt x="15054" y="57465"/>
                    <a:pt x="16581" y="58131"/>
                  </a:cubicBezTo>
                  <a:cubicBezTo>
                    <a:pt x="17907" y="58709"/>
                    <a:pt x="19330" y="58799"/>
                    <a:pt x="20752" y="58927"/>
                  </a:cubicBezTo>
                  <a:cubicBezTo>
                    <a:pt x="21083" y="58957"/>
                    <a:pt x="21414" y="58992"/>
                    <a:pt x="21743" y="59042"/>
                  </a:cubicBezTo>
                  <a:cubicBezTo>
                    <a:pt x="22019" y="59083"/>
                    <a:pt x="22345" y="59149"/>
                    <a:pt x="22477" y="59189"/>
                  </a:cubicBezTo>
                  <a:cubicBezTo>
                    <a:pt x="22634" y="59235"/>
                    <a:pt x="22787" y="59288"/>
                    <a:pt x="22941" y="59344"/>
                  </a:cubicBezTo>
                  <a:cubicBezTo>
                    <a:pt x="22960" y="59350"/>
                    <a:pt x="23053" y="59392"/>
                    <a:pt x="23056" y="59392"/>
                  </a:cubicBezTo>
                  <a:cubicBezTo>
                    <a:pt x="23056" y="59392"/>
                    <a:pt x="23056" y="59392"/>
                    <a:pt x="23056" y="59392"/>
                  </a:cubicBezTo>
                  <a:lnTo>
                    <a:pt x="23056" y="59392"/>
                  </a:lnTo>
                  <a:cubicBezTo>
                    <a:pt x="23108" y="59417"/>
                    <a:pt x="23159" y="59443"/>
                    <a:pt x="23209" y="59471"/>
                  </a:cubicBezTo>
                  <a:cubicBezTo>
                    <a:pt x="23396" y="59570"/>
                    <a:pt x="23589" y="59687"/>
                    <a:pt x="23771" y="59864"/>
                  </a:cubicBezTo>
                  <a:cubicBezTo>
                    <a:pt x="24085" y="60168"/>
                    <a:pt x="24534" y="60464"/>
                    <a:pt x="24991" y="60464"/>
                  </a:cubicBezTo>
                  <a:cubicBezTo>
                    <a:pt x="25105" y="60464"/>
                    <a:pt x="25219" y="60445"/>
                    <a:pt x="25332" y="60404"/>
                  </a:cubicBezTo>
                  <a:cubicBezTo>
                    <a:pt x="25831" y="60222"/>
                    <a:pt x="25805" y="59609"/>
                    <a:pt x="25462" y="59276"/>
                  </a:cubicBezTo>
                  <a:cubicBezTo>
                    <a:pt x="24319" y="58168"/>
                    <a:pt x="22955" y="57554"/>
                    <a:pt x="21386" y="57310"/>
                  </a:cubicBezTo>
                  <a:cubicBezTo>
                    <a:pt x="20177" y="57120"/>
                    <a:pt x="18802" y="57152"/>
                    <a:pt x="17685" y="56867"/>
                  </a:cubicBezTo>
                  <a:cubicBezTo>
                    <a:pt x="17163" y="56735"/>
                    <a:pt x="16720" y="56542"/>
                    <a:pt x="16335" y="56232"/>
                  </a:cubicBezTo>
                  <a:cubicBezTo>
                    <a:pt x="15864" y="55850"/>
                    <a:pt x="15431" y="55292"/>
                    <a:pt x="15132" y="54724"/>
                  </a:cubicBezTo>
                  <a:cubicBezTo>
                    <a:pt x="14560" y="53634"/>
                    <a:pt x="14539" y="52407"/>
                    <a:pt x="14801" y="51227"/>
                  </a:cubicBezTo>
                  <a:cubicBezTo>
                    <a:pt x="15392" y="48554"/>
                    <a:pt x="17202" y="46265"/>
                    <a:pt x="18517" y="43918"/>
                  </a:cubicBezTo>
                  <a:cubicBezTo>
                    <a:pt x="19477" y="42204"/>
                    <a:pt x="20305" y="40076"/>
                    <a:pt x="20188" y="38069"/>
                  </a:cubicBezTo>
                  <a:cubicBezTo>
                    <a:pt x="20097" y="36493"/>
                    <a:pt x="19294" y="35274"/>
                    <a:pt x="17977" y="34429"/>
                  </a:cubicBezTo>
                  <a:cubicBezTo>
                    <a:pt x="16899" y="33737"/>
                    <a:pt x="15619" y="33424"/>
                    <a:pt x="14391" y="33120"/>
                  </a:cubicBezTo>
                  <a:cubicBezTo>
                    <a:pt x="13766" y="32965"/>
                    <a:pt x="13142" y="32815"/>
                    <a:pt x="12528" y="32623"/>
                  </a:cubicBezTo>
                  <a:cubicBezTo>
                    <a:pt x="12220" y="32528"/>
                    <a:pt x="11915" y="32422"/>
                    <a:pt x="11616" y="32301"/>
                  </a:cubicBezTo>
                  <a:cubicBezTo>
                    <a:pt x="11582" y="32287"/>
                    <a:pt x="11538" y="32274"/>
                    <a:pt x="11497" y="32258"/>
                  </a:cubicBezTo>
                  <a:lnTo>
                    <a:pt x="11497" y="32258"/>
                  </a:lnTo>
                  <a:cubicBezTo>
                    <a:pt x="11475" y="32243"/>
                    <a:pt x="11451" y="32229"/>
                    <a:pt x="11429" y="32218"/>
                  </a:cubicBezTo>
                  <a:cubicBezTo>
                    <a:pt x="11285" y="32144"/>
                    <a:pt x="11140" y="32072"/>
                    <a:pt x="11001" y="31991"/>
                  </a:cubicBezTo>
                  <a:cubicBezTo>
                    <a:pt x="10944" y="31958"/>
                    <a:pt x="10888" y="31922"/>
                    <a:pt x="10831" y="31890"/>
                  </a:cubicBezTo>
                  <a:lnTo>
                    <a:pt x="10831" y="31890"/>
                  </a:lnTo>
                  <a:cubicBezTo>
                    <a:pt x="10713" y="31800"/>
                    <a:pt x="10593" y="31716"/>
                    <a:pt x="10480" y="31620"/>
                  </a:cubicBezTo>
                  <a:cubicBezTo>
                    <a:pt x="10448" y="31593"/>
                    <a:pt x="10416" y="31564"/>
                    <a:pt x="10384" y="31535"/>
                  </a:cubicBezTo>
                  <a:lnTo>
                    <a:pt x="10384" y="31535"/>
                  </a:lnTo>
                  <a:cubicBezTo>
                    <a:pt x="10399" y="31550"/>
                    <a:pt x="10405" y="31557"/>
                    <a:pt x="10404" y="31557"/>
                  </a:cubicBezTo>
                  <a:cubicBezTo>
                    <a:pt x="10401" y="31557"/>
                    <a:pt x="10378" y="31537"/>
                    <a:pt x="10337" y="31493"/>
                  </a:cubicBezTo>
                  <a:lnTo>
                    <a:pt x="10337" y="31493"/>
                  </a:lnTo>
                  <a:cubicBezTo>
                    <a:pt x="10353" y="31507"/>
                    <a:pt x="10368" y="31521"/>
                    <a:pt x="10384" y="31535"/>
                  </a:cubicBezTo>
                  <a:lnTo>
                    <a:pt x="10384" y="31535"/>
                  </a:lnTo>
                  <a:cubicBezTo>
                    <a:pt x="10372" y="31524"/>
                    <a:pt x="10356" y="31508"/>
                    <a:pt x="10333" y="31489"/>
                  </a:cubicBezTo>
                  <a:lnTo>
                    <a:pt x="10333" y="31489"/>
                  </a:lnTo>
                  <a:cubicBezTo>
                    <a:pt x="10335" y="31490"/>
                    <a:pt x="10336" y="31491"/>
                    <a:pt x="10337" y="31493"/>
                  </a:cubicBezTo>
                  <a:lnTo>
                    <a:pt x="10337" y="31493"/>
                  </a:lnTo>
                  <a:cubicBezTo>
                    <a:pt x="10324" y="31482"/>
                    <a:pt x="10312" y="31471"/>
                    <a:pt x="10300" y="31460"/>
                  </a:cubicBezTo>
                  <a:lnTo>
                    <a:pt x="10300" y="31460"/>
                  </a:lnTo>
                  <a:cubicBezTo>
                    <a:pt x="10312" y="31471"/>
                    <a:pt x="10323" y="31480"/>
                    <a:pt x="10333" y="31489"/>
                  </a:cubicBezTo>
                  <a:lnTo>
                    <a:pt x="10333" y="31489"/>
                  </a:lnTo>
                  <a:cubicBezTo>
                    <a:pt x="10329" y="31485"/>
                    <a:pt x="10325" y="31480"/>
                    <a:pt x="10320" y="31475"/>
                  </a:cubicBezTo>
                  <a:cubicBezTo>
                    <a:pt x="10275" y="31425"/>
                    <a:pt x="10232" y="31374"/>
                    <a:pt x="10190" y="31324"/>
                  </a:cubicBezTo>
                  <a:lnTo>
                    <a:pt x="10190" y="31324"/>
                  </a:lnTo>
                  <a:cubicBezTo>
                    <a:pt x="10339" y="31271"/>
                    <a:pt x="10485" y="31210"/>
                    <a:pt x="10629" y="31144"/>
                  </a:cubicBezTo>
                  <a:cubicBezTo>
                    <a:pt x="11084" y="30932"/>
                    <a:pt x="11526" y="30690"/>
                    <a:pt x="11948" y="30417"/>
                  </a:cubicBezTo>
                  <a:cubicBezTo>
                    <a:pt x="12907" y="29809"/>
                    <a:pt x="13797" y="29083"/>
                    <a:pt x="14600" y="28281"/>
                  </a:cubicBezTo>
                  <a:cubicBezTo>
                    <a:pt x="15988" y="26898"/>
                    <a:pt x="17752" y="24786"/>
                    <a:pt x="17218" y="22656"/>
                  </a:cubicBezTo>
                  <a:cubicBezTo>
                    <a:pt x="16773" y="20878"/>
                    <a:pt x="15040" y="19461"/>
                    <a:pt x="13254" y="19461"/>
                  </a:cubicBezTo>
                  <a:cubicBezTo>
                    <a:pt x="12761" y="19461"/>
                    <a:pt x="12264" y="19568"/>
                    <a:pt x="11788" y="19806"/>
                  </a:cubicBezTo>
                  <a:cubicBezTo>
                    <a:pt x="9881" y="20762"/>
                    <a:pt x="8485" y="22808"/>
                    <a:pt x="7660" y="24724"/>
                  </a:cubicBezTo>
                  <a:cubicBezTo>
                    <a:pt x="6966" y="26337"/>
                    <a:pt x="6845" y="28259"/>
                    <a:pt x="7404" y="29942"/>
                  </a:cubicBezTo>
                  <a:lnTo>
                    <a:pt x="7404" y="29942"/>
                  </a:lnTo>
                  <a:cubicBezTo>
                    <a:pt x="7265" y="29960"/>
                    <a:pt x="7126" y="29976"/>
                    <a:pt x="6988" y="29987"/>
                  </a:cubicBezTo>
                  <a:cubicBezTo>
                    <a:pt x="6817" y="30002"/>
                    <a:pt x="6646" y="30011"/>
                    <a:pt x="6475" y="30016"/>
                  </a:cubicBezTo>
                  <a:cubicBezTo>
                    <a:pt x="6454" y="30017"/>
                    <a:pt x="6432" y="30017"/>
                    <a:pt x="6411" y="30017"/>
                  </a:cubicBezTo>
                  <a:cubicBezTo>
                    <a:pt x="6373" y="30017"/>
                    <a:pt x="6336" y="30016"/>
                    <a:pt x="6298" y="30016"/>
                  </a:cubicBezTo>
                  <a:cubicBezTo>
                    <a:pt x="6263" y="30016"/>
                    <a:pt x="6229" y="30017"/>
                    <a:pt x="6194" y="30018"/>
                  </a:cubicBezTo>
                  <a:cubicBezTo>
                    <a:pt x="6185" y="30018"/>
                    <a:pt x="6178" y="30018"/>
                    <a:pt x="6172" y="30019"/>
                  </a:cubicBezTo>
                  <a:lnTo>
                    <a:pt x="6172" y="30019"/>
                  </a:lnTo>
                  <a:cubicBezTo>
                    <a:pt x="6159" y="30018"/>
                    <a:pt x="6143" y="30016"/>
                    <a:pt x="6124" y="30015"/>
                  </a:cubicBezTo>
                  <a:cubicBezTo>
                    <a:pt x="5962" y="30000"/>
                    <a:pt x="5801" y="29986"/>
                    <a:pt x="5641" y="29962"/>
                  </a:cubicBezTo>
                  <a:cubicBezTo>
                    <a:pt x="5569" y="29952"/>
                    <a:pt x="5497" y="29938"/>
                    <a:pt x="5425" y="29927"/>
                  </a:cubicBezTo>
                  <a:cubicBezTo>
                    <a:pt x="5404" y="29922"/>
                    <a:pt x="5383" y="29917"/>
                    <a:pt x="5361" y="29912"/>
                  </a:cubicBezTo>
                  <a:lnTo>
                    <a:pt x="5361" y="29912"/>
                  </a:lnTo>
                  <a:cubicBezTo>
                    <a:pt x="5235" y="29864"/>
                    <a:pt x="5095" y="29839"/>
                    <a:pt x="4967" y="29793"/>
                  </a:cubicBezTo>
                  <a:cubicBezTo>
                    <a:pt x="4912" y="29773"/>
                    <a:pt x="4859" y="29746"/>
                    <a:pt x="4805" y="29728"/>
                  </a:cubicBezTo>
                  <a:lnTo>
                    <a:pt x="4805" y="29728"/>
                  </a:lnTo>
                  <a:cubicBezTo>
                    <a:pt x="4801" y="29726"/>
                    <a:pt x="4796" y="29723"/>
                    <a:pt x="4791" y="29721"/>
                  </a:cubicBezTo>
                  <a:cubicBezTo>
                    <a:pt x="4681" y="29662"/>
                    <a:pt x="4573" y="29589"/>
                    <a:pt x="4462" y="29533"/>
                  </a:cubicBezTo>
                  <a:lnTo>
                    <a:pt x="4462" y="29533"/>
                  </a:lnTo>
                  <a:cubicBezTo>
                    <a:pt x="4409" y="29493"/>
                    <a:pt x="4355" y="29453"/>
                    <a:pt x="4304" y="29411"/>
                  </a:cubicBezTo>
                  <a:cubicBezTo>
                    <a:pt x="4255" y="29371"/>
                    <a:pt x="4209" y="29330"/>
                    <a:pt x="4161" y="29290"/>
                  </a:cubicBezTo>
                  <a:lnTo>
                    <a:pt x="4161" y="29290"/>
                  </a:lnTo>
                  <a:cubicBezTo>
                    <a:pt x="4074" y="29187"/>
                    <a:pt x="3976" y="29092"/>
                    <a:pt x="3890" y="28986"/>
                  </a:cubicBezTo>
                  <a:cubicBezTo>
                    <a:pt x="3852" y="28938"/>
                    <a:pt x="3816" y="28888"/>
                    <a:pt x="3776" y="28840"/>
                  </a:cubicBezTo>
                  <a:lnTo>
                    <a:pt x="3776" y="28840"/>
                  </a:lnTo>
                  <a:cubicBezTo>
                    <a:pt x="3704" y="28714"/>
                    <a:pt x="3621" y="28596"/>
                    <a:pt x="3552" y="28468"/>
                  </a:cubicBezTo>
                  <a:cubicBezTo>
                    <a:pt x="3483" y="28342"/>
                    <a:pt x="3417" y="28214"/>
                    <a:pt x="3358" y="28082"/>
                  </a:cubicBezTo>
                  <a:cubicBezTo>
                    <a:pt x="3330" y="28019"/>
                    <a:pt x="3304" y="27955"/>
                    <a:pt x="3277" y="27893"/>
                  </a:cubicBezTo>
                  <a:cubicBezTo>
                    <a:pt x="3275" y="27890"/>
                    <a:pt x="3274" y="27887"/>
                    <a:pt x="3272" y="27884"/>
                  </a:cubicBezTo>
                  <a:lnTo>
                    <a:pt x="3272" y="27884"/>
                  </a:lnTo>
                  <a:cubicBezTo>
                    <a:pt x="3263" y="27860"/>
                    <a:pt x="3255" y="27837"/>
                    <a:pt x="3246" y="27813"/>
                  </a:cubicBezTo>
                  <a:cubicBezTo>
                    <a:pt x="3031" y="27192"/>
                    <a:pt x="2881" y="26553"/>
                    <a:pt x="2798" y="25901"/>
                  </a:cubicBezTo>
                  <a:cubicBezTo>
                    <a:pt x="2774" y="25728"/>
                    <a:pt x="2756" y="25556"/>
                    <a:pt x="2738" y="25382"/>
                  </a:cubicBezTo>
                  <a:cubicBezTo>
                    <a:pt x="2736" y="25356"/>
                    <a:pt x="2734" y="25339"/>
                    <a:pt x="2733" y="25326"/>
                  </a:cubicBezTo>
                  <a:lnTo>
                    <a:pt x="2733" y="25326"/>
                  </a:lnTo>
                  <a:cubicBezTo>
                    <a:pt x="2733" y="25320"/>
                    <a:pt x="2732" y="25299"/>
                    <a:pt x="2729" y="25246"/>
                  </a:cubicBezTo>
                  <a:cubicBezTo>
                    <a:pt x="2722" y="25149"/>
                    <a:pt x="2716" y="25053"/>
                    <a:pt x="2713" y="24955"/>
                  </a:cubicBezTo>
                  <a:cubicBezTo>
                    <a:pt x="2694" y="24567"/>
                    <a:pt x="2690" y="24179"/>
                    <a:pt x="2698" y="23791"/>
                  </a:cubicBezTo>
                  <a:cubicBezTo>
                    <a:pt x="2719" y="22957"/>
                    <a:pt x="2783" y="22126"/>
                    <a:pt x="2890" y="21299"/>
                  </a:cubicBezTo>
                  <a:cubicBezTo>
                    <a:pt x="3357" y="17632"/>
                    <a:pt x="4406" y="14162"/>
                    <a:pt x="5766" y="10761"/>
                  </a:cubicBezTo>
                  <a:cubicBezTo>
                    <a:pt x="6900" y="7918"/>
                    <a:pt x="8229" y="4980"/>
                    <a:pt x="10153" y="2571"/>
                  </a:cubicBezTo>
                  <a:cubicBezTo>
                    <a:pt x="10192" y="2521"/>
                    <a:pt x="10232" y="2472"/>
                    <a:pt x="10272" y="2422"/>
                  </a:cubicBezTo>
                  <a:cubicBezTo>
                    <a:pt x="10293" y="2397"/>
                    <a:pt x="10316" y="2371"/>
                    <a:pt x="10337" y="2345"/>
                  </a:cubicBezTo>
                  <a:lnTo>
                    <a:pt x="10337" y="2345"/>
                  </a:lnTo>
                  <a:cubicBezTo>
                    <a:pt x="10410" y="2262"/>
                    <a:pt x="10484" y="2180"/>
                    <a:pt x="10560" y="2099"/>
                  </a:cubicBezTo>
                  <a:cubicBezTo>
                    <a:pt x="10715" y="1935"/>
                    <a:pt x="10876" y="1778"/>
                    <a:pt x="11047" y="1630"/>
                  </a:cubicBezTo>
                  <a:cubicBezTo>
                    <a:pt x="11750" y="1024"/>
                    <a:pt x="10588" y="1"/>
                    <a:pt x="973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5" name="Google Shape;1165;p29"/>
            <p:cNvSpPr/>
            <p:nvPr/>
          </p:nvSpPr>
          <p:spPr>
            <a:xfrm rot="-2225305">
              <a:off x="8513182" y="3745809"/>
              <a:ext cx="435765" cy="1423073"/>
            </a:xfrm>
            <a:custGeom>
              <a:avLst/>
              <a:gdLst/>
              <a:ahLst/>
              <a:cxnLst/>
              <a:rect l="l" t="t" r="r" b="b"/>
              <a:pathLst>
                <a:path w="15040" h="49116" extrusionOk="0">
                  <a:moveTo>
                    <a:pt x="2622" y="0"/>
                  </a:moveTo>
                  <a:cubicBezTo>
                    <a:pt x="2279" y="0"/>
                    <a:pt x="1966" y="93"/>
                    <a:pt x="1911" y="396"/>
                  </a:cubicBezTo>
                  <a:lnTo>
                    <a:pt x="1909" y="396"/>
                  </a:lnTo>
                  <a:cubicBezTo>
                    <a:pt x="1170" y="4445"/>
                    <a:pt x="0" y="8600"/>
                    <a:pt x="387" y="12750"/>
                  </a:cubicBezTo>
                  <a:cubicBezTo>
                    <a:pt x="561" y="14618"/>
                    <a:pt x="1107" y="16551"/>
                    <a:pt x="2154" y="18121"/>
                  </a:cubicBezTo>
                  <a:cubicBezTo>
                    <a:pt x="2937" y="19295"/>
                    <a:pt x="4098" y="20091"/>
                    <a:pt x="5333" y="20727"/>
                  </a:cubicBezTo>
                  <a:cubicBezTo>
                    <a:pt x="5897" y="21017"/>
                    <a:pt x="6464" y="21298"/>
                    <a:pt x="7006" y="21629"/>
                  </a:cubicBezTo>
                  <a:cubicBezTo>
                    <a:pt x="7157" y="21722"/>
                    <a:pt x="7306" y="21818"/>
                    <a:pt x="7453" y="21917"/>
                  </a:cubicBezTo>
                  <a:cubicBezTo>
                    <a:pt x="7485" y="21938"/>
                    <a:pt x="7517" y="21961"/>
                    <a:pt x="7548" y="21983"/>
                  </a:cubicBezTo>
                  <a:lnTo>
                    <a:pt x="7548" y="21983"/>
                  </a:lnTo>
                  <a:cubicBezTo>
                    <a:pt x="7581" y="22006"/>
                    <a:pt x="7646" y="22053"/>
                    <a:pt x="7673" y="22075"/>
                  </a:cubicBezTo>
                  <a:cubicBezTo>
                    <a:pt x="8022" y="22350"/>
                    <a:pt x="8354" y="22636"/>
                    <a:pt x="8675" y="22942"/>
                  </a:cubicBezTo>
                  <a:cubicBezTo>
                    <a:pt x="9261" y="23505"/>
                    <a:pt x="9958" y="24216"/>
                    <a:pt x="10290" y="24815"/>
                  </a:cubicBezTo>
                  <a:cubicBezTo>
                    <a:pt x="10641" y="25447"/>
                    <a:pt x="10772" y="25871"/>
                    <a:pt x="10764" y="26580"/>
                  </a:cubicBezTo>
                  <a:cubicBezTo>
                    <a:pt x="10758" y="27147"/>
                    <a:pt x="10613" y="27661"/>
                    <a:pt x="10386" y="28272"/>
                  </a:cubicBezTo>
                  <a:cubicBezTo>
                    <a:pt x="10124" y="28975"/>
                    <a:pt x="9796" y="29652"/>
                    <a:pt x="9488" y="30336"/>
                  </a:cubicBezTo>
                  <a:cubicBezTo>
                    <a:pt x="8680" y="32128"/>
                    <a:pt x="8081" y="33925"/>
                    <a:pt x="7886" y="35895"/>
                  </a:cubicBezTo>
                  <a:cubicBezTo>
                    <a:pt x="7421" y="40569"/>
                    <a:pt x="9649" y="44705"/>
                    <a:pt x="12362" y="48335"/>
                  </a:cubicBezTo>
                  <a:cubicBezTo>
                    <a:pt x="12712" y="48804"/>
                    <a:pt x="13393" y="49116"/>
                    <a:pt x="13996" y="49116"/>
                  </a:cubicBezTo>
                  <a:cubicBezTo>
                    <a:pt x="14077" y="49116"/>
                    <a:pt x="14156" y="49110"/>
                    <a:pt x="14233" y="49099"/>
                  </a:cubicBezTo>
                  <a:cubicBezTo>
                    <a:pt x="14838" y="49007"/>
                    <a:pt x="15039" y="48506"/>
                    <a:pt x="14674" y="48017"/>
                  </a:cubicBezTo>
                  <a:cubicBezTo>
                    <a:pt x="12375" y="44940"/>
                    <a:pt x="10450" y="41528"/>
                    <a:pt x="10539" y="37574"/>
                  </a:cubicBezTo>
                  <a:cubicBezTo>
                    <a:pt x="10582" y="35627"/>
                    <a:pt x="11092" y="33807"/>
                    <a:pt x="11860" y="32032"/>
                  </a:cubicBezTo>
                  <a:cubicBezTo>
                    <a:pt x="12415" y="30756"/>
                    <a:pt x="13130" y="29495"/>
                    <a:pt x="13381" y="28113"/>
                  </a:cubicBezTo>
                  <a:cubicBezTo>
                    <a:pt x="13662" y="26562"/>
                    <a:pt x="13156" y="25164"/>
                    <a:pt x="12210" y="23930"/>
                  </a:cubicBezTo>
                  <a:cubicBezTo>
                    <a:pt x="11103" y="22484"/>
                    <a:pt x="9622" y="21198"/>
                    <a:pt x="8047" y="20286"/>
                  </a:cubicBezTo>
                  <a:cubicBezTo>
                    <a:pt x="7510" y="19976"/>
                    <a:pt x="6951" y="19707"/>
                    <a:pt x="6403" y="19418"/>
                  </a:cubicBezTo>
                  <a:cubicBezTo>
                    <a:pt x="6175" y="19298"/>
                    <a:pt x="5948" y="19174"/>
                    <a:pt x="5729" y="19040"/>
                  </a:cubicBezTo>
                  <a:cubicBezTo>
                    <a:pt x="5620" y="18972"/>
                    <a:pt x="5515" y="18900"/>
                    <a:pt x="5408" y="18830"/>
                  </a:cubicBezTo>
                  <a:lnTo>
                    <a:pt x="5408" y="18830"/>
                  </a:lnTo>
                  <a:cubicBezTo>
                    <a:pt x="5469" y="18869"/>
                    <a:pt x="5496" y="18885"/>
                    <a:pt x="5499" y="18885"/>
                  </a:cubicBezTo>
                  <a:cubicBezTo>
                    <a:pt x="5510" y="18885"/>
                    <a:pt x="5241" y="18695"/>
                    <a:pt x="5178" y="18640"/>
                  </a:cubicBezTo>
                  <a:cubicBezTo>
                    <a:pt x="5143" y="18610"/>
                    <a:pt x="5024" y="18496"/>
                    <a:pt x="4968" y="18445"/>
                  </a:cubicBezTo>
                  <a:lnTo>
                    <a:pt x="4968" y="18445"/>
                  </a:lnTo>
                  <a:cubicBezTo>
                    <a:pt x="4920" y="18388"/>
                    <a:pt x="4796" y="18249"/>
                    <a:pt x="4763" y="18207"/>
                  </a:cubicBezTo>
                  <a:cubicBezTo>
                    <a:pt x="4657" y="18078"/>
                    <a:pt x="4558" y="17942"/>
                    <a:pt x="4465" y="17803"/>
                  </a:cubicBezTo>
                  <a:cubicBezTo>
                    <a:pt x="4323" y="17589"/>
                    <a:pt x="4379" y="17678"/>
                    <a:pt x="4247" y="17421"/>
                  </a:cubicBezTo>
                  <a:cubicBezTo>
                    <a:pt x="3831" y="16626"/>
                    <a:pt x="3531" y="15749"/>
                    <a:pt x="3333" y="14875"/>
                  </a:cubicBezTo>
                  <a:cubicBezTo>
                    <a:pt x="2838" y="12678"/>
                    <a:pt x="3021" y="10352"/>
                    <a:pt x="3328" y="8143"/>
                  </a:cubicBezTo>
                  <a:cubicBezTo>
                    <a:pt x="3640" y="5903"/>
                    <a:pt x="4151" y="3699"/>
                    <a:pt x="4556" y="1476"/>
                  </a:cubicBezTo>
                  <a:cubicBezTo>
                    <a:pt x="4673" y="841"/>
                    <a:pt x="4080" y="390"/>
                    <a:pt x="3545" y="171"/>
                  </a:cubicBezTo>
                  <a:cubicBezTo>
                    <a:pt x="3375" y="102"/>
                    <a:pt x="2981" y="0"/>
                    <a:pt x="2622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6" name="Google Shape;1166;p29"/>
            <p:cNvSpPr/>
            <p:nvPr/>
          </p:nvSpPr>
          <p:spPr>
            <a:xfrm>
              <a:off x="8054827" y="-79728"/>
              <a:ext cx="1054835" cy="1431162"/>
            </a:xfrm>
            <a:custGeom>
              <a:avLst/>
              <a:gdLst/>
              <a:ahLst/>
              <a:cxnLst/>
              <a:rect l="l" t="t" r="r" b="b"/>
              <a:pathLst>
                <a:path w="36405" h="49393" extrusionOk="0">
                  <a:moveTo>
                    <a:pt x="14570" y="18820"/>
                  </a:moveTo>
                  <a:cubicBezTo>
                    <a:pt x="14571" y="18820"/>
                    <a:pt x="14584" y="18822"/>
                    <a:pt x="14618" y="18826"/>
                  </a:cubicBezTo>
                  <a:lnTo>
                    <a:pt x="14618" y="18826"/>
                  </a:lnTo>
                  <a:cubicBezTo>
                    <a:pt x="14592" y="18823"/>
                    <a:pt x="14569" y="18820"/>
                    <a:pt x="14570" y="18820"/>
                  </a:cubicBezTo>
                  <a:close/>
                  <a:moveTo>
                    <a:pt x="14649" y="18829"/>
                  </a:moveTo>
                  <a:cubicBezTo>
                    <a:pt x="14656" y="18830"/>
                    <a:pt x="14663" y="18831"/>
                    <a:pt x="14671" y="18831"/>
                  </a:cubicBezTo>
                  <a:cubicBezTo>
                    <a:pt x="14664" y="18831"/>
                    <a:pt x="14656" y="18830"/>
                    <a:pt x="14649" y="18829"/>
                  </a:cubicBezTo>
                  <a:close/>
                  <a:moveTo>
                    <a:pt x="4756" y="1"/>
                  </a:moveTo>
                  <a:cubicBezTo>
                    <a:pt x="4233" y="1"/>
                    <a:pt x="3605" y="121"/>
                    <a:pt x="3325" y="476"/>
                  </a:cubicBezTo>
                  <a:lnTo>
                    <a:pt x="3326" y="476"/>
                  </a:lnTo>
                  <a:cubicBezTo>
                    <a:pt x="2008" y="2142"/>
                    <a:pt x="1178" y="4142"/>
                    <a:pt x="699" y="6201"/>
                  </a:cubicBezTo>
                  <a:cubicBezTo>
                    <a:pt x="189" y="8379"/>
                    <a:pt x="0" y="10711"/>
                    <a:pt x="513" y="12908"/>
                  </a:cubicBezTo>
                  <a:cubicBezTo>
                    <a:pt x="1037" y="15152"/>
                    <a:pt x="2290" y="16981"/>
                    <a:pt x="4410" y="17964"/>
                  </a:cubicBezTo>
                  <a:cubicBezTo>
                    <a:pt x="5998" y="18700"/>
                    <a:pt x="7727" y="18857"/>
                    <a:pt x="9460" y="18857"/>
                  </a:cubicBezTo>
                  <a:cubicBezTo>
                    <a:pt x="10349" y="18857"/>
                    <a:pt x="11239" y="18815"/>
                    <a:pt x="12111" y="18790"/>
                  </a:cubicBezTo>
                  <a:cubicBezTo>
                    <a:pt x="12453" y="18779"/>
                    <a:pt x="12794" y="18772"/>
                    <a:pt x="13136" y="18772"/>
                  </a:cubicBezTo>
                  <a:cubicBezTo>
                    <a:pt x="13425" y="18772"/>
                    <a:pt x="13714" y="18777"/>
                    <a:pt x="14003" y="18790"/>
                  </a:cubicBezTo>
                  <a:cubicBezTo>
                    <a:pt x="14159" y="18796"/>
                    <a:pt x="14314" y="18804"/>
                    <a:pt x="14471" y="18815"/>
                  </a:cubicBezTo>
                  <a:cubicBezTo>
                    <a:pt x="14524" y="18819"/>
                    <a:pt x="14579" y="18823"/>
                    <a:pt x="14634" y="18828"/>
                  </a:cubicBezTo>
                  <a:lnTo>
                    <a:pt x="14634" y="18828"/>
                  </a:lnTo>
                  <a:cubicBezTo>
                    <a:pt x="14656" y="18831"/>
                    <a:pt x="14684" y="18835"/>
                    <a:pt x="14720" y="18839"/>
                  </a:cubicBezTo>
                  <a:cubicBezTo>
                    <a:pt x="15027" y="18879"/>
                    <a:pt x="15332" y="18924"/>
                    <a:pt x="15635" y="18988"/>
                  </a:cubicBezTo>
                  <a:cubicBezTo>
                    <a:pt x="16640" y="19200"/>
                    <a:pt x="17890" y="19807"/>
                    <a:pt x="18695" y="20664"/>
                  </a:cubicBezTo>
                  <a:cubicBezTo>
                    <a:pt x="19527" y="21549"/>
                    <a:pt x="20224" y="22576"/>
                    <a:pt x="20570" y="23749"/>
                  </a:cubicBezTo>
                  <a:cubicBezTo>
                    <a:pt x="20886" y="24819"/>
                    <a:pt x="20955" y="25940"/>
                    <a:pt x="20971" y="27052"/>
                  </a:cubicBezTo>
                  <a:cubicBezTo>
                    <a:pt x="20990" y="28322"/>
                    <a:pt x="20957" y="29591"/>
                    <a:pt x="21038" y="30859"/>
                  </a:cubicBezTo>
                  <a:cubicBezTo>
                    <a:pt x="21109" y="31947"/>
                    <a:pt x="21323" y="33040"/>
                    <a:pt x="21492" y="34117"/>
                  </a:cubicBezTo>
                  <a:cubicBezTo>
                    <a:pt x="21808" y="36134"/>
                    <a:pt x="22180" y="38161"/>
                    <a:pt x="22863" y="40093"/>
                  </a:cubicBezTo>
                  <a:cubicBezTo>
                    <a:pt x="23527" y="41973"/>
                    <a:pt x="24467" y="43754"/>
                    <a:pt x="25866" y="45194"/>
                  </a:cubicBezTo>
                  <a:cubicBezTo>
                    <a:pt x="27515" y="46892"/>
                    <a:pt x="29609" y="48042"/>
                    <a:pt x="31850" y="48764"/>
                  </a:cubicBezTo>
                  <a:cubicBezTo>
                    <a:pt x="32564" y="48994"/>
                    <a:pt x="33293" y="49180"/>
                    <a:pt x="34025" y="49343"/>
                  </a:cubicBezTo>
                  <a:cubicBezTo>
                    <a:pt x="34171" y="49376"/>
                    <a:pt x="34339" y="49393"/>
                    <a:pt x="34515" y="49393"/>
                  </a:cubicBezTo>
                  <a:cubicBezTo>
                    <a:pt x="35034" y="49393"/>
                    <a:pt x="35624" y="49242"/>
                    <a:pt x="35945" y="48906"/>
                  </a:cubicBezTo>
                  <a:cubicBezTo>
                    <a:pt x="36405" y="48427"/>
                    <a:pt x="35742" y="48132"/>
                    <a:pt x="35343" y="48042"/>
                  </a:cubicBezTo>
                  <a:cubicBezTo>
                    <a:pt x="33117" y="47542"/>
                    <a:pt x="30972" y="46657"/>
                    <a:pt x="29210" y="45162"/>
                  </a:cubicBezTo>
                  <a:cubicBezTo>
                    <a:pt x="27772" y="43941"/>
                    <a:pt x="26721" y="42297"/>
                    <a:pt x="25997" y="40569"/>
                  </a:cubicBezTo>
                  <a:cubicBezTo>
                    <a:pt x="25240" y="38761"/>
                    <a:pt x="24837" y="36808"/>
                    <a:pt x="24506" y="34883"/>
                  </a:cubicBezTo>
                  <a:cubicBezTo>
                    <a:pt x="24332" y="33863"/>
                    <a:pt x="24182" y="32837"/>
                    <a:pt x="24032" y="31813"/>
                  </a:cubicBezTo>
                  <a:cubicBezTo>
                    <a:pt x="23850" y="30583"/>
                    <a:pt x="23821" y="29356"/>
                    <a:pt x="23820" y="28115"/>
                  </a:cubicBezTo>
                  <a:cubicBezTo>
                    <a:pt x="23818" y="25859"/>
                    <a:pt x="23799" y="23608"/>
                    <a:pt x="22609" y="21606"/>
                  </a:cubicBezTo>
                  <a:cubicBezTo>
                    <a:pt x="21187" y="19216"/>
                    <a:pt x="18762" y="17862"/>
                    <a:pt x="16038" y="17537"/>
                  </a:cubicBezTo>
                  <a:cubicBezTo>
                    <a:pt x="15248" y="17443"/>
                    <a:pt x="14457" y="17412"/>
                    <a:pt x="13665" y="17412"/>
                  </a:cubicBezTo>
                  <a:cubicBezTo>
                    <a:pt x="13152" y="17412"/>
                    <a:pt x="12639" y="17425"/>
                    <a:pt x="12124" y="17443"/>
                  </a:cubicBezTo>
                  <a:cubicBezTo>
                    <a:pt x="11515" y="17466"/>
                    <a:pt x="10907" y="17489"/>
                    <a:pt x="10298" y="17494"/>
                  </a:cubicBezTo>
                  <a:cubicBezTo>
                    <a:pt x="10236" y="17495"/>
                    <a:pt x="10174" y="17495"/>
                    <a:pt x="10111" y="17495"/>
                  </a:cubicBezTo>
                  <a:cubicBezTo>
                    <a:pt x="9884" y="17495"/>
                    <a:pt x="9657" y="17492"/>
                    <a:pt x="9429" y="17485"/>
                  </a:cubicBezTo>
                  <a:cubicBezTo>
                    <a:pt x="9274" y="17480"/>
                    <a:pt x="9119" y="17472"/>
                    <a:pt x="8966" y="17464"/>
                  </a:cubicBezTo>
                  <a:cubicBezTo>
                    <a:pt x="8913" y="17460"/>
                    <a:pt x="8629" y="17434"/>
                    <a:pt x="8602" y="17434"/>
                  </a:cubicBezTo>
                  <a:cubicBezTo>
                    <a:pt x="8594" y="17434"/>
                    <a:pt x="8608" y="17436"/>
                    <a:pt x="8656" y="17442"/>
                  </a:cubicBezTo>
                  <a:cubicBezTo>
                    <a:pt x="8063" y="17371"/>
                    <a:pt x="7584" y="17285"/>
                    <a:pt x="7114" y="17128"/>
                  </a:cubicBezTo>
                  <a:cubicBezTo>
                    <a:pt x="6585" y="16956"/>
                    <a:pt x="6084" y="16707"/>
                    <a:pt x="5625" y="16392"/>
                  </a:cubicBezTo>
                  <a:cubicBezTo>
                    <a:pt x="4850" y="15860"/>
                    <a:pt x="4275" y="15020"/>
                    <a:pt x="3874" y="14167"/>
                  </a:cubicBezTo>
                  <a:cubicBezTo>
                    <a:pt x="2983" y="12275"/>
                    <a:pt x="2927" y="10002"/>
                    <a:pt x="3176" y="7962"/>
                  </a:cubicBezTo>
                  <a:cubicBezTo>
                    <a:pt x="3430" y="5869"/>
                    <a:pt x="4087" y="3764"/>
                    <a:pt x="5152" y="1939"/>
                  </a:cubicBezTo>
                  <a:cubicBezTo>
                    <a:pt x="5360" y="1578"/>
                    <a:pt x="5592" y="1233"/>
                    <a:pt x="5847" y="906"/>
                  </a:cubicBezTo>
                  <a:cubicBezTo>
                    <a:pt x="6232" y="418"/>
                    <a:pt x="5708" y="123"/>
                    <a:pt x="5245" y="40"/>
                  </a:cubicBezTo>
                  <a:cubicBezTo>
                    <a:pt x="5108" y="15"/>
                    <a:pt x="4938" y="1"/>
                    <a:pt x="475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7" name="Google Shape;1167;p29"/>
            <p:cNvSpPr/>
            <p:nvPr/>
          </p:nvSpPr>
          <p:spPr>
            <a:xfrm>
              <a:off x="8877766" y="3133802"/>
              <a:ext cx="463049" cy="786208"/>
            </a:xfrm>
            <a:custGeom>
              <a:avLst/>
              <a:gdLst/>
              <a:ahLst/>
              <a:cxnLst/>
              <a:rect l="l" t="t" r="r" b="b"/>
              <a:pathLst>
                <a:path w="15981" h="27134" extrusionOk="0">
                  <a:moveTo>
                    <a:pt x="7190" y="14865"/>
                  </a:moveTo>
                  <a:lnTo>
                    <a:pt x="7180" y="14871"/>
                  </a:lnTo>
                  <a:lnTo>
                    <a:pt x="7180" y="14871"/>
                  </a:lnTo>
                  <a:cubicBezTo>
                    <a:pt x="7185" y="14868"/>
                    <a:pt x="7188" y="14866"/>
                    <a:pt x="7190" y="14865"/>
                  </a:cubicBezTo>
                  <a:close/>
                  <a:moveTo>
                    <a:pt x="2881" y="21722"/>
                  </a:moveTo>
                  <a:cubicBezTo>
                    <a:pt x="2871" y="21757"/>
                    <a:pt x="2867" y="21770"/>
                    <a:pt x="2867" y="21770"/>
                  </a:cubicBezTo>
                  <a:cubicBezTo>
                    <a:pt x="2867" y="21770"/>
                    <a:pt x="2874" y="21744"/>
                    <a:pt x="2881" y="21722"/>
                  </a:cubicBezTo>
                  <a:close/>
                  <a:moveTo>
                    <a:pt x="14455" y="0"/>
                  </a:moveTo>
                  <a:cubicBezTo>
                    <a:pt x="14202" y="0"/>
                    <a:pt x="13948" y="49"/>
                    <a:pt x="13799" y="99"/>
                  </a:cubicBezTo>
                  <a:cubicBezTo>
                    <a:pt x="13337" y="254"/>
                    <a:pt x="12754" y="641"/>
                    <a:pt x="12862" y="1200"/>
                  </a:cubicBezTo>
                  <a:lnTo>
                    <a:pt x="12862" y="1198"/>
                  </a:lnTo>
                  <a:cubicBezTo>
                    <a:pt x="13145" y="2655"/>
                    <a:pt x="13322" y="4133"/>
                    <a:pt x="13276" y="5620"/>
                  </a:cubicBezTo>
                  <a:cubicBezTo>
                    <a:pt x="13259" y="6238"/>
                    <a:pt x="13198" y="6853"/>
                    <a:pt x="13094" y="7464"/>
                  </a:cubicBezTo>
                  <a:cubicBezTo>
                    <a:pt x="13001" y="8000"/>
                    <a:pt x="12872" y="8502"/>
                    <a:pt x="12738" y="8889"/>
                  </a:cubicBezTo>
                  <a:cubicBezTo>
                    <a:pt x="12580" y="9350"/>
                    <a:pt x="12383" y="9798"/>
                    <a:pt x="12155" y="10229"/>
                  </a:cubicBezTo>
                  <a:cubicBezTo>
                    <a:pt x="12051" y="10424"/>
                    <a:pt x="11939" y="10612"/>
                    <a:pt x="11822" y="10801"/>
                  </a:cubicBezTo>
                  <a:cubicBezTo>
                    <a:pt x="11798" y="10840"/>
                    <a:pt x="11783" y="10864"/>
                    <a:pt x="11775" y="10878"/>
                  </a:cubicBezTo>
                  <a:lnTo>
                    <a:pt x="11775" y="10878"/>
                  </a:lnTo>
                  <a:cubicBezTo>
                    <a:pt x="11766" y="10890"/>
                    <a:pt x="11749" y="10913"/>
                    <a:pt x="11719" y="10956"/>
                  </a:cubicBezTo>
                  <a:cubicBezTo>
                    <a:pt x="11650" y="11053"/>
                    <a:pt x="11581" y="11151"/>
                    <a:pt x="11509" y="11245"/>
                  </a:cubicBezTo>
                  <a:cubicBezTo>
                    <a:pt x="11239" y="11600"/>
                    <a:pt x="10949" y="11937"/>
                    <a:pt x="10637" y="12255"/>
                  </a:cubicBezTo>
                  <a:cubicBezTo>
                    <a:pt x="10556" y="12338"/>
                    <a:pt x="10472" y="12418"/>
                    <a:pt x="10391" y="12499"/>
                  </a:cubicBezTo>
                  <a:cubicBezTo>
                    <a:pt x="10459" y="12431"/>
                    <a:pt x="10484" y="12406"/>
                    <a:pt x="10483" y="12406"/>
                  </a:cubicBezTo>
                  <a:lnTo>
                    <a:pt x="10483" y="12406"/>
                  </a:lnTo>
                  <a:cubicBezTo>
                    <a:pt x="10482" y="12406"/>
                    <a:pt x="10350" y="12535"/>
                    <a:pt x="10313" y="12569"/>
                  </a:cubicBezTo>
                  <a:cubicBezTo>
                    <a:pt x="10142" y="12724"/>
                    <a:pt x="9966" y="12876"/>
                    <a:pt x="9789" y="13021"/>
                  </a:cubicBezTo>
                  <a:cubicBezTo>
                    <a:pt x="9102" y="13587"/>
                    <a:pt x="8370" y="14092"/>
                    <a:pt x="7629" y="14579"/>
                  </a:cubicBezTo>
                  <a:cubicBezTo>
                    <a:pt x="7455" y="14692"/>
                    <a:pt x="7281" y="14806"/>
                    <a:pt x="7108" y="14919"/>
                  </a:cubicBezTo>
                  <a:cubicBezTo>
                    <a:pt x="7080" y="14937"/>
                    <a:pt x="7064" y="14947"/>
                    <a:pt x="7056" y="14953"/>
                  </a:cubicBezTo>
                  <a:lnTo>
                    <a:pt x="7056" y="14953"/>
                  </a:lnTo>
                  <a:lnTo>
                    <a:pt x="7180" y="14871"/>
                  </a:lnTo>
                  <a:lnTo>
                    <a:pt x="7180" y="14871"/>
                  </a:lnTo>
                  <a:cubicBezTo>
                    <a:pt x="7147" y="14893"/>
                    <a:pt x="7049" y="14957"/>
                    <a:pt x="7049" y="14957"/>
                  </a:cubicBezTo>
                  <a:cubicBezTo>
                    <a:pt x="7049" y="14957"/>
                    <a:pt x="7051" y="14955"/>
                    <a:pt x="7056" y="14953"/>
                  </a:cubicBezTo>
                  <a:lnTo>
                    <a:pt x="7056" y="14953"/>
                  </a:lnTo>
                  <a:lnTo>
                    <a:pt x="7046" y="14959"/>
                  </a:lnTo>
                  <a:lnTo>
                    <a:pt x="6530" y="15291"/>
                  </a:lnTo>
                  <a:cubicBezTo>
                    <a:pt x="6166" y="15526"/>
                    <a:pt x="5803" y="15761"/>
                    <a:pt x="5445" y="16004"/>
                  </a:cubicBezTo>
                  <a:cubicBezTo>
                    <a:pt x="3923" y="17034"/>
                    <a:pt x="2501" y="18220"/>
                    <a:pt x="1502" y="19781"/>
                  </a:cubicBezTo>
                  <a:cubicBezTo>
                    <a:pt x="172" y="21859"/>
                    <a:pt x="1" y="24332"/>
                    <a:pt x="291" y="26723"/>
                  </a:cubicBezTo>
                  <a:cubicBezTo>
                    <a:pt x="330" y="27041"/>
                    <a:pt x="683" y="27133"/>
                    <a:pt x="1039" y="27133"/>
                  </a:cubicBezTo>
                  <a:cubicBezTo>
                    <a:pt x="1300" y="27133"/>
                    <a:pt x="1563" y="27083"/>
                    <a:pt x="1702" y="27036"/>
                  </a:cubicBezTo>
                  <a:cubicBezTo>
                    <a:pt x="2196" y="26870"/>
                    <a:pt x="2707" y="26503"/>
                    <a:pt x="2638" y="25936"/>
                  </a:cubicBezTo>
                  <a:cubicBezTo>
                    <a:pt x="2502" y="24818"/>
                    <a:pt x="2499" y="23669"/>
                    <a:pt x="2692" y="22557"/>
                  </a:cubicBezTo>
                  <a:cubicBezTo>
                    <a:pt x="2734" y="22316"/>
                    <a:pt x="2790" y="22079"/>
                    <a:pt x="2847" y="21841"/>
                  </a:cubicBezTo>
                  <a:cubicBezTo>
                    <a:pt x="2859" y="21799"/>
                    <a:pt x="2871" y="21757"/>
                    <a:pt x="2883" y="21714"/>
                  </a:cubicBezTo>
                  <a:lnTo>
                    <a:pt x="2883" y="21714"/>
                  </a:lnTo>
                  <a:cubicBezTo>
                    <a:pt x="2885" y="21706"/>
                    <a:pt x="2887" y="21699"/>
                    <a:pt x="2889" y="21694"/>
                  </a:cubicBezTo>
                  <a:cubicBezTo>
                    <a:pt x="2934" y="21555"/>
                    <a:pt x="2980" y="21420"/>
                    <a:pt x="3030" y="21284"/>
                  </a:cubicBezTo>
                  <a:cubicBezTo>
                    <a:pt x="3183" y="20873"/>
                    <a:pt x="3371" y="20477"/>
                    <a:pt x="3593" y="20098"/>
                  </a:cubicBezTo>
                  <a:cubicBezTo>
                    <a:pt x="3643" y="20012"/>
                    <a:pt x="3697" y="19928"/>
                    <a:pt x="3750" y="19841"/>
                  </a:cubicBezTo>
                  <a:cubicBezTo>
                    <a:pt x="3751" y="19840"/>
                    <a:pt x="3751" y="19840"/>
                    <a:pt x="3752" y="19839"/>
                  </a:cubicBezTo>
                  <a:lnTo>
                    <a:pt x="3752" y="19839"/>
                  </a:lnTo>
                  <a:cubicBezTo>
                    <a:pt x="3773" y="19806"/>
                    <a:pt x="3796" y="19774"/>
                    <a:pt x="3819" y="19742"/>
                  </a:cubicBezTo>
                  <a:cubicBezTo>
                    <a:pt x="3945" y="19562"/>
                    <a:pt x="4079" y="19388"/>
                    <a:pt x="4220" y="19218"/>
                  </a:cubicBezTo>
                  <a:cubicBezTo>
                    <a:pt x="4346" y="19066"/>
                    <a:pt x="4477" y="18919"/>
                    <a:pt x="4613" y="18776"/>
                  </a:cubicBezTo>
                  <a:cubicBezTo>
                    <a:pt x="4688" y="18696"/>
                    <a:pt x="4763" y="18618"/>
                    <a:pt x="4841" y="18541"/>
                  </a:cubicBezTo>
                  <a:cubicBezTo>
                    <a:pt x="4872" y="18511"/>
                    <a:pt x="4903" y="18480"/>
                    <a:pt x="4935" y="18450"/>
                  </a:cubicBezTo>
                  <a:cubicBezTo>
                    <a:pt x="4936" y="18449"/>
                    <a:pt x="4938" y="18448"/>
                    <a:pt x="4939" y="18447"/>
                  </a:cubicBezTo>
                  <a:lnTo>
                    <a:pt x="4939" y="18447"/>
                  </a:lnTo>
                  <a:cubicBezTo>
                    <a:pt x="5577" y="17885"/>
                    <a:pt x="6250" y="17362"/>
                    <a:pt x="6955" y="16883"/>
                  </a:cubicBezTo>
                  <a:cubicBezTo>
                    <a:pt x="7321" y="16633"/>
                    <a:pt x="7693" y="16392"/>
                    <a:pt x="8065" y="16151"/>
                  </a:cubicBezTo>
                  <a:cubicBezTo>
                    <a:pt x="8070" y="16148"/>
                    <a:pt x="8075" y="16145"/>
                    <a:pt x="8078" y="16142"/>
                  </a:cubicBezTo>
                  <a:lnTo>
                    <a:pt x="8078" y="16142"/>
                  </a:lnTo>
                  <a:cubicBezTo>
                    <a:pt x="8084" y="16138"/>
                    <a:pt x="8090" y="16134"/>
                    <a:pt x="8097" y="16130"/>
                  </a:cubicBezTo>
                  <a:lnTo>
                    <a:pt x="8586" y="15817"/>
                  </a:lnTo>
                  <a:cubicBezTo>
                    <a:pt x="8779" y="15692"/>
                    <a:pt x="8972" y="15566"/>
                    <a:pt x="9164" y="15440"/>
                  </a:cubicBezTo>
                  <a:cubicBezTo>
                    <a:pt x="9897" y="14961"/>
                    <a:pt x="10623" y="14464"/>
                    <a:pt x="11302" y="13911"/>
                  </a:cubicBezTo>
                  <a:cubicBezTo>
                    <a:pt x="12829" y="12670"/>
                    <a:pt x="14140" y="11143"/>
                    <a:pt x="14867" y="9294"/>
                  </a:cubicBezTo>
                  <a:cubicBezTo>
                    <a:pt x="15981" y="6464"/>
                    <a:pt x="15776" y="3342"/>
                    <a:pt x="15211" y="412"/>
                  </a:cubicBezTo>
                  <a:cubicBezTo>
                    <a:pt x="15149" y="94"/>
                    <a:pt x="14803" y="0"/>
                    <a:pt x="14455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68" name="Google Shape;1168;p29"/>
          <p:cNvSpPr/>
          <p:nvPr/>
        </p:nvSpPr>
        <p:spPr>
          <a:xfrm>
            <a:off x="490235" y="464946"/>
            <a:ext cx="11211531" cy="5928109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69" name="Google Shape;1169;p29"/>
          <p:cNvSpPr txBox="1">
            <a:spLocks noGrp="1"/>
          </p:cNvSpPr>
          <p:nvPr>
            <p:ph type="title"/>
          </p:nvPr>
        </p:nvSpPr>
        <p:spPr>
          <a:xfrm>
            <a:off x="4620516" y="4421700"/>
            <a:ext cx="2951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1170" name="Google Shape;1170;p29"/>
          <p:cNvSpPr txBox="1"/>
          <p:nvPr/>
        </p:nvSpPr>
        <p:spPr>
          <a:xfrm>
            <a:off x="1389549" y="4246333"/>
            <a:ext cx="2908400" cy="7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3200" kern="0">
              <a:solidFill>
                <a:srgbClr val="D25A56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1171" name="Google Shape;1171;p29"/>
          <p:cNvSpPr txBox="1">
            <a:spLocks noGrp="1"/>
          </p:cNvSpPr>
          <p:nvPr>
            <p:ph type="title" idx="2"/>
          </p:nvPr>
        </p:nvSpPr>
        <p:spPr>
          <a:xfrm>
            <a:off x="1329517" y="4421700"/>
            <a:ext cx="2951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1172" name="Google Shape;1172;p29"/>
          <p:cNvSpPr txBox="1">
            <a:spLocks noGrp="1"/>
          </p:cNvSpPr>
          <p:nvPr>
            <p:ph type="title" idx="3"/>
          </p:nvPr>
        </p:nvSpPr>
        <p:spPr>
          <a:xfrm>
            <a:off x="7911284" y="4421700"/>
            <a:ext cx="2951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1173" name="Google Shape;1173;p29"/>
          <p:cNvSpPr txBox="1">
            <a:spLocks noGrp="1"/>
          </p:cNvSpPr>
          <p:nvPr>
            <p:ph type="subTitle" idx="1"/>
          </p:nvPr>
        </p:nvSpPr>
        <p:spPr>
          <a:xfrm>
            <a:off x="1329517" y="5072900"/>
            <a:ext cx="29512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4" name="Google Shape;1174;p29"/>
          <p:cNvSpPr txBox="1">
            <a:spLocks noGrp="1"/>
          </p:cNvSpPr>
          <p:nvPr>
            <p:ph type="subTitle" idx="4"/>
          </p:nvPr>
        </p:nvSpPr>
        <p:spPr>
          <a:xfrm>
            <a:off x="4620516" y="5072900"/>
            <a:ext cx="29512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5" name="Google Shape;1175;p29"/>
          <p:cNvSpPr txBox="1">
            <a:spLocks noGrp="1"/>
          </p:cNvSpPr>
          <p:nvPr>
            <p:ph type="subTitle" idx="5"/>
          </p:nvPr>
        </p:nvSpPr>
        <p:spPr>
          <a:xfrm>
            <a:off x="7911284" y="5072900"/>
            <a:ext cx="29512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6" name="Google Shape;1176;p29"/>
          <p:cNvSpPr txBox="1">
            <a:spLocks noGrp="1"/>
          </p:cNvSpPr>
          <p:nvPr>
            <p:ph type="title" idx="6" hasCustomPrompt="1"/>
          </p:nvPr>
        </p:nvSpPr>
        <p:spPr>
          <a:xfrm>
            <a:off x="1992717" y="2043733"/>
            <a:ext cx="1624800" cy="6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177" name="Google Shape;1177;p29"/>
          <p:cNvSpPr txBox="1">
            <a:spLocks noGrp="1"/>
          </p:cNvSpPr>
          <p:nvPr>
            <p:ph type="title" idx="7" hasCustomPrompt="1"/>
          </p:nvPr>
        </p:nvSpPr>
        <p:spPr>
          <a:xfrm>
            <a:off x="5283716" y="2043733"/>
            <a:ext cx="1624800" cy="6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178" name="Google Shape;1178;p29"/>
          <p:cNvSpPr txBox="1">
            <a:spLocks noGrp="1"/>
          </p:cNvSpPr>
          <p:nvPr>
            <p:ph type="title" idx="8" hasCustomPrompt="1"/>
          </p:nvPr>
        </p:nvSpPr>
        <p:spPr>
          <a:xfrm>
            <a:off x="8574484" y="2043733"/>
            <a:ext cx="1624800" cy="6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179" name="Google Shape;1179;p29"/>
          <p:cNvSpPr txBox="1">
            <a:spLocks noGrp="1"/>
          </p:cNvSpPr>
          <p:nvPr>
            <p:ph type="title" idx="9"/>
          </p:nvPr>
        </p:nvSpPr>
        <p:spPr>
          <a:xfrm>
            <a:off x="971167" y="1076233"/>
            <a:ext cx="10249600" cy="6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4800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1180" name="Google Shape;1180;p29"/>
          <p:cNvSpPr/>
          <p:nvPr/>
        </p:nvSpPr>
        <p:spPr>
          <a:xfrm rot="10800000" flipH="1">
            <a:off x="10710612" y="973818"/>
            <a:ext cx="725341" cy="1246388"/>
          </a:xfrm>
          <a:custGeom>
            <a:avLst/>
            <a:gdLst/>
            <a:ahLst/>
            <a:cxnLst/>
            <a:rect l="l" t="t" r="r" b="b"/>
            <a:pathLst>
              <a:path w="18775" h="32262" extrusionOk="0">
                <a:moveTo>
                  <a:pt x="11539" y="9839"/>
                </a:moveTo>
                <a:cubicBezTo>
                  <a:pt x="11540" y="9839"/>
                  <a:pt x="11541" y="9839"/>
                  <a:pt x="11542" y="9839"/>
                </a:cubicBezTo>
                <a:lnTo>
                  <a:pt x="11542" y="9839"/>
                </a:lnTo>
                <a:cubicBezTo>
                  <a:pt x="11542" y="9839"/>
                  <a:pt x="11543" y="9840"/>
                  <a:pt x="11543" y="9840"/>
                </a:cubicBezTo>
                <a:lnTo>
                  <a:pt x="11543" y="9840"/>
                </a:lnTo>
                <a:cubicBezTo>
                  <a:pt x="11542" y="9839"/>
                  <a:pt x="11540" y="9839"/>
                  <a:pt x="11539" y="9839"/>
                </a:cubicBezTo>
                <a:close/>
                <a:moveTo>
                  <a:pt x="10445" y="9705"/>
                </a:moveTo>
                <a:cubicBezTo>
                  <a:pt x="10662" y="9705"/>
                  <a:pt x="10879" y="9721"/>
                  <a:pt x="11095" y="9752"/>
                </a:cubicBezTo>
                <a:lnTo>
                  <a:pt x="11095" y="9752"/>
                </a:lnTo>
                <a:cubicBezTo>
                  <a:pt x="11229" y="10795"/>
                  <a:pt x="10928" y="11809"/>
                  <a:pt x="10083" y="12588"/>
                </a:cubicBezTo>
                <a:cubicBezTo>
                  <a:pt x="9204" y="13399"/>
                  <a:pt x="7980" y="13766"/>
                  <a:pt x="6789" y="13766"/>
                </a:cubicBezTo>
                <a:cubicBezTo>
                  <a:pt x="6551" y="13766"/>
                  <a:pt x="6314" y="13751"/>
                  <a:pt x="6081" y="13723"/>
                </a:cubicBezTo>
                <a:cubicBezTo>
                  <a:pt x="5889" y="13699"/>
                  <a:pt x="5740" y="13676"/>
                  <a:pt x="5598" y="13647"/>
                </a:cubicBezTo>
                <a:lnTo>
                  <a:pt x="5598" y="13647"/>
                </a:lnTo>
                <a:cubicBezTo>
                  <a:pt x="6034" y="12537"/>
                  <a:pt x="6747" y="11427"/>
                  <a:pt x="7709" y="10660"/>
                </a:cubicBezTo>
                <a:cubicBezTo>
                  <a:pt x="8507" y="10024"/>
                  <a:pt x="9470" y="9705"/>
                  <a:pt x="10445" y="9705"/>
                </a:cubicBezTo>
                <a:close/>
                <a:moveTo>
                  <a:pt x="14564" y="19435"/>
                </a:moveTo>
                <a:lnTo>
                  <a:pt x="14564" y="19435"/>
                </a:lnTo>
                <a:cubicBezTo>
                  <a:pt x="14564" y="19444"/>
                  <a:pt x="14564" y="19453"/>
                  <a:pt x="14564" y="19461"/>
                </a:cubicBezTo>
                <a:lnTo>
                  <a:pt x="14564" y="19461"/>
                </a:lnTo>
                <a:cubicBezTo>
                  <a:pt x="14564" y="19461"/>
                  <a:pt x="14563" y="19461"/>
                  <a:pt x="14563" y="19461"/>
                </a:cubicBezTo>
                <a:lnTo>
                  <a:pt x="14563" y="19461"/>
                </a:lnTo>
                <a:cubicBezTo>
                  <a:pt x="14563" y="19453"/>
                  <a:pt x="14564" y="19445"/>
                  <a:pt x="14564" y="19435"/>
                </a:cubicBezTo>
                <a:close/>
                <a:moveTo>
                  <a:pt x="14428" y="19664"/>
                </a:moveTo>
                <a:lnTo>
                  <a:pt x="14428" y="19664"/>
                </a:lnTo>
                <a:cubicBezTo>
                  <a:pt x="14436" y="19665"/>
                  <a:pt x="14444" y="19667"/>
                  <a:pt x="14452" y="19669"/>
                </a:cubicBezTo>
                <a:cubicBezTo>
                  <a:pt x="14443" y="19667"/>
                  <a:pt x="14435" y="19665"/>
                  <a:pt x="14428" y="19664"/>
                </a:cubicBezTo>
                <a:close/>
                <a:moveTo>
                  <a:pt x="14531" y="19694"/>
                </a:moveTo>
                <a:lnTo>
                  <a:pt x="14531" y="19694"/>
                </a:lnTo>
                <a:cubicBezTo>
                  <a:pt x="14531" y="19694"/>
                  <a:pt x="14531" y="19694"/>
                  <a:pt x="14531" y="19695"/>
                </a:cubicBezTo>
                <a:lnTo>
                  <a:pt x="14531" y="19695"/>
                </a:lnTo>
                <a:cubicBezTo>
                  <a:pt x="14531" y="19696"/>
                  <a:pt x="14530" y="19697"/>
                  <a:pt x="14530" y="19698"/>
                </a:cubicBezTo>
                <a:lnTo>
                  <a:pt x="14530" y="19698"/>
                </a:lnTo>
                <a:cubicBezTo>
                  <a:pt x="14530" y="19697"/>
                  <a:pt x="14530" y="19696"/>
                  <a:pt x="14531" y="19694"/>
                </a:cubicBezTo>
                <a:close/>
                <a:moveTo>
                  <a:pt x="14779" y="19781"/>
                </a:moveTo>
                <a:cubicBezTo>
                  <a:pt x="14780" y="19781"/>
                  <a:pt x="14781" y="19782"/>
                  <a:pt x="14782" y="19782"/>
                </a:cubicBezTo>
                <a:lnTo>
                  <a:pt x="14782" y="19782"/>
                </a:lnTo>
                <a:cubicBezTo>
                  <a:pt x="14814" y="19800"/>
                  <a:pt x="14847" y="19818"/>
                  <a:pt x="14880" y="19835"/>
                </a:cubicBezTo>
                <a:lnTo>
                  <a:pt x="14880" y="19835"/>
                </a:lnTo>
                <a:cubicBezTo>
                  <a:pt x="14885" y="19839"/>
                  <a:pt x="14888" y="19841"/>
                  <a:pt x="14887" y="19841"/>
                </a:cubicBezTo>
                <a:cubicBezTo>
                  <a:pt x="14883" y="19841"/>
                  <a:pt x="14854" y="19826"/>
                  <a:pt x="14779" y="19781"/>
                </a:cubicBezTo>
                <a:close/>
                <a:moveTo>
                  <a:pt x="5402" y="20224"/>
                </a:moveTo>
                <a:lnTo>
                  <a:pt x="5402" y="20224"/>
                </a:lnTo>
                <a:cubicBezTo>
                  <a:pt x="5403" y="20227"/>
                  <a:pt x="5404" y="20230"/>
                  <a:pt x="5405" y="20233"/>
                </a:cubicBezTo>
                <a:cubicBezTo>
                  <a:pt x="5404" y="20229"/>
                  <a:pt x="5403" y="20227"/>
                  <a:pt x="5402" y="20224"/>
                </a:cubicBezTo>
                <a:close/>
                <a:moveTo>
                  <a:pt x="6201" y="21492"/>
                </a:moveTo>
                <a:cubicBezTo>
                  <a:pt x="6209" y="21500"/>
                  <a:pt x="6216" y="21507"/>
                  <a:pt x="6220" y="21512"/>
                </a:cubicBezTo>
                <a:lnTo>
                  <a:pt x="6220" y="21512"/>
                </a:lnTo>
                <a:cubicBezTo>
                  <a:pt x="6211" y="21507"/>
                  <a:pt x="6204" y="21503"/>
                  <a:pt x="6203" y="21503"/>
                </a:cubicBezTo>
                <a:lnTo>
                  <a:pt x="6203" y="21503"/>
                </a:lnTo>
                <a:cubicBezTo>
                  <a:pt x="6201" y="21503"/>
                  <a:pt x="6207" y="21509"/>
                  <a:pt x="6227" y="21522"/>
                </a:cubicBezTo>
                <a:lnTo>
                  <a:pt x="6227" y="21522"/>
                </a:lnTo>
                <a:cubicBezTo>
                  <a:pt x="6227" y="21521"/>
                  <a:pt x="6224" y="21517"/>
                  <a:pt x="6220" y="21512"/>
                </a:cubicBezTo>
                <a:lnTo>
                  <a:pt x="6220" y="21512"/>
                </a:lnTo>
                <a:cubicBezTo>
                  <a:pt x="6225" y="21514"/>
                  <a:pt x="6229" y="21517"/>
                  <a:pt x="6235" y="21520"/>
                </a:cubicBezTo>
                <a:lnTo>
                  <a:pt x="6235" y="21520"/>
                </a:lnTo>
                <a:cubicBezTo>
                  <a:pt x="6221" y="21509"/>
                  <a:pt x="6209" y="21499"/>
                  <a:pt x="6201" y="21492"/>
                </a:cubicBezTo>
                <a:close/>
                <a:moveTo>
                  <a:pt x="6375" y="21627"/>
                </a:moveTo>
                <a:lnTo>
                  <a:pt x="6375" y="21627"/>
                </a:lnTo>
                <a:cubicBezTo>
                  <a:pt x="6416" y="21647"/>
                  <a:pt x="6467" y="21686"/>
                  <a:pt x="6462" y="21686"/>
                </a:cubicBezTo>
                <a:cubicBezTo>
                  <a:pt x="6459" y="21686"/>
                  <a:pt x="6435" y="21671"/>
                  <a:pt x="6375" y="21627"/>
                </a:cubicBezTo>
                <a:close/>
                <a:moveTo>
                  <a:pt x="13539" y="19563"/>
                </a:moveTo>
                <a:cubicBezTo>
                  <a:pt x="13800" y="19563"/>
                  <a:pt x="14065" y="19593"/>
                  <a:pt x="14362" y="19651"/>
                </a:cubicBezTo>
                <a:lnTo>
                  <a:pt x="14362" y="19651"/>
                </a:lnTo>
                <a:cubicBezTo>
                  <a:pt x="14361" y="19651"/>
                  <a:pt x="14361" y="19650"/>
                  <a:pt x="14360" y="19650"/>
                </a:cubicBezTo>
                <a:lnTo>
                  <a:pt x="14360" y="19650"/>
                </a:lnTo>
                <a:cubicBezTo>
                  <a:pt x="14356" y="19650"/>
                  <a:pt x="14474" y="19677"/>
                  <a:pt x="14524" y="19692"/>
                </a:cubicBezTo>
                <a:lnTo>
                  <a:pt x="14524" y="19692"/>
                </a:lnTo>
                <a:cubicBezTo>
                  <a:pt x="14500" y="19721"/>
                  <a:pt x="14430" y="19855"/>
                  <a:pt x="14394" y="19897"/>
                </a:cubicBezTo>
                <a:cubicBezTo>
                  <a:pt x="14302" y="20001"/>
                  <a:pt x="14196" y="20094"/>
                  <a:pt x="14081" y="20172"/>
                </a:cubicBezTo>
                <a:cubicBezTo>
                  <a:pt x="13177" y="20806"/>
                  <a:pt x="12056" y="21269"/>
                  <a:pt x="11014" y="21622"/>
                </a:cubicBezTo>
                <a:cubicBezTo>
                  <a:pt x="10687" y="21733"/>
                  <a:pt x="10331" y="21835"/>
                  <a:pt x="9972" y="21917"/>
                </a:cubicBezTo>
                <a:lnTo>
                  <a:pt x="9972" y="21917"/>
                </a:lnTo>
                <a:cubicBezTo>
                  <a:pt x="10122" y="21614"/>
                  <a:pt x="10301" y="21325"/>
                  <a:pt x="10516" y="21055"/>
                </a:cubicBezTo>
                <a:cubicBezTo>
                  <a:pt x="11024" y="20420"/>
                  <a:pt x="11687" y="19956"/>
                  <a:pt x="12469" y="19729"/>
                </a:cubicBezTo>
                <a:cubicBezTo>
                  <a:pt x="12861" y="19615"/>
                  <a:pt x="13196" y="19563"/>
                  <a:pt x="13539" y="19563"/>
                </a:cubicBezTo>
                <a:close/>
                <a:moveTo>
                  <a:pt x="11319" y="30029"/>
                </a:moveTo>
                <a:cubicBezTo>
                  <a:pt x="11321" y="30030"/>
                  <a:pt x="11324" y="30031"/>
                  <a:pt x="11326" y="30033"/>
                </a:cubicBezTo>
                <a:lnTo>
                  <a:pt x="11326" y="30033"/>
                </a:lnTo>
                <a:cubicBezTo>
                  <a:pt x="11324" y="30031"/>
                  <a:pt x="11321" y="30030"/>
                  <a:pt x="11319" y="30029"/>
                </a:cubicBezTo>
                <a:close/>
                <a:moveTo>
                  <a:pt x="11354" y="30050"/>
                </a:moveTo>
                <a:cubicBezTo>
                  <a:pt x="11371" y="30061"/>
                  <a:pt x="11384" y="30070"/>
                  <a:pt x="11384" y="30070"/>
                </a:cubicBezTo>
                <a:cubicBezTo>
                  <a:pt x="11384" y="30070"/>
                  <a:pt x="11376" y="30064"/>
                  <a:pt x="11354" y="30050"/>
                </a:cubicBezTo>
                <a:close/>
                <a:moveTo>
                  <a:pt x="7317" y="0"/>
                </a:moveTo>
                <a:cubicBezTo>
                  <a:pt x="7270" y="0"/>
                  <a:pt x="7223" y="6"/>
                  <a:pt x="7178" y="18"/>
                </a:cubicBezTo>
                <a:lnTo>
                  <a:pt x="7180" y="16"/>
                </a:lnTo>
                <a:lnTo>
                  <a:pt x="7180" y="16"/>
                </a:lnTo>
                <a:cubicBezTo>
                  <a:pt x="5272" y="516"/>
                  <a:pt x="3590" y="2046"/>
                  <a:pt x="2379" y="3540"/>
                </a:cubicBezTo>
                <a:cubicBezTo>
                  <a:pt x="1125" y="5085"/>
                  <a:pt x="1" y="7133"/>
                  <a:pt x="354" y="9187"/>
                </a:cubicBezTo>
                <a:cubicBezTo>
                  <a:pt x="528" y="10208"/>
                  <a:pt x="1128" y="11231"/>
                  <a:pt x="1751" y="12044"/>
                </a:cubicBezTo>
                <a:cubicBezTo>
                  <a:pt x="2202" y="12632"/>
                  <a:pt x="2716" y="13169"/>
                  <a:pt x="3288" y="13637"/>
                </a:cubicBezTo>
                <a:lnTo>
                  <a:pt x="3288" y="13637"/>
                </a:lnTo>
                <a:cubicBezTo>
                  <a:pt x="3104" y="14426"/>
                  <a:pt x="3013" y="15234"/>
                  <a:pt x="3009" y="16020"/>
                </a:cubicBezTo>
                <a:cubicBezTo>
                  <a:pt x="2996" y="18411"/>
                  <a:pt x="3836" y="20793"/>
                  <a:pt x="5734" y="22337"/>
                </a:cubicBezTo>
                <a:cubicBezTo>
                  <a:pt x="6244" y="22751"/>
                  <a:pt x="6803" y="23099"/>
                  <a:pt x="7400" y="23354"/>
                </a:cubicBezTo>
                <a:lnTo>
                  <a:pt x="7400" y="23354"/>
                </a:lnTo>
                <a:cubicBezTo>
                  <a:pt x="7276" y="25244"/>
                  <a:pt x="7763" y="27144"/>
                  <a:pt x="8821" y="28743"/>
                </a:cubicBezTo>
                <a:cubicBezTo>
                  <a:pt x="10106" y="30685"/>
                  <a:pt x="12297" y="32262"/>
                  <a:pt x="14686" y="32262"/>
                </a:cubicBezTo>
                <a:cubicBezTo>
                  <a:pt x="14772" y="32262"/>
                  <a:pt x="14859" y="32260"/>
                  <a:pt x="14945" y="32256"/>
                </a:cubicBezTo>
                <a:cubicBezTo>
                  <a:pt x="16208" y="32195"/>
                  <a:pt x="17351" y="31684"/>
                  <a:pt x="18385" y="30981"/>
                </a:cubicBezTo>
                <a:cubicBezTo>
                  <a:pt x="18775" y="30716"/>
                  <a:pt x="17560" y="29348"/>
                  <a:pt x="16835" y="29348"/>
                </a:cubicBezTo>
                <a:cubicBezTo>
                  <a:pt x="16743" y="29348"/>
                  <a:pt x="16660" y="29370"/>
                  <a:pt x="16588" y="29418"/>
                </a:cubicBezTo>
                <a:cubicBezTo>
                  <a:pt x="15622" y="30074"/>
                  <a:pt x="14460" y="30554"/>
                  <a:pt x="13283" y="30554"/>
                </a:cubicBezTo>
                <a:cubicBezTo>
                  <a:pt x="12954" y="30554"/>
                  <a:pt x="12623" y="30517"/>
                  <a:pt x="12295" y="30434"/>
                </a:cubicBezTo>
                <a:cubicBezTo>
                  <a:pt x="12025" y="30369"/>
                  <a:pt x="11765" y="30270"/>
                  <a:pt x="11519" y="30139"/>
                </a:cubicBezTo>
                <a:cubicBezTo>
                  <a:pt x="11459" y="30108"/>
                  <a:pt x="11400" y="30075"/>
                  <a:pt x="11341" y="30042"/>
                </a:cubicBezTo>
                <a:lnTo>
                  <a:pt x="11341" y="30042"/>
                </a:lnTo>
                <a:cubicBezTo>
                  <a:pt x="11325" y="30031"/>
                  <a:pt x="11303" y="30016"/>
                  <a:pt x="11274" y="29997"/>
                </a:cubicBezTo>
                <a:cubicBezTo>
                  <a:pt x="11210" y="29954"/>
                  <a:pt x="11148" y="29909"/>
                  <a:pt x="11086" y="29863"/>
                </a:cubicBezTo>
                <a:lnTo>
                  <a:pt x="11086" y="29863"/>
                </a:lnTo>
                <a:cubicBezTo>
                  <a:pt x="11131" y="29896"/>
                  <a:pt x="11150" y="29909"/>
                  <a:pt x="11151" y="29909"/>
                </a:cubicBezTo>
                <a:cubicBezTo>
                  <a:pt x="11155" y="29909"/>
                  <a:pt x="10984" y="29777"/>
                  <a:pt x="10976" y="29768"/>
                </a:cubicBezTo>
                <a:cubicBezTo>
                  <a:pt x="10678" y="29509"/>
                  <a:pt x="10327" y="29073"/>
                  <a:pt x="10027" y="28493"/>
                </a:cubicBezTo>
                <a:cubicBezTo>
                  <a:pt x="9337" y="27155"/>
                  <a:pt x="9166" y="25627"/>
                  <a:pt x="9349" y="24145"/>
                </a:cubicBezTo>
                <a:cubicBezTo>
                  <a:pt x="9363" y="24036"/>
                  <a:pt x="9378" y="23928"/>
                  <a:pt x="9396" y="23820"/>
                </a:cubicBezTo>
                <a:lnTo>
                  <a:pt x="9396" y="23820"/>
                </a:lnTo>
                <a:cubicBezTo>
                  <a:pt x="9512" y="23826"/>
                  <a:pt x="9629" y="23829"/>
                  <a:pt x="9745" y="23829"/>
                </a:cubicBezTo>
                <a:cubicBezTo>
                  <a:pt x="11066" y="23829"/>
                  <a:pt x="12368" y="23457"/>
                  <a:pt x="13576" y="22940"/>
                </a:cubicBezTo>
                <a:cubicBezTo>
                  <a:pt x="14372" y="22599"/>
                  <a:pt x="15249" y="22217"/>
                  <a:pt x="15944" y="21691"/>
                </a:cubicBezTo>
                <a:cubicBezTo>
                  <a:pt x="16239" y="21468"/>
                  <a:pt x="16470" y="21138"/>
                  <a:pt x="16465" y="20755"/>
                </a:cubicBezTo>
                <a:cubicBezTo>
                  <a:pt x="16457" y="20086"/>
                  <a:pt x="15923" y="19490"/>
                  <a:pt x="15455" y="19074"/>
                </a:cubicBezTo>
                <a:cubicBezTo>
                  <a:pt x="14955" y="18630"/>
                  <a:pt x="14369" y="18295"/>
                  <a:pt x="13731" y="18092"/>
                </a:cubicBezTo>
                <a:cubicBezTo>
                  <a:pt x="13237" y="17937"/>
                  <a:pt x="12713" y="17854"/>
                  <a:pt x="12191" y="17854"/>
                </a:cubicBezTo>
                <a:cubicBezTo>
                  <a:pt x="11512" y="17854"/>
                  <a:pt x="10835" y="17993"/>
                  <a:pt x="10226" y="18295"/>
                </a:cubicBezTo>
                <a:cubicBezTo>
                  <a:pt x="8798" y="19001"/>
                  <a:pt x="7985" y="20364"/>
                  <a:pt x="7622" y="21880"/>
                </a:cubicBezTo>
                <a:cubicBezTo>
                  <a:pt x="7609" y="21936"/>
                  <a:pt x="7596" y="21993"/>
                  <a:pt x="7583" y="22050"/>
                </a:cubicBezTo>
                <a:lnTo>
                  <a:pt x="7583" y="22050"/>
                </a:lnTo>
                <a:cubicBezTo>
                  <a:pt x="7518" y="22040"/>
                  <a:pt x="7454" y="22029"/>
                  <a:pt x="7389" y="22017"/>
                </a:cubicBezTo>
                <a:cubicBezTo>
                  <a:pt x="7357" y="22011"/>
                  <a:pt x="7203" y="21972"/>
                  <a:pt x="7196" y="21972"/>
                </a:cubicBezTo>
                <a:lnTo>
                  <a:pt x="7196" y="21972"/>
                </a:lnTo>
                <a:cubicBezTo>
                  <a:pt x="7194" y="21972"/>
                  <a:pt x="7207" y="21976"/>
                  <a:pt x="7243" y="21987"/>
                </a:cubicBezTo>
                <a:lnTo>
                  <a:pt x="7243" y="21987"/>
                </a:lnTo>
                <a:cubicBezTo>
                  <a:pt x="7181" y="21970"/>
                  <a:pt x="7118" y="21953"/>
                  <a:pt x="7057" y="21932"/>
                </a:cubicBezTo>
                <a:cubicBezTo>
                  <a:pt x="6983" y="21908"/>
                  <a:pt x="6913" y="21886"/>
                  <a:pt x="6843" y="21859"/>
                </a:cubicBezTo>
                <a:cubicBezTo>
                  <a:pt x="6797" y="21842"/>
                  <a:pt x="6737" y="21816"/>
                  <a:pt x="6699" y="21799"/>
                </a:cubicBezTo>
                <a:lnTo>
                  <a:pt x="6699" y="21799"/>
                </a:lnTo>
                <a:cubicBezTo>
                  <a:pt x="6593" y="21738"/>
                  <a:pt x="6481" y="21664"/>
                  <a:pt x="6372" y="21625"/>
                </a:cubicBezTo>
                <a:lnTo>
                  <a:pt x="6372" y="21625"/>
                </a:lnTo>
                <a:cubicBezTo>
                  <a:pt x="6367" y="21622"/>
                  <a:pt x="6362" y="21618"/>
                  <a:pt x="6357" y="21614"/>
                </a:cubicBezTo>
                <a:cubicBezTo>
                  <a:pt x="6355" y="21613"/>
                  <a:pt x="6353" y="21612"/>
                  <a:pt x="6352" y="21610"/>
                </a:cubicBezTo>
                <a:lnTo>
                  <a:pt x="6352" y="21610"/>
                </a:lnTo>
                <a:cubicBezTo>
                  <a:pt x="6354" y="21614"/>
                  <a:pt x="6354" y="21617"/>
                  <a:pt x="6352" y="21619"/>
                </a:cubicBezTo>
                <a:cubicBezTo>
                  <a:pt x="6352" y="21619"/>
                  <a:pt x="6352" y="21619"/>
                  <a:pt x="6352" y="21619"/>
                </a:cubicBezTo>
                <a:cubicBezTo>
                  <a:pt x="6351" y="21619"/>
                  <a:pt x="6313" y="21588"/>
                  <a:pt x="6275" y="21555"/>
                </a:cubicBezTo>
                <a:lnTo>
                  <a:pt x="6275" y="21555"/>
                </a:lnTo>
                <a:cubicBezTo>
                  <a:pt x="6301" y="21572"/>
                  <a:pt x="6327" y="21592"/>
                  <a:pt x="6352" y="21610"/>
                </a:cubicBezTo>
                <a:lnTo>
                  <a:pt x="6352" y="21610"/>
                </a:lnTo>
                <a:cubicBezTo>
                  <a:pt x="6340" y="21589"/>
                  <a:pt x="6275" y="21545"/>
                  <a:pt x="6235" y="21520"/>
                </a:cubicBezTo>
                <a:lnTo>
                  <a:pt x="6235" y="21520"/>
                </a:lnTo>
                <a:cubicBezTo>
                  <a:pt x="6247" y="21531"/>
                  <a:pt x="6261" y="21543"/>
                  <a:pt x="6275" y="21555"/>
                </a:cubicBezTo>
                <a:lnTo>
                  <a:pt x="6275" y="21555"/>
                </a:lnTo>
                <a:cubicBezTo>
                  <a:pt x="6274" y="21554"/>
                  <a:pt x="6272" y="21553"/>
                  <a:pt x="6271" y="21552"/>
                </a:cubicBezTo>
                <a:cubicBezTo>
                  <a:pt x="6252" y="21540"/>
                  <a:pt x="6237" y="21530"/>
                  <a:pt x="6227" y="21522"/>
                </a:cubicBezTo>
                <a:lnTo>
                  <a:pt x="6227" y="21522"/>
                </a:lnTo>
                <a:cubicBezTo>
                  <a:pt x="6227" y="21523"/>
                  <a:pt x="6226" y="21523"/>
                  <a:pt x="6226" y="21523"/>
                </a:cubicBezTo>
                <a:cubicBezTo>
                  <a:pt x="6226" y="21524"/>
                  <a:pt x="6225" y="21524"/>
                  <a:pt x="6224" y="21524"/>
                </a:cubicBezTo>
                <a:cubicBezTo>
                  <a:pt x="6214" y="21524"/>
                  <a:pt x="6180" y="21488"/>
                  <a:pt x="6139" y="21440"/>
                </a:cubicBezTo>
                <a:lnTo>
                  <a:pt x="6139" y="21440"/>
                </a:lnTo>
                <a:cubicBezTo>
                  <a:pt x="6153" y="21451"/>
                  <a:pt x="6170" y="21466"/>
                  <a:pt x="6191" y="21483"/>
                </a:cubicBezTo>
                <a:cubicBezTo>
                  <a:pt x="6193" y="21485"/>
                  <a:pt x="6196" y="21488"/>
                  <a:pt x="6201" y="21492"/>
                </a:cubicBezTo>
                <a:lnTo>
                  <a:pt x="6201" y="21492"/>
                </a:lnTo>
                <a:cubicBezTo>
                  <a:pt x="6181" y="21472"/>
                  <a:pt x="6152" y="21447"/>
                  <a:pt x="6130" y="21428"/>
                </a:cubicBezTo>
                <a:lnTo>
                  <a:pt x="6130" y="21428"/>
                </a:lnTo>
                <a:cubicBezTo>
                  <a:pt x="6133" y="21432"/>
                  <a:pt x="6136" y="21436"/>
                  <a:pt x="6139" y="21440"/>
                </a:cubicBezTo>
                <a:lnTo>
                  <a:pt x="6139" y="21440"/>
                </a:lnTo>
                <a:cubicBezTo>
                  <a:pt x="6107" y="21412"/>
                  <a:pt x="6095" y="21402"/>
                  <a:pt x="6096" y="21402"/>
                </a:cubicBezTo>
                <a:lnTo>
                  <a:pt x="6096" y="21402"/>
                </a:lnTo>
                <a:cubicBezTo>
                  <a:pt x="6097" y="21402"/>
                  <a:pt x="6111" y="21413"/>
                  <a:pt x="6130" y="21428"/>
                </a:cubicBezTo>
                <a:lnTo>
                  <a:pt x="6130" y="21428"/>
                </a:lnTo>
                <a:cubicBezTo>
                  <a:pt x="6052" y="21336"/>
                  <a:pt x="5957" y="21209"/>
                  <a:pt x="5955" y="21209"/>
                </a:cubicBezTo>
                <a:lnTo>
                  <a:pt x="5955" y="21209"/>
                </a:lnTo>
                <a:cubicBezTo>
                  <a:pt x="5954" y="21209"/>
                  <a:pt x="5981" y="21246"/>
                  <a:pt x="6052" y="21346"/>
                </a:cubicBezTo>
                <a:lnTo>
                  <a:pt x="6052" y="21346"/>
                </a:lnTo>
                <a:cubicBezTo>
                  <a:pt x="5961" y="21219"/>
                  <a:pt x="5865" y="21095"/>
                  <a:pt x="5776" y="20966"/>
                </a:cubicBezTo>
                <a:cubicBezTo>
                  <a:pt x="5773" y="20962"/>
                  <a:pt x="5770" y="20958"/>
                  <a:pt x="5767" y="20954"/>
                </a:cubicBezTo>
                <a:lnTo>
                  <a:pt x="5767" y="20954"/>
                </a:lnTo>
                <a:cubicBezTo>
                  <a:pt x="5767" y="20953"/>
                  <a:pt x="5767" y="20952"/>
                  <a:pt x="5766" y="20952"/>
                </a:cubicBezTo>
                <a:cubicBezTo>
                  <a:pt x="5726" y="20872"/>
                  <a:pt x="5677" y="20795"/>
                  <a:pt x="5633" y="20715"/>
                </a:cubicBezTo>
                <a:cubicBezTo>
                  <a:pt x="5566" y="20586"/>
                  <a:pt x="5504" y="20453"/>
                  <a:pt x="5443" y="20320"/>
                </a:cubicBezTo>
                <a:cubicBezTo>
                  <a:pt x="5403" y="20231"/>
                  <a:pt x="5389" y="20194"/>
                  <a:pt x="5389" y="20194"/>
                </a:cubicBezTo>
                <a:lnTo>
                  <a:pt x="5389" y="20194"/>
                </a:lnTo>
                <a:cubicBezTo>
                  <a:pt x="5390" y="20194"/>
                  <a:pt x="5394" y="20204"/>
                  <a:pt x="5402" y="20224"/>
                </a:cubicBezTo>
                <a:lnTo>
                  <a:pt x="5402" y="20224"/>
                </a:lnTo>
                <a:cubicBezTo>
                  <a:pt x="5371" y="20140"/>
                  <a:pt x="5339" y="20055"/>
                  <a:pt x="5311" y="19969"/>
                </a:cubicBezTo>
                <a:cubicBezTo>
                  <a:pt x="5204" y="19653"/>
                  <a:pt x="5119" y="19330"/>
                  <a:pt x="5055" y="19003"/>
                </a:cubicBezTo>
                <a:cubicBezTo>
                  <a:pt x="5023" y="18840"/>
                  <a:pt x="4994" y="18677"/>
                  <a:pt x="4972" y="18512"/>
                </a:cubicBezTo>
                <a:cubicBezTo>
                  <a:pt x="4950" y="18370"/>
                  <a:pt x="4935" y="18228"/>
                  <a:pt x="4927" y="18086"/>
                </a:cubicBezTo>
                <a:cubicBezTo>
                  <a:pt x="4852" y="16991"/>
                  <a:pt x="4951" y="15894"/>
                  <a:pt x="5219" y="14834"/>
                </a:cubicBezTo>
                <a:lnTo>
                  <a:pt x="5219" y="14834"/>
                </a:lnTo>
                <a:cubicBezTo>
                  <a:pt x="6150" y="15248"/>
                  <a:pt x="7154" y="15482"/>
                  <a:pt x="8171" y="15482"/>
                </a:cubicBezTo>
                <a:cubicBezTo>
                  <a:pt x="8537" y="15482"/>
                  <a:pt x="8905" y="15452"/>
                  <a:pt x="9271" y="15389"/>
                </a:cubicBezTo>
                <a:cubicBezTo>
                  <a:pt x="10600" y="15160"/>
                  <a:pt x="11976" y="14429"/>
                  <a:pt x="12623" y="13197"/>
                </a:cubicBezTo>
                <a:cubicBezTo>
                  <a:pt x="12955" y="12569"/>
                  <a:pt x="13097" y="11858"/>
                  <a:pt x="13033" y="11151"/>
                </a:cubicBezTo>
                <a:cubicBezTo>
                  <a:pt x="13000" y="10731"/>
                  <a:pt x="12912" y="10318"/>
                  <a:pt x="12773" y="9921"/>
                </a:cubicBezTo>
                <a:cubicBezTo>
                  <a:pt x="12485" y="9107"/>
                  <a:pt x="11837" y="8590"/>
                  <a:pt x="11032" y="8326"/>
                </a:cubicBezTo>
                <a:cubicBezTo>
                  <a:pt x="10393" y="8117"/>
                  <a:pt x="9751" y="8011"/>
                  <a:pt x="9124" y="8011"/>
                </a:cubicBezTo>
                <a:cubicBezTo>
                  <a:pt x="7607" y="8011"/>
                  <a:pt x="6181" y="8630"/>
                  <a:pt x="5109" y="9884"/>
                </a:cubicBezTo>
                <a:cubicBezTo>
                  <a:pt x="4429" y="10679"/>
                  <a:pt x="3921" y="11627"/>
                  <a:pt x="3574" y="12637"/>
                </a:cubicBezTo>
                <a:lnTo>
                  <a:pt x="3574" y="12637"/>
                </a:lnTo>
                <a:cubicBezTo>
                  <a:pt x="3538" y="12600"/>
                  <a:pt x="3485" y="12547"/>
                  <a:pt x="3474" y="12536"/>
                </a:cubicBezTo>
                <a:cubicBezTo>
                  <a:pt x="3403" y="12462"/>
                  <a:pt x="3336" y="12387"/>
                  <a:pt x="3269" y="12312"/>
                </a:cubicBezTo>
                <a:cubicBezTo>
                  <a:pt x="3213" y="12247"/>
                  <a:pt x="3194" y="12226"/>
                  <a:pt x="3195" y="12226"/>
                </a:cubicBezTo>
                <a:lnTo>
                  <a:pt x="3195" y="12226"/>
                </a:lnTo>
                <a:cubicBezTo>
                  <a:pt x="3196" y="12226"/>
                  <a:pt x="3239" y="12275"/>
                  <a:pt x="3256" y="12296"/>
                </a:cubicBezTo>
                <a:cubicBezTo>
                  <a:pt x="3224" y="12256"/>
                  <a:pt x="3192" y="12215"/>
                  <a:pt x="3161" y="12173"/>
                </a:cubicBezTo>
                <a:cubicBezTo>
                  <a:pt x="2993" y="11945"/>
                  <a:pt x="2900" y="11810"/>
                  <a:pt x="2791" y="11622"/>
                </a:cubicBezTo>
                <a:cubicBezTo>
                  <a:pt x="2309" y="10774"/>
                  <a:pt x="2084" y="9961"/>
                  <a:pt x="2236" y="8984"/>
                </a:cubicBezTo>
                <a:cubicBezTo>
                  <a:pt x="2400" y="7936"/>
                  <a:pt x="2875" y="6967"/>
                  <a:pt x="3451" y="6088"/>
                </a:cubicBezTo>
                <a:cubicBezTo>
                  <a:pt x="4145" y="5039"/>
                  <a:pt x="4988" y="4098"/>
                  <a:pt x="5955" y="3292"/>
                </a:cubicBezTo>
                <a:cubicBezTo>
                  <a:pt x="6776" y="2607"/>
                  <a:pt x="7699" y="1987"/>
                  <a:pt x="8744" y="1716"/>
                </a:cubicBezTo>
                <a:cubicBezTo>
                  <a:pt x="9204" y="1596"/>
                  <a:pt x="8642" y="883"/>
                  <a:pt x="8499" y="728"/>
                </a:cubicBezTo>
                <a:cubicBezTo>
                  <a:pt x="8254" y="463"/>
                  <a:pt x="7751" y="0"/>
                  <a:pt x="7317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81" name="Google Shape;1181;p29"/>
          <p:cNvSpPr/>
          <p:nvPr/>
        </p:nvSpPr>
        <p:spPr>
          <a:xfrm rot="10800000" flipH="1">
            <a:off x="259985" y="5880916"/>
            <a:ext cx="693468" cy="828067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82" name="Google Shape;1182;p29"/>
          <p:cNvSpPr/>
          <p:nvPr/>
        </p:nvSpPr>
        <p:spPr>
          <a:xfrm rot="10800000" flipH="1">
            <a:off x="953477" y="1443853"/>
            <a:ext cx="328307" cy="306363"/>
          </a:xfrm>
          <a:custGeom>
            <a:avLst/>
            <a:gdLst/>
            <a:ahLst/>
            <a:cxnLst/>
            <a:rect l="l" t="t" r="r" b="b"/>
            <a:pathLst>
              <a:path w="8498" h="7930" extrusionOk="0">
                <a:moveTo>
                  <a:pt x="5850" y="1"/>
                </a:moveTo>
                <a:cubicBezTo>
                  <a:pt x="4962" y="1555"/>
                  <a:pt x="3595" y="2685"/>
                  <a:pt x="2149" y="3881"/>
                </a:cubicBezTo>
                <a:cubicBezTo>
                  <a:pt x="1424" y="4482"/>
                  <a:pt x="673" y="5102"/>
                  <a:pt x="0" y="5774"/>
                </a:cubicBezTo>
                <a:lnTo>
                  <a:pt x="2155" y="7929"/>
                </a:lnTo>
                <a:cubicBezTo>
                  <a:pt x="2726" y="7358"/>
                  <a:pt x="3389" y="6811"/>
                  <a:pt x="4092" y="6231"/>
                </a:cubicBezTo>
                <a:cubicBezTo>
                  <a:pt x="5611" y="4974"/>
                  <a:pt x="7333" y="3551"/>
                  <a:pt x="8498" y="1512"/>
                </a:cubicBezTo>
                <a:lnTo>
                  <a:pt x="5850" y="1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61699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B03A3-B562-413E-B630-6B479EFC838C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491E8-0E99-4EAB-B28B-AA51C632CA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31404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4" name="Google Shape;1184;p30"/>
          <p:cNvGrpSpPr/>
          <p:nvPr/>
        </p:nvGrpSpPr>
        <p:grpSpPr>
          <a:xfrm>
            <a:off x="14533" y="0"/>
            <a:ext cx="12190400" cy="6858000"/>
            <a:chOff x="10900" y="0"/>
            <a:chExt cx="9142800" cy="5143500"/>
          </a:xfrm>
        </p:grpSpPr>
        <p:cxnSp>
          <p:nvCxnSpPr>
            <p:cNvPr id="1185" name="Google Shape;1185;p30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30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30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30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30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30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30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30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30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30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30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30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30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30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30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30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30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30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30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30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30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30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30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30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30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30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30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30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213" name="Google Shape;1213;p30"/>
          <p:cNvGrpSpPr/>
          <p:nvPr/>
        </p:nvGrpSpPr>
        <p:grpSpPr>
          <a:xfrm rot="10800000">
            <a:off x="-58749" y="-999656"/>
            <a:ext cx="12513169" cy="8025927"/>
            <a:chOff x="-44062" y="-749742"/>
            <a:chExt cx="9384877" cy="6019445"/>
          </a:xfrm>
        </p:grpSpPr>
        <p:sp>
          <p:nvSpPr>
            <p:cNvPr id="1214" name="Google Shape;1214;p30"/>
            <p:cNvSpPr/>
            <p:nvPr/>
          </p:nvSpPr>
          <p:spPr>
            <a:xfrm>
              <a:off x="165315" y="2970308"/>
              <a:ext cx="340398" cy="375255"/>
            </a:xfrm>
            <a:custGeom>
              <a:avLst/>
              <a:gdLst/>
              <a:ahLst/>
              <a:cxnLst/>
              <a:rect l="l" t="t" r="r" b="b"/>
              <a:pathLst>
                <a:path w="11748" h="12951" extrusionOk="0">
                  <a:moveTo>
                    <a:pt x="2065" y="1"/>
                  </a:moveTo>
                  <a:cubicBezTo>
                    <a:pt x="1319" y="1"/>
                    <a:pt x="488" y="136"/>
                    <a:pt x="417" y="513"/>
                  </a:cubicBezTo>
                  <a:cubicBezTo>
                    <a:pt x="160" y="1879"/>
                    <a:pt x="0" y="3428"/>
                    <a:pt x="608" y="4730"/>
                  </a:cubicBezTo>
                  <a:cubicBezTo>
                    <a:pt x="1026" y="5631"/>
                    <a:pt x="1766" y="6254"/>
                    <a:pt x="2646" y="6678"/>
                  </a:cubicBezTo>
                  <a:cubicBezTo>
                    <a:pt x="3565" y="7119"/>
                    <a:pt x="4547" y="7373"/>
                    <a:pt x="5510" y="7692"/>
                  </a:cubicBezTo>
                  <a:cubicBezTo>
                    <a:pt x="6416" y="7993"/>
                    <a:pt x="7175" y="8275"/>
                    <a:pt x="7867" y="8994"/>
                  </a:cubicBezTo>
                  <a:cubicBezTo>
                    <a:pt x="8808" y="9972"/>
                    <a:pt x="8907" y="11419"/>
                    <a:pt x="8798" y="12704"/>
                  </a:cubicBezTo>
                  <a:cubicBezTo>
                    <a:pt x="8780" y="12905"/>
                    <a:pt x="9222" y="12951"/>
                    <a:pt x="9626" y="12951"/>
                  </a:cubicBezTo>
                  <a:cubicBezTo>
                    <a:pt x="9914" y="12951"/>
                    <a:pt x="10184" y="12928"/>
                    <a:pt x="10255" y="12921"/>
                  </a:cubicBezTo>
                  <a:cubicBezTo>
                    <a:pt x="10520" y="12894"/>
                    <a:pt x="11608" y="12825"/>
                    <a:pt x="11642" y="12424"/>
                  </a:cubicBezTo>
                  <a:cubicBezTo>
                    <a:pt x="11747" y="11189"/>
                    <a:pt x="11640" y="9918"/>
                    <a:pt x="10888" y="8889"/>
                  </a:cubicBezTo>
                  <a:cubicBezTo>
                    <a:pt x="10305" y="8095"/>
                    <a:pt x="9408" y="7638"/>
                    <a:pt x="8507" y="7294"/>
                  </a:cubicBezTo>
                  <a:cubicBezTo>
                    <a:pt x="6779" y="6638"/>
                    <a:pt x="4651" y="6461"/>
                    <a:pt x="3622" y="4774"/>
                  </a:cubicBezTo>
                  <a:cubicBezTo>
                    <a:pt x="2807" y="3438"/>
                    <a:pt x="2986" y="1695"/>
                    <a:pt x="3261" y="233"/>
                  </a:cubicBezTo>
                  <a:cubicBezTo>
                    <a:pt x="3286" y="101"/>
                    <a:pt x="2707" y="1"/>
                    <a:pt x="2065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5" name="Google Shape;1215;p30"/>
            <p:cNvSpPr/>
            <p:nvPr/>
          </p:nvSpPr>
          <p:spPr>
            <a:xfrm>
              <a:off x="-44062" y="3571652"/>
              <a:ext cx="759174" cy="1698051"/>
            </a:xfrm>
            <a:custGeom>
              <a:avLst/>
              <a:gdLst/>
              <a:ahLst/>
              <a:cxnLst/>
              <a:rect l="l" t="t" r="r" b="b"/>
              <a:pathLst>
                <a:path w="26201" h="58604" extrusionOk="0">
                  <a:moveTo>
                    <a:pt x="5742" y="22424"/>
                  </a:moveTo>
                  <a:cubicBezTo>
                    <a:pt x="5704" y="22426"/>
                    <a:pt x="5689" y="22426"/>
                    <a:pt x="5687" y="22426"/>
                  </a:cubicBezTo>
                  <a:cubicBezTo>
                    <a:pt x="5683" y="22426"/>
                    <a:pt x="5717" y="22425"/>
                    <a:pt x="5742" y="22424"/>
                  </a:cubicBezTo>
                  <a:close/>
                  <a:moveTo>
                    <a:pt x="15230" y="22608"/>
                  </a:moveTo>
                  <a:lnTo>
                    <a:pt x="15230" y="22608"/>
                  </a:lnTo>
                  <a:cubicBezTo>
                    <a:pt x="15231" y="22608"/>
                    <a:pt x="15232" y="22608"/>
                    <a:pt x="15233" y="22608"/>
                  </a:cubicBezTo>
                  <a:lnTo>
                    <a:pt x="15233" y="22608"/>
                  </a:lnTo>
                  <a:cubicBezTo>
                    <a:pt x="15231" y="22608"/>
                    <a:pt x="15230" y="22608"/>
                    <a:pt x="15230" y="22608"/>
                  </a:cubicBezTo>
                  <a:close/>
                  <a:moveTo>
                    <a:pt x="15790" y="22813"/>
                  </a:moveTo>
                  <a:lnTo>
                    <a:pt x="15790" y="22813"/>
                  </a:lnTo>
                  <a:cubicBezTo>
                    <a:pt x="15802" y="22823"/>
                    <a:pt x="15812" y="22831"/>
                    <a:pt x="15820" y="22837"/>
                  </a:cubicBezTo>
                  <a:lnTo>
                    <a:pt x="15820" y="22837"/>
                  </a:lnTo>
                  <a:cubicBezTo>
                    <a:pt x="15810" y="22829"/>
                    <a:pt x="15800" y="22822"/>
                    <a:pt x="15791" y="22813"/>
                  </a:cubicBezTo>
                  <a:lnTo>
                    <a:pt x="15791" y="22813"/>
                  </a:lnTo>
                  <a:cubicBezTo>
                    <a:pt x="15791" y="22813"/>
                    <a:pt x="15791" y="22813"/>
                    <a:pt x="15790" y="22813"/>
                  </a:cubicBezTo>
                  <a:close/>
                  <a:moveTo>
                    <a:pt x="15987" y="22959"/>
                  </a:moveTo>
                  <a:cubicBezTo>
                    <a:pt x="16003" y="22971"/>
                    <a:pt x="16020" y="22982"/>
                    <a:pt x="16035" y="22994"/>
                  </a:cubicBezTo>
                  <a:cubicBezTo>
                    <a:pt x="16016" y="22980"/>
                    <a:pt x="16000" y="22968"/>
                    <a:pt x="15987" y="22959"/>
                  </a:cubicBezTo>
                  <a:close/>
                  <a:moveTo>
                    <a:pt x="16201" y="23148"/>
                  </a:moveTo>
                  <a:cubicBezTo>
                    <a:pt x="16275" y="23214"/>
                    <a:pt x="16300" y="23237"/>
                    <a:pt x="16300" y="23237"/>
                  </a:cubicBezTo>
                  <a:cubicBezTo>
                    <a:pt x="16300" y="23237"/>
                    <a:pt x="16243" y="23186"/>
                    <a:pt x="16201" y="23148"/>
                  </a:cubicBezTo>
                  <a:close/>
                  <a:moveTo>
                    <a:pt x="16412" y="25138"/>
                  </a:moveTo>
                  <a:lnTo>
                    <a:pt x="16412" y="25138"/>
                  </a:lnTo>
                  <a:cubicBezTo>
                    <a:pt x="16412" y="25139"/>
                    <a:pt x="16411" y="25140"/>
                    <a:pt x="16411" y="25141"/>
                  </a:cubicBezTo>
                  <a:lnTo>
                    <a:pt x="16411" y="25141"/>
                  </a:lnTo>
                  <a:cubicBezTo>
                    <a:pt x="16411" y="25140"/>
                    <a:pt x="16412" y="25139"/>
                    <a:pt x="16412" y="25138"/>
                  </a:cubicBezTo>
                  <a:close/>
                  <a:moveTo>
                    <a:pt x="19352" y="36701"/>
                  </a:moveTo>
                  <a:cubicBezTo>
                    <a:pt x="19353" y="36701"/>
                    <a:pt x="19353" y="36701"/>
                    <a:pt x="19354" y="36701"/>
                  </a:cubicBezTo>
                  <a:lnTo>
                    <a:pt x="19354" y="36701"/>
                  </a:lnTo>
                  <a:cubicBezTo>
                    <a:pt x="19354" y="36705"/>
                    <a:pt x="19353" y="36710"/>
                    <a:pt x="19353" y="36714"/>
                  </a:cubicBezTo>
                  <a:lnTo>
                    <a:pt x="19353" y="36714"/>
                  </a:lnTo>
                  <a:cubicBezTo>
                    <a:pt x="19353" y="36709"/>
                    <a:pt x="19353" y="36705"/>
                    <a:pt x="19352" y="36701"/>
                  </a:cubicBezTo>
                  <a:close/>
                  <a:moveTo>
                    <a:pt x="17957" y="36354"/>
                  </a:moveTo>
                  <a:cubicBezTo>
                    <a:pt x="18149" y="36354"/>
                    <a:pt x="18350" y="36377"/>
                    <a:pt x="18618" y="36421"/>
                  </a:cubicBezTo>
                  <a:cubicBezTo>
                    <a:pt x="18581" y="36415"/>
                    <a:pt x="18561" y="36413"/>
                    <a:pt x="18556" y="36413"/>
                  </a:cubicBezTo>
                  <a:cubicBezTo>
                    <a:pt x="18528" y="36413"/>
                    <a:pt x="18808" y="36472"/>
                    <a:pt x="18866" y="36490"/>
                  </a:cubicBezTo>
                  <a:cubicBezTo>
                    <a:pt x="18922" y="36508"/>
                    <a:pt x="18978" y="36530"/>
                    <a:pt x="19034" y="36546"/>
                  </a:cubicBezTo>
                  <a:cubicBezTo>
                    <a:pt x="19046" y="36549"/>
                    <a:pt x="19057" y="36552"/>
                    <a:pt x="19067" y="36555"/>
                  </a:cubicBezTo>
                  <a:lnTo>
                    <a:pt x="19067" y="36555"/>
                  </a:lnTo>
                  <a:cubicBezTo>
                    <a:pt x="19075" y="36559"/>
                    <a:pt x="19085" y="36564"/>
                    <a:pt x="19096" y="36570"/>
                  </a:cubicBezTo>
                  <a:cubicBezTo>
                    <a:pt x="19181" y="36613"/>
                    <a:pt x="19265" y="36655"/>
                    <a:pt x="19348" y="36698"/>
                  </a:cubicBezTo>
                  <a:lnTo>
                    <a:pt x="19348" y="36698"/>
                  </a:lnTo>
                  <a:cubicBezTo>
                    <a:pt x="19350" y="36708"/>
                    <a:pt x="19351" y="36718"/>
                    <a:pt x="19353" y="36728"/>
                  </a:cubicBezTo>
                  <a:lnTo>
                    <a:pt x="19353" y="36728"/>
                  </a:lnTo>
                  <a:cubicBezTo>
                    <a:pt x="19352" y="36754"/>
                    <a:pt x="19348" y="36785"/>
                    <a:pt x="19340" y="36816"/>
                  </a:cubicBezTo>
                  <a:cubicBezTo>
                    <a:pt x="19323" y="36888"/>
                    <a:pt x="19299" y="36960"/>
                    <a:pt x="19280" y="37032"/>
                  </a:cubicBezTo>
                  <a:cubicBezTo>
                    <a:pt x="19276" y="37048"/>
                    <a:pt x="19273" y="37061"/>
                    <a:pt x="19271" y="37070"/>
                  </a:cubicBezTo>
                  <a:lnTo>
                    <a:pt x="19271" y="37070"/>
                  </a:lnTo>
                  <a:cubicBezTo>
                    <a:pt x="19264" y="37079"/>
                    <a:pt x="19254" y="37092"/>
                    <a:pt x="19241" y="37111"/>
                  </a:cubicBezTo>
                  <a:cubicBezTo>
                    <a:pt x="19142" y="37257"/>
                    <a:pt x="19054" y="37402"/>
                    <a:pt x="18938" y="37535"/>
                  </a:cubicBezTo>
                  <a:cubicBezTo>
                    <a:pt x="18876" y="37607"/>
                    <a:pt x="18808" y="37674"/>
                    <a:pt x="18743" y="37742"/>
                  </a:cubicBezTo>
                  <a:cubicBezTo>
                    <a:pt x="18708" y="37778"/>
                    <a:pt x="18671" y="37810"/>
                    <a:pt x="18634" y="37843"/>
                  </a:cubicBezTo>
                  <a:cubicBezTo>
                    <a:pt x="18631" y="37846"/>
                    <a:pt x="18628" y="37849"/>
                    <a:pt x="18625" y="37852"/>
                  </a:cubicBezTo>
                  <a:lnTo>
                    <a:pt x="18625" y="37852"/>
                  </a:lnTo>
                  <a:cubicBezTo>
                    <a:pt x="18623" y="37853"/>
                    <a:pt x="18622" y="37854"/>
                    <a:pt x="18620" y="37856"/>
                  </a:cubicBezTo>
                  <a:cubicBezTo>
                    <a:pt x="18451" y="37993"/>
                    <a:pt x="18273" y="38123"/>
                    <a:pt x="18091" y="38243"/>
                  </a:cubicBezTo>
                  <a:cubicBezTo>
                    <a:pt x="17679" y="38506"/>
                    <a:pt x="17243" y="38733"/>
                    <a:pt x="16791" y="38921"/>
                  </a:cubicBezTo>
                  <a:cubicBezTo>
                    <a:pt x="16233" y="39158"/>
                    <a:pt x="15938" y="39255"/>
                    <a:pt x="15351" y="39401"/>
                  </a:cubicBezTo>
                  <a:cubicBezTo>
                    <a:pt x="14819" y="39535"/>
                    <a:pt x="14276" y="39629"/>
                    <a:pt x="13730" y="39680"/>
                  </a:cubicBezTo>
                  <a:cubicBezTo>
                    <a:pt x="13608" y="39691"/>
                    <a:pt x="13487" y="39701"/>
                    <a:pt x="13364" y="39707"/>
                  </a:cubicBezTo>
                  <a:cubicBezTo>
                    <a:pt x="13348" y="39708"/>
                    <a:pt x="13332" y="39709"/>
                    <a:pt x="13315" y="39710"/>
                  </a:cubicBezTo>
                  <a:lnTo>
                    <a:pt x="13315" y="39710"/>
                  </a:lnTo>
                  <a:cubicBezTo>
                    <a:pt x="13600" y="39178"/>
                    <a:pt x="13950" y="38677"/>
                    <a:pt x="14359" y="38222"/>
                  </a:cubicBezTo>
                  <a:cubicBezTo>
                    <a:pt x="15102" y="37394"/>
                    <a:pt x="16144" y="36693"/>
                    <a:pt x="17152" y="36466"/>
                  </a:cubicBezTo>
                  <a:cubicBezTo>
                    <a:pt x="17487" y="36390"/>
                    <a:pt x="17715" y="36354"/>
                    <a:pt x="17957" y="36354"/>
                  </a:cubicBezTo>
                  <a:close/>
                  <a:moveTo>
                    <a:pt x="9409" y="1"/>
                  </a:moveTo>
                  <a:cubicBezTo>
                    <a:pt x="9281" y="1"/>
                    <a:pt x="9160" y="30"/>
                    <a:pt x="9057" y="97"/>
                  </a:cubicBezTo>
                  <a:lnTo>
                    <a:pt x="9057" y="94"/>
                  </a:lnTo>
                  <a:cubicBezTo>
                    <a:pt x="7445" y="1132"/>
                    <a:pt x="6145" y="2683"/>
                    <a:pt x="5023" y="4215"/>
                  </a:cubicBezTo>
                  <a:cubicBezTo>
                    <a:pt x="3600" y="6163"/>
                    <a:pt x="2415" y="8275"/>
                    <a:pt x="1491" y="10505"/>
                  </a:cubicBezTo>
                  <a:cubicBezTo>
                    <a:pt x="633" y="12581"/>
                    <a:pt x="1" y="14816"/>
                    <a:pt x="69" y="17082"/>
                  </a:cubicBezTo>
                  <a:cubicBezTo>
                    <a:pt x="98" y="18048"/>
                    <a:pt x="288" y="19039"/>
                    <a:pt x="702" y="19917"/>
                  </a:cubicBezTo>
                  <a:cubicBezTo>
                    <a:pt x="1183" y="20938"/>
                    <a:pt x="1863" y="22077"/>
                    <a:pt x="2838" y="22906"/>
                  </a:cubicBezTo>
                  <a:cubicBezTo>
                    <a:pt x="3949" y="23851"/>
                    <a:pt x="5280" y="24228"/>
                    <a:pt x="6653" y="24228"/>
                  </a:cubicBezTo>
                  <a:cubicBezTo>
                    <a:pt x="7272" y="24228"/>
                    <a:pt x="7899" y="24151"/>
                    <a:pt x="8519" y="24017"/>
                  </a:cubicBezTo>
                  <a:cubicBezTo>
                    <a:pt x="10343" y="23619"/>
                    <a:pt x="12084" y="22830"/>
                    <a:pt x="13946" y="22600"/>
                  </a:cubicBezTo>
                  <a:cubicBezTo>
                    <a:pt x="14224" y="22565"/>
                    <a:pt x="14376" y="22546"/>
                    <a:pt x="14541" y="22546"/>
                  </a:cubicBezTo>
                  <a:cubicBezTo>
                    <a:pt x="14671" y="22546"/>
                    <a:pt x="14809" y="22558"/>
                    <a:pt x="15025" y="22582"/>
                  </a:cubicBezTo>
                  <a:cubicBezTo>
                    <a:pt x="15105" y="22592"/>
                    <a:pt x="15184" y="22604"/>
                    <a:pt x="15263" y="22616"/>
                  </a:cubicBezTo>
                  <a:lnTo>
                    <a:pt x="15263" y="22616"/>
                  </a:lnTo>
                  <a:cubicBezTo>
                    <a:pt x="15303" y="22626"/>
                    <a:pt x="15343" y="22635"/>
                    <a:pt x="15382" y="22647"/>
                  </a:cubicBezTo>
                  <a:cubicBezTo>
                    <a:pt x="15457" y="22671"/>
                    <a:pt x="15533" y="22698"/>
                    <a:pt x="15609" y="22723"/>
                  </a:cubicBezTo>
                  <a:lnTo>
                    <a:pt x="15609" y="22723"/>
                  </a:lnTo>
                  <a:cubicBezTo>
                    <a:pt x="15659" y="22749"/>
                    <a:pt x="15712" y="22774"/>
                    <a:pt x="15764" y="22799"/>
                  </a:cubicBezTo>
                  <a:cubicBezTo>
                    <a:pt x="15773" y="22804"/>
                    <a:pt x="15782" y="22809"/>
                    <a:pt x="15790" y="22813"/>
                  </a:cubicBezTo>
                  <a:lnTo>
                    <a:pt x="15790" y="22813"/>
                  </a:lnTo>
                  <a:cubicBezTo>
                    <a:pt x="15786" y="22810"/>
                    <a:pt x="15782" y="22806"/>
                    <a:pt x="15778" y="22803"/>
                  </a:cubicBezTo>
                  <a:lnTo>
                    <a:pt x="15778" y="22803"/>
                  </a:lnTo>
                  <a:cubicBezTo>
                    <a:pt x="15782" y="22806"/>
                    <a:pt x="15786" y="22810"/>
                    <a:pt x="15791" y="22813"/>
                  </a:cubicBezTo>
                  <a:lnTo>
                    <a:pt x="15791" y="22813"/>
                  </a:lnTo>
                  <a:cubicBezTo>
                    <a:pt x="15850" y="22846"/>
                    <a:pt x="15877" y="22870"/>
                    <a:pt x="15871" y="22870"/>
                  </a:cubicBezTo>
                  <a:cubicBezTo>
                    <a:pt x="15867" y="22870"/>
                    <a:pt x="15850" y="22860"/>
                    <a:pt x="15820" y="22837"/>
                  </a:cubicBezTo>
                  <a:lnTo>
                    <a:pt x="15820" y="22837"/>
                  </a:lnTo>
                  <a:cubicBezTo>
                    <a:pt x="15863" y="22870"/>
                    <a:pt x="15908" y="22902"/>
                    <a:pt x="15952" y="22933"/>
                  </a:cubicBezTo>
                  <a:lnTo>
                    <a:pt x="15952" y="22933"/>
                  </a:lnTo>
                  <a:cubicBezTo>
                    <a:pt x="15943" y="22928"/>
                    <a:pt x="15939" y="22925"/>
                    <a:pt x="15938" y="22925"/>
                  </a:cubicBezTo>
                  <a:cubicBezTo>
                    <a:pt x="15932" y="22925"/>
                    <a:pt x="16115" y="23070"/>
                    <a:pt x="16171" y="23120"/>
                  </a:cubicBezTo>
                  <a:cubicBezTo>
                    <a:pt x="16179" y="23127"/>
                    <a:pt x="16186" y="23134"/>
                    <a:pt x="16193" y="23140"/>
                  </a:cubicBezTo>
                  <a:lnTo>
                    <a:pt x="16193" y="23140"/>
                  </a:lnTo>
                  <a:cubicBezTo>
                    <a:pt x="16230" y="23176"/>
                    <a:pt x="16269" y="23210"/>
                    <a:pt x="16305" y="23247"/>
                  </a:cubicBezTo>
                  <a:cubicBezTo>
                    <a:pt x="16361" y="23306"/>
                    <a:pt x="16413" y="23376"/>
                    <a:pt x="16472" y="23428"/>
                  </a:cubicBezTo>
                  <a:lnTo>
                    <a:pt x="16472" y="23428"/>
                  </a:lnTo>
                  <a:cubicBezTo>
                    <a:pt x="16392" y="23356"/>
                    <a:pt x="16363" y="23330"/>
                    <a:pt x="16362" y="23330"/>
                  </a:cubicBezTo>
                  <a:lnTo>
                    <a:pt x="16362" y="23330"/>
                  </a:lnTo>
                  <a:cubicBezTo>
                    <a:pt x="16361" y="23330"/>
                    <a:pt x="16447" y="23411"/>
                    <a:pt x="16489" y="23467"/>
                  </a:cubicBezTo>
                  <a:cubicBezTo>
                    <a:pt x="16498" y="23480"/>
                    <a:pt x="16506" y="23493"/>
                    <a:pt x="16514" y="23507"/>
                  </a:cubicBezTo>
                  <a:lnTo>
                    <a:pt x="16514" y="23507"/>
                  </a:lnTo>
                  <a:cubicBezTo>
                    <a:pt x="16539" y="23572"/>
                    <a:pt x="16567" y="23639"/>
                    <a:pt x="16597" y="23700"/>
                  </a:cubicBezTo>
                  <a:cubicBezTo>
                    <a:pt x="16601" y="23708"/>
                    <a:pt x="16605" y="23715"/>
                    <a:pt x="16608" y="23721"/>
                  </a:cubicBezTo>
                  <a:lnTo>
                    <a:pt x="16608" y="23721"/>
                  </a:lnTo>
                  <a:cubicBezTo>
                    <a:pt x="16608" y="23723"/>
                    <a:pt x="16608" y="23724"/>
                    <a:pt x="16609" y="23726"/>
                  </a:cubicBezTo>
                  <a:cubicBezTo>
                    <a:pt x="16621" y="23802"/>
                    <a:pt x="16639" y="23878"/>
                    <a:pt x="16647" y="23956"/>
                  </a:cubicBezTo>
                  <a:cubicBezTo>
                    <a:pt x="16653" y="24025"/>
                    <a:pt x="16655" y="24092"/>
                    <a:pt x="16658" y="24160"/>
                  </a:cubicBezTo>
                  <a:cubicBezTo>
                    <a:pt x="16658" y="24162"/>
                    <a:pt x="16658" y="24163"/>
                    <a:pt x="16658" y="24164"/>
                  </a:cubicBezTo>
                  <a:lnTo>
                    <a:pt x="16658" y="24164"/>
                  </a:lnTo>
                  <a:cubicBezTo>
                    <a:pt x="16656" y="24191"/>
                    <a:pt x="16654" y="24219"/>
                    <a:pt x="16650" y="24245"/>
                  </a:cubicBezTo>
                  <a:cubicBezTo>
                    <a:pt x="16609" y="24560"/>
                    <a:pt x="16524" y="24868"/>
                    <a:pt x="16401" y="25160"/>
                  </a:cubicBezTo>
                  <a:cubicBezTo>
                    <a:pt x="16400" y="25163"/>
                    <a:pt x="16398" y="25166"/>
                    <a:pt x="16397" y="25169"/>
                  </a:cubicBezTo>
                  <a:lnTo>
                    <a:pt x="16397" y="25169"/>
                  </a:lnTo>
                  <a:cubicBezTo>
                    <a:pt x="16382" y="25201"/>
                    <a:pt x="16367" y="25233"/>
                    <a:pt x="16351" y="25264"/>
                  </a:cubicBezTo>
                  <a:cubicBezTo>
                    <a:pt x="16313" y="25339"/>
                    <a:pt x="16275" y="25413"/>
                    <a:pt x="16235" y="25486"/>
                  </a:cubicBezTo>
                  <a:cubicBezTo>
                    <a:pt x="16137" y="25664"/>
                    <a:pt x="16032" y="25835"/>
                    <a:pt x="15920" y="26001"/>
                  </a:cubicBezTo>
                  <a:cubicBezTo>
                    <a:pt x="15690" y="26344"/>
                    <a:pt x="15442" y="26673"/>
                    <a:pt x="15177" y="26991"/>
                  </a:cubicBezTo>
                  <a:cubicBezTo>
                    <a:pt x="13966" y="28456"/>
                    <a:pt x="12552" y="29742"/>
                    <a:pt x="11243" y="31118"/>
                  </a:cubicBezTo>
                  <a:cubicBezTo>
                    <a:pt x="10048" y="32372"/>
                    <a:pt x="8782" y="33752"/>
                    <a:pt x="8226" y="35431"/>
                  </a:cubicBezTo>
                  <a:cubicBezTo>
                    <a:pt x="7701" y="37022"/>
                    <a:pt x="8263" y="38848"/>
                    <a:pt x="9484" y="39968"/>
                  </a:cubicBezTo>
                  <a:cubicBezTo>
                    <a:pt x="9800" y="40258"/>
                    <a:pt x="10141" y="40502"/>
                    <a:pt x="10499" y="40704"/>
                  </a:cubicBezTo>
                  <a:lnTo>
                    <a:pt x="10499" y="40704"/>
                  </a:lnTo>
                  <a:cubicBezTo>
                    <a:pt x="10290" y="41706"/>
                    <a:pt x="10257" y="42744"/>
                    <a:pt x="10420" y="43759"/>
                  </a:cubicBezTo>
                  <a:cubicBezTo>
                    <a:pt x="10829" y="46302"/>
                    <a:pt x="12410" y="48773"/>
                    <a:pt x="14509" y="50262"/>
                  </a:cubicBezTo>
                  <a:cubicBezTo>
                    <a:pt x="16198" y="51460"/>
                    <a:pt x="18182" y="51989"/>
                    <a:pt x="20141" y="52561"/>
                  </a:cubicBezTo>
                  <a:cubicBezTo>
                    <a:pt x="20575" y="52687"/>
                    <a:pt x="21010" y="52820"/>
                    <a:pt x="21436" y="52973"/>
                  </a:cubicBezTo>
                  <a:cubicBezTo>
                    <a:pt x="21532" y="53007"/>
                    <a:pt x="21628" y="53042"/>
                    <a:pt x="21724" y="53079"/>
                  </a:cubicBezTo>
                  <a:cubicBezTo>
                    <a:pt x="21774" y="53099"/>
                    <a:pt x="21853" y="53132"/>
                    <a:pt x="21887" y="53146"/>
                  </a:cubicBezTo>
                  <a:lnTo>
                    <a:pt x="21887" y="53146"/>
                  </a:lnTo>
                  <a:cubicBezTo>
                    <a:pt x="22068" y="53227"/>
                    <a:pt x="22249" y="53310"/>
                    <a:pt x="22424" y="53403"/>
                  </a:cubicBezTo>
                  <a:cubicBezTo>
                    <a:pt x="22510" y="53448"/>
                    <a:pt x="22593" y="53496"/>
                    <a:pt x="22676" y="53544"/>
                  </a:cubicBezTo>
                  <a:cubicBezTo>
                    <a:pt x="22684" y="53548"/>
                    <a:pt x="22692" y="53552"/>
                    <a:pt x="22699" y="53556"/>
                  </a:cubicBezTo>
                  <a:lnTo>
                    <a:pt x="22699" y="53556"/>
                  </a:lnTo>
                  <a:cubicBezTo>
                    <a:pt x="22704" y="53560"/>
                    <a:pt x="22710" y="53565"/>
                    <a:pt x="22718" y="53571"/>
                  </a:cubicBezTo>
                  <a:cubicBezTo>
                    <a:pt x="22793" y="53628"/>
                    <a:pt x="22873" y="53678"/>
                    <a:pt x="22948" y="53735"/>
                  </a:cubicBezTo>
                  <a:cubicBezTo>
                    <a:pt x="23010" y="53783"/>
                    <a:pt x="23129" y="53916"/>
                    <a:pt x="23133" y="53916"/>
                  </a:cubicBezTo>
                  <a:cubicBezTo>
                    <a:pt x="23135" y="53916"/>
                    <a:pt x="23112" y="53888"/>
                    <a:pt x="23049" y="53811"/>
                  </a:cubicBezTo>
                  <a:lnTo>
                    <a:pt x="23049" y="53811"/>
                  </a:lnTo>
                  <a:cubicBezTo>
                    <a:pt x="23108" y="53882"/>
                    <a:pt x="23183" y="53941"/>
                    <a:pt x="23246" y="54007"/>
                  </a:cubicBezTo>
                  <a:cubicBezTo>
                    <a:pt x="23295" y="54059"/>
                    <a:pt x="23361" y="54139"/>
                    <a:pt x="23363" y="54139"/>
                  </a:cubicBezTo>
                  <a:cubicBezTo>
                    <a:pt x="23363" y="54139"/>
                    <a:pt x="23363" y="54139"/>
                    <a:pt x="23363" y="54139"/>
                  </a:cubicBezTo>
                  <a:lnTo>
                    <a:pt x="23363" y="54139"/>
                  </a:lnTo>
                  <a:cubicBezTo>
                    <a:pt x="23399" y="54187"/>
                    <a:pt x="23434" y="54236"/>
                    <a:pt x="23468" y="54285"/>
                  </a:cubicBezTo>
                  <a:cubicBezTo>
                    <a:pt x="23492" y="54319"/>
                    <a:pt x="23607" y="54516"/>
                    <a:pt x="23612" y="54516"/>
                  </a:cubicBezTo>
                  <a:cubicBezTo>
                    <a:pt x="23613" y="54516"/>
                    <a:pt x="23604" y="54497"/>
                    <a:pt x="23579" y="54448"/>
                  </a:cubicBezTo>
                  <a:lnTo>
                    <a:pt x="23579" y="54448"/>
                  </a:lnTo>
                  <a:cubicBezTo>
                    <a:pt x="24016" y="55277"/>
                    <a:pt x="24114" y="56167"/>
                    <a:pt x="24067" y="57165"/>
                  </a:cubicBezTo>
                  <a:cubicBezTo>
                    <a:pt x="24040" y="57731"/>
                    <a:pt x="24456" y="58196"/>
                    <a:pt x="24941" y="58443"/>
                  </a:cubicBezTo>
                  <a:cubicBezTo>
                    <a:pt x="25080" y="58514"/>
                    <a:pt x="25373" y="58604"/>
                    <a:pt x="25634" y="58604"/>
                  </a:cubicBezTo>
                  <a:cubicBezTo>
                    <a:pt x="25894" y="58604"/>
                    <a:pt x="26124" y="58515"/>
                    <a:pt x="26136" y="58231"/>
                  </a:cubicBezTo>
                  <a:cubicBezTo>
                    <a:pt x="26200" y="56865"/>
                    <a:pt x="26050" y="55539"/>
                    <a:pt x="25369" y="54330"/>
                  </a:cubicBezTo>
                  <a:cubicBezTo>
                    <a:pt x="24801" y="53318"/>
                    <a:pt x="23892" y="52555"/>
                    <a:pt x="22892" y="51992"/>
                  </a:cubicBezTo>
                  <a:cubicBezTo>
                    <a:pt x="20999" y="50926"/>
                    <a:pt x="18775" y="50634"/>
                    <a:pt x="16767" y="49853"/>
                  </a:cubicBezTo>
                  <a:lnTo>
                    <a:pt x="16767" y="49853"/>
                  </a:lnTo>
                  <a:cubicBezTo>
                    <a:pt x="16768" y="49853"/>
                    <a:pt x="16768" y="49853"/>
                    <a:pt x="16768" y="49853"/>
                  </a:cubicBezTo>
                  <a:cubicBezTo>
                    <a:pt x="16768" y="49853"/>
                    <a:pt x="16767" y="49853"/>
                    <a:pt x="16766" y="49852"/>
                  </a:cubicBezTo>
                  <a:lnTo>
                    <a:pt x="16766" y="49852"/>
                  </a:lnTo>
                  <a:cubicBezTo>
                    <a:pt x="16767" y="49853"/>
                    <a:pt x="16767" y="49853"/>
                    <a:pt x="16767" y="49853"/>
                  </a:cubicBezTo>
                  <a:lnTo>
                    <a:pt x="16767" y="49853"/>
                  </a:lnTo>
                  <a:cubicBezTo>
                    <a:pt x="16763" y="49851"/>
                    <a:pt x="16759" y="49849"/>
                    <a:pt x="16753" y="49847"/>
                  </a:cubicBezTo>
                  <a:lnTo>
                    <a:pt x="16753" y="49847"/>
                  </a:lnTo>
                  <a:cubicBezTo>
                    <a:pt x="16758" y="49849"/>
                    <a:pt x="16762" y="49851"/>
                    <a:pt x="16766" y="49852"/>
                  </a:cubicBezTo>
                  <a:lnTo>
                    <a:pt x="16766" y="49852"/>
                  </a:lnTo>
                  <a:cubicBezTo>
                    <a:pt x="16764" y="49852"/>
                    <a:pt x="16762" y="49851"/>
                    <a:pt x="16760" y="49850"/>
                  </a:cubicBezTo>
                  <a:cubicBezTo>
                    <a:pt x="16688" y="49822"/>
                    <a:pt x="16664" y="49812"/>
                    <a:pt x="16665" y="49812"/>
                  </a:cubicBezTo>
                  <a:lnTo>
                    <a:pt x="16665" y="49812"/>
                  </a:lnTo>
                  <a:cubicBezTo>
                    <a:pt x="16666" y="49812"/>
                    <a:pt x="16721" y="49833"/>
                    <a:pt x="16753" y="49847"/>
                  </a:cubicBezTo>
                  <a:lnTo>
                    <a:pt x="16753" y="49847"/>
                  </a:lnTo>
                  <a:cubicBezTo>
                    <a:pt x="16699" y="49823"/>
                    <a:pt x="16647" y="49800"/>
                    <a:pt x="16594" y="49777"/>
                  </a:cubicBezTo>
                  <a:cubicBezTo>
                    <a:pt x="16463" y="49716"/>
                    <a:pt x="16334" y="49658"/>
                    <a:pt x="16206" y="49595"/>
                  </a:cubicBezTo>
                  <a:cubicBezTo>
                    <a:pt x="16093" y="49539"/>
                    <a:pt x="15981" y="49479"/>
                    <a:pt x="15869" y="49419"/>
                  </a:cubicBezTo>
                  <a:cubicBezTo>
                    <a:pt x="15800" y="49380"/>
                    <a:pt x="15732" y="49341"/>
                    <a:pt x="15663" y="49302"/>
                  </a:cubicBezTo>
                  <a:cubicBezTo>
                    <a:pt x="15648" y="49294"/>
                    <a:pt x="15593" y="49260"/>
                    <a:pt x="15552" y="49234"/>
                  </a:cubicBezTo>
                  <a:lnTo>
                    <a:pt x="15552" y="49234"/>
                  </a:lnTo>
                  <a:cubicBezTo>
                    <a:pt x="15489" y="49190"/>
                    <a:pt x="15355" y="49099"/>
                    <a:pt x="15332" y="49082"/>
                  </a:cubicBezTo>
                  <a:cubicBezTo>
                    <a:pt x="15214" y="48997"/>
                    <a:pt x="15104" y="48906"/>
                    <a:pt x="14989" y="48818"/>
                  </a:cubicBezTo>
                  <a:cubicBezTo>
                    <a:pt x="14978" y="48810"/>
                    <a:pt x="14963" y="48798"/>
                    <a:pt x="14949" y="48786"/>
                  </a:cubicBezTo>
                  <a:lnTo>
                    <a:pt x="14949" y="48786"/>
                  </a:lnTo>
                  <a:cubicBezTo>
                    <a:pt x="14920" y="48759"/>
                    <a:pt x="14891" y="48733"/>
                    <a:pt x="14863" y="48706"/>
                  </a:cubicBezTo>
                  <a:cubicBezTo>
                    <a:pt x="14708" y="48559"/>
                    <a:pt x="14561" y="48404"/>
                    <a:pt x="14417" y="48246"/>
                  </a:cubicBezTo>
                  <a:cubicBezTo>
                    <a:pt x="13541" y="47289"/>
                    <a:pt x="12856" y="46101"/>
                    <a:pt x="12578" y="44799"/>
                  </a:cubicBezTo>
                  <a:cubicBezTo>
                    <a:pt x="12337" y="43674"/>
                    <a:pt x="12370" y="42521"/>
                    <a:pt x="12647" y="41430"/>
                  </a:cubicBezTo>
                  <a:lnTo>
                    <a:pt x="12647" y="41430"/>
                  </a:lnTo>
                  <a:cubicBezTo>
                    <a:pt x="13099" y="41503"/>
                    <a:pt x="13561" y="41535"/>
                    <a:pt x="14025" y="41535"/>
                  </a:cubicBezTo>
                  <a:cubicBezTo>
                    <a:pt x="14196" y="41535"/>
                    <a:pt x="14367" y="41531"/>
                    <a:pt x="14538" y="41522"/>
                  </a:cubicBezTo>
                  <a:cubicBezTo>
                    <a:pt x="16157" y="41439"/>
                    <a:pt x="17828" y="40974"/>
                    <a:pt x="19248" y="40191"/>
                  </a:cubicBezTo>
                  <a:cubicBezTo>
                    <a:pt x="20278" y="39623"/>
                    <a:pt x="21519" y="38687"/>
                    <a:pt x="21438" y="37370"/>
                  </a:cubicBezTo>
                  <a:cubicBezTo>
                    <a:pt x="21372" y="36302"/>
                    <a:pt x="20462" y="35607"/>
                    <a:pt x="19582" y="35159"/>
                  </a:cubicBezTo>
                  <a:cubicBezTo>
                    <a:pt x="18782" y="34755"/>
                    <a:pt x="17912" y="34539"/>
                    <a:pt x="17024" y="34539"/>
                  </a:cubicBezTo>
                  <a:cubicBezTo>
                    <a:pt x="16859" y="34539"/>
                    <a:pt x="16694" y="34547"/>
                    <a:pt x="16529" y="34562"/>
                  </a:cubicBezTo>
                  <a:cubicBezTo>
                    <a:pt x="14628" y="34734"/>
                    <a:pt x="12934" y="36006"/>
                    <a:pt x="11867" y="37533"/>
                  </a:cubicBezTo>
                  <a:cubicBezTo>
                    <a:pt x="11486" y="38078"/>
                    <a:pt x="11171" y="38666"/>
                    <a:pt x="10927" y="39283"/>
                  </a:cubicBezTo>
                  <a:lnTo>
                    <a:pt x="10927" y="39283"/>
                  </a:lnTo>
                  <a:cubicBezTo>
                    <a:pt x="10913" y="39274"/>
                    <a:pt x="10898" y="39266"/>
                    <a:pt x="10884" y="39258"/>
                  </a:cubicBezTo>
                  <a:lnTo>
                    <a:pt x="10884" y="39258"/>
                  </a:lnTo>
                  <a:cubicBezTo>
                    <a:pt x="10805" y="39194"/>
                    <a:pt x="10716" y="39124"/>
                    <a:pt x="10632" y="39067"/>
                  </a:cubicBezTo>
                  <a:lnTo>
                    <a:pt x="10632" y="39067"/>
                  </a:lnTo>
                  <a:cubicBezTo>
                    <a:pt x="10730" y="39132"/>
                    <a:pt x="10768" y="39156"/>
                    <a:pt x="10773" y="39156"/>
                  </a:cubicBezTo>
                  <a:cubicBezTo>
                    <a:pt x="10783" y="39156"/>
                    <a:pt x="10623" y="39036"/>
                    <a:pt x="10557" y="38971"/>
                  </a:cubicBezTo>
                  <a:cubicBezTo>
                    <a:pt x="10551" y="38965"/>
                    <a:pt x="10545" y="38959"/>
                    <a:pt x="10540" y="38955"/>
                  </a:cubicBezTo>
                  <a:lnTo>
                    <a:pt x="10540" y="38955"/>
                  </a:lnTo>
                  <a:cubicBezTo>
                    <a:pt x="10533" y="38942"/>
                    <a:pt x="10524" y="38925"/>
                    <a:pt x="10511" y="38904"/>
                  </a:cubicBezTo>
                  <a:cubicBezTo>
                    <a:pt x="10481" y="38856"/>
                    <a:pt x="10390" y="38677"/>
                    <a:pt x="10384" y="38677"/>
                  </a:cubicBezTo>
                  <a:lnTo>
                    <a:pt x="10384" y="38677"/>
                  </a:lnTo>
                  <a:cubicBezTo>
                    <a:pt x="10382" y="38677"/>
                    <a:pt x="10392" y="38704"/>
                    <a:pt x="10425" y="38778"/>
                  </a:cubicBezTo>
                  <a:cubicBezTo>
                    <a:pt x="10375" y="38666"/>
                    <a:pt x="10322" y="38557"/>
                    <a:pt x="10281" y="38444"/>
                  </a:cubicBezTo>
                  <a:cubicBezTo>
                    <a:pt x="10263" y="38396"/>
                    <a:pt x="10247" y="38350"/>
                    <a:pt x="10231" y="38302"/>
                  </a:cubicBezTo>
                  <a:cubicBezTo>
                    <a:pt x="10224" y="38279"/>
                    <a:pt x="10219" y="38265"/>
                    <a:pt x="10216" y="38257"/>
                  </a:cubicBezTo>
                  <a:lnTo>
                    <a:pt x="10216" y="38257"/>
                  </a:lnTo>
                  <a:cubicBezTo>
                    <a:pt x="10213" y="38243"/>
                    <a:pt x="10210" y="38222"/>
                    <a:pt x="10204" y="38191"/>
                  </a:cubicBezTo>
                  <a:cubicBezTo>
                    <a:pt x="10161" y="37963"/>
                    <a:pt x="10131" y="37731"/>
                    <a:pt x="10113" y="37498"/>
                  </a:cubicBezTo>
                  <a:cubicBezTo>
                    <a:pt x="10109" y="37437"/>
                    <a:pt x="10105" y="37412"/>
                    <a:pt x="10102" y="37404"/>
                  </a:cubicBezTo>
                  <a:lnTo>
                    <a:pt x="10102" y="37404"/>
                  </a:lnTo>
                  <a:cubicBezTo>
                    <a:pt x="10105" y="37397"/>
                    <a:pt x="10111" y="37373"/>
                    <a:pt x="10119" y="37308"/>
                  </a:cubicBezTo>
                  <a:cubicBezTo>
                    <a:pt x="10135" y="37183"/>
                    <a:pt x="10151" y="37060"/>
                    <a:pt x="10177" y="36937"/>
                  </a:cubicBezTo>
                  <a:cubicBezTo>
                    <a:pt x="10287" y="36409"/>
                    <a:pt x="10437" y="36087"/>
                    <a:pt x="10667" y="35674"/>
                  </a:cubicBezTo>
                  <a:cubicBezTo>
                    <a:pt x="11890" y="33488"/>
                    <a:pt x="13912" y="31792"/>
                    <a:pt x="15633" y="30014"/>
                  </a:cubicBezTo>
                  <a:cubicBezTo>
                    <a:pt x="16970" y="28632"/>
                    <a:pt x="18959" y="26726"/>
                    <a:pt x="18729" y="24603"/>
                  </a:cubicBezTo>
                  <a:cubicBezTo>
                    <a:pt x="18673" y="24080"/>
                    <a:pt x="18455" y="23566"/>
                    <a:pt x="18158" y="23136"/>
                  </a:cubicBezTo>
                  <a:cubicBezTo>
                    <a:pt x="17990" y="22893"/>
                    <a:pt x="17799" y="22668"/>
                    <a:pt x="17588" y="22461"/>
                  </a:cubicBezTo>
                  <a:cubicBezTo>
                    <a:pt x="17529" y="22403"/>
                    <a:pt x="17338" y="22232"/>
                    <a:pt x="17261" y="22162"/>
                  </a:cubicBezTo>
                  <a:lnTo>
                    <a:pt x="17261" y="22162"/>
                  </a:lnTo>
                  <a:cubicBezTo>
                    <a:pt x="17099" y="22016"/>
                    <a:pt x="16938" y="21868"/>
                    <a:pt x="16764" y="21738"/>
                  </a:cubicBezTo>
                  <a:cubicBezTo>
                    <a:pt x="15822" y="21037"/>
                    <a:pt x="14720" y="20736"/>
                    <a:pt x="13579" y="20736"/>
                  </a:cubicBezTo>
                  <a:cubicBezTo>
                    <a:pt x="13382" y="20736"/>
                    <a:pt x="13184" y="20745"/>
                    <a:pt x="12985" y="20762"/>
                  </a:cubicBezTo>
                  <a:cubicBezTo>
                    <a:pt x="10516" y="20980"/>
                    <a:pt x="8273" y="22299"/>
                    <a:pt x="5785" y="22422"/>
                  </a:cubicBezTo>
                  <a:cubicBezTo>
                    <a:pt x="5771" y="22423"/>
                    <a:pt x="5759" y="22423"/>
                    <a:pt x="5749" y="22424"/>
                  </a:cubicBezTo>
                  <a:lnTo>
                    <a:pt x="5749" y="22424"/>
                  </a:lnTo>
                  <a:cubicBezTo>
                    <a:pt x="5666" y="22424"/>
                    <a:pt x="5584" y="22422"/>
                    <a:pt x="5501" y="22419"/>
                  </a:cubicBezTo>
                  <a:cubicBezTo>
                    <a:pt x="5373" y="22414"/>
                    <a:pt x="5247" y="22405"/>
                    <a:pt x="5119" y="22390"/>
                  </a:cubicBezTo>
                  <a:cubicBezTo>
                    <a:pt x="5049" y="22382"/>
                    <a:pt x="4980" y="22371"/>
                    <a:pt x="4910" y="22362"/>
                  </a:cubicBezTo>
                  <a:cubicBezTo>
                    <a:pt x="4892" y="22359"/>
                    <a:pt x="4878" y="22358"/>
                    <a:pt x="4865" y="22356"/>
                  </a:cubicBezTo>
                  <a:lnTo>
                    <a:pt x="4865" y="22356"/>
                  </a:lnTo>
                  <a:cubicBezTo>
                    <a:pt x="4721" y="22321"/>
                    <a:pt x="4582" y="22268"/>
                    <a:pt x="4437" y="22231"/>
                  </a:cubicBezTo>
                  <a:cubicBezTo>
                    <a:pt x="4429" y="22228"/>
                    <a:pt x="4422" y="22227"/>
                    <a:pt x="4415" y="22225"/>
                  </a:cubicBezTo>
                  <a:lnTo>
                    <a:pt x="4415" y="22225"/>
                  </a:lnTo>
                  <a:cubicBezTo>
                    <a:pt x="4356" y="22197"/>
                    <a:pt x="4298" y="22170"/>
                    <a:pt x="4241" y="22141"/>
                  </a:cubicBezTo>
                  <a:cubicBezTo>
                    <a:pt x="4189" y="22115"/>
                    <a:pt x="4140" y="22084"/>
                    <a:pt x="4087" y="22058"/>
                  </a:cubicBezTo>
                  <a:cubicBezTo>
                    <a:pt x="4082" y="22056"/>
                    <a:pt x="4077" y="22053"/>
                    <a:pt x="4073" y="22051"/>
                  </a:cubicBezTo>
                  <a:lnTo>
                    <a:pt x="4073" y="22051"/>
                  </a:lnTo>
                  <a:cubicBezTo>
                    <a:pt x="4068" y="22047"/>
                    <a:pt x="4064" y="22043"/>
                    <a:pt x="4058" y="22039"/>
                  </a:cubicBezTo>
                  <a:cubicBezTo>
                    <a:pt x="4018" y="22004"/>
                    <a:pt x="3859" y="21880"/>
                    <a:pt x="3808" y="21845"/>
                  </a:cubicBezTo>
                  <a:lnTo>
                    <a:pt x="3808" y="21845"/>
                  </a:lnTo>
                  <a:cubicBezTo>
                    <a:pt x="3771" y="21810"/>
                    <a:pt x="3728" y="21770"/>
                    <a:pt x="3726" y="21767"/>
                  </a:cubicBezTo>
                  <a:cubicBezTo>
                    <a:pt x="3654" y="21697"/>
                    <a:pt x="3589" y="21623"/>
                    <a:pt x="3522" y="21550"/>
                  </a:cubicBezTo>
                  <a:cubicBezTo>
                    <a:pt x="3508" y="21535"/>
                    <a:pt x="3497" y="21523"/>
                    <a:pt x="3487" y="21512"/>
                  </a:cubicBezTo>
                  <a:lnTo>
                    <a:pt x="3487" y="21512"/>
                  </a:lnTo>
                  <a:cubicBezTo>
                    <a:pt x="3484" y="21507"/>
                    <a:pt x="3479" y="21501"/>
                    <a:pt x="3474" y="21494"/>
                  </a:cubicBezTo>
                  <a:cubicBezTo>
                    <a:pt x="3419" y="21422"/>
                    <a:pt x="3365" y="21349"/>
                    <a:pt x="3314" y="21275"/>
                  </a:cubicBezTo>
                  <a:cubicBezTo>
                    <a:pt x="3205" y="21117"/>
                    <a:pt x="3102" y="20952"/>
                    <a:pt x="3007" y="20785"/>
                  </a:cubicBezTo>
                  <a:cubicBezTo>
                    <a:pt x="2931" y="20649"/>
                    <a:pt x="2868" y="20515"/>
                    <a:pt x="2779" y="20344"/>
                  </a:cubicBezTo>
                  <a:cubicBezTo>
                    <a:pt x="2748" y="20284"/>
                    <a:pt x="2728" y="20247"/>
                    <a:pt x="2717" y="20227"/>
                  </a:cubicBezTo>
                  <a:lnTo>
                    <a:pt x="2717" y="20227"/>
                  </a:lnTo>
                  <a:cubicBezTo>
                    <a:pt x="2679" y="20148"/>
                    <a:pt x="2641" y="20070"/>
                    <a:pt x="2605" y="19989"/>
                  </a:cubicBezTo>
                  <a:cubicBezTo>
                    <a:pt x="2351" y="19411"/>
                    <a:pt x="2266" y="19037"/>
                    <a:pt x="2194" y="18361"/>
                  </a:cubicBezTo>
                  <a:cubicBezTo>
                    <a:pt x="1887" y="15500"/>
                    <a:pt x="3049" y="12454"/>
                    <a:pt x="4320" y="9923"/>
                  </a:cubicBezTo>
                  <a:cubicBezTo>
                    <a:pt x="5638" y="7298"/>
                    <a:pt x="7329" y="4706"/>
                    <a:pt x="9493" y="2696"/>
                  </a:cubicBezTo>
                  <a:cubicBezTo>
                    <a:pt x="9857" y="2356"/>
                    <a:pt x="10252" y="2047"/>
                    <a:pt x="10671" y="1776"/>
                  </a:cubicBezTo>
                  <a:cubicBezTo>
                    <a:pt x="11456" y="1270"/>
                    <a:pt x="10251" y="1"/>
                    <a:pt x="9409" y="1"/>
                  </a:cubicBezTo>
                  <a:close/>
                </a:path>
              </a:pathLst>
            </a:custGeom>
            <a:solidFill>
              <a:srgbClr val="DE80D7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6" name="Google Shape;1216;p30"/>
            <p:cNvSpPr/>
            <p:nvPr/>
          </p:nvSpPr>
          <p:spPr>
            <a:xfrm>
              <a:off x="715099" y="-749742"/>
              <a:ext cx="748453" cy="1751944"/>
            </a:xfrm>
            <a:custGeom>
              <a:avLst/>
              <a:gdLst/>
              <a:ahLst/>
              <a:cxnLst/>
              <a:rect l="l" t="t" r="r" b="b"/>
              <a:pathLst>
                <a:path w="25831" h="60464" extrusionOk="0">
                  <a:moveTo>
                    <a:pt x="14353" y="21284"/>
                  </a:moveTo>
                  <a:cubicBezTo>
                    <a:pt x="14354" y="21284"/>
                    <a:pt x="14354" y="21284"/>
                    <a:pt x="14354" y="21284"/>
                  </a:cubicBezTo>
                  <a:cubicBezTo>
                    <a:pt x="14354" y="21284"/>
                    <a:pt x="14354" y="21284"/>
                    <a:pt x="14353" y="21284"/>
                  </a:cubicBezTo>
                  <a:close/>
                  <a:moveTo>
                    <a:pt x="14972" y="22124"/>
                  </a:moveTo>
                  <a:cubicBezTo>
                    <a:pt x="14973" y="22126"/>
                    <a:pt x="14974" y="22128"/>
                    <a:pt x="14974" y="22130"/>
                  </a:cubicBezTo>
                  <a:lnTo>
                    <a:pt x="14974" y="22130"/>
                  </a:lnTo>
                  <a:cubicBezTo>
                    <a:pt x="14974" y="22128"/>
                    <a:pt x="14973" y="22126"/>
                    <a:pt x="14972" y="22124"/>
                  </a:cubicBezTo>
                  <a:close/>
                  <a:moveTo>
                    <a:pt x="14144" y="21194"/>
                  </a:moveTo>
                  <a:cubicBezTo>
                    <a:pt x="14170" y="21203"/>
                    <a:pt x="14227" y="21221"/>
                    <a:pt x="14276" y="21236"/>
                  </a:cubicBezTo>
                  <a:lnTo>
                    <a:pt x="14276" y="21236"/>
                  </a:lnTo>
                  <a:cubicBezTo>
                    <a:pt x="14312" y="21272"/>
                    <a:pt x="14362" y="21305"/>
                    <a:pt x="14404" y="21335"/>
                  </a:cubicBezTo>
                  <a:cubicBezTo>
                    <a:pt x="14411" y="21341"/>
                    <a:pt x="14417" y="21345"/>
                    <a:pt x="14421" y="21347"/>
                  </a:cubicBezTo>
                  <a:lnTo>
                    <a:pt x="14421" y="21347"/>
                  </a:lnTo>
                  <a:cubicBezTo>
                    <a:pt x="14423" y="21349"/>
                    <a:pt x="14425" y="21352"/>
                    <a:pt x="14428" y="21354"/>
                  </a:cubicBezTo>
                  <a:cubicBezTo>
                    <a:pt x="14614" y="21565"/>
                    <a:pt x="14726" y="21709"/>
                    <a:pt x="14822" y="21872"/>
                  </a:cubicBezTo>
                  <a:cubicBezTo>
                    <a:pt x="14873" y="21958"/>
                    <a:pt x="14921" y="22046"/>
                    <a:pt x="14971" y="22134"/>
                  </a:cubicBezTo>
                  <a:cubicBezTo>
                    <a:pt x="14977" y="22145"/>
                    <a:pt x="14986" y="22167"/>
                    <a:pt x="14994" y="22184"/>
                  </a:cubicBezTo>
                  <a:lnTo>
                    <a:pt x="14994" y="22184"/>
                  </a:lnTo>
                  <a:cubicBezTo>
                    <a:pt x="15007" y="22225"/>
                    <a:pt x="15019" y="22267"/>
                    <a:pt x="15030" y="22308"/>
                  </a:cubicBezTo>
                  <a:cubicBezTo>
                    <a:pt x="15054" y="22396"/>
                    <a:pt x="15071" y="22485"/>
                    <a:pt x="15086" y="22573"/>
                  </a:cubicBezTo>
                  <a:cubicBezTo>
                    <a:pt x="15088" y="22587"/>
                    <a:pt x="15091" y="22624"/>
                    <a:pt x="15093" y="22643"/>
                  </a:cubicBezTo>
                  <a:lnTo>
                    <a:pt x="15093" y="22643"/>
                  </a:lnTo>
                  <a:cubicBezTo>
                    <a:pt x="15094" y="22677"/>
                    <a:pt x="15095" y="22713"/>
                    <a:pt x="15094" y="22746"/>
                  </a:cubicBezTo>
                  <a:cubicBezTo>
                    <a:pt x="15087" y="22963"/>
                    <a:pt x="15062" y="23180"/>
                    <a:pt x="15017" y="23393"/>
                  </a:cubicBezTo>
                  <a:cubicBezTo>
                    <a:pt x="14942" y="23741"/>
                    <a:pt x="14761" y="24150"/>
                    <a:pt x="14549" y="24538"/>
                  </a:cubicBezTo>
                  <a:cubicBezTo>
                    <a:pt x="13546" y="26367"/>
                    <a:pt x="11836" y="27877"/>
                    <a:pt x="10089" y="28978"/>
                  </a:cubicBezTo>
                  <a:cubicBezTo>
                    <a:pt x="9781" y="29172"/>
                    <a:pt x="9606" y="29280"/>
                    <a:pt x="9368" y="29395"/>
                  </a:cubicBezTo>
                  <a:lnTo>
                    <a:pt x="9368" y="29395"/>
                  </a:lnTo>
                  <a:cubicBezTo>
                    <a:pt x="9239" y="28649"/>
                    <a:pt x="9206" y="27758"/>
                    <a:pt x="9386" y="26920"/>
                  </a:cubicBezTo>
                  <a:cubicBezTo>
                    <a:pt x="9414" y="26780"/>
                    <a:pt x="9453" y="26641"/>
                    <a:pt x="9499" y="26505"/>
                  </a:cubicBezTo>
                  <a:cubicBezTo>
                    <a:pt x="9574" y="26289"/>
                    <a:pt x="9657" y="26075"/>
                    <a:pt x="9748" y="25864"/>
                  </a:cubicBezTo>
                  <a:cubicBezTo>
                    <a:pt x="9946" y="25406"/>
                    <a:pt x="10175" y="24960"/>
                    <a:pt x="10431" y="24529"/>
                  </a:cubicBezTo>
                  <a:cubicBezTo>
                    <a:pt x="10950" y="23648"/>
                    <a:pt x="11550" y="22826"/>
                    <a:pt x="12309" y="22147"/>
                  </a:cubicBezTo>
                  <a:cubicBezTo>
                    <a:pt x="12471" y="22001"/>
                    <a:pt x="12640" y="21864"/>
                    <a:pt x="12817" y="21735"/>
                  </a:cubicBezTo>
                  <a:cubicBezTo>
                    <a:pt x="12913" y="21666"/>
                    <a:pt x="13012" y="21600"/>
                    <a:pt x="13113" y="21537"/>
                  </a:cubicBezTo>
                  <a:cubicBezTo>
                    <a:pt x="13258" y="21444"/>
                    <a:pt x="13201" y="21477"/>
                    <a:pt x="13292" y="21434"/>
                  </a:cubicBezTo>
                  <a:cubicBezTo>
                    <a:pt x="13474" y="21350"/>
                    <a:pt x="13662" y="21279"/>
                    <a:pt x="13857" y="21227"/>
                  </a:cubicBezTo>
                  <a:cubicBezTo>
                    <a:pt x="13862" y="21225"/>
                    <a:pt x="13866" y="21224"/>
                    <a:pt x="13869" y="21223"/>
                  </a:cubicBezTo>
                  <a:lnTo>
                    <a:pt x="13869" y="21223"/>
                  </a:lnTo>
                  <a:cubicBezTo>
                    <a:pt x="13898" y="21219"/>
                    <a:pt x="13928" y="21214"/>
                    <a:pt x="13956" y="21212"/>
                  </a:cubicBezTo>
                  <a:cubicBezTo>
                    <a:pt x="14002" y="21209"/>
                    <a:pt x="14060" y="21209"/>
                    <a:pt x="14106" y="21201"/>
                  </a:cubicBezTo>
                  <a:lnTo>
                    <a:pt x="14106" y="21201"/>
                  </a:lnTo>
                  <a:cubicBezTo>
                    <a:pt x="14186" y="21216"/>
                    <a:pt x="14246" y="21232"/>
                    <a:pt x="14250" y="21232"/>
                  </a:cubicBezTo>
                  <a:cubicBezTo>
                    <a:pt x="14254" y="21232"/>
                    <a:pt x="14224" y="21222"/>
                    <a:pt x="14144" y="21194"/>
                  </a:cubicBezTo>
                  <a:lnTo>
                    <a:pt x="14144" y="21194"/>
                  </a:lnTo>
                  <a:cubicBezTo>
                    <a:pt x="14144" y="21194"/>
                    <a:pt x="14144" y="21194"/>
                    <a:pt x="14144" y="21194"/>
                  </a:cubicBezTo>
                  <a:close/>
                  <a:moveTo>
                    <a:pt x="4782" y="29721"/>
                  </a:moveTo>
                  <a:cubicBezTo>
                    <a:pt x="4783" y="29721"/>
                    <a:pt x="4784" y="29721"/>
                    <a:pt x="4786" y="29722"/>
                  </a:cubicBezTo>
                  <a:lnTo>
                    <a:pt x="4786" y="29722"/>
                  </a:lnTo>
                  <a:cubicBezTo>
                    <a:pt x="4784" y="29721"/>
                    <a:pt x="4783" y="29721"/>
                    <a:pt x="4782" y="29721"/>
                  </a:cubicBezTo>
                  <a:close/>
                  <a:moveTo>
                    <a:pt x="4807" y="29729"/>
                  </a:moveTo>
                  <a:cubicBezTo>
                    <a:pt x="4858" y="29748"/>
                    <a:pt x="4915" y="29780"/>
                    <a:pt x="4910" y="29780"/>
                  </a:cubicBezTo>
                  <a:cubicBezTo>
                    <a:pt x="4907" y="29780"/>
                    <a:pt x="4879" y="29767"/>
                    <a:pt x="4807" y="29729"/>
                  </a:cubicBezTo>
                  <a:close/>
                  <a:moveTo>
                    <a:pt x="17346" y="35867"/>
                  </a:moveTo>
                  <a:cubicBezTo>
                    <a:pt x="17350" y="35867"/>
                    <a:pt x="17373" y="35889"/>
                    <a:pt x="17429" y="35954"/>
                  </a:cubicBezTo>
                  <a:lnTo>
                    <a:pt x="17429" y="35954"/>
                  </a:lnTo>
                  <a:cubicBezTo>
                    <a:pt x="17385" y="35925"/>
                    <a:pt x="17339" y="35867"/>
                    <a:pt x="17346" y="35867"/>
                  </a:cubicBezTo>
                  <a:close/>
                  <a:moveTo>
                    <a:pt x="17569" y="36120"/>
                  </a:moveTo>
                  <a:cubicBezTo>
                    <a:pt x="17608" y="36168"/>
                    <a:pt x="17629" y="36219"/>
                    <a:pt x="17630" y="36232"/>
                  </a:cubicBezTo>
                  <a:lnTo>
                    <a:pt x="17630" y="36232"/>
                  </a:lnTo>
                  <a:cubicBezTo>
                    <a:pt x="17607" y="36195"/>
                    <a:pt x="17586" y="36158"/>
                    <a:pt x="17569" y="36120"/>
                  </a:cubicBezTo>
                  <a:close/>
                  <a:moveTo>
                    <a:pt x="17781" y="36484"/>
                  </a:moveTo>
                  <a:lnTo>
                    <a:pt x="17781" y="36484"/>
                  </a:lnTo>
                  <a:cubicBezTo>
                    <a:pt x="17785" y="36496"/>
                    <a:pt x="17789" y="36508"/>
                    <a:pt x="17793" y="36519"/>
                  </a:cubicBezTo>
                  <a:lnTo>
                    <a:pt x="17793" y="36519"/>
                  </a:lnTo>
                  <a:cubicBezTo>
                    <a:pt x="17789" y="36509"/>
                    <a:pt x="17785" y="36497"/>
                    <a:pt x="17781" y="36484"/>
                  </a:cubicBezTo>
                  <a:close/>
                  <a:moveTo>
                    <a:pt x="17796" y="36527"/>
                  </a:moveTo>
                  <a:cubicBezTo>
                    <a:pt x="17809" y="36560"/>
                    <a:pt x="17817" y="36584"/>
                    <a:pt x="17817" y="36584"/>
                  </a:cubicBezTo>
                  <a:cubicBezTo>
                    <a:pt x="17816" y="36584"/>
                    <a:pt x="17810" y="36567"/>
                    <a:pt x="17796" y="36527"/>
                  </a:cubicBezTo>
                  <a:close/>
                  <a:moveTo>
                    <a:pt x="17985" y="37409"/>
                  </a:moveTo>
                  <a:cubicBezTo>
                    <a:pt x="17985" y="37411"/>
                    <a:pt x="17985" y="37413"/>
                    <a:pt x="17985" y="37414"/>
                  </a:cubicBezTo>
                  <a:cubicBezTo>
                    <a:pt x="17985" y="37413"/>
                    <a:pt x="17985" y="37411"/>
                    <a:pt x="17985" y="37409"/>
                  </a:cubicBezTo>
                  <a:close/>
                  <a:moveTo>
                    <a:pt x="9734" y="1"/>
                  </a:moveTo>
                  <a:cubicBezTo>
                    <a:pt x="9543" y="1"/>
                    <a:pt x="9367" y="52"/>
                    <a:pt x="9231" y="170"/>
                  </a:cubicBezTo>
                  <a:lnTo>
                    <a:pt x="9231" y="173"/>
                  </a:lnTo>
                  <a:cubicBezTo>
                    <a:pt x="8296" y="981"/>
                    <a:pt x="7563" y="2042"/>
                    <a:pt x="6908" y="3084"/>
                  </a:cubicBezTo>
                  <a:cubicBezTo>
                    <a:pt x="6018" y="4499"/>
                    <a:pt x="5258" y="5999"/>
                    <a:pt x="4569" y="7521"/>
                  </a:cubicBezTo>
                  <a:cubicBezTo>
                    <a:pt x="2968" y="11066"/>
                    <a:pt x="1706" y="14822"/>
                    <a:pt x="986" y="18648"/>
                  </a:cubicBezTo>
                  <a:cubicBezTo>
                    <a:pt x="401" y="21749"/>
                    <a:pt x="0" y="25390"/>
                    <a:pt x="1411" y="28336"/>
                  </a:cubicBezTo>
                  <a:cubicBezTo>
                    <a:pt x="2074" y="29719"/>
                    <a:pt x="3230" y="30775"/>
                    <a:pt x="4652" y="31339"/>
                  </a:cubicBezTo>
                  <a:cubicBezTo>
                    <a:pt x="5448" y="31655"/>
                    <a:pt x="6286" y="31781"/>
                    <a:pt x="7129" y="31781"/>
                  </a:cubicBezTo>
                  <a:cubicBezTo>
                    <a:pt x="7534" y="31781"/>
                    <a:pt x="7940" y="31752"/>
                    <a:pt x="8343" y="31701"/>
                  </a:cubicBezTo>
                  <a:lnTo>
                    <a:pt x="8343" y="31701"/>
                  </a:lnTo>
                  <a:cubicBezTo>
                    <a:pt x="8977" y="32515"/>
                    <a:pt x="9817" y="33157"/>
                    <a:pt x="10776" y="33606"/>
                  </a:cubicBezTo>
                  <a:cubicBezTo>
                    <a:pt x="12086" y="34221"/>
                    <a:pt x="13477" y="34524"/>
                    <a:pt x="14870" y="34884"/>
                  </a:cubicBezTo>
                  <a:cubicBezTo>
                    <a:pt x="15477" y="35042"/>
                    <a:pt x="16061" y="35238"/>
                    <a:pt x="16650" y="35451"/>
                  </a:cubicBezTo>
                  <a:lnTo>
                    <a:pt x="16650" y="35451"/>
                  </a:lnTo>
                  <a:cubicBezTo>
                    <a:pt x="16700" y="35476"/>
                    <a:pt x="16752" y="35500"/>
                    <a:pt x="16803" y="35526"/>
                  </a:cubicBezTo>
                  <a:cubicBezTo>
                    <a:pt x="16925" y="35588"/>
                    <a:pt x="17039" y="35663"/>
                    <a:pt x="17158" y="35729"/>
                  </a:cubicBezTo>
                  <a:lnTo>
                    <a:pt x="17158" y="35729"/>
                  </a:lnTo>
                  <a:cubicBezTo>
                    <a:pt x="17208" y="35769"/>
                    <a:pt x="17259" y="35806"/>
                    <a:pt x="17308" y="35846"/>
                  </a:cubicBezTo>
                  <a:cubicBezTo>
                    <a:pt x="17345" y="35876"/>
                    <a:pt x="17387" y="35928"/>
                    <a:pt x="17430" y="35955"/>
                  </a:cubicBezTo>
                  <a:lnTo>
                    <a:pt x="17430" y="35955"/>
                  </a:lnTo>
                  <a:cubicBezTo>
                    <a:pt x="17473" y="36007"/>
                    <a:pt x="17517" y="36058"/>
                    <a:pt x="17560" y="36109"/>
                  </a:cubicBezTo>
                  <a:cubicBezTo>
                    <a:pt x="17563" y="36112"/>
                    <a:pt x="17566" y="36116"/>
                    <a:pt x="17569" y="36119"/>
                  </a:cubicBezTo>
                  <a:lnTo>
                    <a:pt x="17569" y="36119"/>
                  </a:lnTo>
                  <a:cubicBezTo>
                    <a:pt x="17565" y="36111"/>
                    <a:pt x="17562" y="36103"/>
                    <a:pt x="17559" y="36095"/>
                  </a:cubicBezTo>
                  <a:lnTo>
                    <a:pt x="17559" y="36095"/>
                  </a:lnTo>
                  <a:cubicBezTo>
                    <a:pt x="17562" y="36103"/>
                    <a:pt x="17566" y="36112"/>
                    <a:pt x="17569" y="36120"/>
                  </a:cubicBezTo>
                  <a:lnTo>
                    <a:pt x="17569" y="36120"/>
                  </a:lnTo>
                  <a:cubicBezTo>
                    <a:pt x="17569" y="36120"/>
                    <a:pt x="17569" y="36119"/>
                    <a:pt x="17569" y="36119"/>
                  </a:cubicBezTo>
                  <a:lnTo>
                    <a:pt x="17569" y="36119"/>
                  </a:lnTo>
                  <a:cubicBezTo>
                    <a:pt x="17604" y="36204"/>
                    <a:pt x="17623" y="36235"/>
                    <a:pt x="17628" y="36235"/>
                  </a:cubicBezTo>
                  <a:cubicBezTo>
                    <a:pt x="17629" y="36235"/>
                    <a:pt x="17630" y="36234"/>
                    <a:pt x="17630" y="36232"/>
                  </a:cubicBezTo>
                  <a:lnTo>
                    <a:pt x="17630" y="36232"/>
                  </a:lnTo>
                  <a:cubicBezTo>
                    <a:pt x="17675" y="36308"/>
                    <a:pt x="17727" y="36383"/>
                    <a:pt x="17765" y="36459"/>
                  </a:cubicBezTo>
                  <a:cubicBezTo>
                    <a:pt x="17777" y="36483"/>
                    <a:pt x="17787" y="36507"/>
                    <a:pt x="17796" y="36527"/>
                  </a:cubicBezTo>
                  <a:lnTo>
                    <a:pt x="17796" y="36527"/>
                  </a:lnTo>
                  <a:cubicBezTo>
                    <a:pt x="17815" y="36584"/>
                    <a:pt x="17835" y="36640"/>
                    <a:pt x="17851" y="36697"/>
                  </a:cubicBezTo>
                  <a:cubicBezTo>
                    <a:pt x="17896" y="36849"/>
                    <a:pt x="17931" y="37004"/>
                    <a:pt x="17955" y="37162"/>
                  </a:cubicBezTo>
                  <a:cubicBezTo>
                    <a:pt x="17965" y="37227"/>
                    <a:pt x="17973" y="37294"/>
                    <a:pt x="17980" y="37360"/>
                  </a:cubicBezTo>
                  <a:lnTo>
                    <a:pt x="17980" y="37360"/>
                  </a:lnTo>
                  <a:cubicBezTo>
                    <a:pt x="17978" y="37345"/>
                    <a:pt x="17977" y="37339"/>
                    <a:pt x="17977" y="37339"/>
                  </a:cubicBezTo>
                  <a:lnTo>
                    <a:pt x="17977" y="37339"/>
                  </a:lnTo>
                  <a:cubicBezTo>
                    <a:pt x="17975" y="37339"/>
                    <a:pt x="17986" y="37489"/>
                    <a:pt x="17988" y="37531"/>
                  </a:cubicBezTo>
                  <a:cubicBezTo>
                    <a:pt x="17992" y="37739"/>
                    <a:pt x="17985" y="37945"/>
                    <a:pt x="17968" y="38152"/>
                  </a:cubicBezTo>
                  <a:cubicBezTo>
                    <a:pt x="17926" y="38613"/>
                    <a:pt x="17849" y="39068"/>
                    <a:pt x="17738" y="39517"/>
                  </a:cubicBezTo>
                  <a:cubicBezTo>
                    <a:pt x="17100" y="42140"/>
                    <a:pt x="15452" y="44289"/>
                    <a:pt x="14164" y="46616"/>
                  </a:cubicBezTo>
                  <a:cubicBezTo>
                    <a:pt x="12796" y="49087"/>
                    <a:pt x="11733" y="51966"/>
                    <a:pt x="13044" y="54692"/>
                  </a:cubicBezTo>
                  <a:cubicBezTo>
                    <a:pt x="13768" y="56195"/>
                    <a:pt x="15054" y="57465"/>
                    <a:pt x="16581" y="58131"/>
                  </a:cubicBezTo>
                  <a:cubicBezTo>
                    <a:pt x="17907" y="58709"/>
                    <a:pt x="19330" y="58799"/>
                    <a:pt x="20752" y="58927"/>
                  </a:cubicBezTo>
                  <a:cubicBezTo>
                    <a:pt x="21083" y="58957"/>
                    <a:pt x="21414" y="58992"/>
                    <a:pt x="21743" y="59042"/>
                  </a:cubicBezTo>
                  <a:cubicBezTo>
                    <a:pt x="22019" y="59083"/>
                    <a:pt x="22345" y="59149"/>
                    <a:pt x="22477" y="59189"/>
                  </a:cubicBezTo>
                  <a:cubicBezTo>
                    <a:pt x="22634" y="59235"/>
                    <a:pt x="22787" y="59288"/>
                    <a:pt x="22941" y="59344"/>
                  </a:cubicBezTo>
                  <a:cubicBezTo>
                    <a:pt x="22960" y="59350"/>
                    <a:pt x="23053" y="59392"/>
                    <a:pt x="23056" y="59392"/>
                  </a:cubicBezTo>
                  <a:cubicBezTo>
                    <a:pt x="23056" y="59392"/>
                    <a:pt x="23056" y="59392"/>
                    <a:pt x="23056" y="59392"/>
                  </a:cubicBezTo>
                  <a:lnTo>
                    <a:pt x="23056" y="59392"/>
                  </a:lnTo>
                  <a:cubicBezTo>
                    <a:pt x="23108" y="59417"/>
                    <a:pt x="23159" y="59443"/>
                    <a:pt x="23209" y="59471"/>
                  </a:cubicBezTo>
                  <a:cubicBezTo>
                    <a:pt x="23396" y="59570"/>
                    <a:pt x="23589" y="59687"/>
                    <a:pt x="23771" y="59864"/>
                  </a:cubicBezTo>
                  <a:cubicBezTo>
                    <a:pt x="24085" y="60168"/>
                    <a:pt x="24534" y="60464"/>
                    <a:pt x="24991" y="60464"/>
                  </a:cubicBezTo>
                  <a:cubicBezTo>
                    <a:pt x="25105" y="60464"/>
                    <a:pt x="25219" y="60445"/>
                    <a:pt x="25332" y="60404"/>
                  </a:cubicBezTo>
                  <a:cubicBezTo>
                    <a:pt x="25831" y="60222"/>
                    <a:pt x="25805" y="59609"/>
                    <a:pt x="25462" y="59276"/>
                  </a:cubicBezTo>
                  <a:cubicBezTo>
                    <a:pt x="24319" y="58168"/>
                    <a:pt x="22955" y="57554"/>
                    <a:pt x="21386" y="57310"/>
                  </a:cubicBezTo>
                  <a:cubicBezTo>
                    <a:pt x="20177" y="57120"/>
                    <a:pt x="18802" y="57152"/>
                    <a:pt x="17685" y="56867"/>
                  </a:cubicBezTo>
                  <a:cubicBezTo>
                    <a:pt x="17163" y="56735"/>
                    <a:pt x="16720" y="56542"/>
                    <a:pt x="16335" y="56232"/>
                  </a:cubicBezTo>
                  <a:cubicBezTo>
                    <a:pt x="15864" y="55850"/>
                    <a:pt x="15431" y="55292"/>
                    <a:pt x="15132" y="54724"/>
                  </a:cubicBezTo>
                  <a:cubicBezTo>
                    <a:pt x="14560" y="53634"/>
                    <a:pt x="14539" y="52407"/>
                    <a:pt x="14801" y="51227"/>
                  </a:cubicBezTo>
                  <a:cubicBezTo>
                    <a:pt x="15392" y="48554"/>
                    <a:pt x="17202" y="46265"/>
                    <a:pt x="18517" y="43918"/>
                  </a:cubicBezTo>
                  <a:cubicBezTo>
                    <a:pt x="19477" y="42204"/>
                    <a:pt x="20305" y="40076"/>
                    <a:pt x="20188" y="38069"/>
                  </a:cubicBezTo>
                  <a:cubicBezTo>
                    <a:pt x="20097" y="36493"/>
                    <a:pt x="19294" y="35274"/>
                    <a:pt x="17977" y="34429"/>
                  </a:cubicBezTo>
                  <a:cubicBezTo>
                    <a:pt x="16899" y="33737"/>
                    <a:pt x="15619" y="33424"/>
                    <a:pt x="14391" y="33120"/>
                  </a:cubicBezTo>
                  <a:cubicBezTo>
                    <a:pt x="13766" y="32965"/>
                    <a:pt x="13142" y="32815"/>
                    <a:pt x="12528" y="32623"/>
                  </a:cubicBezTo>
                  <a:cubicBezTo>
                    <a:pt x="12220" y="32528"/>
                    <a:pt x="11915" y="32422"/>
                    <a:pt x="11616" y="32301"/>
                  </a:cubicBezTo>
                  <a:cubicBezTo>
                    <a:pt x="11582" y="32287"/>
                    <a:pt x="11538" y="32274"/>
                    <a:pt x="11497" y="32258"/>
                  </a:cubicBezTo>
                  <a:lnTo>
                    <a:pt x="11497" y="32258"/>
                  </a:lnTo>
                  <a:cubicBezTo>
                    <a:pt x="11475" y="32243"/>
                    <a:pt x="11451" y="32229"/>
                    <a:pt x="11429" y="32218"/>
                  </a:cubicBezTo>
                  <a:cubicBezTo>
                    <a:pt x="11285" y="32144"/>
                    <a:pt x="11140" y="32072"/>
                    <a:pt x="11001" y="31991"/>
                  </a:cubicBezTo>
                  <a:cubicBezTo>
                    <a:pt x="10944" y="31958"/>
                    <a:pt x="10888" y="31922"/>
                    <a:pt x="10831" y="31890"/>
                  </a:cubicBezTo>
                  <a:lnTo>
                    <a:pt x="10831" y="31890"/>
                  </a:lnTo>
                  <a:cubicBezTo>
                    <a:pt x="10713" y="31800"/>
                    <a:pt x="10593" y="31716"/>
                    <a:pt x="10480" y="31620"/>
                  </a:cubicBezTo>
                  <a:cubicBezTo>
                    <a:pt x="10448" y="31593"/>
                    <a:pt x="10416" y="31564"/>
                    <a:pt x="10384" y="31535"/>
                  </a:cubicBezTo>
                  <a:lnTo>
                    <a:pt x="10384" y="31535"/>
                  </a:lnTo>
                  <a:cubicBezTo>
                    <a:pt x="10399" y="31550"/>
                    <a:pt x="10405" y="31557"/>
                    <a:pt x="10404" y="31557"/>
                  </a:cubicBezTo>
                  <a:cubicBezTo>
                    <a:pt x="10401" y="31557"/>
                    <a:pt x="10378" y="31537"/>
                    <a:pt x="10337" y="31493"/>
                  </a:cubicBezTo>
                  <a:lnTo>
                    <a:pt x="10337" y="31493"/>
                  </a:lnTo>
                  <a:cubicBezTo>
                    <a:pt x="10353" y="31507"/>
                    <a:pt x="10368" y="31521"/>
                    <a:pt x="10384" y="31535"/>
                  </a:cubicBezTo>
                  <a:lnTo>
                    <a:pt x="10384" y="31535"/>
                  </a:lnTo>
                  <a:cubicBezTo>
                    <a:pt x="10372" y="31524"/>
                    <a:pt x="10356" y="31508"/>
                    <a:pt x="10333" y="31489"/>
                  </a:cubicBezTo>
                  <a:lnTo>
                    <a:pt x="10333" y="31489"/>
                  </a:lnTo>
                  <a:cubicBezTo>
                    <a:pt x="10335" y="31490"/>
                    <a:pt x="10336" y="31491"/>
                    <a:pt x="10337" y="31493"/>
                  </a:cubicBezTo>
                  <a:lnTo>
                    <a:pt x="10337" y="31493"/>
                  </a:lnTo>
                  <a:cubicBezTo>
                    <a:pt x="10324" y="31482"/>
                    <a:pt x="10312" y="31471"/>
                    <a:pt x="10300" y="31460"/>
                  </a:cubicBezTo>
                  <a:lnTo>
                    <a:pt x="10300" y="31460"/>
                  </a:lnTo>
                  <a:cubicBezTo>
                    <a:pt x="10312" y="31471"/>
                    <a:pt x="10323" y="31480"/>
                    <a:pt x="10333" y="31489"/>
                  </a:cubicBezTo>
                  <a:lnTo>
                    <a:pt x="10333" y="31489"/>
                  </a:lnTo>
                  <a:cubicBezTo>
                    <a:pt x="10329" y="31485"/>
                    <a:pt x="10325" y="31480"/>
                    <a:pt x="10320" y="31475"/>
                  </a:cubicBezTo>
                  <a:cubicBezTo>
                    <a:pt x="10275" y="31425"/>
                    <a:pt x="10232" y="31374"/>
                    <a:pt x="10190" y="31324"/>
                  </a:cubicBezTo>
                  <a:lnTo>
                    <a:pt x="10190" y="31324"/>
                  </a:lnTo>
                  <a:cubicBezTo>
                    <a:pt x="10339" y="31271"/>
                    <a:pt x="10485" y="31210"/>
                    <a:pt x="10629" y="31144"/>
                  </a:cubicBezTo>
                  <a:cubicBezTo>
                    <a:pt x="11084" y="30932"/>
                    <a:pt x="11526" y="30690"/>
                    <a:pt x="11948" y="30417"/>
                  </a:cubicBezTo>
                  <a:cubicBezTo>
                    <a:pt x="12907" y="29809"/>
                    <a:pt x="13797" y="29083"/>
                    <a:pt x="14600" y="28281"/>
                  </a:cubicBezTo>
                  <a:cubicBezTo>
                    <a:pt x="15988" y="26898"/>
                    <a:pt x="17752" y="24786"/>
                    <a:pt x="17218" y="22656"/>
                  </a:cubicBezTo>
                  <a:cubicBezTo>
                    <a:pt x="16773" y="20878"/>
                    <a:pt x="15040" y="19461"/>
                    <a:pt x="13254" y="19461"/>
                  </a:cubicBezTo>
                  <a:cubicBezTo>
                    <a:pt x="12761" y="19461"/>
                    <a:pt x="12264" y="19568"/>
                    <a:pt x="11788" y="19806"/>
                  </a:cubicBezTo>
                  <a:cubicBezTo>
                    <a:pt x="9881" y="20762"/>
                    <a:pt x="8485" y="22808"/>
                    <a:pt x="7660" y="24724"/>
                  </a:cubicBezTo>
                  <a:cubicBezTo>
                    <a:pt x="6966" y="26337"/>
                    <a:pt x="6845" y="28259"/>
                    <a:pt x="7404" y="29942"/>
                  </a:cubicBezTo>
                  <a:lnTo>
                    <a:pt x="7404" y="29942"/>
                  </a:lnTo>
                  <a:cubicBezTo>
                    <a:pt x="7265" y="29960"/>
                    <a:pt x="7126" y="29976"/>
                    <a:pt x="6988" y="29987"/>
                  </a:cubicBezTo>
                  <a:cubicBezTo>
                    <a:pt x="6817" y="30002"/>
                    <a:pt x="6646" y="30011"/>
                    <a:pt x="6475" y="30016"/>
                  </a:cubicBezTo>
                  <a:cubicBezTo>
                    <a:pt x="6454" y="30017"/>
                    <a:pt x="6432" y="30017"/>
                    <a:pt x="6411" y="30017"/>
                  </a:cubicBezTo>
                  <a:cubicBezTo>
                    <a:pt x="6373" y="30017"/>
                    <a:pt x="6336" y="30016"/>
                    <a:pt x="6298" y="30016"/>
                  </a:cubicBezTo>
                  <a:cubicBezTo>
                    <a:pt x="6263" y="30016"/>
                    <a:pt x="6229" y="30017"/>
                    <a:pt x="6194" y="30018"/>
                  </a:cubicBezTo>
                  <a:cubicBezTo>
                    <a:pt x="6185" y="30018"/>
                    <a:pt x="6178" y="30018"/>
                    <a:pt x="6172" y="30019"/>
                  </a:cubicBezTo>
                  <a:lnTo>
                    <a:pt x="6172" y="30019"/>
                  </a:lnTo>
                  <a:cubicBezTo>
                    <a:pt x="6159" y="30018"/>
                    <a:pt x="6143" y="30016"/>
                    <a:pt x="6124" y="30015"/>
                  </a:cubicBezTo>
                  <a:cubicBezTo>
                    <a:pt x="5962" y="30000"/>
                    <a:pt x="5801" y="29986"/>
                    <a:pt x="5641" y="29962"/>
                  </a:cubicBezTo>
                  <a:cubicBezTo>
                    <a:pt x="5569" y="29952"/>
                    <a:pt x="5497" y="29938"/>
                    <a:pt x="5425" y="29927"/>
                  </a:cubicBezTo>
                  <a:cubicBezTo>
                    <a:pt x="5404" y="29922"/>
                    <a:pt x="5383" y="29917"/>
                    <a:pt x="5361" y="29912"/>
                  </a:cubicBezTo>
                  <a:lnTo>
                    <a:pt x="5361" y="29912"/>
                  </a:lnTo>
                  <a:cubicBezTo>
                    <a:pt x="5235" y="29864"/>
                    <a:pt x="5095" y="29839"/>
                    <a:pt x="4967" y="29793"/>
                  </a:cubicBezTo>
                  <a:cubicBezTo>
                    <a:pt x="4912" y="29773"/>
                    <a:pt x="4859" y="29746"/>
                    <a:pt x="4805" y="29728"/>
                  </a:cubicBezTo>
                  <a:lnTo>
                    <a:pt x="4805" y="29728"/>
                  </a:lnTo>
                  <a:cubicBezTo>
                    <a:pt x="4801" y="29726"/>
                    <a:pt x="4796" y="29723"/>
                    <a:pt x="4791" y="29721"/>
                  </a:cubicBezTo>
                  <a:cubicBezTo>
                    <a:pt x="4681" y="29662"/>
                    <a:pt x="4573" y="29589"/>
                    <a:pt x="4462" y="29533"/>
                  </a:cubicBezTo>
                  <a:lnTo>
                    <a:pt x="4462" y="29533"/>
                  </a:lnTo>
                  <a:cubicBezTo>
                    <a:pt x="4409" y="29493"/>
                    <a:pt x="4355" y="29453"/>
                    <a:pt x="4304" y="29411"/>
                  </a:cubicBezTo>
                  <a:cubicBezTo>
                    <a:pt x="4255" y="29371"/>
                    <a:pt x="4209" y="29330"/>
                    <a:pt x="4161" y="29290"/>
                  </a:cubicBezTo>
                  <a:lnTo>
                    <a:pt x="4161" y="29290"/>
                  </a:lnTo>
                  <a:cubicBezTo>
                    <a:pt x="4074" y="29187"/>
                    <a:pt x="3976" y="29092"/>
                    <a:pt x="3890" y="28986"/>
                  </a:cubicBezTo>
                  <a:cubicBezTo>
                    <a:pt x="3852" y="28938"/>
                    <a:pt x="3816" y="28888"/>
                    <a:pt x="3776" y="28840"/>
                  </a:cubicBezTo>
                  <a:lnTo>
                    <a:pt x="3776" y="28840"/>
                  </a:lnTo>
                  <a:cubicBezTo>
                    <a:pt x="3704" y="28714"/>
                    <a:pt x="3621" y="28596"/>
                    <a:pt x="3552" y="28468"/>
                  </a:cubicBezTo>
                  <a:cubicBezTo>
                    <a:pt x="3483" y="28342"/>
                    <a:pt x="3417" y="28214"/>
                    <a:pt x="3358" y="28082"/>
                  </a:cubicBezTo>
                  <a:cubicBezTo>
                    <a:pt x="3330" y="28019"/>
                    <a:pt x="3304" y="27955"/>
                    <a:pt x="3277" y="27893"/>
                  </a:cubicBezTo>
                  <a:cubicBezTo>
                    <a:pt x="3275" y="27890"/>
                    <a:pt x="3274" y="27887"/>
                    <a:pt x="3272" y="27884"/>
                  </a:cubicBezTo>
                  <a:lnTo>
                    <a:pt x="3272" y="27884"/>
                  </a:lnTo>
                  <a:cubicBezTo>
                    <a:pt x="3263" y="27860"/>
                    <a:pt x="3255" y="27837"/>
                    <a:pt x="3246" y="27813"/>
                  </a:cubicBezTo>
                  <a:cubicBezTo>
                    <a:pt x="3031" y="27192"/>
                    <a:pt x="2881" y="26553"/>
                    <a:pt x="2798" y="25901"/>
                  </a:cubicBezTo>
                  <a:cubicBezTo>
                    <a:pt x="2774" y="25728"/>
                    <a:pt x="2756" y="25556"/>
                    <a:pt x="2738" y="25382"/>
                  </a:cubicBezTo>
                  <a:cubicBezTo>
                    <a:pt x="2736" y="25356"/>
                    <a:pt x="2734" y="25339"/>
                    <a:pt x="2733" y="25326"/>
                  </a:cubicBezTo>
                  <a:lnTo>
                    <a:pt x="2733" y="25326"/>
                  </a:lnTo>
                  <a:cubicBezTo>
                    <a:pt x="2733" y="25320"/>
                    <a:pt x="2732" y="25299"/>
                    <a:pt x="2729" y="25246"/>
                  </a:cubicBezTo>
                  <a:cubicBezTo>
                    <a:pt x="2722" y="25149"/>
                    <a:pt x="2716" y="25053"/>
                    <a:pt x="2713" y="24955"/>
                  </a:cubicBezTo>
                  <a:cubicBezTo>
                    <a:pt x="2694" y="24567"/>
                    <a:pt x="2690" y="24179"/>
                    <a:pt x="2698" y="23791"/>
                  </a:cubicBezTo>
                  <a:cubicBezTo>
                    <a:pt x="2719" y="22957"/>
                    <a:pt x="2783" y="22126"/>
                    <a:pt x="2890" y="21299"/>
                  </a:cubicBezTo>
                  <a:cubicBezTo>
                    <a:pt x="3357" y="17632"/>
                    <a:pt x="4406" y="14162"/>
                    <a:pt x="5766" y="10761"/>
                  </a:cubicBezTo>
                  <a:cubicBezTo>
                    <a:pt x="6900" y="7918"/>
                    <a:pt x="8229" y="4980"/>
                    <a:pt x="10153" y="2571"/>
                  </a:cubicBezTo>
                  <a:cubicBezTo>
                    <a:pt x="10192" y="2521"/>
                    <a:pt x="10232" y="2472"/>
                    <a:pt x="10272" y="2422"/>
                  </a:cubicBezTo>
                  <a:cubicBezTo>
                    <a:pt x="10293" y="2397"/>
                    <a:pt x="10316" y="2371"/>
                    <a:pt x="10337" y="2345"/>
                  </a:cubicBezTo>
                  <a:lnTo>
                    <a:pt x="10337" y="2345"/>
                  </a:lnTo>
                  <a:cubicBezTo>
                    <a:pt x="10410" y="2262"/>
                    <a:pt x="10484" y="2180"/>
                    <a:pt x="10560" y="2099"/>
                  </a:cubicBezTo>
                  <a:cubicBezTo>
                    <a:pt x="10715" y="1935"/>
                    <a:pt x="10876" y="1778"/>
                    <a:pt x="11047" y="1630"/>
                  </a:cubicBezTo>
                  <a:cubicBezTo>
                    <a:pt x="11750" y="1024"/>
                    <a:pt x="10588" y="1"/>
                    <a:pt x="973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7" name="Google Shape;1217;p30"/>
            <p:cNvSpPr/>
            <p:nvPr/>
          </p:nvSpPr>
          <p:spPr>
            <a:xfrm rot="-2225305">
              <a:off x="8513182" y="3745809"/>
              <a:ext cx="435765" cy="1423073"/>
            </a:xfrm>
            <a:custGeom>
              <a:avLst/>
              <a:gdLst/>
              <a:ahLst/>
              <a:cxnLst/>
              <a:rect l="l" t="t" r="r" b="b"/>
              <a:pathLst>
                <a:path w="15040" h="49116" extrusionOk="0">
                  <a:moveTo>
                    <a:pt x="2622" y="0"/>
                  </a:moveTo>
                  <a:cubicBezTo>
                    <a:pt x="2279" y="0"/>
                    <a:pt x="1966" y="93"/>
                    <a:pt x="1911" y="396"/>
                  </a:cubicBezTo>
                  <a:lnTo>
                    <a:pt x="1909" y="396"/>
                  </a:lnTo>
                  <a:cubicBezTo>
                    <a:pt x="1170" y="4445"/>
                    <a:pt x="0" y="8600"/>
                    <a:pt x="387" y="12750"/>
                  </a:cubicBezTo>
                  <a:cubicBezTo>
                    <a:pt x="561" y="14618"/>
                    <a:pt x="1107" y="16551"/>
                    <a:pt x="2154" y="18121"/>
                  </a:cubicBezTo>
                  <a:cubicBezTo>
                    <a:pt x="2937" y="19295"/>
                    <a:pt x="4098" y="20091"/>
                    <a:pt x="5333" y="20727"/>
                  </a:cubicBezTo>
                  <a:cubicBezTo>
                    <a:pt x="5897" y="21017"/>
                    <a:pt x="6464" y="21298"/>
                    <a:pt x="7006" y="21629"/>
                  </a:cubicBezTo>
                  <a:cubicBezTo>
                    <a:pt x="7157" y="21722"/>
                    <a:pt x="7306" y="21818"/>
                    <a:pt x="7453" y="21917"/>
                  </a:cubicBezTo>
                  <a:cubicBezTo>
                    <a:pt x="7485" y="21938"/>
                    <a:pt x="7517" y="21961"/>
                    <a:pt x="7548" y="21983"/>
                  </a:cubicBezTo>
                  <a:lnTo>
                    <a:pt x="7548" y="21983"/>
                  </a:lnTo>
                  <a:cubicBezTo>
                    <a:pt x="7581" y="22006"/>
                    <a:pt x="7646" y="22053"/>
                    <a:pt x="7673" y="22075"/>
                  </a:cubicBezTo>
                  <a:cubicBezTo>
                    <a:pt x="8022" y="22350"/>
                    <a:pt x="8354" y="22636"/>
                    <a:pt x="8675" y="22942"/>
                  </a:cubicBezTo>
                  <a:cubicBezTo>
                    <a:pt x="9261" y="23505"/>
                    <a:pt x="9958" y="24216"/>
                    <a:pt x="10290" y="24815"/>
                  </a:cubicBezTo>
                  <a:cubicBezTo>
                    <a:pt x="10641" y="25447"/>
                    <a:pt x="10772" y="25871"/>
                    <a:pt x="10764" y="26580"/>
                  </a:cubicBezTo>
                  <a:cubicBezTo>
                    <a:pt x="10758" y="27147"/>
                    <a:pt x="10613" y="27661"/>
                    <a:pt x="10386" y="28272"/>
                  </a:cubicBezTo>
                  <a:cubicBezTo>
                    <a:pt x="10124" y="28975"/>
                    <a:pt x="9796" y="29652"/>
                    <a:pt x="9488" y="30336"/>
                  </a:cubicBezTo>
                  <a:cubicBezTo>
                    <a:pt x="8680" y="32128"/>
                    <a:pt x="8081" y="33925"/>
                    <a:pt x="7886" y="35895"/>
                  </a:cubicBezTo>
                  <a:cubicBezTo>
                    <a:pt x="7421" y="40569"/>
                    <a:pt x="9649" y="44705"/>
                    <a:pt x="12362" y="48335"/>
                  </a:cubicBezTo>
                  <a:cubicBezTo>
                    <a:pt x="12712" y="48804"/>
                    <a:pt x="13393" y="49116"/>
                    <a:pt x="13996" y="49116"/>
                  </a:cubicBezTo>
                  <a:cubicBezTo>
                    <a:pt x="14077" y="49116"/>
                    <a:pt x="14156" y="49110"/>
                    <a:pt x="14233" y="49099"/>
                  </a:cubicBezTo>
                  <a:cubicBezTo>
                    <a:pt x="14838" y="49007"/>
                    <a:pt x="15039" y="48506"/>
                    <a:pt x="14674" y="48017"/>
                  </a:cubicBezTo>
                  <a:cubicBezTo>
                    <a:pt x="12375" y="44940"/>
                    <a:pt x="10450" y="41528"/>
                    <a:pt x="10539" y="37574"/>
                  </a:cubicBezTo>
                  <a:cubicBezTo>
                    <a:pt x="10582" y="35627"/>
                    <a:pt x="11092" y="33807"/>
                    <a:pt x="11860" y="32032"/>
                  </a:cubicBezTo>
                  <a:cubicBezTo>
                    <a:pt x="12415" y="30756"/>
                    <a:pt x="13130" y="29495"/>
                    <a:pt x="13381" y="28113"/>
                  </a:cubicBezTo>
                  <a:cubicBezTo>
                    <a:pt x="13662" y="26562"/>
                    <a:pt x="13156" y="25164"/>
                    <a:pt x="12210" y="23930"/>
                  </a:cubicBezTo>
                  <a:cubicBezTo>
                    <a:pt x="11103" y="22484"/>
                    <a:pt x="9622" y="21198"/>
                    <a:pt x="8047" y="20286"/>
                  </a:cubicBezTo>
                  <a:cubicBezTo>
                    <a:pt x="7510" y="19976"/>
                    <a:pt x="6951" y="19707"/>
                    <a:pt x="6403" y="19418"/>
                  </a:cubicBezTo>
                  <a:cubicBezTo>
                    <a:pt x="6175" y="19298"/>
                    <a:pt x="5948" y="19174"/>
                    <a:pt x="5729" y="19040"/>
                  </a:cubicBezTo>
                  <a:cubicBezTo>
                    <a:pt x="5620" y="18972"/>
                    <a:pt x="5515" y="18900"/>
                    <a:pt x="5408" y="18830"/>
                  </a:cubicBezTo>
                  <a:lnTo>
                    <a:pt x="5408" y="18830"/>
                  </a:lnTo>
                  <a:cubicBezTo>
                    <a:pt x="5469" y="18869"/>
                    <a:pt x="5496" y="18885"/>
                    <a:pt x="5499" y="18885"/>
                  </a:cubicBezTo>
                  <a:cubicBezTo>
                    <a:pt x="5510" y="18885"/>
                    <a:pt x="5241" y="18695"/>
                    <a:pt x="5178" y="18640"/>
                  </a:cubicBezTo>
                  <a:cubicBezTo>
                    <a:pt x="5143" y="18610"/>
                    <a:pt x="5024" y="18496"/>
                    <a:pt x="4968" y="18445"/>
                  </a:cubicBezTo>
                  <a:lnTo>
                    <a:pt x="4968" y="18445"/>
                  </a:lnTo>
                  <a:cubicBezTo>
                    <a:pt x="4920" y="18388"/>
                    <a:pt x="4796" y="18249"/>
                    <a:pt x="4763" y="18207"/>
                  </a:cubicBezTo>
                  <a:cubicBezTo>
                    <a:pt x="4657" y="18078"/>
                    <a:pt x="4558" y="17942"/>
                    <a:pt x="4465" y="17803"/>
                  </a:cubicBezTo>
                  <a:cubicBezTo>
                    <a:pt x="4323" y="17589"/>
                    <a:pt x="4379" y="17678"/>
                    <a:pt x="4247" y="17421"/>
                  </a:cubicBezTo>
                  <a:cubicBezTo>
                    <a:pt x="3831" y="16626"/>
                    <a:pt x="3531" y="15749"/>
                    <a:pt x="3333" y="14875"/>
                  </a:cubicBezTo>
                  <a:cubicBezTo>
                    <a:pt x="2838" y="12678"/>
                    <a:pt x="3021" y="10352"/>
                    <a:pt x="3328" y="8143"/>
                  </a:cubicBezTo>
                  <a:cubicBezTo>
                    <a:pt x="3640" y="5903"/>
                    <a:pt x="4151" y="3699"/>
                    <a:pt x="4556" y="1476"/>
                  </a:cubicBezTo>
                  <a:cubicBezTo>
                    <a:pt x="4673" y="841"/>
                    <a:pt x="4080" y="390"/>
                    <a:pt x="3545" y="171"/>
                  </a:cubicBezTo>
                  <a:cubicBezTo>
                    <a:pt x="3375" y="102"/>
                    <a:pt x="2981" y="0"/>
                    <a:pt x="2622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8" name="Google Shape;1218;p30"/>
            <p:cNvSpPr/>
            <p:nvPr/>
          </p:nvSpPr>
          <p:spPr>
            <a:xfrm>
              <a:off x="8054827" y="-79728"/>
              <a:ext cx="1054835" cy="1431162"/>
            </a:xfrm>
            <a:custGeom>
              <a:avLst/>
              <a:gdLst/>
              <a:ahLst/>
              <a:cxnLst/>
              <a:rect l="l" t="t" r="r" b="b"/>
              <a:pathLst>
                <a:path w="36405" h="49393" extrusionOk="0">
                  <a:moveTo>
                    <a:pt x="14570" y="18820"/>
                  </a:moveTo>
                  <a:cubicBezTo>
                    <a:pt x="14571" y="18820"/>
                    <a:pt x="14584" y="18822"/>
                    <a:pt x="14618" y="18826"/>
                  </a:cubicBezTo>
                  <a:lnTo>
                    <a:pt x="14618" y="18826"/>
                  </a:lnTo>
                  <a:cubicBezTo>
                    <a:pt x="14592" y="18823"/>
                    <a:pt x="14569" y="18820"/>
                    <a:pt x="14570" y="18820"/>
                  </a:cubicBezTo>
                  <a:close/>
                  <a:moveTo>
                    <a:pt x="14649" y="18829"/>
                  </a:moveTo>
                  <a:cubicBezTo>
                    <a:pt x="14656" y="18830"/>
                    <a:pt x="14663" y="18831"/>
                    <a:pt x="14671" y="18831"/>
                  </a:cubicBezTo>
                  <a:cubicBezTo>
                    <a:pt x="14664" y="18831"/>
                    <a:pt x="14656" y="18830"/>
                    <a:pt x="14649" y="18829"/>
                  </a:cubicBezTo>
                  <a:close/>
                  <a:moveTo>
                    <a:pt x="4756" y="1"/>
                  </a:moveTo>
                  <a:cubicBezTo>
                    <a:pt x="4233" y="1"/>
                    <a:pt x="3605" y="121"/>
                    <a:pt x="3325" y="476"/>
                  </a:cubicBezTo>
                  <a:lnTo>
                    <a:pt x="3326" y="476"/>
                  </a:lnTo>
                  <a:cubicBezTo>
                    <a:pt x="2008" y="2142"/>
                    <a:pt x="1178" y="4142"/>
                    <a:pt x="699" y="6201"/>
                  </a:cubicBezTo>
                  <a:cubicBezTo>
                    <a:pt x="189" y="8379"/>
                    <a:pt x="0" y="10711"/>
                    <a:pt x="513" y="12908"/>
                  </a:cubicBezTo>
                  <a:cubicBezTo>
                    <a:pt x="1037" y="15152"/>
                    <a:pt x="2290" y="16981"/>
                    <a:pt x="4410" y="17964"/>
                  </a:cubicBezTo>
                  <a:cubicBezTo>
                    <a:pt x="5998" y="18700"/>
                    <a:pt x="7727" y="18857"/>
                    <a:pt x="9460" y="18857"/>
                  </a:cubicBezTo>
                  <a:cubicBezTo>
                    <a:pt x="10349" y="18857"/>
                    <a:pt x="11239" y="18815"/>
                    <a:pt x="12111" y="18790"/>
                  </a:cubicBezTo>
                  <a:cubicBezTo>
                    <a:pt x="12453" y="18779"/>
                    <a:pt x="12794" y="18772"/>
                    <a:pt x="13136" y="18772"/>
                  </a:cubicBezTo>
                  <a:cubicBezTo>
                    <a:pt x="13425" y="18772"/>
                    <a:pt x="13714" y="18777"/>
                    <a:pt x="14003" y="18790"/>
                  </a:cubicBezTo>
                  <a:cubicBezTo>
                    <a:pt x="14159" y="18796"/>
                    <a:pt x="14314" y="18804"/>
                    <a:pt x="14471" y="18815"/>
                  </a:cubicBezTo>
                  <a:cubicBezTo>
                    <a:pt x="14524" y="18819"/>
                    <a:pt x="14579" y="18823"/>
                    <a:pt x="14634" y="18828"/>
                  </a:cubicBezTo>
                  <a:lnTo>
                    <a:pt x="14634" y="18828"/>
                  </a:lnTo>
                  <a:cubicBezTo>
                    <a:pt x="14656" y="18831"/>
                    <a:pt x="14684" y="18835"/>
                    <a:pt x="14720" y="18839"/>
                  </a:cubicBezTo>
                  <a:cubicBezTo>
                    <a:pt x="15027" y="18879"/>
                    <a:pt x="15332" y="18924"/>
                    <a:pt x="15635" y="18988"/>
                  </a:cubicBezTo>
                  <a:cubicBezTo>
                    <a:pt x="16640" y="19200"/>
                    <a:pt x="17890" y="19807"/>
                    <a:pt x="18695" y="20664"/>
                  </a:cubicBezTo>
                  <a:cubicBezTo>
                    <a:pt x="19527" y="21549"/>
                    <a:pt x="20224" y="22576"/>
                    <a:pt x="20570" y="23749"/>
                  </a:cubicBezTo>
                  <a:cubicBezTo>
                    <a:pt x="20886" y="24819"/>
                    <a:pt x="20955" y="25940"/>
                    <a:pt x="20971" y="27052"/>
                  </a:cubicBezTo>
                  <a:cubicBezTo>
                    <a:pt x="20990" y="28322"/>
                    <a:pt x="20957" y="29591"/>
                    <a:pt x="21038" y="30859"/>
                  </a:cubicBezTo>
                  <a:cubicBezTo>
                    <a:pt x="21109" y="31947"/>
                    <a:pt x="21323" y="33040"/>
                    <a:pt x="21492" y="34117"/>
                  </a:cubicBezTo>
                  <a:cubicBezTo>
                    <a:pt x="21808" y="36134"/>
                    <a:pt x="22180" y="38161"/>
                    <a:pt x="22863" y="40093"/>
                  </a:cubicBezTo>
                  <a:cubicBezTo>
                    <a:pt x="23527" y="41973"/>
                    <a:pt x="24467" y="43754"/>
                    <a:pt x="25866" y="45194"/>
                  </a:cubicBezTo>
                  <a:cubicBezTo>
                    <a:pt x="27515" y="46892"/>
                    <a:pt x="29609" y="48042"/>
                    <a:pt x="31850" y="48764"/>
                  </a:cubicBezTo>
                  <a:cubicBezTo>
                    <a:pt x="32564" y="48994"/>
                    <a:pt x="33293" y="49180"/>
                    <a:pt x="34025" y="49343"/>
                  </a:cubicBezTo>
                  <a:cubicBezTo>
                    <a:pt x="34171" y="49376"/>
                    <a:pt x="34339" y="49393"/>
                    <a:pt x="34515" y="49393"/>
                  </a:cubicBezTo>
                  <a:cubicBezTo>
                    <a:pt x="35034" y="49393"/>
                    <a:pt x="35624" y="49242"/>
                    <a:pt x="35945" y="48906"/>
                  </a:cubicBezTo>
                  <a:cubicBezTo>
                    <a:pt x="36405" y="48427"/>
                    <a:pt x="35742" y="48132"/>
                    <a:pt x="35343" y="48042"/>
                  </a:cubicBezTo>
                  <a:cubicBezTo>
                    <a:pt x="33117" y="47542"/>
                    <a:pt x="30972" y="46657"/>
                    <a:pt x="29210" y="45162"/>
                  </a:cubicBezTo>
                  <a:cubicBezTo>
                    <a:pt x="27772" y="43941"/>
                    <a:pt x="26721" y="42297"/>
                    <a:pt x="25997" y="40569"/>
                  </a:cubicBezTo>
                  <a:cubicBezTo>
                    <a:pt x="25240" y="38761"/>
                    <a:pt x="24837" y="36808"/>
                    <a:pt x="24506" y="34883"/>
                  </a:cubicBezTo>
                  <a:cubicBezTo>
                    <a:pt x="24332" y="33863"/>
                    <a:pt x="24182" y="32837"/>
                    <a:pt x="24032" y="31813"/>
                  </a:cubicBezTo>
                  <a:cubicBezTo>
                    <a:pt x="23850" y="30583"/>
                    <a:pt x="23821" y="29356"/>
                    <a:pt x="23820" y="28115"/>
                  </a:cubicBezTo>
                  <a:cubicBezTo>
                    <a:pt x="23818" y="25859"/>
                    <a:pt x="23799" y="23608"/>
                    <a:pt x="22609" y="21606"/>
                  </a:cubicBezTo>
                  <a:cubicBezTo>
                    <a:pt x="21187" y="19216"/>
                    <a:pt x="18762" y="17862"/>
                    <a:pt x="16038" y="17537"/>
                  </a:cubicBezTo>
                  <a:cubicBezTo>
                    <a:pt x="15248" y="17443"/>
                    <a:pt x="14457" y="17412"/>
                    <a:pt x="13665" y="17412"/>
                  </a:cubicBezTo>
                  <a:cubicBezTo>
                    <a:pt x="13152" y="17412"/>
                    <a:pt x="12639" y="17425"/>
                    <a:pt x="12124" y="17443"/>
                  </a:cubicBezTo>
                  <a:cubicBezTo>
                    <a:pt x="11515" y="17466"/>
                    <a:pt x="10907" y="17489"/>
                    <a:pt x="10298" y="17494"/>
                  </a:cubicBezTo>
                  <a:cubicBezTo>
                    <a:pt x="10236" y="17495"/>
                    <a:pt x="10174" y="17495"/>
                    <a:pt x="10111" y="17495"/>
                  </a:cubicBezTo>
                  <a:cubicBezTo>
                    <a:pt x="9884" y="17495"/>
                    <a:pt x="9657" y="17492"/>
                    <a:pt x="9429" y="17485"/>
                  </a:cubicBezTo>
                  <a:cubicBezTo>
                    <a:pt x="9274" y="17480"/>
                    <a:pt x="9119" y="17472"/>
                    <a:pt x="8966" y="17464"/>
                  </a:cubicBezTo>
                  <a:cubicBezTo>
                    <a:pt x="8913" y="17460"/>
                    <a:pt x="8629" y="17434"/>
                    <a:pt x="8602" y="17434"/>
                  </a:cubicBezTo>
                  <a:cubicBezTo>
                    <a:pt x="8594" y="17434"/>
                    <a:pt x="8608" y="17436"/>
                    <a:pt x="8656" y="17442"/>
                  </a:cubicBezTo>
                  <a:cubicBezTo>
                    <a:pt x="8063" y="17371"/>
                    <a:pt x="7584" y="17285"/>
                    <a:pt x="7114" y="17128"/>
                  </a:cubicBezTo>
                  <a:cubicBezTo>
                    <a:pt x="6585" y="16956"/>
                    <a:pt x="6084" y="16707"/>
                    <a:pt x="5625" y="16392"/>
                  </a:cubicBezTo>
                  <a:cubicBezTo>
                    <a:pt x="4850" y="15860"/>
                    <a:pt x="4275" y="15020"/>
                    <a:pt x="3874" y="14167"/>
                  </a:cubicBezTo>
                  <a:cubicBezTo>
                    <a:pt x="2983" y="12275"/>
                    <a:pt x="2927" y="10002"/>
                    <a:pt x="3176" y="7962"/>
                  </a:cubicBezTo>
                  <a:cubicBezTo>
                    <a:pt x="3430" y="5869"/>
                    <a:pt x="4087" y="3764"/>
                    <a:pt x="5152" y="1939"/>
                  </a:cubicBezTo>
                  <a:cubicBezTo>
                    <a:pt x="5360" y="1578"/>
                    <a:pt x="5592" y="1233"/>
                    <a:pt x="5847" y="906"/>
                  </a:cubicBezTo>
                  <a:cubicBezTo>
                    <a:pt x="6232" y="418"/>
                    <a:pt x="5708" y="123"/>
                    <a:pt x="5245" y="40"/>
                  </a:cubicBezTo>
                  <a:cubicBezTo>
                    <a:pt x="5108" y="15"/>
                    <a:pt x="4938" y="1"/>
                    <a:pt x="475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9" name="Google Shape;1219;p30"/>
            <p:cNvSpPr/>
            <p:nvPr/>
          </p:nvSpPr>
          <p:spPr>
            <a:xfrm>
              <a:off x="8877766" y="3133802"/>
              <a:ext cx="463049" cy="786208"/>
            </a:xfrm>
            <a:custGeom>
              <a:avLst/>
              <a:gdLst/>
              <a:ahLst/>
              <a:cxnLst/>
              <a:rect l="l" t="t" r="r" b="b"/>
              <a:pathLst>
                <a:path w="15981" h="27134" extrusionOk="0">
                  <a:moveTo>
                    <a:pt x="7190" y="14865"/>
                  </a:moveTo>
                  <a:lnTo>
                    <a:pt x="7180" y="14871"/>
                  </a:lnTo>
                  <a:lnTo>
                    <a:pt x="7180" y="14871"/>
                  </a:lnTo>
                  <a:cubicBezTo>
                    <a:pt x="7185" y="14868"/>
                    <a:pt x="7188" y="14866"/>
                    <a:pt x="7190" y="14865"/>
                  </a:cubicBezTo>
                  <a:close/>
                  <a:moveTo>
                    <a:pt x="2881" y="21722"/>
                  </a:moveTo>
                  <a:cubicBezTo>
                    <a:pt x="2871" y="21757"/>
                    <a:pt x="2867" y="21770"/>
                    <a:pt x="2867" y="21770"/>
                  </a:cubicBezTo>
                  <a:cubicBezTo>
                    <a:pt x="2867" y="21770"/>
                    <a:pt x="2874" y="21744"/>
                    <a:pt x="2881" y="21722"/>
                  </a:cubicBezTo>
                  <a:close/>
                  <a:moveTo>
                    <a:pt x="14455" y="0"/>
                  </a:moveTo>
                  <a:cubicBezTo>
                    <a:pt x="14202" y="0"/>
                    <a:pt x="13948" y="49"/>
                    <a:pt x="13799" y="99"/>
                  </a:cubicBezTo>
                  <a:cubicBezTo>
                    <a:pt x="13337" y="254"/>
                    <a:pt x="12754" y="641"/>
                    <a:pt x="12862" y="1200"/>
                  </a:cubicBezTo>
                  <a:lnTo>
                    <a:pt x="12862" y="1198"/>
                  </a:lnTo>
                  <a:cubicBezTo>
                    <a:pt x="13145" y="2655"/>
                    <a:pt x="13322" y="4133"/>
                    <a:pt x="13276" y="5620"/>
                  </a:cubicBezTo>
                  <a:cubicBezTo>
                    <a:pt x="13259" y="6238"/>
                    <a:pt x="13198" y="6853"/>
                    <a:pt x="13094" y="7464"/>
                  </a:cubicBezTo>
                  <a:cubicBezTo>
                    <a:pt x="13001" y="8000"/>
                    <a:pt x="12872" y="8502"/>
                    <a:pt x="12738" y="8889"/>
                  </a:cubicBezTo>
                  <a:cubicBezTo>
                    <a:pt x="12580" y="9350"/>
                    <a:pt x="12383" y="9798"/>
                    <a:pt x="12155" y="10229"/>
                  </a:cubicBezTo>
                  <a:cubicBezTo>
                    <a:pt x="12051" y="10424"/>
                    <a:pt x="11939" y="10612"/>
                    <a:pt x="11822" y="10801"/>
                  </a:cubicBezTo>
                  <a:cubicBezTo>
                    <a:pt x="11798" y="10840"/>
                    <a:pt x="11783" y="10864"/>
                    <a:pt x="11775" y="10878"/>
                  </a:cubicBezTo>
                  <a:lnTo>
                    <a:pt x="11775" y="10878"/>
                  </a:lnTo>
                  <a:cubicBezTo>
                    <a:pt x="11766" y="10890"/>
                    <a:pt x="11749" y="10913"/>
                    <a:pt x="11719" y="10956"/>
                  </a:cubicBezTo>
                  <a:cubicBezTo>
                    <a:pt x="11650" y="11053"/>
                    <a:pt x="11581" y="11151"/>
                    <a:pt x="11509" y="11245"/>
                  </a:cubicBezTo>
                  <a:cubicBezTo>
                    <a:pt x="11239" y="11600"/>
                    <a:pt x="10949" y="11937"/>
                    <a:pt x="10637" y="12255"/>
                  </a:cubicBezTo>
                  <a:cubicBezTo>
                    <a:pt x="10556" y="12338"/>
                    <a:pt x="10472" y="12418"/>
                    <a:pt x="10391" y="12499"/>
                  </a:cubicBezTo>
                  <a:cubicBezTo>
                    <a:pt x="10459" y="12431"/>
                    <a:pt x="10484" y="12406"/>
                    <a:pt x="10483" y="12406"/>
                  </a:cubicBezTo>
                  <a:lnTo>
                    <a:pt x="10483" y="12406"/>
                  </a:lnTo>
                  <a:cubicBezTo>
                    <a:pt x="10482" y="12406"/>
                    <a:pt x="10350" y="12535"/>
                    <a:pt x="10313" y="12569"/>
                  </a:cubicBezTo>
                  <a:cubicBezTo>
                    <a:pt x="10142" y="12724"/>
                    <a:pt x="9966" y="12876"/>
                    <a:pt x="9789" y="13021"/>
                  </a:cubicBezTo>
                  <a:cubicBezTo>
                    <a:pt x="9102" y="13587"/>
                    <a:pt x="8370" y="14092"/>
                    <a:pt x="7629" y="14579"/>
                  </a:cubicBezTo>
                  <a:cubicBezTo>
                    <a:pt x="7455" y="14692"/>
                    <a:pt x="7281" y="14806"/>
                    <a:pt x="7108" y="14919"/>
                  </a:cubicBezTo>
                  <a:cubicBezTo>
                    <a:pt x="7080" y="14937"/>
                    <a:pt x="7064" y="14947"/>
                    <a:pt x="7056" y="14953"/>
                  </a:cubicBezTo>
                  <a:lnTo>
                    <a:pt x="7056" y="14953"/>
                  </a:lnTo>
                  <a:lnTo>
                    <a:pt x="7180" y="14871"/>
                  </a:lnTo>
                  <a:lnTo>
                    <a:pt x="7180" y="14871"/>
                  </a:lnTo>
                  <a:cubicBezTo>
                    <a:pt x="7147" y="14893"/>
                    <a:pt x="7049" y="14957"/>
                    <a:pt x="7049" y="14957"/>
                  </a:cubicBezTo>
                  <a:cubicBezTo>
                    <a:pt x="7049" y="14957"/>
                    <a:pt x="7051" y="14955"/>
                    <a:pt x="7056" y="14953"/>
                  </a:cubicBezTo>
                  <a:lnTo>
                    <a:pt x="7056" y="14953"/>
                  </a:lnTo>
                  <a:lnTo>
                    <a:pt x="7046" y="14959"/>
                  </a:lnTo>
                  <a:lnTo>
                    <a:pt x="6530" y="15291"/>
                  </a:lnTo>
                  <a:cubicBezTo>
                    <a:pt x="6166" y="15526"/>
                    <a:pt x="5803" y="15761"/>
                    <a:pt x="5445" y="16004"/>
                  </a:cubicBezTo>
                  <a:cubicBezTo>
                    <a:pt x="3923" y="17034"/>
                    <a:pt x="2501" y="18220"/>
                    <a:pt x="1502" y="19781"/>
                  </a:cubicBezTo>
                  <a:cubicBezTo>
                    <a:pt x="172" y="21859"/>
                    <a:pt x="1" y="24332"/>
                    <a:pt x="291" y="26723"/>
                  </a:cubicBezTo>
                  <a:cubicBezTo>
                    <a:pt x="330" y="27041"/>
                    <a:pt x="683" y="27133"/>
                    <a:pt x="1039" y="27133"/>
                  </a:cubicBezTo>
                  <a:cubicBezTo>
                    <a:pt x="1300" y="27133"/>
                    <a:pt x="1563" y="27083"/>
                    <a:pt x="1702" y="27036"/>
                  </a:cubicBezTo>
                  <a:cubicBezTo>
                    <a:pt x="2196" y="26870"/>
                    <a:pt x="2707" y="26503"/>
                    <a:pt x="2638" y="25936"/>
                  </a:cubicBezTo>
                  <a:cubicBezTo>
                    <a:pt x="2502" y="24818"/>
                    <a:pt x="2499" y="23669"/>
                    <a:pt x="2692" y="22557"/>
                  </a:cubicBezTo>
                  <a:cubicBezTo>
                    <a:pt x="2734" y="22316"/>
                    <a:pt x="2790" y="22079"/>
                    <a:pt x="2847" y="21841"/>
                  </a:cubicBezTo>
                  <a:cubicBezTo>
                    <a:pt x="2859" y="21799"/>
                    <a:pt x="2871" y="21757"/>
                    <a:pt x="2883" y="21714"/>
                  </a:cubicBezTo>
                  <a:lnTo>
                    <a:pt x="2883" y="21714"/>
                  </a:lnTo>
                  <a:cubicBezTo>
                    <a:pt x="2885" y="21706"/>
                    <a:pt x="2887" y="21699"/>
                    <a:pt x="2889" y="21694"/>
                  </a:cubicBezTo>
                  <a:cubicBezTo>
                    <a:pt x="2934" y="21555"/>
                    <a:pt x="2980" y="21420"/>
                    <a:pt x="3030" y="21284"/>
                  </a:cubicBezTo>
                  <a:cubicBezTo>
                    <a:pt x="3183" y="20873"/>
                    <a:pt x="3371" y="20477"/>
                    <a:pt x="3593" y="20098"/>
                  </a:cubicBezTo>
                  <a:cubicBezTo>
                    <a:pt x="3643" y="20012"/>
                    <a:pt x="3697" y="19928"/>
                    <a:pt x="3750" y="19841"/>
                  </a:cubicBezTo>
                  <a:cubicBezTo>
                    <a:pt x="3751" y="19840"/>
                    <a:pt x="3751" y="19840"/>
                    <a:pt x="3752" y="19839"/>
                  </a:cubicBezTo>
                  <a:lnTo>
                    <a:pt x="3752" y="19839"/>
                  </a:lnTo>
                  <a:cubicBezTo>
                    <a:pt x="3773" y="19806"/>
                    <a:pt x="3796" y="19774"/>
                    <a:pt x="3819" y="19742"/>
                  </a:cubicBezTo>
                  <a:cubicBezTo>
                    <a:pt x="3945" y="19562"/>
                    <a:pt x="4079" y="19388"/>
                    <a:pt x="4220" y="19218"/>
                  </a:cubicBezTo>
                  <a:cubicBezTo>
                    <a:pt x="4346" y="19066"/>
                    <a:pt x="4477" y="18919"/>
                    <a:pt x="4613" y="18776"/>
                  </a:cubicBezTo>
                  <a:cubicBezTo>
                    <a:pt x="4688" y="18696"/>
                    <a:pt x="4763" y="18618"/>
                    <a:pt x="4841" y="18541"/>
                  </a:cubicBezTo>
                  <a:cubicBezTo>
                    <a:pt x="4872" y="18511"/>
                    <a:pt x="4903" y="18480"/>
                    <a:pt x="4935" y="18450"/>
                  </a:cubicBezTo>
                  <a:cubicBezTo>
                    <a:pt x="4936" y="18449"/>
                    <a:pt x="4938" y="18448"/>
                    <a:pt x="4939" y="18447"/>
                  </a:cubicBezTo>
                  <a:lnTo>
                    <a:pt x="4939" y="18447"/>
                  </a:lnTo>
                  <a:cubicBezTo>
                    <a:pt x="5577" y="17885"/>
                    <a:pt x="6250" y="17362"/>
                    <a:pt x="6955" y="16883"/>
                  </a:cubicBezTo>
                  <a:cubicBezTo>
                    <a:pt x="7321" y="16633"/>
                    <a:pt x="7693" y="16392"/>
                    <a:pt x="8065" y="16151"/>
                  </a:cubicBezTo>
                  <a:cubicBezTo>
                    <a:pt x="8070" y="16148"/>
                    <a:pt x="8075" y="16145"/>
                    <a:pt x="8078" y="16142"/>
                  </a:cubicBezTo>
                  <a:lnTo>
                    <a:pt x="8078" y="16142"/>
                  </a:lnTo>
                  <a:cubicBezTo>
                    <a:pt x="8084" y="16138"/>
                    <a:pt x="8090" y="16134"/>
                    <a:pt x="8097" y="16130"/>
                  </a:cubicBezTo>
                  <a:lnTo>
                    <a:pt x="8586" y="15817"/>
                  </a:lnTo>
                  <a:cubicBezTo>
                    <a:pt x="8779" y="15692"/>
                    <a:pt x="8972" y="15566"/>
                    <a:pt x="9164" y="15440"/>
                  </a:cubicBezTo>
                  <a:cubicBezTo>
                    <a:pt x="9897" y="14961"/>
                    <a:pt x="10623" y="14464"/>
                    <a:pt x="11302" y="13911"/>
                  </a:cubicBezTo>
                  <a:cubicBezTo>
                    <a:pt x="12829" y="12670"/>
                    <a:pt x="14140" y="11143"/>
                    <a:pt x="14867" y="9294"/>
                  </a:cubicBezTo>
                  <a:cubicBezTo>
                    <a:pt x="15981" y="6464"/>
                    <a:pt x="15776" y="3342"/>
                    <a:pt x="15211" y="412"/>
                  </a:cubicBezTo>
                  <a:cubicBezTo>
                    <a:pt x="15149" y="94"/>
                    <a:pt x="14803" y="0"/>
                    <a:pt x="14455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20" name="Google Shape;1220;p30"/>
          <p:cNvSpPr/>
          <p:nvPr/>
        </p:nvSpPr>
        <p:spPr>
          <a:xfrm>
            <a:off x="490235" y="464946"/>
            <a:ext cx="11211531" cy="5928109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1" name="Google Shape;1221;p30"/>
          <p:cNvSpPr txBox="1">
            <a:spLocks noGrp="1"/>
          </p:cNvSpPr>
          <p:nvPr>
            <p:ph type="ctrTitle"/>
          </p:nvPr>
        </p:nvSpPr>
        <p:spPr>
          <a:xfrm>
            <a:off x="3239933" y="1177833"/>
            <a:ext cx="5712000" cy="114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333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222" name="Google Shape;1222;p30"/>
          <p:cNvSpPr txBox="1">
            <a:spLocks noGrp="1"/>
          </p:cNvSpPr>
          <p:nvPr>
            <p:ph type="subTitle" idx="1"/>
          </p:nvPr>
        </p:nvSpPr>
        <p:spPr>
          <a:xfrm>
            <a:off x="3233433" y="2475933"/>
            <a:ext cx="5725200" cy="14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223" name="Google Shape;1223;p30"/>
          <p:cNvSpPr txBox="1"/>
          <p:nvPr/>
        </p:nvSpPr>
        <p:spPr>
          <a:xfrm>
            <a:off x="3580800" y="5307933"/>
            <a:ext cx="5030400" cy="5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spcBef>
                <a:spcPts val="400"/>
              </a:spcBef>
              <a:buClr>
                <a:srgbClr val="000000"/>
              </a:buClr>
              <a:buFont typeface="Arial"/>
              <a:buNone/>
            </a:pPr>
            <a:r>
              <a:rPr lang="en" sz="1333" kern="0">
                <a:solidFill>
                  <a:srgbClr val="19164B"/>
                </a:solidFill>
                <a:latin typeface="Barlow Medium"/>
                <a:ea typeface="Barlow Medium"/>
                <a:cs typeface="Barlow Medium"/>
                <a:sym typeface="Barlow Medium"/>
              </a:rPr>
              <a:t>CREDITS: This presentation template was created by </a:t>
            </a:r>
            <a:r>
              <a:rPr lang="en" sz="1333" b="1" kern="0">
                <a:solidFill>
                  <a:srgbClr val="19164B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333" kern="0">
                <a:solidFill>
                  <a:srgbClr val="19164B"/>
                </a:solidFill>
                <a:latin typeface="Barlow Medium"/>
                <a:ea typeface="Barlow Medium"/>
                <a:cs typeface="Barlow Medium"/>
                <a:sym typeface="Barlow Medium"/>
              </a:rPr>
              <a:t>, including icons by </a:t>
            </a:r>
            <a:r>
              <a:rPr lang="en" sz="1333" b="1" kern="0">
                <a:solidFill>
                  <a:srgbClr val="19164B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333" kern="0">
                <a:solidFill>
                  <a:srgbClr val="19164B"/>
                </a:solidFill>
                <a:latin typeface="Barlow Medium"/>
                <a:ea typeface="Barlow Medium"/>
                <a:cs typeface="Barlow Medium"/>
                <a:sym typeface="Barlow Medium"/>
              </a:rPr>
              <a:t> and infographics &amp; images by </a:t>
            </a:r>
            <a:r>
              <a:rPr lang="en" sz="1333" b="1" kern="0">
                <a:solidFill>
                  <a:srgbClr val="19164B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333" b="1" kern="0">
              <a:solidFill>
                <a:srgbClr val="19164B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224" name="Google Shape;1224;p30"/>
          <p:cNvSpPr/>
          <p:nvPr/>
        </p:nvSpPr>
        <p:spPr>
          <a:xfrm flipH="1">
            <a:off x="259984" y="5462595"/>
            <a:ext cx="725341" cy="1246388"/>
          </a:xfrm>
          <a:custGeom>
            <a:avLst/>
            <a:gdLst/>
            <a:ahLst/>
            <a:cxnLst/>
            <a:rect l="l" t="t" r="r" b="b"/>
            <a:pathLst>
              <a:path w="18775" h="32262" extrusionOk="0">
                <a:moveTo>
                  <a:pt x="11539" y="9839"/>
                </a:moveTo>
                <a:cubicBezTo>
                  <a:pt x="11540" y="9839"/>
                  <a:pt x="11541" y="9839"/>
                  <a:pt x="11542" y="9839"/>
                </a:cubicBezTo>
                <a:lnTo>
                  <a:pt x="11542" y="9839"/>
                </a:lnTo>
                <a:cubicBezTo>
                  <a:pt x="11542" y="9839"/>
                  <a:pt x="11543" y="9840"/>
                  <a:pt x="11543" y="9840"/>
                </a:cubicBezTo>
                <a:lnTo>
                  <a:pt x="11543" y="9840"/>
                </a:lnTo>
                <a:cubicBezTo>
                  <a:pt x="11542" y="9839"/>
                  <a:pt x="11540" y="9839"/>
                  <a:pt x="11539" y="9839"/>
                </a:cubicBezTo>
                <a:close/>
                <a:moveTo>
                  <a:pt x="10445" y="9705"/>
                </a:moveTo>
                <a:cubicBezTo>
                  <a:pt x="10662" y="9705"/>
                  <a:pt x="10879" y="9721"/>
                  <a:pt x="11095" y="9752"/>
                </a:cubicBezTo>
                <a:lnTo>
                  <a:pt x="11095" y="9752"/>
                </a:lnTo>
                <a:cubicBezTo>
                  <a:pt x="11229" y="10795"/>
                  <a:pt x="10928" y="11809"/>
                  <a:pt x="10083" y="12588"/>
                </a:cubicBezTo>
                <a:cubicBezTo>
                  <a:pt x="9204" y="13399"/>
                  <a:pt x="7980" y="13766"/>
                  <a:pt x="6789" y="13766"/>
                </a:cubicBezTo>
                <a:cubicBezTo>
                  <a:pt x="6551" y="13766"/>
                  <a:pt x="6314" y="13751"/>
                  <a:pt x="6081" y="13723"/>
                </a:cubicBezTo>
                <a:cubicBezTo>
                  <a:pt x="5889" y="13699"/>
                  <a:pt x="5740" y="13676"/>
                  <a:pt x="5598" y="13647"/>
                </a:cubicBezTo>
                <a:lnTo>
                  <a:pt x="5598" y="13647"/>
                </a:lnTo>
                <a:cubicBezTo>
                  <a:pt x="6034" y="12537"/>
                  <a:pt x="6747" y="11427"/>
                  <a:pt x="7709" y="10660"/>
                </a:cubicBezTo>
                <a:cubicBezTo>
                  <a:pt x="8507" y="10024"/>
                  <a:pt x="9470" y="9705"/>
                  <a:pt x="10445" y="9705"/>
                </a:cubicBezTo>
                <a:close/>
                <a:moveTo>
                  <a:pt x="14564" y="19435"/>
                </a:moveTo>
                <a:lnTo>
                  <a:pt x="14564" y="19435"/>
                </a:lnTo>
                <a:cubicBezTo>
                  <a:pt x="14564" y="19444"/>
                  <a:pt x="14564" y="19453"/>
                  <a:pt x="14564" y="19461"/>
                </a:cubicBezTo>
                <a:lnTo>
                  <a:pt x="14564" y="19461"/>
                </a:lnTo>
                <a:cubicBezTo>
                  <a:pt x="14564" y="19461"/>
                  <a:pt x="14563" y="19461"/>
                  <a:pt x="14563" y="19461"/>
                </a:cubicBezTo>
                <a:lnTo>
                  <a:pt x="14563" y="19461"/>
                </a:lnTo>
                <a:cubicBezTo>
                  <a:pt x="14563" y="19453"/>
                  <a:pt x="14564" y="19445"/>
                  <a:pt x="14564" y="19435"/>
                </a:cubicBezTo>
                <a:close/>
                <a:moveTo>
                  <a:pt x="14428" y="19664"/>
                </a:moveTo>
                <a:lnTo>
                  <a:pt x="14428" y="19664"/>
                </a:lnTo>
                <a:cubicBezTo>
                  <a:pt x="14436" y="19665"/>
                  <a:pt x="14444" y="19667"/>
                  <a:pt x="14452" y="19669"/>
                </a:cubicBezTo>
                <a:cubicBezTo>
                  <a:pt x="14443" y="19667"/>
                  <a:pt x="14435" y="19665"/>
                  <a:pt x="14428" y="19664"/>
                </a:cubicBezTo>
                <a:close/>
                <a:moveTo>
                  <a:pt x="14531" y="19694"/>
                </a:moveTo>
                <a:lnTo>
                  <a:pt x="14531" y="19694"/>
                </a:lnTo>
                <a:cubicBezTo>
                  <a:pt x="14531" y="19694"/>
                  <a:pt x="14531" y="19694"/>
                  <a:pt x="14531" y="19695"/>
                </a:cubicBezTo>
                <a:lnTo>
                  <a:pt x="14531" y="19695"/>
                </a:lnTo>
                <a:cubicBezTo>
                  <a:pt x="14531" y="19696"/>
                  <a:pt x="14530" y="19697"/>
                  <a:pt x="14530" y="19698"/>
                </a:cubicBezTo>
                <a:lnTo>
                  <a:pt x="14530" y="19698"/>
                </a:lnTo>
                <a:cubicBezTo>
                  <a:pt x="14530" y="19697"/>
                  <a:pt x="14530" y="19696"/>
                  <a:pt x="14531" y="19694"/>
                </a:cubicBezTo>
                <a:close/>
                <a:moveTo>
                  <a:pt x="14779" y="19781"/>
                </a:moveTo>
                <a:cubicBezTo>
                  <a:pt x="14780" y="19781"/>
                  <a:pt x="14781" y="19782"/>
                  <a:pt x="14782" y="19782"/>
                </a:cubicBezTo>
                <a:lnTo>
                  <a:pt x="14782" y="19782"/>
                </a:lnTo>
                <a:cubicBezTo>
                  <a:pt x="14814" y="19800"/>
                  <a:pt x="14847" y="19818"/>
                  <a:pt x="14880" y="19835"/>
                </a:cubicBezTo>
                <a:lnTo>
                  <a:pt x="14880" y="19835"/>
                </a:lnTo>
                <a:cubicBezTo>
                  <a:pt x="14885" y="19839"/>
                  <a:pt x="14888" y="19841"/>
                  <a:pt x="14887" y="19841"/>
                </a:cubicBezTo>
                <a:cubicBezTo>
                  <a:pt x="14883" y="19841"/>
                  <a:pt x="14854" y="19826"/>
                  <a:pt x="14779" y="19781"/>
                </a:cubicBezTo>
                <a:close/>
                <a:moveTo>
                  <a:pt x="5402" y="20224"/>
                </a:moveTo>
                <a:lnTo>
                  <a:pt x="5402" y="20224"/>
                </a:lnTo>
                <a:cubicBezTo>
                  <a:pt x="5403" y="20227"/>
                  <a:pt x="5404" y="20230"/>
                  <a:pt x="5405" y="20233"/>
                </a:cubicBezTo>
                <a:cubicBezTo>
                  <a:pt x="5404" y="20229"/>
                  <a:pt x="5403" y="20227"/>
                  <a:pt x="5402" y="20224"/>
                </a:cubicBezTo>
                <a:close/>
                <a:moveTo>
                  <a:pt x="6201" y="21492"/>
                </a:moveTo>
                <a:cubicBezTo>
                  <a:pt x="6209" y="21500"/>
                  <a:pt x="6216" y="21507"/>
                  <a:pt x="6220" y="21512"/>
                </a:cubicBezTo>
                <a:lnTo>
                  <a:pt x="6220" y="21512"/>
                </a:lnTo>
                <a:cubicBezTo>
                  <a:pt x="6211" y="21507"/>
                  <a:pt x="6204" y="21503"/>
                  <a:pt x="6203" y="21503"/>
                </a:cubicBezTo>
                <a:lnTo>
                  <a:pt x="6203" y="21503"/>
                </a:lnTo>
                <a:cubicBezTo>
                  <a:pt x="6201" y="21503"/>
                  <a:pt x="6207" y="21509"/>
                  <a:pt x="6227" y="21522"/>
                </a:cubicBezTo>
                <a:lnTo>
                  <a:pt x="6227" y="21522"/>
                </a:lnTo>
                <a:cubicBezTo>
                  <a:pt x="6227" y="21521"/>
                  <a:pt x="6224" y="21517"/>
                  <a:pt x="6220" y="21512"/>
                </a:cubicBezTo>
                <a:lnTo>
                  <a:pt x="6220" y="21512"/>
                </a:lnTo>
                <a:cubicBezTo>
                  <a:pt x="6225" y="21514"/>
                  <a:pt x="6229" y="21517"/>
                  <a:pt x="6235" y="21520"/>
                </a:cubicBezTo>
                <a:lnTo>
                  <a:pt x="6235" y="21520"/>
                </a:lnTo>
                <a:cubicBezTo>
                  <a:pt x="6221" y="21509"/>
                  <a:pt x="6209" y="21499"/>
                  <a:pt x="6201" y="21492"/>
                </a:cubicBezTo>
                <a:close/>
                <a:moveTo>
                  <a:pt x="6375" y="21627"/>
                </a:moveTo>
                <a:lnTo>
                  <a:pt x="6375" y="21627"/>
                </a:lnTo>
                <a:cubicBezTo>
                  <a:pt x="6416" y="21647"/>
                  <a:pt x="6467" y="21686"/>
                  <a:pt x="6462" y="21686"/>
                </a:cubicBezTo>
                <a:cubicBezTo>
                  <a:pt x="6459" y="21686"/>
                  <a:pt x="6435" y="21671"/>
                  <a:pt x="6375" y="21627"/>
                </a:cubicBezTo>
                <a:close/>
                <a:moveTo>
                  <a:pt x="13539" y="19563"/>
                </a:moveTo>
                <a:cubicBezTo>
                  <a:pt x="13800" y="19563"/>
                  <a:pt x="14065" y="19593"/>
                  <a:pt x="14362" y="19651"/>
                </a:cubicBezTo>
                <a:lnTo>
                  <a:pt x="14362" y="19651"/>
                </a:lnTo>
                <a:cubicBezTo>
                  <a:pt x="14361" y="19651"/>
                  <a:pt x="14361" y="19650"/>
                  <a:pt x="14360" y="19650"/>
                </a:cubicBezTo>
                <a:lnTo>
                  <a:pt x="14360" y="19650"/>
                </a:lnTo>
                <a:cubicBezTo>
                  <a:pt x="14356" y="19650"/>
                  <a:pt x="14474" y="19677"/>
                  <a:pt x="14524" y="19692"/>
                </a:cubicBezTo>
                <a:lnTo>
                  <a:pt x="14524" y="19692"/>
                </a:lnTo>
                <a:cubicBezTo>
                  <a:pt x="14500" y="19721"/>
                  <a:pt x="14430" y="19855"/>
                  <a:pt x="14394" y="19897"/>
                </a:cubicBezTo>
                <a:cubicBezTo>
                  <a:pt x="14302" y="20001"/>
                  <a:pt x="14196" y="20094"/>
                  <a:pt x="14081" y="20172"/>
                </a:cubicBezTo>
                <a:cubicBezTo>
                  <a:pt x="13177" y="20806"/>
                  <a:pt x="12056" y="21269"/>
                  <a:pt x="11014" y="21622"/>
                </a:cubicBezTo>
                <a:cubicBezTo>
                  <a:pt x="10687" y="21733"/>
                  <a:pt x="10331" y="21835"/>
                  <a:pt x="9972" y="21917"/>
                </a:cubicBezTo>
                <a:lnTo>
                  <a:pt x="9972" y="21917"/>
                </a:lnTo>
                <a:cubicBezTo>
                  <a:pt x="10122" y="21614"/>
                  <a:pt x="10301" y="21325"/>
                  <a:pt x="10516" y="21055"/>
                </a:cubicBezTo>
                <a:cubicBezTo>
                  <a:pt x="11024" y="20420"/>
                  <a:pt x="11687" y="19956"/>
                  <a:pt x="12469" y="19729"/>
                </a:cubicBezTo>
                <a:cubicBezTo>
                  <a:pt x="12861" y="19615"/>
                  <a:pt x="13196" y="19563"/>
                  <a:pt x="13539" y="19563"/>
                </a:cubicBezTo>
                <a:close/>
                <a:moveTo>
                  <a:pt x="11319" y="30029"/>
                </a:moveTo>
                <a:cubicBezTo>
                  <a:pt x="11321" y="30030"/>
                  <a:pt x="11324" y="30031"/>
                  <a:pt x="11326" y="30033"/>
                </a:cubicBezTo>
                <a:lnTo>
                  <a:pt x="11326" y="30033"/>
                </a:lnTo>
                <a:cubicBezTo>
                  <a:pt x="11324" y="30031"/>
                  <a:pt x="11321" y="30030"/>
                  <a:pt x="11319" y="30029"/>
                </a:cubicBezTo>
                <a:close/>
                <a:moveTo>
                  <a:pt x="11354" y="30050"/>
                </a:moveTo>
                <a:cubicBezTo>
                  <a:pt x="11371" y="30061"/>
                  <a:pt x="11384" y="30070"/>
                  <a:pt x="11384" y="30070"/>
                </a:cubicBezTo>
                <a:cubicBezTo>
                  <a:pt x="11384" y="30070"/>
                  <a:pt x="11376" y="30064"/>
                  <a:pt x="11354" y="30050"/>
                </a:cubicBezTo>
                <a:close/>
                <a:moveTo>
                  <a:pt x="7317" y="0"/>
                </a:moveTo>
                <a:cubicBezTo>
                  <a:pt x="7270" y="0"/>
                  <a:pt x="7223" y="6"/>
                  <a:pt x="7178" y="18"/>
                </a:cubicBezTo>
                <a:lnTo>
                  <a:pt x="7180" y="16"/>
                </a:lnTo>
                <a:lnTo>
                  <a:pt x="7180" y="16"/>
                </a:lnTo>
                <a:cubicBezTo>
                  <a:pt x="5272" y="516"/>
                  <a:pt x="3590" y="2046"/>
                  <a:pt x="2379" y="3540"/>
                </a:cubicBezTo>
                <a:cubicBezTo>
                  <a:pt x="1125" y="5085"/>
                  <a:pt x="1" y="7133"/>
                  <a:pt x="354" y="9187"/>
                </a:cubicBezTo>
                <a:cubicBezTo>
                  <a:pt x="528" y="10208"/>
                  <a:pt x="1128" y="11231"/>
                  <a:pt x="1751" y="12044"/>
                </a:cubicBezTo>
                <a:cubicBezTo>
                  <a:pt x="2202" y="12632"/>
                  <a:pt x="2716" y="13169"/>
                  <a:pt x="3288" y="13637"/>
                </a:cubicBezTo>
                <a:lnTo>
                  <a:pt x="3288" y="13637"/>
                </a:lnTo>
                <a:cubicBezTo>
                  <a:pt x="3104" y="14426"/>
                  <a:pt x="3013" y="15234"/>
                  <a:pt x="3009" y="16020"/>
                </a:cubicBezTo>
                <a:cubicBezTo>
                  <a:pt x="2996" y="18411"/>
                  <a:pt x="3836" y="20793"/>
                  <a:pt x="5734" y="22337"/>
                </a:cubicBezTo>
                <a:cubicBezTo>
                  <a:pt x="6244" y="22751"/>
                  <a:pt x="6803" y="23099"/>
                  <a:pt x="7400" y="23354"/>
                </a:cubicBezTo>
                <a:lnTo>
                  <a:pt x="7400" y="23354"/>
                </a:lnTo>
                <a:cubicBezTo>
                  <a:pt x="7276" y="25244"/>
                  <a:pt x="7763" y="27144"/>
                  <a:pt x="8821" y="28743"/>
                </a:cubicBezTo>
                <a:cubicBezTo>
                  <a:pt x="10106" y="30685"/>
                  <a:pt x="12297" y="32262"/>
                  <a:pt x="14686" y="32262"/>
                </a:cubicBezTo>
                <a:cubicBezTo>
                  <a:pt x="14772" y="32262"/>
                  <a:pt x="14859" y="32260"/>
                  <a:pt x="14945" y="32256"/>
                </a:cubicBezTo>
                <a:cubicBezTo>
                  <a:pt x="16208" y="32195"/>
                  <a:pt x="17351" y="31684"/>
                  <a:pt x="18385" y="30981"/>
                </a:cubicBezTo>
                <a:cubicBezTo>
                  <a:pt x="18775" y="30716"/>
                  <a:pt x="17560" y="29348"/>
                  <a:pt x="16835" y="29348"/>
                </a:cubicBezTo>
                <a:cubicBezTo>
                  <a:pt x="16743" y="29348"/>
                  <a:pt x="16660" y="29370"/>
                  <a:pt x="16588" y="29418"/>
                </a:cubicBezTo>
                <a:cubicBezTo>
                  <a:pt x="15622" y="30074"/>
                  <a:pt x="14460" y="30554"/>
                  <a:pt x="13283" y="30554"/>
                </a:cubicBezTo>
                <a:cubicBezTo>
                  <a:pt x="12954" y="30554"/>
                  <a:pt x="12623" y="30517"/>
                  <a:pt x="12295" y="30434"/>
                </a:cubicBezTo>
                <a:cubicBezTo>
                  <a:pt x="12025" y="30369"/>
                  <a:pt x="11765" y="30270"/>
                  <a:pt x="11519" y="30139"/>
                </a:cubicBezTo>
                <a:cubicBezTo>
                  <a:pt x="11459" y="30108"/>
                  <a:pt x="11400" y="30075"/>
                  <a:pt x="11341" y="30042"/>
                </a:cubicBezTo>
                <a:lnTo>
                  <a:pt x="11341" y="30042"/>
                </a:lnTo>
                <a:cubicBezTo>
                  <a:pt x="11325" y="30031"/>
                  <a:pt x="11303" y="30016"/>
                  <a:pt x="11274" y="29997"/>
                </a:cubicBezTo>
                <a:cubicBezTo>
                  <a:pt x="11210" y="29954"/>
                  <a:pt x="11148" y="29909"/>
                  <a:pt x="11086" y="29863"/>
                </a:cubicBezTo>
                <a:lnTo>
                  <a:pt x="11086" y="29863"/>
                </a:lnTo>
                <a:cubicBezTo>
                  <a:pt x="11131" y="29896"/>
                  <a:pt x="11150" y="29909"/>
                  <a:pt x="11151" y="29909"/>
                </a:cubicBezTo>
                <a:cubicBezTo>
                  <a:pt x="11155" y="29909"/>
                  <a:pt x="10984" y="29777"/>
                  <a:pt x="10976" y="29768"/>
                </a:cubicBezTo>
                <a:cubicBezTo>
                  <a:pt x="10678" y="29509"/>
                  <a:pt x="10327" y="29073"/>
                  <a:pt x="10027" y="28493"/>
                </a:cubicBezTo>
                <a:cubicBezTo>
                  <a:pt x="9337" y="27155"/>
                  <a:pt x="9166" y="25627"/>
                  <a:pt x="9349" y="24145"/>
                </a:cubicBezTo>
                <a:cubicBezTo>
                  <a:pt x="9363" y="24036"/>
                  <a:pt x="9378" y="23928"/>
                  <a:pt x="9396" y="23820"/>
                </a:cubicBezTo>
                <a:lnTo>
                  <a:pt x="9396" y="23820"/>
                </a:lnTo>
                <a:cubicBezTo>
                  <a:pt x="9512" y="23826"/>
                  <a:pt x="9629" y="23829"/>
                  <a:pt x="9745" y="23829"/>
                </a:cubicBezTo>
                <a:cubicBezTo>
                  <a:pt x="11066" y="23829"/>
                  <a:pt x="12368" y="23457"/>
                  <a:pt x="13576" y="22940"/>
                </a:cubicBezTo>
                <a:cubicBezTo>
                  <a:pt x="14372" y="22599"/>
                  <a:pt x="15249" y="22217"/>
                  <a:pt x="15944" y="21691"/>
                </a:cubicBezTo>
                <a:cubicBezTo>
                  <a:pt x="16239" y="21468"/>
                  <a:pt x="16470" y="21138"/>
                  <a:pt x="16465" y="20755"/>
                </a:cubicBezTo>
                <a:cubicBezTo>
                  <a:pt x="16457" y="20086"/>
                  <a:pt x="15923" y="19490"/>
                  <a:pt x="15455" y="19074"/>
                </a:cubicBezTo>
                <a:cubicBezTo>
                  <a:pt x="14955" y="18630"/>
                  <a:pt x="14369" y="18295"/>
                  <a:pt x="13731" y="18092"/>
                </a:cubicBezTo>
                <a:cubicBezTo>
                  <a:pt x="13237" y="17937"/>
                  <a:pt x="12713" y="17854"/>
                  <a:pt x="12191" y="17854"/>
                </a:cubicBezTo>
                <a:cubicBezTo>
                  <a:pt x="11512" y="17854"/>
                  <a:pt x="10835" y="17993"/>
                  <a:pt x="10226" y="18295"/>
                </a:cubicBezTo>
                <a:cubicBezTo>
                  <a:pt x="8798" y="19001"/>
                  <a:pt x="7985" y="20364"/>
                  <a:pt x="7622" y="21880"/>
                </a:cubicBezTo>
                <a:cubicBezTo>
                  <a:pt x="7609" y="21936"/>
                  <a:pt x="7596" y="21993"/>
                  <a:pt x="7583" y="22050"/>
                </a:cubicBezTo>
                <a:lnTo>
                  <a:pt x="7583" y="22050"/>
                </a:lnTo>
                <a:cubicBezTo>
                  <a:pt x="7518" y="22040"/>
                  <a:pt x="7454" y="22029"/>
                  <a:pt x="7389" y="22017"/>
                </a:cubicBezTo>
                <a:cubicBezTo>
                  <a:pt x="7357" y="22011"/>
                  <a:pt x="7203" y="21972"/>
                  <a:pt x="7196" y="21972"/>
                </a:cubicBezTo>
                <a:lnTo>
                  <a:pt x="7196" y="21972"/>
                </a:lnTo>
                <a:cubicBezTo>
                  <a:pt x="7194" y="21972"/>
                  <a:pt x="7207" y="21976"/>
                  <a:pt x="7243" y="21987"/>
                </a:cubicBezTo>
                <a:lnTo>
                  <a:pt x="7243" y="21987"/>
                </a:lnTo>
                <a:cubicBezTo>
                  <a:pt x="7181" y="21970"/>
                  <a:pt x="7118" y="21953"/>
                  <a:pt x="7057" y="21932"/>
                </a:cubicBezTo>
                <a:cubicBezTo>
                  <a:pt x="6983" y="21908"/>
                  <a:pt x="6913" y="21886"/>
                  <a:pt x="6843" y="21859"/>
                </a:cubicBezTo>
                <a:cubicBezTo>
                  <a:pt x="6797" y="21842"/>
                  <a:pt x="6737" y="21816"/>
                  <a:pt x="6699" y="21799"/>
                </a:cubicBezTo>
                <a:lnTo>
                  <a:pt x="6699" y="21799"/>
                </a:lnTo>
                <a:cubicBezTo>
                  <a:pt x="6593" y="21738"/>
                  <a:pt x="6481" y="21664"/>
                  <a:pt x="6372" y="21625"/>
                </a:cubicBezTo>
                <a:lnTo>
                  <a:pt x="6372" y="21625"/>
                </a:lnTo>
                <a:cubicBezTo>
                  <a:pt x="6367" y="21622"/>
                  <a:pt x="6362" y="21618"/>
                  <a:pt x="6357" y="21614"/>
                </a:cubicBezTo>
                <a:cubicBezTo>
                  <a:pt x="6355" y="21613"/>
                  <a:pt x="6353" y="21612"/>
                  <a:pt x="6352" y="21610"/>
                </a:cubicBezTo>
                <a:lnTo>
                  <a:pt x="6352" y="21610"/>
                </a:lnTo>
                <a:cubicBezTo>
                  <a:pt x="6354" y="21614"/>
                  <a:pt x="6354" y="21617"/>
                  <a:pt x="6352" y="21619"/>
                </a:cubicBezTo>
                <a:cubicBezTo>
                  <a:pt x="6352" y="21619"/>
                  <a:pt x="6352" y="21619"/>
                  <a:pt x="6352" y="21619"/>
                </a:cubicBezTo>
                <a:cubicBezTo>
                  <a:pt x="6351" y="21619"/>
                  <a:pt x="6313" y="21588"/>
                  <a:pt x="6275" y="21555"/>
                </a:cubicBezTo>
                <a:lnTo>
                  <a:pt x="6275" y="21555"/>
                </a:lnTo>
                <a:cubicBezTo>
                  <a:pt x="6301" y="21572"/>
                  <a:pt x="6327" y="21592"/>
                  <a:pt x="6352" y="21610"/>
                </a:cubicBezTo>
                <a:lnTo>
                  <a:pt x="6352" y="21610"/>
                </a:lnTo>
                <a:cubicBezTo>
                  <a:pt x="6340" y="21589"/>
                  <a:pt x="6275" y="21545"/>
                  <a:pt x="6235" y="21520"/>
                </a:cubicBezTo>
                <a:lnTo>
                  <a:pt x="6235" y="21520"/>
                </a:lnTo>
                <a:cubicBezTo>
                  <a:pt x="6247" y="21531"/>
                  <a:pt x="6261" y="21543"/>
                  <a:pt x="6275" y="21555"/>
                </a:cubicBezTo>
                <a:lnTo>
                  <a:pt x="6275" y="21555"/>
                </a:lnTo>
                <a:cubicBezTo>
                  <a:pt x="6274" y="21554"/>
                  <a:pt x="6272" y="21553"/>
                  <a:pt x="6271" y="21552"/>
                </a:cubicBezTo>
                <a:cubicBezTo>
                  <a:pt x="6252" y="21540"/>
                  <a:pt x="6237" y="21530"/>
                  <a:pt x="6227" y="21522"/>
                </a:cubicBezTo>
                <a:lnTo>
                  <a:pt x="6227" y="21522"/>
                </a:lnTo>
                <a:cubicBezTo>
                  <a:pt x="6227" y="21523"/>
                  <a:pt x="6226" y="21523"/>
                  <a:pt x="6226" y="21523"/>
                </a:cubicBezTo>
                <a:cubicBezTo>
                  <a:pt x="6226" y="21524"/>
                  <a:pt x="6225" y="21524"/>
                  <a:pt x="6224" y="21524"/>
                </a:cubicBezTo>
                <a:cubicBezTo>
                  <a:pt x="6214" y="21524"/>
                  <a:pt x="6180" y="21488"/>
                  <a:pt x="6139" y="21440"/>
                </a:cubicBezTo>
                <a:lnTo>
                  <a:pt x="6139" y="21440"/>
                </a:lnTo>
                <a:cubicBezTo>
                  <a:pt x="6153" y="21451"/>
                  <a:pt x="6170" y="21466"/>
                  <a:pt x="6191" y="21483"/>
                </a:cubicBezTo>
                <a:cubicBezTo>
                  <a:pt x="6193" y="21485"/>
                  <a:pt x="6196" y="21488"/>
                  <a:pt x="6201" y="21492"/>
                </a:cubicBezTo>
                <a:lnTo>
                  <a:pt x="6201" y="21492"/>
                </a:lnTo>
                <a:cubicBezTo>
                  <a:pt x="6181" y="21472"/>
                  <a:pt x="6152" y="21447"/>
                  <a:pt x="6130" y="21428"/>
                </a:cubicBezTo>
                <a:lnTo>
                  <a:pt x="6130" y="21428"/>
                </a:lnTo>
                <a:cubicBezTo>
                  <a:pt x="6133" y="21432"/>
                  <a:pt x="6136" y="21436"/>
                  <a:pt x="6139" y="21440"/>
                </a:cubicBezTo>
                <a:lnTo>
                  <a:pt x="6139" y="21440"/>
                </a:lnTo>
                <a:cubicBezTo>
                  <a:pt x="6107" y="21412"/>
                  <a:pt x="6095" y="21402"/>
                  <a:pt x="6096" y="21402"/>
                </a:cubicBezTo>
                <a:lnTo>
                  <a:pt x="6096" y="21402"/>
                </a:lnTo>
                <a:cubicBezTo>
                  <a:pt x="6097" y="21402"/>
                  <a:pt x="6111" y="21413"/>
                  <a:pt x="6130" y="21428"/>
                </a:cubicBezTo>
                <a:lnTo>
                  <a:pt x="6130" y="21428"/>
                </a:lnTo>
                <a:cubicBezTo>
                  <a:pt x="6052" y="21336"/>
                  <a:pt x="5957" y="21209"/>
                  <a:pt x="5955" y="21209"/>
                </a:cubicBezTo>
                <a:lnTo>
                  <a:pt x="5955" y="21209"/>
                </a:lnTo>
                <a:cubicBezTo>
                  <a:pt x="5954" y="21209"/>
                  <a:pt x="5981" y="21246"/>
                  <a:pt x="6052" y="21346"/>
                </a:cubicBezTo>
                <a:lnTo>
                  <a:pt x="6052" y="21346"/>
                </a:lnTo>
                <a:cubicBezTo>
                  <a:pt x="5961" y="21219"/>
                  <a:pt x="5865" y="21095"/>
                  <a:pt x="5776" y="20966"/>
                </a:cubicBezTo>
                <a:cubicBezTo>
                  <a:pt x="5773" y="20962"/>
                  <a:pt x="5770" y="20958"/>
                  <a:pt x="5767" y="20954"/>
                </a:cubicBezTo>
                <a:lnTo>
                  <a:pt x="5767" y="20954"/>
                </a:lnTo>
                <a:cubicBezTo>
                  <a:pt x="5767" y="20953"/>
                  <a:pt x="5767" y="20952"/>
                  <a:pt x="5766" y="20952"/>
                </a:cubicBezTo>
                <a:cubicBezTo>
                  <a:pt x="5726" y="20872"/>
                  <a:pt x="5677" y="20795"/>
                  <a:pt x="5633" y="20715"/>
                </a:cubicBezTo>
                <a:cubicBezTo>
                  <a:pt x="5566" y="20586"/>
                  <a:pt x="5504" y="20453"/>
                  <a:pt x="5443" y="20320"/>
                </a:cubicBezTo>
                <a:cubicBezTo>
                  <a:pt x="5403" y="20231"/>
                  <a:pt x="5389" y="20194"/>
                  <a:pt x="5389" y="20194"/>
                </a:cubicBezTo>
                <a:lnTo>
                  <a:pt x="5389" y="20194"/>
                </a:lnTo>
                <a:cubicBezTo>
                  <a:pt x="5390" y="20194"/>
                  <a:pt x="5394" y="20204"/>
                  <a:pt x="5402" y="20224"/>
                </a:cubicBezTo>
                <a:lnTo>
                  <a:pt x="5402" y="20224"/>
                </a:lnTo>
                <a:cubicBezTo>
                  <a:pt x="5371" y="20140"/>
                  <a:pt x="5339" y="20055"/>
                  <a:pt x="5311" y="19969"/>
                </a:cubicBezTo>
                <a:cubicBezTo>
                  <a:pt x="5204" y="19653"/>
                  <a:pt x="5119" y="19330"/>
                  <a:pt x="5055" y="19003"/>
                </a:cubicBezTo>
                <a:cubicBezTo>
                  <a:pt x="5023" y="18840"/>
                  <a:pt x="4994" y="18677"/>
                  <a:pt x="4972" y="18512"/>
                </a:cubicBezTo>
                <a:cubicBezTo>
                  <a:pt x="4950" y="18370"/>
                  <a:pt x="4935" y="18228"/>
                  <a:pt x="4927" y="18086"/>
                </a:cubicBezTo>
                <a:cubicBezTo>
                  <a:pt x="4852" y="16991"/>
                  <a:pt x="4951" y="15894"/>
                  <a:pt x="5219" y="14834"/>
                </a:cubicBezTo>
                <a:lnTo>
                  <a:pt x="5219" y="14834"/>
                </a:lnTo>
                <a:cubicBezTo>
                  <a:pt x="6150" y="15248"/>
                  <a:pt x="7154" y="15482"/>
                  <a:pt x="8171" y="15482"/>
                </a:cubicBezTo>
                <a:cubicBezTo>
                  <a:pt x="8537" y="15482"/>
                  <a:pt x="8905" y="15452"/>
                  <a:pt x="9271" y="15389"/>
                </a:cubicBezTo>
                <a:cubicBezTo>
                  <a:pt x="10600" y="15160"/>
                  <a:pt x="11976" y="14429"/>
                  <a:pt x="12623" y="13197"/>
                </a:cubicBezTo>
                <a:cubicBezTo>
                  <a:pt x="12955" y="12569"/>
                  <a:pt x="13097" y="11858"/>
                  <a:pt x="13033" y="11151"/>
                </a:cubicBezTo>
                <a:cubicBezTo>
                  <a:pt x="13000" y="10731"/>
                  <a:pt x="12912" y="10318"/>
                  <a:pt x="12773" y="9921"/>
                </a:cubicBezTo>
                <a:cubicBezTo>
                  <a:pt x="12485" y="9107"/>
                  <a:pt x="11837" y="8590"/>
                  <a:pt x="11032" y="8326"/>
                </a:cubicBezTo>
                <a:cubicBezTo>
                  <a:pt x="10393" y="8117"/>
                  <a:pt x="9751" y="8011"/>
                  <a:pt x="9124" y="8011"/>
                </a:cubicBezTo>
                <a:cubicBezTo>
                  <a:pt x="7607" y="8011"/>
                  <a:pt x="6181" y="8630"/>
                  <a:pt x="5109" y="9884"/>
                </a:cubicBezTo>
                <a:cubicBezTo>
                  <a:pt x="4429" y="10679"/>
                  <a:pt x="3921" y="11627"/>
                  <a:pt x="3574" y="12637"/>
                </a:cubicBezTo>
                <a:lnTo>
                  <a:pt x="3574" y="12637"/>
                </a:lnTo>
                <a:cubicBezTo>
                  <a:pt x="3538" y="12600"/>
                  <a:pt x="3485" y="12547"/>
                  <a:pt x="3474" y="12536"/>
                </a:cubicBezTo>
                <a:cubicBezTo>
                  <a:pt x="3403" y="12462"/>
                  <a:pt x="3336" y="12387"/>
                  <a:pt x="3269" y="12312"/>
                </a:cubicBezTo>
                <a:cubicBezTo>
                  <a:pt x="3213" y="12247"/>
                  <a:pt x="3194" y="12226"/>
                  <a:pt x="3195" y="12226"/>
                </a:cubicBezTo>
                <a:lnTo>
                  <a:pt x="3195" y="12226"/>
                </a:lnTo>
                <a:cubicBezTo>
                  <a:pt x="3196" y="12226"/>
                  <a:pt x="3239" y="12275"/>
                  <a:pt x="3256" y="12296"/>
                </a:cubicBezTo>
                <a:cubicBezTo>
                  <a:pt x="3224" y="12256"/>
                  <a:pt x="3192" y="12215"/>
                  <a:pt x="3161" y="12173"/>
                </a:cubicBezTo>
                <a:cubicBezTo>
                  <a:pt x="2993" y="11945"/>
                  <a:pt x="2900" y="11810"/>
                  <a:pt x="2791" y="11622"/>
                </a:cubicBezTo>
                <a:cubicBezTo>
                  <a:pt x="2309" y="10774"/>
                  <a:pt x="2084" y="9961"/>
                  <a:pt x="2236" y="8984"/>
                </a:cubicBezTo>
                <a:cubicBezTo>
                  <a:pt x="2400" y="7936"/>
                  <a:pt x="2875" y="6967"/>
                  <a:pt x="3451" y="6088"/>
                </a:cubicBezTo>
                <a:cubicBezTo>
                  <a:pt x="4145" y="5039"/>
                  <a:pt x="4988" y="4098"/>
                  <a:pt x="5955" y="3292"/>
                </a:cubicBezTo>
                <a:cubicBezTo>
                  <a:pt x="6776" y="2607"/>
                  <a:pt x="7699" y="1987"/>
                  <a:pt x="8744" y="1716"/>
                </a:cubicBezTo>
                <a:cubicBezTo>
                  <a:pt x="9204" y="1596"/>
                  <a:pt x="8642" y="883"/>
                  <a:pt x="8499" y="728"/>
                </a:cubicBezTo>
                <a:cubicBezTo>
                  <a:pt x="8254" y="463"/>
                  <a:pt x="7751" y="0"/>
                  <a:pt x="7317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5" name="Google Shape;1225;p30"/>
          <p:cNvSpPr/>
          <p:nvPr/>
        </p:nvSpPr>
        <p:spPr>
          <a:xfrm flipH="1">
            <a:off x="10742485" y="973817"/>
            <a:ext cx="693468" cy="828067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6" name="Google Shape;1226;p30"/>
          <p:cNvSpPr/>
          <p:nvPr/>
        </p:nvSpPr>
        <p:spPr>
          <a:xfrm flipH="1">
            <a:off x="10414153" y="5932584"/>
            <a:ext cx="328307" cy="306363"/>
          </a:xfrm>
          <a:custGeom>
            <a:avLst/>
            <a:gdLst/>
            <a:ahLst/>
            <a:cxnLst/>
            <a:rect l="l" t="t" r="r" b="b"/>
            <a:pathLst>
              <a:path w="8498" h="7930" extrusionOk="0">
                <a:moveTo>
                  <a:pt x="5850" y="1"/>
                </a:moveTo>
                <a:cubicBezTo>
                  <a:pt x="4962" y="1555"/>
                  <a:pt x="3595" y="2685"/>
                  <a:pt x="2149" y="3881"/>
                </a:cubicBezTo>
                <a:cubicBezTo>
                  <a:pt x="1424" y="4482"/>
                  <a:pt x="673" y="5102"/>
                  <a:pt x="0" y="5774"/>
                </a:cubicBezTo>
                <a:lnTo>
                  <a:pt x="2155" y="7929"/>
                </a:lnTo>
                <a:cubicBezTo>
                  <a:pt x="2726" y="7358"/>
                  <a:pt x="3389" y="6811"/>
                  <a:pt x="4092" y="6231"/>
                </a:cubicBezTo>
                <a:cubicBezTo>
                  <a:pt x="5611" y="4974"/>
                  <a:pt x="7333" y="3551"/>
                  <a:pt x="8498" y="1512"/>
                </a:cubicBezTo>
                <a:lnTo>
                  <a:pt x="5850" y="1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1994672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lt1"/>
        </a:solidFill>
        <a:effectLst/>
      </p:bgPr>
    </p:bg>
    <p:spTree>
      <p:nvGrpSpPr>
        <p:cNvPr id="1" name="Shape 1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8" name="Google Shape;1228;p31"/>
          <p:cNvGrpSpPr/>
          <p:nvPr/>
        </p:nvGrpSpPr>
        <p:grpSpPr>
          <a:xfrm>
            <a:off x="14533" y="0"/>
            <a:ext cx="12190400" cy="6858000"/>
            <a:chOff x="10900" y="0"/>
            <a:chExt cx="9142800" cy="5143500"/>
          </a:xfrm>
        </p:grpSpPr>
        <p:cxnSp>
          <p:nvCxnSpPr>
            <p:cNvPr id="1229" name="Google Shape;1229;p31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0" name="Google Shape;1230;p31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1" name="Google Shape;1231;p31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2" name="Google Shape;1232;p31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3" name="Google Shape;1233;p31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4" name="Google Shape;1234;p31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5" name="Google Shape;1235;p31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6" name="Google Shape;1236;p31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7" name="Google Shape;1237;p31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8" name="Google Shape;1238;p31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9" name="Google Shape;1239;p31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0" name="Google Shape;1240;p31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1" name="Google Shape;1241;p31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2" name="Google Shape;1242;p31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3" name="Google Shape;1243;p31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4" name="Google Shape;1244;p31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5" name="Google Shape;1245;p31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6" name="Google Shape;1246;p31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7" name="Google Shape;1247;p31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8" name="Google Shape;1248;p31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9" name="Google Shape;1249;p31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31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31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31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31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31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31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31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57" name="Google Shape;1257;p31"/>
          <p:cNvSpPr/>
          <p:nvPr/>
        </p:nvSpPr>
        <p:spPr>
          <a:xfrm>
            <a:off x="220420" y="3960411"/>
            <a:ext cx="453864" cy="500340"/>
          </a:xfrm>
          <a:custGeom>
            <a:avLst/>
            <a:gdLst/>
            <a:ahLst/>
            <a:cxnLst/>
            <a:rect l="l" t="t" r="r" b="b"/>
            <a:pathLst>
              <a:path w="11748" h="12951" extrusionOk="0">
                <a:moveTo>
                  <a:pt x="2065" y="1"/>
                </a:moveTo>
                <a:cubicBezTo>
                  <a:pt x="1319" y="1"/>
                  <a:pt x="488" y="136"/>
                  <a:pt x="417" y="513"/>
                </a:cubicBezTo>
                <a:cubicBezTo>
                  <a:pt x="160" y="1879"/>
                  <a:pt x="0" y="3428"/>
                  <a:pt x="608" y="4730"/>
                </a:cubicBezTo>
                <a:cubicBezTo>
                  <a:pt x="1026" y="5631"/>
                  <a:pt x="1766" y="6254"/>
                  <a:pt x="2646" y="6678"/>
                </a:cubicBezTo>
                <a:cubicBezTo>
                  <a:pt x="3565" y="7119"/>
                  <a:pt x="4547" y="7373"/>
                  <a:pt x="5510" y="7692"/>
                </a:cubicBezTo>
                <a:cubicBezTo>
                  <a:pt x="6416" y="7993"/>
                  <a:pt x="7175" y="8275"/>
                  <a:pt x="7867" y="8994"/>
                </a:cubicBezTo>
                <a:cubicBezTo>
                  <a:pt x="8808" y="9972"/>
                  <a:pt x="8907" y="11419"/>
                  <a:pt x="8798" y="12704"/>
                </a:cubicBezTo>
                <a:cubicBezTo>
                  <a:pt x="8780" y="12905"/>
                  <a:pt x="9222" y="12951"/>
                  <a:pt x="9626" y="12951"/>
                </a:cubicBezTo>
                <a:cubicBezTo>
                  <a:pt x="9914" y="12951"/>
                  <a:pt x="10184" y="12928"/>
                  <a:pt x="10255" y="12921"/>
                </a:cubicBezTo>
                <a:cubicBezTo>
                  <a:pt x="10520" y="12894"/>
                  <a:pt x="11608" y="12825"/>
                  <a:pt x="11642" y="12424"/>
                </a:cubicBezTo>
                <a:cubicBezTo>
                  <a:pt x="11747" y="11189"/>
                  <a:pt x="11640" y="9918"/>
                  <a:pt x="10888" y="8889"/>
                </a:cubicBezTo>
                <a:cubicBezTo>
                  <a:pt x="10305" y="8095"/>
                  <a:pt x="9408" y="7638"/>
                  <a:pt x="8507" y="7294"/>
                </a:cubicBezTo>
                <a:cubicBezTo>
                  <a:pt x="6779" y="6638"/>
                  <a:pt x="4651" y="6461"/>
                  <a:pt x="3622" y="4774"/>
                </a:cubicBezTo>
                <a:cubicBezTo>
                  <a:pt x="2807" y="3438"/>
                  <a:pt x="2986" y="1695"/>
                  <a:pt x="3261" y="233"/>
                </a:cubicBezTo>
                <a:cubicBezTo>
                  <a:pt x="3286" y="101"/>
                  <a:pt x="2707" y="1"/>
                  <a:pt x="2065" y="1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58" name="Google Shape;1258;p31"/>
          <p:cNvSpPr/>
          <p:nvPr/>
        </p:nvSpPr>
        <p:spPr>
          <a:xfrm>
            <a:off x="-58749" y="4762203"/>
            <a:ext cx="1012232" cy="2264068"/>
          </a:xfrm>
          <a:custGeom>
            <a:avLst/>
            <a:gdLst/>
            <a:ahLst/>
            <a:cxnLst/>
            <a:rect l="l" t="t" r="r" b="b"/>
            <a:pathLst>
              <a:path w="26201" h="58604" extrusionOk="0">
                <a:moveTo>
                  <a:pt x="5742" y="22424"/>
                </a:moveTo>
                <a:cubicBezTo>
                  <a:pt x="5704" y="22426"/>
                  <a:pt x="5689" y="22426"/>
                  <a:pt x="5687" y="22426"/>
                </a:cubicBezTo>
                <a:cubicBezTo>
                  <a:pt x="5683" y="22426"/>
                  <a:pt x="5717" y="22425"/>
                  <a:pt x="5742" y="22424"/>
                </a:cubicBezTo>
                <a:close/>
                <a:moveTo>
                  <a:pt x="15230" y="22608"/>
                </a:moveTo>
                <a:lnTo>
                  <a:pt x="15230" y="22608"/>
                </a:lnTo>
                <a:cubicBezTo>
                  <a:pt x="15231" y="22608"/>
                  <a:pt x="15232" y="22608"/>
                  <a:pt x="15233" y="22608"/>
                </a:cubicBezTo>
                <a:lnTo>
                  <a:pt x="15233" y="22608"/>
                </a:lnTo>
                <a:cubicBezTo>
                  <a:pt x="15231" y="22608"/>
                  <a:pt x="15230" y="22608"/>
                  <a:pt x="15230" y="22608"/>
                </a:cubicBezTo>
                <a:close/>
                <a:moveTo>
                  <a:pt x="15790" y="22813"/>
                </a:moveTo>
                <a:lnTo>
                  <a:pt x="15790" y="22813"/>
                </a:lnTo>
                <a:cubicBezTo>
                  <a:pt x="15802" y="22823"/>
                  <a:pt x="15812" y="22831"/>
                  <a:pt x="15820" y="22837"/>
                </a:cubicBezTo>
                <a:lnTo>
                  <a:pt x="15820" y="22837"/>
                </a:lnTo>
                <a:cubicBezTo>
                  <a:pt x="15810" y="22829"/>
                  <a:pt x="15800" y="22822"/>
                  <a:pt x="15791" y="22813"/>
                </a:cubicBezTo>
                <a:lnTo>
                  <a:pt x="15791" y="22813"/>
                </a:lnTo>
                <a:cubicBezTo>
                  <a:pt x="15791" y="22813"/>
                  <a:pt x="15791" y="22813"/>
                  <a:pt x="15790" y="22813"/>
                </a:cubicBezTo>
                <a:close/>
                <a:moveTo>
                  <a:pt x="15987" y="22959"/>
                </a:moveTo>
                <a:cubicBezTo>
                  <a:pt x="16003" y="22971"/>
                  <a:pt x="16020" y="22982"/>
                  <a:pt x="16035" y="22994"/>
                </a:cubicBezTo>
                <a:cubicBezTo>
                  <a:pt x="16016" y="22980"/>
                  <a:pt x="16000" y="22968"/>
                  <a:pt x="15987" y="22959"/>
                </a:cubicBezTo>
                <a:close/>
                <a:moveTo>
                  <a:pt x="16201" y="23148"/>
                </a:moveTo>
                <a:cubicBezTo>
                  <a:pt x="16275" y="23214"/>
                  <a:pt x="16300" y="23237"/>
                  <a:pt x="16300" y="23237"/>
                </a:cubicBezTo>
                <a:cubicBezTo>
                  <a:pt x="16300" y="23237"/>
                  <a:pt x="16243" y="23186"/>
                  <a:pt x="16201" y="23148"/>
                </a:cubicBezTo>
                <a:close/>
                <a:moveTo>
                  <a:pt x="16412" y="25138"/>
                </a:moveTo>
                <a:lnTo>
                  <a:pt x="16412" y="25138"/>
                </a:lnTo>
                <a:cubicBezTo>
                  <a:pt x="16412" y="25139"/>
                  <a:pt x="16411" y="25140"/>
                  <a:pt x="16411" y="25141"/>
                </a:cubicBezTo>
                <a:lnTo>
                  <a:pt x="16411" y="25141"/>
                </a:lnTo>
                <a:cubicBezTo>
                  <a:pt x="16411" y="25140"/>
                  <a:pt x="16412" y="25139"/>
                  <a:pt x="16412" y="25138"/>
                </a:cubicBezTo>
                <a:close/>
                <a:moveTo>
                  <a:pt x="19352" y="36701"/>
                </a:moveTo>
                <a:cubicBezTo>
                  <a:pt x="19353" y="36701"/>
                  <a:pt x="19353" y="36701"/>
                  <a:pt x="19354" y="36701"/>
                </a:cubicBezTo>
                <a:lnTo>
                  <a:pt x="19354" y="36701"/>
                </a:lnTo>
                <a:cubicBezTo>
                  <a:pt x="19354" y="36705"/>
                  <a:pt x="19353" y="36710"/>
                  <a:pt x="19353" y="36714"/>
                </a:cubicBezTo>
                <a:lnTo>
                  <a:pt x="19353" y="36714"/>
                </a:lnTo>
                <a:cubicBezTo>
                  <a:pt x="19353" y="36709"/>
                  <a:pt x="19353" y="36705"/>
                  <a:pt x="19352" y="36701"/>
                </a:cubicBezTo>
                <a:close/>
                <a:moveTo>
                  <a:pt x="17957" y="36354"/>
                </a:moveTo>
                <a:cubicBezTo>
                  <a:pt x="18149" y="36354"/>
                  <a:pt x="18350" y="36377"/>
                  <a:pt x="18618" y="36421"/>
                </a:cubicBezTo>
                <a:cubicBezTo>
                  <a:pt x="18581" y="36415"/>
                  <a:pt x="18561" y="36413"/>
                  <a:pt x="18556" y="36413"/>
                </a:cubicBezTo>
                <a:cubicBezTo>
                  <a:pt x="18528" y="36413"/>
                  <a:pt x="18808" y="36472"/>
                  <a:pt x="18866" y="36490"/>
                </a:cubicBezTo>
                <a:cubicBezTo>
                  <a:pt x="18922" y="36508"/>
                  <a:pt x="18978" y="36530"/>
                  <a:pt x="19034" y="36546"/>
                </a:cubicBezTo>
                <a:cubicBezTo>
                  <a:pt x="19046" y="36549"/>
                  <a:pt x="19057" y="36552"/>
                  <a:pt x="19067" y="36555"/>
                </a:cubicBezTo>
                <a:lnTo>
                  <a:pt x="19067" y="36555"/>
                </a:lnTo>
                <a:cubicBezTo>
                  <a:pt x="19075" y="36559"/>
                  <a:pt x="19085" y="36564"/>
                  <a:pt x="19096" y="36570"/>
                </a:cubicBezTo>
                <a:cubicBezTo>
                  <a:pt x="19181" y="36613"/>
                  <a:pt x="19265" y="36655"/>
                  <a:pt x="19348" y="36698"/>
                </a:cubicBezTo>
                <a:lnTo>
                  <a:pt x="19348" y="36698"/>
                </a:lnTo>
                <a:cubicBezTo>
                  <a:pt x="19350" y="36708"/>
                  <a:pt x="19351" y="36718"/>
                  <a:pt x="19353" y="36728"/>
                </a:cubicBezTo>
                <a:lnTo>
                  <a:pt x="19353" y="36728"/>
                </a:lnTo>
                <a:cubicBezTo>
                  <a:pt x="19352" y="36754"/>
                  <a:pt x="19348" y="36785"/>
                  <a:pt x="19340" y="36816"/>
                </a:cubicBezTo>
                <a:cubicBezTo>
                  <a:pt x="19323" y="36888"/>
                  <a:pt x="19299" y="36960"/>
                  <a:pt x="19280" y="37032"/>
                </a:cubicBezTo>
                <a:cubicBezTo>
                  <a:pt x="19276" y="37048"/>
                  <a:pt x="19273" y="37061"/>
                  <a:pt x="19271" y="37070"/>
                </a:cubicBezTo>
                <a:lnTo>
                  <a:pt x="19271" y="37070"/>
                </a:lnTo>
                <a:cubicBezTo>
                  <a:pt x="19264" y="37079"/>
                  <a:pt x="19254" y="37092"/>
                  <a:pt x="19241" y="37111"/>
                </a:cubicBezTo>
                <a:cubicBezTo>
                  <a:pt x="19142" y="37257"/>
                  <a:pt x="19054" y="37402"/>
                  <a:pt x="18938" y="37535"/>
                </a:cubicBezTo>
                <a:cubicBezTo>
                  <a:pt x="18876" y="37607"/>
                  <a:pt x="18808" y="37674"/>
                  <a:pt x="18743" y="37742"/>
                </a:cubicBezTo>
                <a:cubicBezTo>
                  <a:pt x="18708" y="37778"/>
                  <a:pt x="18671" y="37810"/>
                  <a:pt x="18634" y="37843"/>
                </a:cubicBezTo>
                <a:cubicBezTo>
                  <a:pt x="18631" y="37846"/>
                  <a:pt x="18628" y="37849"/>
                  <a:pt x="18625" y="37852"/>
                </a:cubicBezTo>
                <a:lnTo>
                  <a:pt x="18625" y="37852"/>
                </a:lnTo>
                <a:cubicBezTo>
                  <a:pt x="18623" y="37853"/>
                  <a:pt x="18622" y="37854"/>
                  <a:pt x="18620" y="37856"/>
                </a:cubicBezTo>
                <a:cubicBezTo>
                  <a:pt x="18451" y="37993"/>
                  <a:pt x="18273" y="38123"/>
                  <a:pt x="18091" y="38243"/>
                </a:cubicBezTo>
                <a:cubicBezTo>
                  <a:pt x="17679" y="38506"/>
                  <a:pt x="17243" y="38733"/>
                  <a:pt x="16791" y="38921"/>
                </a:cubicBezTo>
                <a:cubicBezTo>
                  <a:pt x="16233" y="39158"/>
                  <a:pt x="15938" y="39255"/>
                  <a:pt x="15351" y="39401"/>
                </a:cubicBezTo>
                <a:cubicBezTo>
                  <a:pt x="14819" y="39535"/>
                  <a:pt x="14276" y="39629"/>
                  <a:pt x="13730" y="39680"/>
                </a:cubicBezTo>
                <a:cubicBezTo>
                  <a:pt x="13608" y="39691"/>
                  <a:pt x="13487" y="39701"/>
                  <a:pt x="13364" y="39707"/>
                </a:cubicBezTo>
                <a:cubicBezTo>
                  <a:pt x="13348" y="39708"/>
                  <a:pt x="13332" y="39709"/>
                  <a:pt x="13315" y="39710"/>
                </a:cubicBezTo>
                <a:lnTo>
                  <a:pt x="13315" y="39710"/>
                </a:lnTo>
                <a:cubicBezTo>
                  <a:pt x="13600" y="39178"/>
                  <a:pt x="13950" y="38677"/>
                  <a:pt x="14359" y="38222"/>
                </a:cubicBezTo>
                <a:cubicBezTo>
                  <a:pt x="15102" y="37394"/>
                  <a:pt x="16144" y="36693"/>
                  <a:pt x="17152" y="36466"/>
                </a:cubicBezTo>
                <a:cubicBezTo>
                  <a:pt x="17487" y="36390"/>
                  <a:pt x="17715" y="36354"/>
                  <a:pt x="17957" y="36354"/>
                </a:cubicBezTo>
                <a:close/>
                <a:moveTo>
                  <a:pt x="9409" y="1"/>
                </a:moveTo>
                <a:cubicBezTo>
                  <a:pt x="9281" y="1"/>
                  <a:pt x="9160" y="30"/>
                  <a:pt x="9057" y="97"/>
                </a:cubicBezTo>
                <a:lnTo>
                  <a:pt x="9057" y="94"/>
                </a:lnTo>
                <a:cubicBezTo>
                  <a:pt x="7445" y="1132"/>
                  <a:pt x="6145" y="2683"/>
                  <a:pt x="5023" y="4215"/>
                </a:cubicBezTo>
                <a:cubicBezTo>
                  <a:pt x="3600" y="6163"/>
                  <a:pt x="2415" y="8275"/>
                  <a:pt x="1491" y="10505"/>
                </a:cubicBezTo>
                <a:cubicBezTo>
                  <a:pt x="633" y="12581"/>
                  <a:pt x="1" y="14816"/>
                  <a:pt x="69" y="17082"/>
                </a:cubicBezTo>
                <a:cubicBezTo>
                  <a:pt x="98" y="18048"/>
                  <a:pt x="288" y="19039"/>
                  <a:pt x="702" y="19917"/>
                </a:cubicBezTo>
                <a:cubicBezTo>
                  <a:pt x="1183" y="20938"/>
                  <a:pt x="1863" y="22077"/>
                  <a:pt x="2838" y="22906"/>
                </a:cubicBezTo>
                <a:cubicBezTo>
                  <a:pt x="3949" y="23851"/>
                  <a:pt x="5280" y="24228"/>
                  <a:pt x="6653" y="24228"/>
                </a:cubicBezTo>
                <a:cubicBezTo>
                  <a:pt x="7272" y="24228"/>
                  <a:pt x="7899" y="24151"/>
                  <a:pt x="8519" y="24017"/>
                </a:cubicBezTo>
                <a:cubicBezTo>
                  <a:pt x="10343" y="23619"/>
                  <a:pt x="12084" y="22830"/>
                  <a:pt x="13946" y="22600"/>
                </a:cubicBezTo>
                <a:cubicBezTo>
                  <a:pt x="14224" y="22565"/>
                  <a:pt x="14376" y="22546"/>
                  <a:pt x="14541" y="22546"/>
                </a:cubicBezTo>
                <a:cubicBezTo>
                  <a:pt x="14671" y="22546"/>
                  <a:pt x="14809" y="22558"/>
                  <a:pt x="15025" y="22582"/>
                </a:cubicBezTo>
                <a:cubicBezTo>
                  <a:pt x="15105" y="22592"/>
                  <a:pt x="15184" y="22604"/>
                  <a:pt x="15263" y="22616"/>
                </a:cubicBezTo>
                <a:lnTo>
                  <a:pt x="15263" y="22616"/>
                </a:lnTo>
                <a:cubicBezTo>
                  <a:pt x="15303" y="22626"/>
                  <a:pt x="15343" y="22635"/>
                  <a:pt x="15382" y="22647"/>
                </a:cubicBezTo>
                <a:cubicBezTo>
                  <a:pt x="15457" y="22671"/>
                  <a:pt x="15533" y="22698"/>
                  <a:pt x="15609" y="22723"/>
                </a:cubicBezTo>
                <a:lnTo>
                  <a:pt x="15609" y="22723"/>
                </a:lnTo>
                <a:cubicBezTo>
                  <a:pt x="15659" y="22749"/>
                  <a:pt x="15712" y="22774"/>
                  <a:pt x="15764" y="22799"/>
                </a:cubicBezTo>
                <a:cubicBezTo>
                  <a:pt x="15773" y="22804"/>
                  <a:pt x="15782" y="22809"/>
                  <a:pt x="15790" y="22813"/>
                </a:cubicBezTo>
                <a:lnTo>
                  <a:pt x="15790" y="22813"/>
                </a:lnTo>
                <a:cubicBezTo>
                  <a:pt x="15786" y="22810"/>
                  <a:pt x="15782" y="22806"/>
                  <a:pt x="15778" y="22803"/>
                </a:cubicBezTo>
                <a:lnTo>
                  <a:pt x="15778" y="22803"/>
                </a:lnTo>
                <a:cubicBezTo>
                  <a:pt x="15782" y="22806"/>
                  <a:pt x="15786" y="22810"/>
                  <a:pt x="15791" y="22813"/>
                </a:cubicBezTo>
                <a:lnTo>
                  <a:pt x="15791" y="22813"/>
                </a:lnTo>
                <a:cubicBezTo>
                  <a:pt x="15850" y="22846"/>
                  <a:pt x="15877" y="22870"/>
                  <a:pt x="15871" y="22870"/>
                </a:cubicBezTo>
                <a:cubicBezTo>
                  <a:pt x="15867" y="22870"/>
                  <a:pt x="15850" y="22860"/>
                  <a:pt x="15820" y="22837"/>
                </a:cubicBezTo>
                <a:lnTo>
                  <a:pt x="15820" y="22837"/>
                </a:lnTo>
                <a:cubicBezTo>
                  <a:pt x="15863" y="22870"/>
                  <a:pt x="15908" y="22902"/>
                  <a:pt x="15952" y="22933"/>
                </a:cubicBezTo>
                <a:lnTo>
                  <a:pt x="15952" y="22933"/>
                </a:lnTo>
                <a:cubicBezTo>
                  <a:pt x="15943" y="22928"/>
                  <a:pt x="15939" y="22925"/>
                  <a:pt x="15938" y="22925"/>
                </a:cubicBezTo>
                <a:cubicBezTo>
                  <a:pt x="15932" y="22925"/>
                  <a:pt x="16115" y="23070"/>
                  <a:pt x="16171" y="23120"/>
                </a:cubicBezTo>
                <a:cubicBezTo>
                  <a:pt x="16179" y="23127"/>
                  <a:pt x="16186" y="23134"/>
                  <a:pt x="16193" y="23140"/>
                </a:cubicBezTo>
                <a:lnTo>
                  <a:pt x="16193" y="23140"/>
                </a:lnTo>
                <a:cubicBezTo>
                  <a:pt x="16230" y="23176"/>
                  <a:pt x="16269" y="23210"/>
                  <a:pt x="16305" y="23247"/>
                </a:cubicBezTo>
                <a:cubicBezTo>
                  <a:pt x="16361" y="23306"/>
                  <a:pt x="16413" y="23376"/>
                  <a:pt x="16472" y="23428"/>
                </a:cubicBezTo>
                <a:lnTo>
                  <a:pt x="16472" y="23428"/>
                </a:lnTo>
                <a:cubicBezTo>
                  <a:pt x="16392" y="23356"/>
                  <a:pt x="16363" y="23330"/>
                  <a:pt x="16362" y="23330"/>
                </a:cubicBezTo>
                <a:lnTo>
                  <a:pt x="16362" y="23330"/>
                </a:lnTo>
                <a:cubicBezTo>
                  <a:pt x="16361" y="23330"/>
                  <a:pt x="16447" y="23411"/>
                  <a:pt x="16489" y="23467"/>
                </a:cubicBezTo>
                <a:cubicBezTo>
                  <a:pt x="16498" y="23480"/>
                  <a:pt x="16506" y="23493"/>
                  <a:pt x="16514" y="23507"/>
                </a:cubicBezTo>
                <a:lnTo>
                  <a:pt x="16514" y="23507"/>
                </a:lnTo>
                <a:cubicBezTo>
                  <a:pt x="16539" y="23572"/>
                  <a:pt x="16567" y="23639"/>
                  <a:pt x="16597" y="23700"/>
                </a:cubicBezTo>
                <a:cubicBezTo>
                  <a:pt x="16601" y="23708"/>
                  <a:pt x="16605" y="23715"/>
                  <a:pt x="16608" y="23721"/>
                </a:cubicBezTo>
                <a:lnTo>
                  <a:pt x="16608" y="23721"/>
                </a:lnTo>
                <a:cubicBezTo>
                  <a:pt x="16608" y="23723"/>
                  <a:pt x="16608" y="23724"/>
                  <a:pt x="16609" y="23726"/>
                </a:cubicBezTo>
                <a:cubicBezTo>
                  <a:pt x="16621" y="23802"/>
                  <a:pt x="16639" y="23878"/>
                  <a:pt x="16647" y="23956"/>
                </a:cubicBezTo>
                <a:cubicBezTo>
                  <a:pt x="16653" y="24025"/>
                  <a:pt x="16655" y="24092"/>
                  <a:pt x="16658" y="24160"/>
                </a:cubicBezTo>
                <a:cubicBezTo>
                  <a:pt x="16658" y="24162"/>
                  <a:pt x="16658" y="24163"/>
                  <a:pt x="16658" y="24164"/>
                </a:cubicBezTo>
                <a:lnTo>
                  <a:pt x="16658" y="24164"/>
                </a:lnTo>
                <a:cubicBezTo>
                  <a:pt x="16656" y="24191"/>
                  <a:pt x="16654" y="24219"/>
                  <a:pt x="16650" y="24245"/>
                </a:cubicBezTo>
                <a:cubicBezTo>
                  <a:pt x="16609" y="24560"/>
                  <a:pt x="16524" y="24868"/>
                  <a:pt x="16401" y="25160"/>
                </a:cubicBezTo>
                <a:cubicBezTo>
                  <a:pt x="16400" y="25163"/>
                  <a:pt x="16398" y="25166"/>
                  <a:pt x="16397" y="25169"/>
                </a:cubicBezTo>
                <a:lnTo>
                  <a:pt x="16397" y="25169"/>
                </a:lnTo>
                <a:cubicBezTo>
                  <a:pt x="16382" y="25201"/>
                  <a:pt x="16367" y="25233"/>
                  <a:pt x="16351" y="25264"/>
                </a:cubicBezTo>
                <a:cubicBezTo>
                  <a:pt x="16313" y="25339"/>
                  <a:pt x="16275" y="25413"/>
                  <a:pt x="16235" y="25486"/>
                </a:cubicBezTo>
                <a:cubicBezTo>
                  <a:pt x="16137" y="25664"/>
                  <a:pt x="16032" y="25835"/>
                  <a:pt x="15920" y="26001"/>
                </a:cubicBezTo>
                <a:cubicBezTo>
                  <a:pt x="15690" y="26344"/>
                  <a:pt x="15442" y="26673"/>
                  <a:pt x="15177" y="26991"/>
                </a:cubicBezTo>
                <a:cubicBezTo>
                  <a:pt x="13966" y="28456"/>
                  <a:pt x="12552" y="29742"/>
                  <a:pt x="11243" y="31118"/>
                </a:cubicBezTo>
                <a:cubicBezTo>
                  <a:pt x="10048" y="32372"/>
                  <a:pt x="8782" y="33752"/>
                  <a:pt x="8226" y="35431"/>
                </a:cubicBezTo>
                <a:cubicBezTo>
                  <a:pt x="7701" y="37022"/>
                  <a:pt x="8263" y="38848"/>
                  <a:pt x="9484" y="39968"/>
                </a:cubicBezTo>
                <a:cubicBezTo>
                  <a:pt x="9800" y="40258"/>
                  <a:pt x="10141" y="40502"/>
                  <a:pt x="10499" y="40704"/>
                </a:cubicBezTo>
                <a:lnTo>
                  <a:pt x="10499" y="40704"/>
                </a:lnTo>
                <a:cubicBezTo>
                  <a:pt x="10290" y="41706"/>
                  <a:pt x="10257" y="42744"/>
                  <a:pt x="10420" y="43759"/>
                </a:cubicBezTo>
                <a:cubicBezTo>
                  <a:pt x="10829" y="46302"/>
                  <a:pt x="12410" y="48773"/>
                  <a:pt x="14509" y="50262"/>
                </a:cubicBezTo>
                <a:cubicBezTo>
                  <a:pt x="16198" y="51460"/>
                  <a:pt x="18182" y="51989"/>
                  <a:pt x="20141" y="52561"/>
                </a:cubicBezTo>
                <a:cubicBezTo>
                  <a:pt x="20575" y="52687"/>
                  <a:pt x="21010" y="52820"/>
                  <a:pt x="21436" y="52973"/>
                </a:cubicBezTo>
                <a:cubicBezTo>
                  <a:pt x="21532" y="53007"/>
                  <a:pt x="21628" y="53042"/>
                  <a:pt x="21724" y="53079"/>
                </a:cubicBezTo>
                <a:cubicBezTo>
                  <a:pt x="21774" y="53099"/>
                  <a:pt x="21853" y="53132"/>
                  <a:pt x="21887" y="53146"/>
                </a:cubicBezTo>
                <a:lnTo>
                  <a:pt x="21887" y="53146"/>
                </a:lnTo>
                <a:cubicBezTo>
                  <a:pt x="22068" y="53227"/>
                  <a:pt x="22249" y="53310"/>
                  <a:pt x="22424" y="53403"/>
                </a:cubicBezTo>
                <a:cubicBezTo>
                  <a:pt x="22510" y="53448"/>
                  <a:pt x="22593" y="53496"/>
                  <a:pt x="22676" y="53544"/>
                </a:cubicBezTo>
                <a:cubicBezTo>
                  <a:pt x="22684" y="53548"/>
                  <a:pt x="22692" y="53552"/>
                  <a:pt x="22699" y="53556"/>
                </a:cubicBezTo>
                <a:lnTo>
                  <a:pt x="22699" y="53556"/>
                </a:lnTo>
                <a:cubicBezTo>
                  <a:pt x="22704" y="53560"/>
                  <a:pt x="22710" y="53565"/>
                  <a:pt x="22718" y="53571"/>
                </a:cubicBezTo>
                <a:cubicBezTo>
                  <a:pt x="22793" y="53628"/>
                  <a:pt x="22873" y="53678"/>
                  <a:pt x="22948" y="53735"/>
                </a:cubicBezTo>
                <a:cubicBezTo>
                  <a:pt x="23010" y="53783"/>
                  <a:pt x="23129" y="53916"/>
                  <a:pt x="23133" y="53916"/>
                </a:cubicBezTo>
                <a:cubicBezTo>
                  <a:pt x="23135" y="53916"/>
                  <a:pt x="23112" y="53888"/>
                  <a:pt x="23049" y="53811"/>
                </a:cubicBezTo>
                <a:lnTo>
                  <a:pt x="23049" y="53811"/>
                </a:lnTo>
                <a:cubicBezTo>
                  <a:pt x="23108" y="53882"/>
                  <a:pt x="23183" y="53941"/>
                  <a:pt x="23246" y="54007"/>
                </a:cubicBezTo>
                <a:cubicBezTo>
                  <a:pt x="23295" y="54059"/>
                  <a:pt x="23361" y="54139"/>
                  <a:pt x="23363" y="54139"/>
                </a:cubicBezTo>
                <a:cubicBezTo>
                  <a:pt x="23363" y="54139"/>
                  <a:pt x="23363" y="54139"/>
                  <a:pt x="23363" y="54139"/>
                </a:cubicBezTo>
                <a:lnTo>
                  <a:pt x="23363" y="54139"/>
                </a:lnTo>
                <a:cubicBezTo>
                  <a:pt x="23399" y="54187"/>
                  <a:pt x="23434" y="54236"/>
                  <a:pt x="23468" y="54285"/>
                </a:cubicBezTo>
                <a:cubicBezTo>
                  <a:pt x="23492" y="54319"/>
                  <a:pt x="23607" y="54516"/>
                  <a:pt x="23612" y="54516"/>
                </a:cubicBezTo>
                <a:cubicBezTo>
                  <a:pt x="23613" y="54516"/>
                  <a:pt x="23604" y="54497"/>
                  <a:pt x="23579" y="54448"/>
                </a:cubicBezTo>
                <a:lnTo>
                  <a:pt x="23579" y="54448"/>
                </a:lnTo>
                <a:cubicBezTo>
                  <a:pt x="24016" y="55277"/>
                  <a:pt x="24114" y="56167"/>
                  <a:pt x="24067" y="57165"/>
                </a:cubicBezTo>
                <a:cubicBezTo>
                  <a:pt x="24040" y="57731"/>
                  <a:pt x="24456" y="58196"/>
                  <a:pt x="24941" y="58443"/>
                </a:cubicBezTo>
                <a:cubicBezTo>
                  <a:pt x="25080" y="58514"/>
                  <a:pt x="25373" y="58604"/>
                  <a:pt x="25634" y="58604"/>
                </a:cubicBezTo>
                <a:cubicBezTo>
                  <a:pt x="25894" y="58604"/>
                  <a:pt x="26124" y="58515"/>
                  <a:pt x="26136" y="58231"/>
                </a:cubicBezTo>
                <a:cubicBezTo>
                  <a:pt x="26200" y="56865"/>
                  <a:pt x="26050" y="55539"/>
                  <a:pt x="25369" y="54330"/>
                </a:cubicBezTo>
                <a:cubicBezTo>
                  <a:pt x="24801" y="53318"/>
                  <a:pt x="23892" y="52555"/>
                  <a:pt x="22892" y="51992"/>
                </a:cubicBezTo>
                <a:cubicBezTo>
                  <a:pt x="20999" y="50926"/>
                  <a:pt x="18775" y="50634"/>
                  <a:pt x="16767" y="49853"/>
                </a:cubicBezTo>
                <a:lnTo>
                  <a:pt x="16767" y="49853"/>
                </a:lnTo>
                <a:cubicBezTo>
                  <a:pt x="16768" y="49853"/>
                  <a:pt x="16768" y="49853"/>
                  <a:pt x="16768" y="49853"/>
                </a:cubicBezTo>
                <a:cubicBezTo>
                  <a:pt x="16768" y="49853"/>
                  <a:pt x="16767" y="49853"/>
                  <a:pt x="16766" y="49852"/>
                </a:cubicBezTo>
                <a:lnTo>
                  <a:pt x="16766" y="49852"/>
                </a:lnTo>
                <a:cubicBezTo>
                  <a:pt x="16767" y="49853"/>
                  <a:pt x="16767" y="49853"/>
                  <a:pt x="16767" y="49853"/>
                </a:cubicBezTo>
                <a:lnTo>
                  <a:pt x="16767" y="49853"/>
                </a:lnTo>
                <a:cubicBezTo>
                  <a:pt x="16763" y="49851"/>
                  <a:pt x="16759" y="49849"/>
                  <a:pt x="16753" y="49847"/>
                </a:cubicBezTo>
                <a:lnTo>
                  <a:pt x="16753" y="49847"/>
                </a:lnTo>
                <a:cubicBezTo>
                  <a:pt x="16758" y="49849"/>
                  <a:pt x="16762" y="49851"/>
                  <a:pt x="16766" y="49852"/>
                </a:cubicBezTo>
                <a:lnTo>
                  <a:pt x="16766" y="49852"/>
                </a:lnTo>
                <a:cubicBezTo>
                  <a:pt x="16764" y="49852"/>
                  <a:pt x="16762" y="49851"/>
                  <a:pt x="16760" y="49850"/>
                </a:cubicBezTo>
                <a:cubicBezTo>
                  <a:pt x="16688" y="49822"/>
                  <a:pt x="16664" y="49812"/>
                  <a:pt x="16665" y="49812"/>
                </a:cubicBezTo>
                <a:lnTo>
                  <a:pt x="16665" y="49812"/>
                </a:lnTo>
                <a:cubicBezTo>
                  <a:pt x="16666" y="49812"/>
                  <a:pt x="16721" y="49833"/>
                  <a:pt x="16753" y="49847"/>
                </a:cubicBezTo>
                <a:lnTo>
                  <a:pt x="16753" y="49847"/>
                </a:lnTo>
                <a:cubicBezTo>
                  <a:pt x="16699" y="49823"/>
                  <a:pt x="16647" y="49800"/>
                  <a:pt x="16594" y="49777"/>
                </a:cubicBezTo>
                <a:cubicBezTo>
                  <a:pt x="16463" y="49716"/>
                  <a:pt x="16334" y="49658"/>
                  <a:pt x="16206" y="49595"/>
                </a:cubicBezTo>
                <a:cubicBezTo>
                  <a:pt x="16093" y="49539"/>
                  <a:pt x="15981" y="49479"/>
                  <a:pt x="15869" y="49419"/>
                </a:cubicBezTo>
                <a:cubicBezTo>
                  <a:pt x="15800" y="49380"/>
                  <a:pt x="15732" y="49341"/>
                  <a:pt x="15663" y="49302"/>
                </a:cubicBezTo>
                <a:cubicBezTo>
                  <a:pt x="15648" y="49294"/>
                  <a:pt x="15593" y="49260"/>
                  <a:pt x="15552" y="49234"/>
                </a:cubicBezTo>
                <a:lnTo>
                  <a:pt x="15552" y="49234"/>
                </a:lnTo>
                <a:cubicBezTo>
                  <a:pt x="15489" y="49190"/>
                  <a:pt x="15355" y="49099"/>
                  <a:pt x="15332" y="49082"/>
                </a:cubicBezTo>
                <a:cubicBezTo>
                  <a:pt x="15214" y="48997"/>
                  <a:pt x="15104" y="48906"/>
                  <a:pt x="14989" y="48818"/>
                </a:cubicBezTo>
                <a:cubicBezTo>
                  <a:pt x="14978" y="48810"/>
                  <a:pt x="14963" y="48798"/>
                  <a:pt x="14949" y="48786"/>
                </a:cubicBezTo>
                <a:lnTo>
                  <a:pt x="14949" y="48786"/>
                </a:lnTo>
                <a:cubicBezTo>
                  <a:pt x="14920" y="48759"/>
                  <a:pt x="14891" y="48733"/>
                  <a:pt x="14863" y="48706"/>
                </a:cubicBezTo>
                <a:cubicBezTo>
                  <a:pt x="14708" y="48559"/>
                  <a:pt x="14561" y="48404"/>
                  <a:pt x="14417" y="48246"/>
                </a:cubicBezTo>
                <a:cubicBezTo>
                  <a:pt x="13541" y="47289"/>
                  <a:pt x="12856" y="46101"/>
                  <a:pt x="12578" y="44799"/>
                </a:cubicBezTo>
                <a:cubicBezTo>
                  <a:pt x="12337" y="43674"/>
                  <a:pt x="12370" y="42521"/>
                  <a:pt x="12647" y="41430"/>
                </a:cubicBezTo>
                <a:lnTo>
                  <a:pt x="12647" y="41430"/>
                </a:lnTo>
                <a:cubicBezTo>
                  <a:pt x="13099" y="41503"/>
                  <a:pt x="13561" y="41535"/>
                  <a:pt x="14025" y="41535"/>
                </a:cubicBezTo>
                <a:cubicBezTo>
                  <a:pt x="14196" y="41535"/>
                  <a:pt x="14367" y="41531"/>
                  <a:pt x="14538" y="41522"/>
                </a:cubicBezTo>
                <a:cubicBezTo>
                  <a:pt x="16157" y="41439"/>
                  <a:pt x="17828" y="40974"/>
                  <a:pt x="19248" y="40191"/>
                </a:cubicBezTo>
                <a:cubicBezTo>
                  <a:pt x="20278" y="39623"/>
                  <a:pt x="21519" y="38687"/>
                  <a:pt x="21438" y="37370"/>
                </a:cubicBezTo>
                <a:cubicBezTo>
                  <a:pt x="21372" y="36302"/>
                  <a:pt x="20462" y="35607"/>
                  <a:pt x="19582" y="35159"/>
                </a:cubicBezTo>
                <a:cubicBezTo>
                  <a:pt x="18782" y="34755"/>
                  <a:pt x="17912" y="34539"/>
                  <a:pt x="17024" y="34539"/>
                </a:cubicBezTo>
                <a:cubicBezTo>
                  <a:pt x="16859" y="34539"/>
                  <a:pt x="16694" y="34547"/>
                  <a:pt x="16529" y="34562"/>
                </a:cubicBezTo>
                <a:cubicBezTo>
                  <a:pt x="14628" y="34734"/>
                  <a:pt x="12934" y="36006"/>
                  <a:pt x="11867" y="37533"/>
                </a:cubicBezTo>
                <a:cubicBezTo>
                  <a:pt x="11486" y="38078"/>
                  <a:pt x="11171" y="38666"/>
                  <a:pt x="10927" y="39283"/>
                </a:cubicBezTo>
                <a:lnTo>
                  <a:pt x="10927" y="39283"/>
                </a:lnTo>
                <a:cubicBezTo>
                  <a:pt x="10913" y="39274"/>
                  <a:pt x="10898" y="39266"/>
                  <a:pt x="10884" y="39258"/>
                </a:cubicBezTo>
                <a:lnTo>
                  <a:pt x="10884" y="39258"/>
                </a:lnTo>
                <a:cubicBezTo>
                  <a:pt x="10805" y="39194"/>
                  <a:pt x="10716" y="39124"/>
                  <a:pt x="10632" y="39067"/>
                </a:cubicBezTo>
                <a:lnTo>
                  <a:pt x="10632" y="39067"/>
                </a:lnTo>
                <a:cubicBezTo>
                  <a:pt x="10730" y="39132"/>
                  <a:pt x="10768" y="39156"/>
                  <a:pt x="10773" y="39156"/>
                </a:cubicBezTo>
                <a:cubicBezTo>
                  <a:pt x="10783" y="39156"/>
                  <a:pt x="10623" y="39036"/>
                  <a:pt x="10557" y="38971"/>
                </a:cubicBezTo>
                <a:cubicBezTo>
                  <a:pt x="10551" y="38965"/>
                  <a:pt x="10545" y="38959"/>
                  <a:pt x="10540" y="38955"/>
                </a:cubicBezTo>
                <a:lnTo>
                  <a:pt x="10540" y="38955"/>
                </a:lnTo>
                <a:cubicBezTo>
                  <a:pt x="10533" y="38942"/>
                  <a:pt x="10524" y="38925"/>
                  <a:pt x="10511" y="38904"/>
                </a:cubicBezTo>
                <a:cubicBezTo>
                  <a:pt x="10481" y="38856"/>
                  <a:pt x="10390" y="38677"/>
                  <a:pt x="10384" y="38677"/>
                </a:cubicBezTo>
                <a:lnTo>
                  <a:pt x="10384" y="38677"/>
                </a:lnTo>
                <a:cubicBezTo>
                  <a:pt x="10382" y="38677"/>
                  <a:pt x="10392" y="38704"/>
                  <a:pt x="10425" y="38778"/>
                </a:cubicBezTo>
                <a:cubicBezTo>
                  <a:pt x="10375" y="38666"/>
                  <a:pt x="10322" y="38557"/>
                  <a:pt x="10281" y="38444"/>
                </a:cubicBezTo>
                <a:cubicBezTo>
                  <a:pt x="10263" y="38396"/>
                  <a:pt x="10247" y="38350"/>
                  <a:pt x="10231" y="38302"/>
                </a:cubicBezTo>
                <a:cubicBezTo>
                  <a:pt x="10224" y="38279"/>
                  <a:pt x="10219" y="38265"/>
                  <a:pt x="10216" y="38257"/>
                </a:cubicBezTo>
                <a:lnTo>
                  <a:pt x="10216" y="38257"/>
                </a:lnTo>
                <a:cubicBezTo>
                  <a:pt x="10213" y="38243"/>
                  <a:pt x="10210" y="38222"/>
                  <a:pt x="10204" y="38191"/>
                </a:cubicBezTo>
                <a:cubicBezTo>
                  <a:pt x="10161" y="37963"/>
                  <a:pt x="10131" y="37731"/>
                  <a:pt x="10113" y="37498"/>
                </a:cubicBezTo>
                <a:cubicBezTo>
                  <a:pt x="10109" y="37437"/>
                  <a:pt x="10105" y="37412"/>
                  <a:pt x="10102" y="37404"/>
                </a:cubicBezTo>
                <a:lnTo>
                  <a:pt x="10102" y="37404"/>
                </a:lnTo>
                <a:cubicBezTo>
                  <a:pt x="10105" y="37397"/>
                  <a:pt x="10111" y="37373"/>
                  <a:pt x="10119" y="37308"/>
                </a:cubicBezTo>
                <a:cubicBezTo>
                  <a:pt x="10135" y="37183"/>
                  <a:pt x="10151" y="37060"/>
                  <a:pt x="10177" y="36937"/>
                </a:cubicBezTo>
                <a:cubicBezTo>
                  <a:pt x="10287" y="36409"/>
                  <a:pt x="10437" y="36087"/>
                  <a:pt x="10667" y="35674"/>
                </a:cubicBezTo>
                <a:cubicBezTo>
                  <a:pt x="11890" y="33488"/>
                  <a:pt x="13912" y="31792"/>
                  <a:pt x="15633" y="30014"/>
                </a:cubicBezTo>
                <a:cubicBezTo>
                  <a:pt x="16970" y="28632"/>
                  <a:pt x="18959" y="26726"/>
                  <a:pt x="18729" y="24603"/>
                </a:cubicBezTo>
                <a:cubicBezTo>
                  <a:pt x="18673" y="24080"/>
                  <a:pt x="18455" y="23566"/>
                  <a:pt x="18158" y="23136"/>
                </a:cubicBezTo>
                <a:cubicBezTo>
                  <a:pt x="17990" y="22893"/>
                  <a:pt x="17799" y="22668"/>
                  <a:pt x="17588" y="22461"/>
                </a:cubicBezTo>
                <a:cubicBezTo>
                  <a:pt x="17529" y="22403"/>
                  <a:pt x="17338" y="22232"/>
                  <a:pt x="17261" y="22162"/>
                </a:cubicBezTo>
                <a:lnTo>
                  <a:pt x="17261" y="22162"/>
                </a:lnTo>
                <a:cubicBezTo>
                  <a:pt x="17099" y="22016"/>
                  <a:pt x="16938" y="21868"/>
                  <a:pt x="16764" y="21738"/>
                </a:cubicBezTo>
                <a:cubicBezTo>
                  <a:pt x="15822" y="21037"/>
                  <a:pt x="14720" y="20736"/>
                  <a:pt x="13579" y="20736"/>
                </a:cubicBezTo>
                <a:cubicBezTo>
                  <a:pt x="13382" y="20736"/>
                  <a:pt x="13184" y="20745"/>
                  <a:pt x="12985" y="20762"/>
                </a:cubicBezTo>
                <a:cubicBezTo>
                  <a:pt x="10516" y="20980"/>
                  <a:pt x="8273" y="22299"/>
                  <a:pt x="5785" y="22422"/>
                </a:cubicBezTo>
                <a:cubicBezTo>
                  <a:pt x="5771" y="22423"/>
                  <a:pt x="5759" y="22423"/>
                  <a:pt x="5749" y="22424"/>
                </a:cubicBezTo>
                <a:lnTo>
                  <a:pt x="5749" y="22424"/>
                </a:lnTo>
                <a:cubicBezTo>
                  <a:pt x="5666" y="22424"/>
                  <a:pt x="5584" y="22422"/>
                  <a:pt x="5501" y="22419"/>
                </a:cubicBezTo>
                <a:cubicBezTo>
                  <a:pt x="5373" y="22414"/>
                  <a:pt x="5247" y="22405"/>
                  <a:pt x="5119" y="22390"/>
                </a:cubicBezTo>
                <a:cubicBezTo>
                  <a:pt x="5049" y="22382"/>
                  <a:pt x="4980" y="22371"/>
                  <a:pt x="4910" y="22362"/>
                </a:cubicBezTo>
                <a:cubicBezTo>
                  <a:pt x="4892" y="22359"/>
                  <a:pt x="4878" y="22358"/>
                  <a:pt x="4865" y="22356"/>
                </a:cubicBezTo>
                <a:lnTo>
                  <a:pt x="4865" y="22356"/>
                </a:lnTo>
                <a:cubicBezTo>
                  <a:pt x="4721" y="22321"/>
                  <a:pt x="4582" y="22268"/>
                  <a:pt x="4437" y="22231"/>
                </a:cubicBezTo>
                <a:cubicBezTo>
                  <a:pt x="4429" y="22228"/>
                  <a:pt x="4422" y="22227"/>
                  <a:pt x="4415" y="22225"/>
                </a:cubicBezTo>
                <a:lnTo>
                  <a:pt x="4415" y="22225"/>
                </a:lnTo>
                <a:cubicBezTo>
                  <a:pt x="4356" y="22197"/>
                  <a:pt x="4298" y="22170"/>
                  <a:pt x="4241" y="22141"/>
                </a:cubicBezTo>
                <a:cubicBezTo>
                  <a:pt x="4189" y="22115"/>
                  <a:pt x="4140" y="22084"/>
                  <a:pt x="4087" y="22058"/>
                </a:cubicBezTo>
                <a:cubicBezTo>
                  <a:pt x="4082" y="22056"/>
                  <a:pt x="4077" y="22053"/>
                  <a:pt x="4073" y="22051"/>
                </a:cubicBezTo>
                <a:lnTo>
                  <a:pt x="4073" y="22051"/>
                </a:lnTo>
                <a:cubicBezTo>
                  <a:pt x="4068" y="22047"/>
                  <a:pt x="4064" y="22043"/>
                  <a:pt x="4058" y="22039"/>
                </a:cubicBezTo>
                <a:cubicBezTo>
                  <a:pt x="4018" y="22004"/>
                  <a:pt x="3859" y="21880"/>
                  <a:pt x="3808" y="21845"/>
                </a:cubicBezTo>
                <a:lnTo>
                  <a:pt x="3808" y="21845"/>
                </a:lnTo>
                <a:cubicBezTo>
                  <a:pt x="3771" y="21810"/>
                  <a:pt x="3728" y="21770"/>
                  <a:pt x="3726" y="21767"/>
                </a:cubicBezTo>
                <a:cubicBezTo>
                  <a:pt x="3654" y="21697"/>
                  <a:pt x="3589" y="21623"/>
                  <a:pt x="3522" y="21550"/>
                </a:cubicBezTo>
                <a:cubicBezTo>
                  <a:pt x="3508" y="21535"/>
                  <a:pt x="3497" y="21523"/>
                  <a:pt x="3487" y="21512"/>
                </a:cubicBezTo>
                <a:lnTo>
                  <a:pt x="3487" y="21512"/>
                </a:lnTo>
                <a:cubicBezTo>
                  <a:pt x="3484" y="21507"/>
                  <a:pt x="3479" y="21501"/>
                  <a:pt x="3474" y="21494"/>
                </a:cubicBezTo>
                <a:cubicBezTo>
                  <a:pt x="3419" y="21422"/>
                  <a:pt x="3365" y="21349"/>
                  <a:pt x="3314" y="21275"/>
                </a:cubicBezTo>
                <a:cubicBezTo>
                  <a:pt x="3205" y="21117"/>
                  <a:pt x="3102" y="20952"/>
                  <a:pt x="3007" y="20785"/>
                </a:cubicBezTo>
                <a:cubicBezTo>
                  <a:pt x="2931" y="20649"/>
                  <a:pt x="2868" y="20515"/>
                  <a:pt x="2779" y="20344"/>
                </a:cubicBezTo>
                <a:cubicBezTo>
                  <a:pt x="2748" y="20284"/>
                  <a:pt x="2728" y="20247"/>
                  <a:pt x="2717" y="20227"/>
                </a:cubicBezTo>
                <a:lnTo>
                  <a:pt x="2717" y="20227"/>
                </a:lnTo>
                <a:cubicBezTo>
                  <a:pt x="2679" y="20148"/>
                  <a:pt x="2641" y="20070"/>
                  <a:pt x="2605" y="19989"/>
                </a:cubicBezTo>
                <a:cubicBezTo>
                  <a:pt x="2351" y="19411"/>
                  <a:pt x="2266" y="19037"/>
                  <a:pt x="2194" y="18361"/>
                </a:cubicBezTo>
                <a:cubicBezTo>
                  <a:pt x="1887" y="15500"/>
                  <a:pt x="3049" y="12454"/>
                  <a:pt x="4320" y="9923"/>
                </a:cubicBezTo>
                <a:cubicBezTo>
                  <a:pt x="5638" y="7298"/>
                  <a:pt x="7329" y="4706"/>
                  <a:pt x="9493" y="2696"/>
                </a:cubicBezTo>
                <a:cubicBezTo>
                  <a:pt x="9857" y="2356"/>
                  <a:pt x="10252" y="2047"/>
                  <a:pt x="10671" y="1776"/>
                </a:cubicBezTo>
                <a:cubicBezTo>
                  <a:pt x="11456" y="1270"/>
                  <a:pt x="10251" y="1"/>
                  <a:pt x="9409" y="1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59" name="Google Shape;1259;p31"/>
          <p:cNvSpPr/>
          <p:nvPr/>
        </p:nvSpPr>
        <p:spPr>
          <a:xfrm rot="4240344">
            <a:off x="953435" y="-778001"/>
            <a:ext cx="997955" cy="2335967"/>
          </a:xfrm>
          <a:custGeom>
            <a:avLst/>
            <a:gdLst/>
            <a:ahLst/>
            <a:cxnLst/>
            <a:rect l="l" t="t" r="r" b="b"/>
            <a:pathLst>
              <a:path w="25831" h="60464" extrusionOk="0">
                <a:moveTo>
                  <a:pt x="14353" y="21284"/>
                </a:moveTo>
                <a:cubicBezTo>
                  <a:pt x="14354" y="21284"/>
                  <a:pt x="14354" y="21284"/>
                  <a:pt x="14354" y="21284"/>
                </a:cubicBezTo>
                <a:cubicBezTo>
                  <a:pt x="14354" y="21284"/>
                  <a:pt x="14354" y="21284"/>
                  <a:pt x="14353" y="21284"/>
                </a:cubicBezTo>
                <a:close/>
                <a:moveTo>
                  <a:pt x="14972" y="22124"/>
                </a:moveTo>
                <a:cubicBezTo>
                  <a:pt x="14973" y="22126"/>
                  <a:pt x="14974" y="22128"/>
                  <a:pt x="14974" y="22130"/>
                </a:cubicBezTo>
                <a:lnTo>
                  <a:pt x="14974" y="22130"/>
                </a:lnTo>
                <a:cubicBezTo>
                  <a:pt x="14974" y="22128"/>
                  <a:pt x="14973" y="22126"/>
                  <a:pt x="14972" y="22124"/>
                </a:cubicBezTo>
                <a:close/>
                <a:moveTo>
                  <a:pt x="14144" y="21194"/>
                </a:moveTo>
                <a:cubicBezTo>
                  <a:pt x="14170" y="21203"/>
                  <a:pt x="14227" y="21221"/>
                  <a:pt x="14276" y="21236"/>
                </a:cubicBezTo>
                <a:lnTo>
                  <a:pt x="14276" y="21236"/>
                </a:lnTo>
                <a:cubicBezTo>
                  <a:pt x="14312" y="21272"/>
                  <a:pt x="14362" y="21305"/>
                  <a:pt x="14404" y="21335"/>
                </a:cubicBezTo>
                <a:cubicBezTo>
                  <a:pt x="14411" y="21341"/>
                  <a:pt x="14417" y="21345"/>
                  <a:pt x="14421" y="21347"/>
                </a:cubicBezTo>
                <a:lnTo>
                  <a:pt x="14421" y="21347"/>
                </a:lnTo>
                <a:cubicBezTo>
                  <a:pt x="14423" y="21349"/>
                  <a:pt x="14425" y="21352"/>
                  <a:pt x="14428" y="21354"/>
                </a:cubicBezTo>
                <a:cubicBezTo>
                  <a:pt x="14614" y="21565"/>
                  <a:pt x="14726" y="21709"/>
                  <a:pt x="14822" y="21872"/>
                </a:cubicBezTo>
                <a:cubicBezTo>
                  <a:pt x="14873" y="21958"/>
                  <a:pt x="14921" y="22046"/>
                  <a:pt x="14971" y="22134"/>
                </a:cubicBezTo>
                <a:cubicBezTo>
                  <a:pt x="14977" y="22145"/>
                  <a:pt x="14986" y="22167"/>
                  <a:pt x="14994" y="22184"/>
                </a:cubicBezTo>
                <a:lnTo>
                  <a:pt x="14994" y="22184"/>
                </a:lnTo>
                <a:cubicBezTo>
                  <a:pt x="15007" y="22225"/>
                  <a:pt x="15019" y="22267"/>
                  <a:pt x="15030" y="22308"/>
                </a:cubicBezTo>
                <a:cubicBezTo>
                  <a:pt x="15054" y="22396"/>
                  <a:pt x="15071" y="22485"/>
                  <a:pt x="15086" y="22573"/>
                </a:cubicBezTo>
                <a:cubicBezTo>
                  <a:pt x="15088" y="22587"/>
                  <a:pt x="15091" y="22624"/>
                  <a:pt x="15093" y="22643"/>
                </a:cubicBezTo>
                <a:lnTo>
                  <a:pt x="15093" y="22643"/>
                </a:lnTo>
                <a:cubicBezTo>
                  <a:pt x="15094" y="22677"/>
                  <a:pt x="15095" y="22713"/>
                  <a:pt x="15094" y="22746"/>
                </a:cubicBezTo>
                <a:cubicBezTo>
                  <a:pt x="15087" y="22963"/>
                  <a:pt x="15062" y="23180"/>
                  <a:pt x="15017" y="23393"/>
                </a:cubicBezTo>
                <a:cubicBezTo>
                  <a:pt x="14942" y="23741"/>
                  <a:pt x="14761" y="24150"/>
                  <a:pt x="14549" y="24538"/>
                </a:cubicBezTo>
                <a:cubicBezTo>
                  <a:pt x="13546" y="26367"/>
                  <a:pt x="11836" y="27877"/>
                  <a:pt x="10089" y="28978"/>
                </a:cubicBezTo>
                <a:cubicBezTo>
                  <a:pt x="9781" y="29172"/>
                  <a:pt x="9606" y="29280"/>
                  <a:pt x="9368" y="29395"/>
                </a:cubicBezTo>
                <a:lnTo>
                  <a:pt x="9368" y="29395"/>
                </a:lnTo>
                <a:cubicBezTo>
                  <a:pt x="9239" y="28649"/>
                  <a:pt x="9206" y="27758"/>
                  <a:pt x="9386" y="26920"/>
                </a:cubicBezTo>
                <a:cubicBezTo>
                  <a:pt x="9414" y="26780"/>
                  <a:pt x="9453" y="26641"/>
                  <a:pt x="9499" y="26505"/>
                </a:cubicBezTo>
                <a:cubicBezTo>
                  <a:pt x="9574" y="26289"/>
                  <a:pt x="9657" y="26075"/>
                  <a:pt x="9748" y="25864"/>
                </a:cubicBezTo>
                <a:cubicBezTo>
                  <a:pt x="9946" y="25406"/>
                  <a:pt x="10175" y="24960"/>
                  <a:pt x="10431" y="24529"/>
                </a:cubicBezTo>
                <a:cubicBezTo>
                  <a:pt x="10950" y="23648"/>
                  <a:pt x="11550" y="22826"/>
                  <a:pt x="12309" y="22147"/>
                </a:cubicBezTo>
                <a:cubicBezTo>
                  <a:pt x="12471" y="22001"/>
                  <a:pt x="12640" y="21864"/>
                  <a:pt x="12817" y="21735"/>
                </a:cubicBezTo>
                <a:cubicBezTo>
                  <a:pt x="12913" y="21666"/>
                  <a:pt x="13012" y="21600"/>
                  <a:pt x="13113" y="21537"/>
                </a:cubicBezTo>
                <a:cubicBezTo>
                  <a:pt x="13258" y="21444"/>
                  <a:pt x="13201" y="21477"/>
                  <a:pt x="13292" y="21434"/>
                </a:cubicBezTo>
                <a:cubicBezTo>
                  <a:pt x="13474" y="21350"/>
                  <a:pt x="13662" y="21279"/>
                  <a:pt x="13857" y="21227"/>
                </a:cubicBezTo>
                <a:cubicBezTo>
                  <a:pt x="13862" y="21225"/>
                  <a:pt x="13866" y="21224"/>
                  <a:pt x="13869" y="21223"/>
                </a:cubicBezTo>
                <a:lnTo>
                  <a:pt x="13869" y="21223"/>
                </a:lnTo>
                <a:cubicBezTo>
                  <a:pt x="13898" y="21219"/>
                  <a:pt x="13928" y="21214"/>
                  <a:pt x="13956" y="21212"/>
                </a:cubicBezTo>
                <a:cubicBezTo>
                  <a:pt x="14002" y="21209"/>
                  <a:pt x="14060" y="21209"/>
                  <a:pt x="14106" y="21201"/>
                </a:cubicBezTo>
                <a:lnTo>
                  <a:pt x="14106" y="21201"/>
                </a:lnTo>
                <a:cubicBezTo>
                  <a:pt x="14186" y="21216"/>
                  <a:pt x="14246" y="21232"/>
                  <a:pt x="14250" y="21232"/>
                </a:cubicBezTo>
                <a:cubicBezTo>
                  <a:pt x="14254" y="21232"/>
                  <a:pt x="14224" y="21222"/>
                  <a:pt x="14144" y="21194"/>
                </a:cubicBezTo>
                <a:lnTo>
                  <a:pt x="14144" y="21194"/>
                </a:lnTo>
                <a:cubicBezTo>
                  <a:pt x="14144" y="21194"/>
                  <a:pt x="14144" y="21194"/>
                  <a:pt x="14144" y="21194"/>
                </a:cubicBezTo>
                <a:close/>
                <a:moveTo>
                  <a:pt x="4782" y="29721"/>
                </a:moveTo>
                <a:cubicBezTo>
                  <a:pt x="4783" y="29721"/>
                  <a:pt x="4784" y="29721"/>
                  <a:pt x="4786" y="29722"/>
                </a:cubicBezTo>
                <a:lnTo>
                  <a:pt x="4786" y="29722"/>
                </a:lnTo>
                <a:cubicBezTo>
                  <a:pt x="4784" y="29721"/>
                  <a:pt x="4783" y="29721"/>
                  <a:pt x="4782" y="29721"/>
                </a:cubicBezTo>
                <a:close/>
                <a:moveTo>
                  <a:pt x="4807" y="29729"/>
                </a:moveTo>
                <a:cubicBezTo>
                  <a:pt x="4858" y="29748"/>
                  <a:pt x="4915" y="29780"/>
                  <a:pt x="4910" y="29780"/>
                </a:cubicBezTo>
                <a:cubicBezTo>
                  <a:pt x="4907" y="29780"/>
                  <a:pt x="4879" y="29767"/>
                  <a:pt x="4807" y="29729"/>
                </a:cubicBezTo>
                <a:close/>
                <a:moveTo>
                  <a:pt x="17346" y="35867"/>
                </a:moveTo>
                <a:cubicBezTo>
                  <a:pt x="17350" y="35867"/>
                  <a:pt x="17373" y="35889"/>
                  <a:pt x="17429" y="35954"/>
                </a:cubicBezTo>
                <a:lnTo>
                  <a:pt x="17429" y="35954"/>
                </a:lnTo>
                <a:cubicBezTo>
                  <a:pt x="17385" y="35925"/>
                  <a:pt x="17339" y="35867"/>
                  <a:pt x="17346" y="35867"/>
                </a:cubicBezTo>
                <a:close/>
                <a:moveTo>
                  <a:pt x="17569" y="36120"/>
                </a:moveTo>
                <a:cubicBezTo>
                  <a:pt x="17608" y="36168"/>
                  <a:pt x="17629" y="36219"/>
                  <a:pt x="17630" y="36232"/>
                </a:cubicBezTo>
                <a:lnTo>
                  <a:pt x="17630" y="36232"/>
                </a:lnTo>
                <a:cubicBezTo>
                  <a:pt x="17607" y="36195"/>
                  <a:pt x="17586" y="36158"/>
                  <a:pt x="17569" y="36120"/>
                </a:cubicBezTo>
                <a:close/>
                <a:moveTo>
                  <a:pt x="17781" y="36484"/>
                </a:moveTo>
                <a:lnTo>
                  <a:pt x="17781" y="36484"/>
                </a:lnTo>
                <a:cubicBezTo>
                  <a:pt x="17785" y="36496"/>
                  <a:pt x="17789" y="36508"/>
                  <a:pt x="17793" y="36519"/>
                </a:cubicBezTo>
                <a:lnTo>
                  <a:pt x="17793" y="36519"/>
                </a:lnTo>
                <a:cubicBezTo>
                  <a:pt x="17789" y="36509"/>
                  <a:pt x="17785" y="36497"/>
                  <a:pt x="17781" y="36484"/>
                </a:cubicBezTo>
                <a:close/>
                <a:moveTo>
                  <a:pt x="17796" y="36527"/>
                </a:moveTo>
                <a:cubicBezTo>
                  <a:pt x="17809" y="36560"/>
                  <a:pt x="17817" y="36584"/>
                  <a:pt x="17817" y="36584"/>
                </a:cubicBezTo>
                <a:cubicBezTo>
                  <a:pt x="17816" y="36584"/>
                  <a:pt x="17810" y="36567"/>
                  <a:pt x="17796" y="36527"/>
                </a:cubicBezTo>
                <a:close/>
                <a:moveTo>
                  <a:pt x="17985" y="37409"/>
                </a:moveTo>
                <a:cubicBezTo>
                  <a:pt x="17985" y="37411"/>
                  <a:pt x="17985" y="37413"/>
                  <a:pt x="17985" y="37414"/>
                </a:cubicBezTo>
                <a:cubicBezTo>
                  <a:pt x="17985" y="37413"/>
                  <a:pt x="17985" y="37411"/>
                  <a:pt x="17985" y="37409"/>
                </a:cubicBezTo>
                <a:close/>
                <a:moveTo>
                  <a:pt x="9734" y="1"/>
                </a:moveTo>
                <a:cubicBezTo>
                  <a:pt x="9543" y="1"/>
                  <a:pt x="9367" y="52"/>
                  <a:pt x="9231" y="170"/>
                </a:cubicBezTo>
                <a:lnTo>
                  <a:pt x="9231" y="173"/>
                </a:lnTo>
                <a:cubicBezTo>
                  <a:pt x="8296" y="981"/>
                  <a:pt x="7563" y="2042"/>
                  <a:pt x="6908" y="3084"/>
                </a:cubicBezTo>
                <a:cubicBezTo>
                  <a:pt x="6018" y="4499"/>
                  <a:pt x="5258" y="5999"/>
                  <a:pt x="4569" y="7521"/>
                </a:cubicBezTo>
                <a:cubicBezTo>
                  <a:pt x="2968" y="11066"/>
                  <a:pt x="1706" y="14822"/>
                  <a:pt x="986" y="18648"/>
                </a:cubicBezTo>
                <a:cubicBezTo>
                  <a:pt x="401" y="21749"/>
                  <a:pt x="0" y="25390"/>
                  <a:pt x="1411" y="28336"/>
                </a:cubicBezTo>
                <a:cubicBezTo>
                  <a:pt x="2074" y="29719"/>
                  <a:pt x="3230" y="30775"/>
                  <a:pt x="4652" y="31339"/>
                </a:cubicBezTo>
                <a:cubicBezTo>
                  <a:pt x="5448" y="31655"/>
                  <a:pt x="6286" y="31781"/>
                  <a:pt x="7129" y="31781"/>
                </a:cubicBezTo>
                <a:cubicBezTo>
                  <a:pt x="7534" y="31781"/>
                  <a:pt x="7940" y="31752"/>
                  <a:pt x="8343" y="31701"/>
                </a:cubicBezTo>
                <a:lnTo>
                  <a:pt x="8343" y="31701"/>
                </a:lnTo>
                <a:cubicBezTo>
                  <a:pt x="8977" y="32515"/>
                  <a:pt x="9817" y="33157"/>
                  <a:pt x="10776" y="33606"/>
                </a:cubicBezTo>
                <a:cubicBezTo>
                  <a:pt x="12086" y="34221"/>
                  <a:pt x="13477" y="34524"/>
                  <a:pt x="14870" y="34884"/>
                </a:cubicBezTo>
                <a:cubicBezTo>
                  <a:pt x="15477" y="35042"/>
                  <a:pt x="16061" y="35238"/>
                  <a:pt x="16650" y="35451"/>
                </a:cubicBezTo>
                <a:lnTo>
                  <a:pt x="16650" y="35451"/>
                </a:lnTo>
                <a:cubicBezTo>
                  <a:pt x="16700" y="35476"/>
                  <a:pt x="16752" y="35500"/>
                  <a:pt x="16803" y="35526"/>
                </a:cubicBezTo>
                <a:cubicBezTo>
                  <a:pt x="16925" y="35588"/>
                  <a:pt x="17039" y="35663"/>
                  <a:pt x="17158" y="35729"/>
                </a:cubicBezTo>
                <a:lnTo>
                  <a:pt x="17158" y="35729"/>
                </a:lnTo>
                <a:cubicBezTo>
                  <a:pt x="17208" y="35769"/>
                  <a:pt x="17259" y="35806"/>
                  <a:pt x="17308" y="35846"/>
                </a:cubicBezTo>
                <a:cubicBezTo>
                  <a:pt x="17345" y="35876"/>
                  <a:pt x="17387" y="35928"/>
                  <a:pt x="17430" y="35955"/>
                </a:cubicBezTo>
                <a:lnTo>
                  <a:pt x="17430" y="35955"/>
                </a:lnTo>
                <a:cubicBezTo>
                  <a:pt x="17473" y="36007"/>
                  <a:pt x="17517" y="36058"/>
                  <a:pt x="17560" y="36109"/>
                </a:cubicBezTo>
                <a:cubicBezTo>
                  <a:pt x="17563" y="36112"/>
                  <a:pt x="17566" y="36116"/>
                  <a:pt x="17569" y="36119"/>
                </a:cubicBezTo>
                <a:lnTo>
                  <a:pt x="17569" y="36119"/>
                </a:lnTo>
                <a:cubicBezTo>
                  <a:pt x="17565" y="36111"/>
                  <a:pt x="17562" y="36103"/>
                  <a:pt x="17559" y="36095"/>
                </a:cubicBezTo>
                <a:lnTo>
                  <a:pt x="17559" y="36095"/>
                </a:lnTo>
                <a:cubicBezTo>
                  <a:pt x="17562" y="36103"/>
                  <a:pt x="17566" y="36112"/>
                  <a:pt x="17569" y="36120"/>
                </a:cubicBezTo>
                <a:lnTo>
                  <a:pt x="17569" y="36120"/>
                </a:lnTo>
                <a:cubicBezTo>
                  <a:pt x="17569" y="36120"/>
                  <a:pt x="17569" y="36119"/>
                  <a:pt x="17569" y="36119"/>
                </a:cubicBezTo>
                <a:lnTo>
                  <a:pt x="17569" y="36119"/>
                </a:lnTo>
                <a:cubicBezTo>
                  <a:pt x="17604" y="36204"/>
                  <a:pt x="17623" y="36235"/>
                  <a:pt x="17628" y="36235"/>
                </a:cubicBezTo>
                <a:cubicBezTo>
                  <a:pt x="17629" y="36235"/>
                  <a:pt x="17630" y="36234"/>
                  <a:pt x="17630" y="36232"/>
                </a:cubicBezTo>
                <a:lnTo>
                  <a:pt x="17630" y="36232"/>
                </a:lnTo>
                <a:cubicBezTo>
                  <a:pt x="17675" y="36308"/>
                  <a:pt x="17727" y="36383"/>
                  <a:pt x="17765" y="36459"/>
                </a:cubicBezTo>
                <a:cubicBezTo>
                  <a:pt x="17777" y="36483"/>
                  <a:pt x="17787" y="36507"/>
                  <a:pt x="17796" y="36527"/>
                </a:cubicBezTo>
                <a:lnTo>
                  <a:pt x="17796" y="36527"/>
                </a:lnTo>
                <a:cubicBezTo>
                  <a:pt x="17815" y="36584"/>
                  <a:pt x="17835" y="36640"/>
                  <a:pt x="17851" y="36697"/>
                </a:cubicBezTo>
                <a:cubicBezTo>
                  <a:pt x="17896" y="36849"/>
                  <a:pt x="17931" y="37004"/>
                  <a:pt x="17955" y="37162"/>
                </a:cubicBezTo>
                <a:cubicBezTo>
                  <a:pt x="17965" y="37227"/>
                  <a:pt x="17973" y="37294"/>
                  <a:pt x="17980" y="37360"/>
                </a:cubicBezTo>
                <a:lnTo>
                  <a:pt x="17980" y="37360"/>
                </a:lnTo>
                <a:cubicBezTo>
                  <a:pt x="17978" y="37345"/>
                  <a:pt x="17977" y="37339"/>
                  <a:pt x="17977" y="37339"/>
                </a:cubicBezTo>
                <a:lnTo>
                  <a:pt x="17977" y="37339"/>
                </a:lnTo>
                <a:cubicBezTo>
                  <a:pt x="17975" y="37339"/>
                  <a:pt x="17986" y="37489"/>
                  <a:pt x="17988" y="37531"/>
                </a:cubicBezTo>
                <a:cubicBezTo>
                  <a:pt x="17992" y="37739"/>
                  <a:pt x="17985" y="37945"/>
                  <a:pt x="17968" y="38152"/>
                </a:cubicBezTo>
                <a:cubicBezTo>
                  <a:pt x="17926" y="38613"/>
                  <a:pt x="17849" y="39068"/>
                  <a:pt x="17738" y="39517"/>
                </a:cubicBezTo>
                <a:cubicBezTo>
                  <a:pt x="17100" y="42140"/>
                  <a:pt x="15452" y="44289"/>
                  <a:pt x="14164" y="46616"/>
                </a:cubicBezTo>
                <a:cubicBezTo>
                  <a:pt x="12796" y="49087"/>
                  <a:pt x="11733" y="51966"/>
                  <a:pt x="13044" y="54692"/>
                </a:cubicBezTo>
                <a:cubicBezTo>
                  <a:pt x="13768" y="56195"/>
                  <a:pt x="15054" y="57465"/>
                  <a:pt x="16581" y="58131"/>
                </a:cubicBezTo>
                <a:cubicBezTo>
                  <a:pt x="17907" y="58709"/>
                  <a:pt x="19330" y="58799"/>
                  <a:pt x="20752" y="58927"/>
                </a:cubicBezTo>
                <a:cubicBezTo>
                  <a:pt x="21083" y="58957"/>
                  <a:pt x="21414" y="58992"/>
                  <a:pt x="21743" y="59042"/>
                </a:cubicBezTo>
                <a:cubicBezTo>
                  <a:pt x="22019" y="59083"/>
                  <a:pt x="22345" y="59149"/>
                  <a:pt x="22477" y="59189"/>
                </a:cubicBezTo>
                <a:cubicBezTo>
                  <a:pt x="22634" y="59235"/>
                  <a:pt x="22787" y="59288"/>
                  <a:pt x="22941" y="59344"/>
                </a:cubicBezTo>
                <a:cubicBezTo>
                  <a:pt x="22960" y="59350"/>
                  <a:pt x="23053" y="59392"/>
                  <a:pt x="23056" y="59392"/>
                </a:cubicBezTo>
                <a:cubicBezTo>
                  <a:pt x="23056" y="59392"/>
                  <a:pt x="23056" y="59392"/>
                  <a:pt x="23056" y="59392"/>
                </a:cubicBezTo>
                <a:lnTo>
                  <a:pt x="23056" y="59392"/>
                </a:lnTo>
                <a:cubicBezTo>
                  <a:pt x="23108" y="59417"/>
                  <a:pt x="23159" y="59443"/>
                  <a:pt x="23209" y="59471"/>
                </a:cubicBezTo>
                <a:cubicBezTo>
                  <a:pt x="23396" y="59570"/>
                  <a:pt x="23589" y="59687"/>
                  <a:pt x="23771" y="59864"/>
                </a:cubicBezTo>
                <a:cubicBezTo>
                  <a:pt x="24085" y="60168"/>
                  <a:pt x="24534" y="60464"/>
                  <a:pt x="24991" y="60464"/>
                </a:cubicBezTo>
                <a:cubicBezTo>
                  <a:pt x="25105" y="60464"/>
                  <a:pt x="25219" y="60445"/>
                  <a:pt x="25332" y="60404"/>
                </a:cubicBezTo>
                <a:cubicBezTo>
                  <a:pt x="25831" y="60222"/>
                  <a:pt x="25805" y="59609"/>
                  <a:pt x="25462" y="59276"/>
                </a:cubicBezTo>
                <a:cubicBezTo>
                  <a:pt x="24319" y="58168"/>
                  <a:pt x="22955" y="57554"/>
                  <a:pt x="21386" y="57310"/>
                </a:cubicBezTo>
                <a:cubicBezTo>
                  <a:pt x="20177" y="57120"/>
                  <a:pt x="18802" y="57152"/>
                  <a:pt x="17685" y="56867"/>
                </a:cubicBezTo>
                <a:cubicBezTo>
                  <a:pt x="17163" y="56735"/>
                  <a:pt x="16720" y="56542"/>
                  <a:pt x="16335" y="56232"/>
                </a:cubicBezTo>
                <a:cubicBezTo>
                  <a:pt x="15864" y="55850"/>
                  <a:pt x="15431" y="55292"/>
                  <a:pt x="15132" y="54724"/>
                </a:cubicBezTo>
                <a:cubicBezTo>
                  <a:pt x="14560" y="53634"/>
                  <a:pt x="14539" y="52407"/>
                  <a:pt x="14801" y="51227"/>
                </a:cubicBezTo>
                <a:cubicBezTo>
                  <a:pt x="15392" y="48554"/>
                  <a:pt x="17202" y="46265"/>
                  <a:pt x="18517" y="43918"/>
                </a:cubicBezTo>
                <a:cubicBezTo>
                  <a:pt x="19477" y="42204"/>
                  <a:pt x="20305" y="40076"/>
                  <a:pt x="20188" y="38069"/>
                </a:cubicBezTo>
                <a:cubicBezTo>
                  <a:pt x="20097" y="36493"/>
                  <a:pt x="19294" y="35274"/>
                  <a:pt x="17977" y="34429"/>
                </a:cubicBezTo>
                <a:cubicBezTo>
                  <a:pt x="16899" y="33737"/>
                  <a:pt x="15619" y="33424"/>
                  <a:pt x="14391" y="33120"/>
                </a:cubicBezTo>
                <a:cubicBezTo>
                  <a:pt x="13766" y="32965"/>
                  <a:pt x="13142" y="32815"/>
                  <a:pt x="12528" y="32623"/>
                </a:cubicBezTo>
                <a:cubicBezTo>
                  <a:pt x="12220" y="32528"/>
                  <a:pt x="11915" y="32422"/>
                  <a:pt x="11616" y="32301"/>
                </a:cubicBezTo>
                <a:cubicBezTo>
                  <a:pt x="11582" y="32287"/>
                  <a:pt x="11538" y="32274"/>
                  <a:pt x="11497" y="32258"/>
                </a:cubicBezTo>
                <a:lnTo>
                  <a:pt x="11497" y="32258"/>
                </a:lnTo>
                <a:cubicBezTo>
                  <a:pt x="11475" y="32243"/>
                  <a:pt x="11451" y="32229"/>
                  <a:pt x="11429" y="32218"/>
                </a:cubicBezTo>
                <a:cubicBezTo>
                  <a:pt x="11285" y="32144"/>
                  <a:pt x="11140" y="32072"/>
                  <a:pt x="11001" y="31991"/>
                </a:cubicBezTo>
                <a:cubicBezTo>
                  <a:pt x="10944" y="31958"/>
                  <a:pt x="10888" y="31922"/>
                  <a:pt x="10831" y="31890"/>
                </a:cubicBezTo>
                <a:lnTo>
                  <a:pt x="10831" y="31890"/>
                </a:lnTo>
                <a:cubicBezTo>
                  <a:pt x="10713" y="31800"/>
                  <a:pt x="10593" y="31716"/>
                  <a:pt x="10480" y="31620"/>
                </a:cubicBezTo>
                <a:cubicBezTo>
                  <a:pt x="10448" y="31593"/>
                  <a:pt x="10416" y="31564"/>
                  <a:pt x="10384" y="31535"/>
                </a:cubicBezTo>
                <a:lnTo>
                  <a:pt x="10384" y="31535"/>
                </a:lnTo>
                <a:cubicBezTo>
                  <a:pt x="10399" y="31550"/>
                  <a:pt x="10405" y="31557"/>
                  <a:pt x="10404" y="31557"/>
                </a:cubicBezTo>
                <a:cubicBezTo>
                  <a:pt x="10401" y="31557"/>
                  <a:pt x="10378" y="31537"/>
                  <a:pt x="10337" y="31493"/>
                </a:cubicBezTo>
                <a:lnTo>
                  <a:pt x="10337" y="31493"/>
                </a:lnTo>
                <a:cubicBezTo>
                  <a:pt x="10353" y="31507"/>
                  <a:pt x="10368" y="31521"/>
                  <a:pt x="10384" y="31535"/>
                </a:cubicBezTo>
                <a:lnTo>
                  <a:pt x="10384" y="31535"/>
                </a:lnTo>
                <a:cubicBezTo>
                  <a:pt x="10372" y="31524"/>
                  <a:pt x="10356" y="31508"/>
                  <a:pt x="10333" y="31489"/>
                </a:cubicBezTo>
                <a:lnTo>
                  <a:pt x="10333" y="31489"/>
                </a:lnTo>
                <a:cubicBezTo>
                  <a:pt x="10335" y="31490"/>
                  <a:pt x="10336" y="31491"/>
                  <a:pt x="10337" y="31493"/>
                </a:cubicBezTo>
                <a:lnTo>
                  <a:pt x="10337" y="31493"/>
                </a:lnTo>
                <a:cubicBezTo>
                  <a:pt x="10324" y="31482"/>
                  <a:pt x="10312" y="31471"/>
                  <a:pt x="10300" y="31460"/>
                </a:cubicBezTo>
                <a:lnTo>
                  <a:pt x="10300" y="31460"/>
                </a:lnTo>
                <a:cubicBezTo>
                  <a:pt x="10312" y="31471"/>
                  <a:pt x="10323" y="31480"/>
                  <a:pt x="10333" y="31489"/>
                </a:cubicBezTo>
                <a:lnTo>
                  <a:pt x="10333" y="31489"/>
                </a:lnTo>
                <a:cubicBezTo>
                  <a:pt x="10329" y="31485"/>
                  <a:pt x="10325" y="31480"/>
                  <a:pt x="10320" y="31475"/>
                </a:cubicBezTo>
                <a:cubicBezTo>
                  <a:pt x="10275" y="31425"/>
                  <a:pt x="10232" y="31374"/>
                  <a:pt x="10190" y="31324"/>
                </a:cubicBezTo>
                <a:lnTo>
                  <a:pt x="10190" y="31324"/>
                </a:lnTo>
                <a:cubicBezTo>
                  <a:pt x="10339" y="31271"/>
                  <a:pt x="10485" y="31210"/>
                  <a:pt x="10629" y="31144"/>
                </a:cubicBezTo>
                <a:cubicBezTo>
                  <a:pt x="11084" y="30932"/>
                  <a:pt x="11526" y="30690"/>
                  <a:pt x="11948" y="30417"/>
                </a:cubicBezTo>
                <a:cubicBezTo>
                  <a:pt x="12907" y="29809"/>
                  <a:pt x="13797" y="29083"/>
                  <a:pt x="14600" y="28281"/>
                </a:cubicBezTo>
                <a:cubicBezTo>
                  <a:pt x="15988" y="26898"/>
                  <a:pt x="17752" y="24786"/>
                  <a:pt x="17218" y="22656"/>
                </a:cubicBezTo>
                <a:cubicBezTo>
                  <a:pt x="16773" y="20878"/>
                  <a:pt x="15040" y="19461"/>
                  <a:pt x="13254" y="19461"/>
                </a:cubicBezTo>
                <a:cubicBezTo>
                  <a:pt x="12761" y="19461"/>
                  <a:pt x="12264" y="19568"/>
                  <a:pt x="11788" y="19806"/>
                </a:cubicBezTo>
                <a:cubicBezTo>
                  <a:pt x="9881" y="20762"/>
                  <a:pt x="8485" y="22808"/>
                  <a:pt x="7660" y="24724"/>
                </a:cubicBezTo>
                <a:cubicBezTo>
                  <a:pt x="6966" y="26337"/>
                  <a:pt x="6845" y="28259"/>
                  <a:pt x="7404" y="29942"/>
                </a:cubicBezTo>
                <a:lnTo>
                  <a:pt x="7404" y="29942"/>
                </a:lnTo>
                <a:cubicBezTo>
                  <a:pt x="7265" y="29960"/>
                  <a:pt x="7126" y="29976"/>
                  <a:pt x="6988" y="29987"/>
                </a:cubicBezTo>
                <a:cubicBezTo>
                  <a:pt x="6817" y="30002"/>
                  <a:pt x="6646" y="30011"/>
                  <a:pt x="6475" y="30016"/>
                </a:cubicBezTo>
                <a:cubicBezTo>
                  <a:pt x="6454" y="30017"/>
                  <a:pt x="6432" y="30017"/>
                  <a:pt x="6411" y="30017"/>
                </a:cubicBezTo>
                <a:cubicBezTo>
                  <a:pt x="6373" y="30017"/>
                  <a:pt x="6336" y="30016"/>
                  <a:pt x="6298" y="30016"/>
                </a:cubicBezTo>
                <a:cubicBezTo>
                  <a:pt x="6263" y="30016"/>
                  <a:pt x="6229" y="30017"/>
                  <a:pt x="6194" y="30018"/>
                </a:cubicBezTo>
                <a:cubicBezTo>
                  <a:pt x="6185" y="30018"/>
                  <a:pt x="6178" y="30018"/>
                  <a:pt x="6172" y="30019"/>
                </a:cubicBezTo>
                <a:lnTo>
                  <a:pt x="6172" y="30019"/>
                </a:lnTo>
                <a:cubicBezTo>
                  <a:pt x="6159" y="30018"/>
                  <a:pt x="6143" y="30016"/>
                  <a:pt x="6124" y="30015"/>
                </a:cubicBezTo>
                <a:cubicBezTo>
                  <a:pt x="5962" y="30000"/>
                  <a:pt x="5801" y="29986"/>
                  <a:pt x="5641" y="29962"/>
                </a:cubicBezTo>
                <a:cubicBezTo>
                  <a:pt x="5569" y="29952"/>
                  <a:pt x="5497" y="29938"/>
                  <a:pt x="5425" y="29927"/>
                </a:cubicBezTo>
                <a:cubicBezTo>
                  <a:pt x="5404" y="29922"/>
                  <a:pt x="5383" y="29917"/>
                  <a:pt x="5361" y="29912"/>
                </a:cubicBezTo>
                <a:lnTo>
                  <a:pt x="5361" y="29912"/>
                </a:lnTo>
                <a:cubicBezTo>
                  <a:pt x="5235" y="29864"/>
                  <a:pt x="5095" y="29839"/>
                  <a:pt x="4967" y="29793"/>
                </a:cubicBezTo>
                <a:cubicBezTo>
                  <a:pt x="4912" y="29773"/>
                  <a:pt x="4859" y="29746"/>
                  <a:pt x="4805" y="29728"/>
                </a:cubicBezTo>
                <a:lnTo>
                  <a:pt x="4805" y="29728"/>
                </a:lnTo>
                <a:cubicBezTo>
                  <a:pt x="4801" y="29726"/>
                  <a:pt x="4796" y="29723"/>
                  <a:pt x="4791" y="29721"/>
                </a:cubicBezTo>
                <a:cubicBezTo>
                  <a:pt x="4681" y="29662"/>
                  <a:pt x="4573" y="29589"/>
                  <a:pt x="4462" y="29533"/>
                </a:cubicBezTo>
                <a:lnTo>
                  <a:pt x="4462" y="29533"/>
                </a:lnTo>
                <a:cubicBezTo>
                  <a:pt x="4409" y="29493"/>
                  <a:pt x="4355" y="29453"/>
                  <a:pt x="4304" y="29411"/>
                </a:cubicBezTo>
                <a:cubicBezTo>
                  <a:pt x="4255" y="29371"/>
                  <a:pt x="4209" y="29330"/>
                  <a:pt x="4161" y="29290"/>
                </a:cubicBezTo>
                <a:lnTo>
                  <a:pt x="4161" y="29290"/>
                </a:lnTo>
                <a:cubicBezTo>
                  <a:pt x="4074" y="29187"/>
                  <a:pt x="3976" y="29092"/>
                  <a:pt x="3890" y="28986"/>
                </a:cubicBezTo>
                <a:cubicBezTo>
                  <a:pt x="3852" y="28938"/>
                  <a:pt x="3816" y="28888"/>
                  <a:pt x="3776" y="28840"/>
                </a:cubicBezTo>
                <a:lnTo>
                  <a:pt x="3776" y="28840"/>
                </a:lnTo>
                <a:cubicBezTo>
                  <a:pt x="3704" y="28714"/>
                  <a:pt x="3621" y="28596"/>
                  <a:pt x="3552" y="28468"/>
                </a:cubicBezTo>
                <a:cubicBezTo>
                  <a:pt x="3483" y="28342"/>
                  <a:pt x="3417" y="28214"/>
                  <a:pt x="3358" y="28082"/>
                </a:cubicBezTo>
                <a:cubicBezTo>
                  <a:pt x="3330" y="28019"/>
                  <a:pt x="3304" y="27955"/>
                  <a:pt x="3277" y="27893"/>
                </a:cubicBezTo>
                <a:cubicBezTo>
                  <a:pt x="3275" y="27890"/>
                  <a:pt x="3274" y="27887"/>
                  <a:pt x="3272" y="27884"/>
                </a:cubicBezTo>
                <a:lnTo>
                  <a:pt x="3272" y="27884"/>
                </a:lnTo>
                <a:cubicBezTo>
                  <a:pt x="3263" y="27860"/>
                  <a:pt x="3255" y="27837"/>
                  <a:pt x="3246" y="27813"/>
                </a:cubicBezTo>
                <a:cubicBezTo>
                  <a:pt x="3031" y="27192"/>
                  <a:pt x="2881" y="26553"/>
                  <a:pt x="2798" y="25901"/>
                </a:cubicBezTo>
                <a:cubicBezTo>
                  <a:pt x="2774" y="25728"/>
                  <a:pt x="2756" y="25556"/>
                  <a:pt x="2738" y="25382"/>
                </a:cubicBezTo>
                <a:cubicBezTo>
                  <a:pt x="2736" y="25356"/>
                  <a:pt x="2734" y="25339"/>
                  <a:pt x="2733" y="25326"/>
                </a:cubicBezTo>
                <a:lnTo>
                  <a:pt x="2733" y="25326"/>
                </a:lnTo>
                <a:cubicBezTo>
                  <a:pt x="2733" y="25320"/>
                  <a:pt x="2732" y="25299"/>
                  <a:pt x="2729" y="25246"/>
                </a:cubicBezTo>
                <a:cubicBezTo>
                  <a:pt x="2722" y="25149"/>
                  <a:pt x="2716" y="25053"/>
                  <a:pt x="2713" y="24955"/>
                </a:cubicBezTo>
                <a:cubicBezTo>
                  <a:pt x="2694" y="24567"/>
                  <a:pt x="2690" y="24179"/>
                  <a:pt x="2698" y="23791"/>
                </a:cubicBezTo>
                <a:cubicBezTo>
                  <a:pt x="2719" y="22957"/>
                  <a:pt x="2783" y="22126"/>
                  <a:pt x="2890" y="21299"/>
                </a:cubicBezTo>
                <a:cubicBezTo>
                  <a:pt x="3357" y="17632"/>
                  <a:pt x="4406" y="14162"/>
                  <a:pt x="5766" y="10761"/>
                </a:cubicBezTo>
                <a:cubicBezTo>
                  <a:pt x="6900" y="7918"/>
                  <a:pt x="8229" y="4980"/>
                  <a:pt x="10153" y="2571"/>
                </a:cubicBezTo>
                <a:cubicBezTo>
                  <a:pt x="10192" y="2521"/>
                  <a:pt x="10232" y="2472"/>
                  <a:pt x="10272" y="2422"/>
                </a:cubicBezTo>
                <a:cubicBezTo>
                  <a:pt x="10293" y="2397"/>
                  <a:pt x="10316" y="2371"/>
                  <a:pt x="10337" y="2345"/>
                </a:cubicBezTo>
                <a:lnTo>
                  <a:pt x="10337" y="2345"/>
                </a:lnTo>
                <a:cubicBezTo>
                  <a:pt x="10410" y="2262"/>
                  <a:pt x="10484" y="2180"/>
                  <a:pt x="10560" y="2099"/>
                </a:cubicBezTo>
                <a:cubicBezTo>
                  <a:pt x="10715" y="1935"/>
                  <a:pt x="10876" y="1778"/>
                  <a:pt x="11047" y="1630"/>
                </a:cubicBezTo>
                <a:cubicBezTo>
                  <a:pt x="11750" y="1024"/>
                  <a:pt x="10588" y="1"/>
                  <a:pt x="9734" y="1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60" name="Google Shape;1260;p31"/>
          <p:cNvSpPr/>
          <p:nvPr/>
        </p:nvSpPr>
        <p:spPr>
          <a:xfrm rot="-2225305">
            <a:off x="11350910" y="4994413"/>
            <a:ext cx="581020" cy="1897431"/>
          </a:xfrm>
          <a:custGeom>
            <a:avLst/>
            <a:gdLst/>
            <a:ahLst/>
            <a:cxnLst/>
            <a:rect l="l" t="t" r="r" b="b"/>
            <a:pathLst>
              <a:path w="15040" h="49116" extrusionOk="0">
                <a:moveTo>
                  <a:pt x="2622" y="0"/>
                </a:moveTo>
                <a:cubicBezTo>
                  <a:pt x="2279" y="0"/>
                  <a:pt x="1966" y="93"/>
                  <a:pt x="1911" y="396"/>
                </a:cubicBezTo>
                <a:lnTo>
                  <a:pt x="1909" y="396"/>
                </a:lnTo>
                <a:cubicBezTo>
                  <a:pt x="1170" y="4445"/>
                  <a:pt x="0" y="8600"/>
                  <a:pt x="387" y="12750"/>
                </a:cubicBezTo>
                <a:cubicBezTo>
                  <a:pt x="561" y="14618"/>
                  <a:pt x="1107" y="16551"/>
                  <a:pt x="2154" y="18121"/>
                </a:cubicBezTo>
                <a:cubicBezTo>
                  <a:pt x="2937" y="19295"/>
                  <a:pt x="4098" y="20091"/>
                  <a:pt x="5333" y="20727"/>
                </a:cubicBezTo>
                <a:cubicBezTo>
                  <a:pt x="5897" y="21017"/>
                  <a:pt x="6464" y="21298"/>
                  <a:pt x="7006" y="21629"/>
                </a:cubicBezTo>
                <a:cubicBezTo>
                  <a:pt x="7157" y="21722"/>
                  <a:pt x="7306" y="21818"/>
                  <a:pt x="7453" y="21917"/>
                </a:cubicBezTo>
                <a:cubicBezTo>
                  <a:pt x="7485" y="21938"/>
                  <a:pt x="7517" y="21961"/>
                  <a:pt x="7548" y="21983"/>
                </a:cubicBezTo>
                <a:lnTo>
                  <a:pt x="7548" y="21983"/>
                </a:lnTo>
                <a:cubicBezTo>
                  <a:pt x="7581" y="22006"/>
                  <a:pt x="7646" y="22053"/>
                  <a:pt x="7673" y="22075"/>
                </a:cubicBezTo>
                <a:cubicBezTo>
                  <a:pt x="8022" y="22350"/>
                  <a:pt x="8354" y="22636"/>
                  <a:pt x="8675" y="22942"/>
                </a:cubicBezTo>
                <a:cubicBezTo>
                  <a:pt x="9261" y="23505"/>
                  <a:pt x="9958" y="24216"/>
                  <a:pt x="10290" y="24815"/>
                </a:cubicBezTo>
                <a:cubicBezTo>
                  <a:pt x="10641" y="25447"/>
                  <a:pt x="10772" y="25871"/>
                  <a:pt x="10764" y="26580"/>
                </a:cubicBezTo>
                <a:cubicBezTo>
                  <a:pt x="10758" y="27147"/>
                  <a:pt x="10613" y="27661"/>
                  <a:pt x="10386" y="28272"/>
                </a:cubicBezTo>
                <a:cubicBezTo>
                  <a:pt x="10124" y="28975"/>
                  <a:pt x="9796" y="29652"/>
                  <a:pt x="9488" y="30336"/>
                </a:cubicBezTo>
                <a:cubicBezTo>
                  <a:pt x="8680" y="32128"/>
                  <a:pt x="8081" y="33925"/>
                  <a:pt x="7886" y="35895"/>
                </a:cubicBezTo>
                <a:cubicBezTo>
                  <a:pt x="7421" y="40569"/>
                  <a:pt x="9649" y="44705"/>
                  <a:pt x="12362" y="48335"/>
                </a:cubicBezTo>
                <a:cubicBezTo>
                  <a:pt x="12712" y="48804"/>
                  <a:pt x="13393" y="49116"/>
                  <a:pt x="13996" y="49116"/>
                </a:cubicBezTo>
                <a:cubicBezTo>
                  <a:pt x="14077" y="49116"/>
                  <a:pt x="14156" y="49110"/>
                  <a:pt x="14233" y="49099"/>
                </a:cubicBezTo>
                <a:cubicBezTo>
                  <a:pt x="14838" y="49007"/>
                  <a:pt x="15039" y="48506"/>
                  <a:pt x="14674" y="48017"/>
                </a:cubicBezTo>
                <a:cubicBezTo>
                  <a:pt x="12375" y="44940"/>
                  <a:pt x="10450" y="41528"/>
                  <a:pt x="10539" y="37574"/>
                </a:cubicBezTo>
                <a:cubicBezTo>
                  <a:pt x="10582" y="35627"/>
                  <a:pt x="11092" y="33807"/>
                  <a:pt x="11860" y="32032"/>
                </a:cubicBezTo>
                <a:cubicBezTo>
                  <a:pt x="12415" y="30756"/>
                  <a:pt x="13130" y="29495"/>
                  <a:pt x="13381" y="28113"/>
                </a:cubicBezTo>
                <a:cubicBezTo>
                  <a:pt x="13662" y="26562"/>
                  <a:pt x="13156" y="25164"/>
                  <a:pt x="12210" y="23930"/>
                </a:cubicBezTo>
                <a:cubicBezTo>
                  <a:pt x="11103" y="22484"/>
                  <a:pt x="9622" y="21198"/>
                  <a:pt x="8047" y="20286"/>
                </a:cubicBezTo>
                <a:cubicBezTo>
                  <a:pt x="7510" y="19976"/>
                  <a:pt x="6951" y="19707"/>
                  <a:pt x="6403" y="19418"/>
                </a:cubicBezTo>
                <a:cubicBezTo>
                  <a:pt x="6175" y="19298"/>
                  <a:pt x="5948" y="19174"/>
                  <a:pt x="5729" y="19040"/>
                </a:cubicBezTo>
                <a:cubicBezTo>
                  <a:pt x="5620" y="18972"/>
                  <a:pt x="5515" y="18900"/>
                  <a:pt x="5408" y="18830"/>
                </a:cubicBezTo>
                <a:lnTo>
                  <a:pt x="5408" y="18830"/>
                </a:lnTo>
                <a:cubicBezTo>
                  <a:pt x="5469" y="18869"/>
                  <a:pt x="5496" y="18885"/>
                  <a:pt x="5499" y="18885"/>
                </a:cubicBezTo>
                <a:cubicBezTo>
                  <a:pt x="5510" y="18885"/>
                  <a:pt x="5241" y="18695"/>
                  <a:pt x="5178" y="18640"/>
                </a:cubicBezTo>
                <a:cubicBezTo>
                  <a:pt x="5143" y="18610"/>
                  <a:pt x="5024" y="18496"/>
                  <a:pt x="4968" y="18445"/>
                </a:cubicBezTo>
                <a:lnTo>
                  <a:pt x="4968" y="18445"/>
                </a:lnTo>
                <a:cubicBezTo>
                  <a:pt x="4920" y="18388"/>
                  <a:pt x="4796" y="18249"/>
                  <a:pt x="4763" y="18207"/>
                </a:cubicBezTo>
                <a:cubicBezTo>
                  <a:pt x="4657" y="18078"/>
                  <a:pt x="4558" y="17942"/>
                  <a:pt x="4465" y="17803"/>
                </a:cubicBezTo>
                <a:cubicBezTo>
                  <a:pt x="4323" y="17589"/>
                  <a:pt x="4379" y="17678"/>
                  <a:pt x="4247" y="17421"/>
                </a:cubicBezTo>
                <a:cubicBezTo>
                  <a:pt x="3831" y="16626"/>
                  <a:pt x="3531" y="15749"/>
                  <a:pt x="3333" y="14875"/>
                </a:cubicBezTo>
                <a:cubicBezTo>
                  <a:pt x="2838" y="12678"/>
                  <a:pt x="3021" y="10352"/>
                  <a:pt x="3328" y="8143"/>
                </a:cubicBezTo>
                <a:cubicBezTo>
                  <a:pt x="3640" y="5903"/>
                  <a:pt x="4151" y="3699"/>
                  <a:pt x="4556" y="1476"/>
                </a:cubicBezTo>
                <a:cubicBezTo>
                  <a:pt x="4673" y="841"/>
                  <a:pt x="4080" y="390"/>
                  <a:pt x="3545" y="171"/>
                </a:cubicBezTo>
                <a:cubicBezTo>
                  <a:pt x="3375" y="102"/>
                  <a:pt x="2981" y="0"/>
                  <a:pt x="2622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61" name="Google Shape;1261;p31"/>
          <p:cNvSpPr/>
          <p:nvPr/>
        </p:nvSpPr>
        <p:spPr>
          <a:xfrm>
            <a:off x="10739770" y="-106304"/>
            <a:ext cx="1406447" cy="1908216"/>
          </a:xfrm>
          <a:custGeom>
            <a:avLst/>
            <a:gdLst/>
            <a:ahLst/>
            <a:cxnLst/>
            <a:rect l="l" t="t" r="r" b="b"/>
            <a:pathLst>
              <a:path w="36405" h="49393" extrusionOk="0">
                <a:moveTo>
                  <a:pt x="14570" y="18820"/>
                </a:moveTo>
                <a:cubicBezTo>
                  <a:pt x="14571" y="18820"/>
                  <a:pt x="14584" y="18822"/>
                  <a:pt x="14618" y="18826"/>
                </a:cubicBezTo>
                <a:lnTo>
                  <a:pt x="14618" y="18826"/>
                </a:lnTo>
                <a:cubicBezTo>
                  <a:pt x="14592" y="18823"/>
                  <a:pt x="14569" y="18820"/>
                  <a:pt x="14570" y="18820"/>
                </a:cubicBezTo>
                <a:close/>
                <a:moveTo>
                  <a:pt x="14649" y="18829"/>
                </a:moveTo>
                <a:cubicBezTo>
                  <a:pt x="14656" y="18830"/>
                  <a:pt x="14663" y="18831"/>
                  <a:pt x="14671" y="18831"/>
                </a:cubicBezTo>
                <a:cubicBezTo>
                  <a:pt x="14664" y="18831"/>
                  <a:pt x="14656" y="18830"/>
                  <a:pt x="14649" y="18829"/>
                </a:cubicBezTo>
                <a:close/>
                <a:moveTo>
                  <a:pt x="4756" y="1"/>
                </a:moveTo>
                <a:cubicBezTo>
                  <a:pt x="4233" y="1"/>
                  <a:pt x="3605" y="121"/>
                  <a:pt x="3325" y="476"/>
                </a:cubicBezTo>
                <a:lnTo>
                  <a:pt x="3326" y="476"/>
                </a:lnTo>
                <a:cubicBezTo>
                  <a:pt x="2008" y="2142"/>
                  <a:pt x="1178" y="4142"/>
                  <a:pt x="699" y="6201"/>
                </a:cubicBezTo>
                <a:cubicBezTo>
                  <a:pt x="189" y="8379"/>
                  <a:pt x="0" y="10711"/>
                  <a:pt x="513" y="12908"/>
                </a:cubicBezTo>
                <a:cubicBezTo>
                  <a:pt x="1037" y="15152"/>
                  <a:pt x="2290" y="16981"/>
                  <a:pt x="4410" y="17964"/>
                </a:cubicBezTo>
                <a:cubicBezTo>
                  <a:pt x="5998" y="18700"/>
                  <a:pt x="7727" y="18857"/>
                  <a:pt x="9460" y="18857"/>
                </a:cubicBezTo>
                <a:cubicBezTo>
                  <a:pt x="10349" y="18857"/>
                  <a:pt x="11239" y="18815"/>
                  <a:pt x="12111" y="18790"/>
                </a:cubicBezTo>
                <a:cubicBezTo>
                  <a:pt x="12453" y="18779"/>
                  <a:pt x="12794" y="18772"/>
                  <a:pt x="13136" y="18772"/>
                </a:cubicBezTo>
                <a:cubicBezTo>
                  <a:pt x="13425" y="18772"/>
                  <a:pt x="13714" y="18777"/>
                  <a:pt x="14003" y="18790"/>
                </a:cubicBezTo>
                <a:cubicBezTo>
                  <a:pt x="14159" y="18796"/>
                  <a:pt x="14314" y="18804"/>
                  <a:pt x="14471" y="18815"/>
                </a:cubicBezTo>
                <a:cubicBezTo>
                  <a:pt x="14524" y="18819"/>
                  <a:pt x="14579" y="18823"/>
                  <a:pt x="14634" y="18828"/>
                </a:cubicBezTo>
                <a:lnTo>
                  <a:pt x="14634" y="18828"/>
                </a:lnTo>
                <a:cubicBezTo>
                  <a:pt x="14656" y="18831"/>
                  <a:pt x="14684" y="18835"/>
                  <a:pt x="14720" y="18839"/>
                </a:cubicBezTo>
                <a:cubicBezTo>
                  <a:pt x="15027" y="18879"/>
                  <a:pt x="15332" y="18924"/>
                  <a:pt x="15635" y="18988"/>
                </a:cubicBezTo>
                <a:cubicBezTo>
                  <a:pt x="16640" y="19200"/>
                  <a:pt x="17890" y="19807"/>
                  <a:pt x="18695" y="20664"/>
                </a:cubicBezTo>
                <a:cubicBezTo>
                  <a:pt x="19527" y="21549"/>
                  <a:pt x="20224" y="22576"/>
                  <a:pt x="20570" y="23749"/>
                </a:cubicBezTo>
                <a:cubicBezTo>
                  <a:pt x="20886" y="24819"/>
                  <a:pt x="20955" y="25940"/>
                  <a:pt x="20971" y="27052"/>
                </a:cubicBezTo>
                <a:cubicBezTo>
                  <a:pt x="20990" y="28322"/>
                  <a:pt x="20957" y="29591"/>
                  <a:pt x="21038" y="30859"/>
                </a:cubicBezTo>
                <a:cubicBezTo>
                  <a:pt x="21109" y="31947"/>
                  <a:pt x="21323" y="33040"/>
                  <a:pt x="21492" y="34117"/>
                </a:cubicBezTo>
                <a:cubicBezTo>
                  <a:pt x="21808" y="36134"/>
                  <a:pt x="22180" y="38161"/>
                  <a:pt x="22863" y="40093"/>
                </a:cubicBezTo>
                <a:cubicBezTo>
                  <a:pt x="23527" y="41973"/>
                  <a:pt x="24467" y="43754"/>
                  <a:pt x="25866" y="45194"/>
                </a:cubicBezTo>
                <a:cubicBezTo>
                  <a:pt x="27515" y="46892"/>
                  <a:pt x="29609" y="48042"/>
                  <a:pt x="31850" y="48764"/>
                </a:cubicBezTo>
                <a:cubicBezTo>
                  <a:pt x="32564" y="48994"/>
                  <a:pt x="33293" y="49180"/>
                  <a:pt x="34025" y="49343"/>
                </a:cubicBezTo>
                <a:cubicBezTo>
                  <a:pt x="34171" y="49376"/>
                  <a:pt x="34339" y="49393"/>
                  <a:pt x="34515" y="49393"/>
                </a:cubicBezTo>
                <a:cubicBezTo>
                  <a:pt x="35034" y="49393"/>
                  <a:pt x="35624" y="49242"/>
                  <a:pt x="35945" y="48906"/>
                </a:cubicBezTo>
                <a:cubicBezTo>
                  <a:pt x="36405" y="48427"/>
                  <a:pt x="35742" y="48132"/>
                  <a:pt x="35343" y="48042"/>
                </a:cubicBezTo>
                <a:cubicBezTo>
                  <a:pt x="33117" y="47542"/>
                  <a:pt x="30972" y="46657"/>
                  <a:pt x="29210" y="45162"/>
                </a:cubicBezTo>
                <a:cubicBezTo>
                  <a:pt x="27772" y="43941"/>
                  <a:pt x="26721" y="42297"/>
                  <a:pt x="25997" y="40569"/>
                </a:cubicBezTo>
                <a:cubicBezTo>
                  <a:pt x="25240" y="38761"/>
                  <a:pt x="24837" y="36808"/>
                  <a:pt x="24506" y="34883"/>
                </a:cubicBezTo>
                <a:cubicBezTo>
                  <a:pt x="24332" y="33863"/>
                  <a:pt x="24182" y="32837"/>
                  <a:pt x="24032" y="31813"/>
                </a:cubicBezTo>
                <a:cubicBezTo>
                  <a:pt x="23850" y="30583"/>
                  <a:pt x="23821" y="29356"/>
                  <a:pt x="23820" y="28115"/>
                </a:cubicBezTo>
                <a:cubicBezTo>
                  <a:pt x="23818" y="25859"/>
                  <a:pt x="23799" y="23608"/>
                  <a:pt x="22609" y="21606"/>
                </a:cubicBezTo>
                <a:cubicBezTo>
                  <a:pt x="21187" y="19216"/>
                  <a:pt x="18762" y="17862"/>
                  <a:pt x="16038" y="17537"/>
                </a:cubicBezTo>
                <a:cubicBezTo>
                  <a:pt x="15248" y="17443"/>
                  <a:pt x="14457" y="17412"/>
                  <a:pt x="13665" y="17412"/>
                </a:cubicBezTo>
                <a:cubicBezTo>
                  <a:pt x="13152" y="17412"/>
                  <a:pt x="12639" y="17425"/>
                  <a:pt x="12124" y="17443"/>
                </a:cubicBezTo>
                <a:cubicBezTo>
                  <a:pt x="11515" y="17466"/>
                  <a:pt x="10907" y="17489"/>
                  <a:pt x="10298" y="17494"/>
                </a:cubicBezTo>
                <a:cubicBezTo>
                  <a:pt x="10236" y="17495"/>
                  <a:pt x="10174" y="17495"/>
                  <a:pt x="10111" y="17495"/>
                </a:cubicBezTo>
                <a:cubicBezTo>
                  <a:pt x="9884" y="17495"/>
                  <a:pt x="9657" y="17492"/>
                  <a:pt x="9429" y="17485"/>
                </a:cubicBezTo>
                <a:cubicBezTo>
                  <a:pt x="9274" y="17480"/>
                  <a:pt x="9119" y="17472"/>
                  <a:pt x="8966" y="17464"/>
                </a:cubicBezTo>
                <a:cubicBezTo>
                  <a:pt x="8913" y="17460"/>
                  <a:pt x="8629" y="17434"/>
                  <a:pt x="8602" y="17434"/>
                </a:cubicBezTo>
                <a:cubicBezTo>
                  <a:pt x="8594" y="17434"/>
                  <a:pt x="8608" y="17436"/>
                  <a:pt x="8656" y="17442"/>
                </a:cubicBezTo>
                <a:cubicBezTo>
                  <a:pt x="8063" y="17371"/>
                  <a:pt x="7584" y="17285"/>
                  <a:pt x="7114" y="17128"/>
                </a:cubicBezTo>
                <a:cubicBezTo>
                  <a:pt x="6585" y="16956"/>
                  <a:pt x="6084" y="16707"/>
                  <a:pt x="5625" y="16392"/>
                </a:cubicBezTo>
                <a:cubicBezTo>
                  <a:pt x="4850" y="15860"/>
                  <a:pt x="4275" y="15020"/>
                  <a:pt x="3874" y="14167"/>
                </a:cubicBezTo>
                <a:cubicBezTo>
                  <a:pt x="2983" y="12275"/>
                  <a:pt x="2927" y="10002"/>
                  <a:pt x="3176" y="7962"/>
                </a:cubicBezTo>
                <a:cubicBezTo>
                  <a:pt x="3430" y="5869"/>
                  <a:pt x="4087" y="3764"/>
                  <a:pt x="5152" y="1939"/>
                </a:cubicBezTo>
                <a:cubicBezTo>
                  <a:pt x="5360" y="1578"/>
                  <a:pt x="5592" y="1233"/>
                  <a:pt x="5847" y="906"/>
                </a:cubicBezTo>
                <a:cubicBezTo>
                  <a:pt x="6232" y="418"/>
                  <a:pt x="5708" y="123"/>
                  <a:pt x="5245" y="40"/>
                </a:cubicBezTo>
                <a:cubicBezTo>
                  <a:pt x="5108" y="15"/>
                  <a:pt x="4938" y="1"/>
                  <a:pt x="4756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62" name="Google Shape;1262;p31"/>
          <p:cNvSpPr/>
          <p:nvPr/>
        </p:nvSpPr>
        <p:spPr>
          <a:xfrm>
            <a:off x="11837022" y="4178403"/>
            <a:ext cx="617399" cy="1048277"/>
          </a:xfrm>
          <a:custGeom>
            <a:avLst/>
            <a:gdLst/>
            <a:ahLst/>
            <a:cxnLst/>
            <a:rect l="l" t="t" r="r" b="b"/>
            <a:pathLst>
              <a:path w="15981" h="27134" extrusionOk="0">
                <a:moveTo>
                  <a:pt x="7190" y="14865"/>
                </a:moveTo>
                <a:lnTo>
                  <a:pt x="7180" y="14871"/>
                </a:lnTo>
                <a:lnTo>
                  <a:pt x="7180" y="14871"/>
                </a:lnTo>
                <a:cubicBezTo>
                  <a:pt x="7185" y="14868"/>
                  <a:pt x="7188" y="14866"/>
                  <a:pt x="7190" y="14865"/>
                </a:cubicBezTo>
                <a:close/>
                <a:moveTo>
                  <a:pt x="2881" y="21722"/>
                </a:moveTo>
                <a:cubicBezTo>
                  <a:pt x="2871" y="21757"/>
                  <a:pt x="2867" y="21770"/>
                  <a:pt x="2867" y="21770"/>
                </a:cubicBezTo>
                <a:cubicBezTo>
                  <a:pt x="2867" y="21770"/>
                  <a:pt x="2874" y="21744"/>
                  <a:pt x="2881" y="21722"/>
                </a:cubicBezTo>
                <a:close/>
                <a:moveTo>
                  <a:pt x="14455" y="0"/>
                </a:moveTo>
                <a:cubicBezTo>
                  <a:pt x="14202" y="0"/>
                  <a:pt x="13948" y="49"/>
                  <a:pt x="13799" y="99"/>
                </a:cubicBezTo>
                <a:cubicBezTo>
                  <a:pt x="13337" y="254"/>
                  <a:pt x="12754" y="641"/>
                  <a:pt x="12862" y="1200"/>
                </a:cubicBezTo>
                <a:lnTo>
                  <a:pt x="12862" y="1198"/>
                </a:lnTo>
                <a:cubicBezTo>
                  <a:pt x="13145" y="2655"/>
                  <a:pt x="13322" y="4133"/>
                  <a:pt x="13276" y="5620"/>
                </a:cubicBezTo>
                <a:cubicBezTo>
                  <a:pt x="13259" y="6238"/>
                  <a:pt x="13198" y="6853"/>
                  <a:pt x="13094" y="7464"/>
                </a:cubicBezTo>
                <a:cubicBezTo>
                  <a:pt x="13001" y="8000"/>
                  <a:pt x="12872" y="8502"/>
                  <a:pt x="12738" y="8889"/>
                </a:cubicBezTo>
                <a:cubicBezTo>
                  <a:pt x="12580" y="9350"/>
                  <a:pt x="12383" y="9798"/>
                  <a:pt x="12155" y="10229"/>
                </a:cubicBezTo>
                <a:cubicBezTo>
                  <a:pt x="12051" y="10424"/>
                  <a:pt x="11939" y="10612"/>
                  <a:pt x="11822" y="10801"/>
                </a:cubicBezTo>
                <a:cubicBezTo>
                  <a:pt x="11798" y="10840"/>
                  <a:pt x="11783" y="10864"/>
                  <a:pt x="11775" y="10878"/>
                </a:cubicBezTo>
                <a:lnTo>
                  <a:pt x="11775" y="10878"/>
                </a:lnTo>
                <a:cubicBezTo>
                  <a:pt x="11766" y="10890"/>
                  <a:pt x="11749" y="10913"/>
                  <a:pt x="11719" y="10956"/>
                </a:cubicBezTo>
                <a:cubicBezTo>
                  <a:pt x="11650" y="11053"/>
                  <a:pt x="11581" y="11151"/>
                  <a:pt x="11509" y="11245"/>
                </a:cubicBezTo>
                <a:cubicBezTo>
                  <a:pt x="11239" y="11600"/>
                  <a:pt x="10949" y="11937"/>
                  <a:pt x="10637" y="12255"/>
                </a:cubicBezTo>
                <a:cubicBezTo>
                  <a:pt x="10556" y="12338"/>
                  <a:pt x="10472" y="12418"/>
                  <a:pt x="10391" y="12499"/>
                </a:cubicBezTo>
                <a:cubicBezTo>
                  <a:pt x="10459" y="12431"/>
                  <a:pt x="10484" y="12406"/>
                  <a:pt x="10483" y="12406"/>
                </a:cubicBezTo>
                <a:lnTo>
                  <a:pt x="10483" y="12406"/>
                </a:lnTo>
                <a:cubicBezTo>
                  <a:pt x="10482" y="12406"/>
                  <a:pt x="10350" y="12535"/>
                  <a:pt x="10313" y="12569"/>
                </a:cubicBezTo>
                <a:cubicBezTo>
                  <a:pt x="10142" y="12724"/>
                  <a:pt x="9966" y="12876"/>
                  <a:pt x="9789" y="13021"/>
                </a:cubicBezTo>
                <a:cubicBezTo>
                  <a:pt x="9102" y="13587"/>
                  <a:pt x="8370" y="14092"/>
                  <a:pt x="7629" y="14579"/>
                </a:cubicBezTo>
                <a:cubicBezTo>
                  <a:pt x="7455" y="14692"/>
                  <a:pt x="7281" y="14806"/>
                  <a:pt x="7108" y="14919"/>
                </a:cubicBezTo>
                <a:cubicBezTo>
                  <a:pt x="7080" y="14937"/>
                  <a:pt x="7064" y="14947"/>
                  <a:pt x="7056" y="14953"/>
                </a:cubicBezTo>
                <a:lnTo>
                  <a:pt x="7056" y="14953"/>
                </a:lnTo>
                <a:lnTo>
                  <a:pt x="7180" y="14871"/>
                </a:lnTo>
                <a:lnTo>
                  <a:pt x="7180" y="14871"/>
                </a:lnTo>
                <a:cubicBezTo>
                  <a:pt x="7147" y="14893"/>
                  <a:pt x="7049" y="14957"/>
                  <a:pt x="7049" y="14957"/>
                </a:cubicBezTo>
                <a:cubicBezTo>
                  <a:pt x="7049" y="14957"/>
                  <a:pt x="7051" y="14955"/>
                  <a:pt x="7056" y="14953"/>
                </a:cubicBezTo>
                <a:lnTo>
                  <a:pt x="7056" y="14953"/>
                </a:lnTo>
                <a:lnTo>
                  <a:pt x="7046" y="14959"/>
                </a:lnTo>
                <a:lnTo>
                  <a:pt x="6530" y="15291"/>
                </a:lnTo>
                <a:cubicBezTo>
                  <a:pt x="6166" y="15526"/>
                  <a:pt x="5803" y="15761"/>
                  <a:pt x="5445" y="16004"/>
                </a:cubicBezTo>
                <a:cubicBezTo>
                  <a:pt x="3923" y="17034"/>
                  <a:pt x="2501" y="18220"/>
                  <a:pt x="1502" y="19781"/>
                </a:cubicBezTo>
                <a:cubicBezTo>
                  <a:pt x="172" y="21859"/>
                  <a:pt x="1" y="24332"/>
                  <a:pt x="291" y="26723"/>
                </a:cubicBezTo>
                <a:cubicBezTo>
                  <a:pt x="330" y="27041"/>
                  <a:pt x="683" y="27133"/>
                  <a:pt x="1039" y="27133"/>
                </a:cubicBezTo>
                <a:cubicBezTo>
                  <a:pt x="1300" y="27133"/>
                  <a:pt x="1563" y="27083"/>
                  <a:pt x="1702" y="27036"/>
                </a:cubicBezTo>
                <a:cubicBezTo>
                  <a:pt x="2196" y="26870"/>
                  <a:pt x="2707" y="26503"/>
                  <a:pt x="2638" y="25936"/>
                </a:cubicBezTo>
                <a:cubicBezTo>
                  <a:pt x="2502" y="24818"/>
                  <a:pt x="2499" y="23669"/>
                  <a:pt x="2692" y="22557"/>
                </a:cubicBezTo>
                <a:cubicBezTo>
                  <a:pt x="2734" y="22316"/>
                  <a:pt x="2790" y="22079"/>
                  <a:pt x="2847" y="21841"/>
                </a:cubicBezTo>
                <a:cubicBezTo>
                  <a:pt x="2859" y="21799"/>
                  <a:pt x="2871" y="21757"/>
                  <a:pt x="2883" y="21714"/>
                </a:cubicBezTo>
                <a:lnTo>
                  <a:pt x="2883" y="21714"/>
                </a:lnTo>
                <a:cubicBezTo>
                  <a:pt x="2885" y="21706"/>
                  <a:pt x="2887" y="21699"/>
                  <a:pt x="2889" y="21694"/>
                </a:cubicBezTo>
                <a:cubicBezTo>
                  <a:pt x="2934" y="21555"/>
                  <a:pt x="2980" y="21420"/>
                  <a:pt x="3030" y="21284"/>
                </a:cubicBezTo>
                <a:cubicBezTo>
                  <a:pt x="3183" y="20873"/>
                  <a:pt x="3371" y="20477"/>
                  <a:pt x="3593" y="20098"/>
                </a:cubicBezTo>
                <a:cubicBezTo>
                  <a:pt x="3643" y="20012"/>
                  <a:pt x="3697" y="19928"/>
                  <a:pt x="3750" y="19841"/>
                </a:cubicBezTo>
                <a:cubicBezTo>
                  <a:pt x="3751" y="19840"/>
                  <a:pt x="3751" y="19840"/>
                  <a:pt x="3752" y="19839"/>
                </a:cubicBezTo>
                <a:lnTo>
                  <a:pt x="3752" y="19839"/>
                </a:lnTo>
                <a:cubicBezTo>
                  <a:pt x="3773" y="19806"/>
                  <a:pt x="3796" y="19774"/>
                  <a:pt x="3819" y="19742"/>
                </a:cubicBezTo>
                <a:cubicBezTo>
                  <a:pt x="3945" y="19562"/>
                  <a:pt x="4079" y="19388"/>
                  <a:pt x="4220" y="19218"/>
                </a:cubicBezTo>
                <a:cubicBezTo>
                  <a:pt x="4346" y="19066"/>
                  <a:pt x="4477" y="18919"/>
                  <a:pt x="4613" y="18776"/>
                </a:cubicBezTo>
                <a:cubicBezTo>
                  <a:pt x="4688" y="18696"/>
                  <a:pt x="4763" y="18618"/>
                  <a:pt x="4841" y="18541"/>
                </a:cubicBezTo>
                <a:cubicBezTo>
                  <a:pt x="4872" y="18511"/>
                  <a:pt x="4903" y="18480"/>
                  <a:pt x="4935" y="18450"/>
                </a:cubicBezTo>
                <a:cubicBezTo>
                  <a:pt x="4936" y="18449"/>
                  <a:pt x="4938" y="18448"/>
                  <a:pt x="4939" y="18447"/>
                </a:cubicBezTo>
                <a:lnTo>
                  <a:pt x="4939" y="18447"/>
                </a:lnTo>
                <a:cubicBezTo>
                  <a:pt x="5577" y="17885"/>
                  <a:pt x="6250" y="17362"/>
                  <a:pt x="6955" y="16883"/>
                </a:cubicBezTo>
                <a:cubicBezTo>
                  <a:pt x="7321" y="16633"/>
                  <a:pt x="7693" y="16392"/>
                  <a:pt x="8065" y="16151"/>
                </a:cubicBezTo>
                <a:cubicBezTo>
                  <a:pt x="8070" y="16148"/>
                  <a:pt x="8075" y="16145"/>
                  <a:pt x="8078" y="16142"/>
                </a:cubicBezTo>
                <a:lnTo>
                  <a:pt x="8078" y="16142"/>
                </a:lnTo>
                <a:cubicBezTo>
                  <a:pt x="8084" y="16138"/>
                  <a:pt x="8090" y="16134"/>
                  <a:pt x="8097" y="16130"/>
                </a:cubicBezTo>
                <a:lnTo>
                  <a:pt x="8586" y="15817"/>
                </a:lnTo>
                <a:cubicBezTo>
                  <a:pt x="8779" y="15692"/>
                  <a:pt x="8972" y="15566"/>
                  <a:pt x="9164" y="15440"/>
                </a:cubicBezTo>
                <a:cubicBezTo>
                  <a:pt x="9897" y="14961"/>
                  <a:pt x="10623" y="14464"/>
                  <a:pt x="11302" y="13911"/>
                </a:cubicBezTo>
                <a:cubicBezTo>
                  <a:pt x="12829" y="12670"/>
                  <a:pt x="14140" y="11143"/>
                  <a:pt x="14867" y="9294"/>
                </a:cubicBezTo>
                <a:cubicBezTo>
                  <a:pt x="15981" y="6464"/>
                  <a:pt x="15776" y="3342"/>
                  <a:pt x="15211" y="412"/>
                </a:cubicBezTo>
                <a:cubicBezTo>
                  <a:pt x="15149" y="94"/>
                  <a:pt x="14803" y="0"/>
                  <a:pt x="14455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63" name="Google Shape;1263;p31"/>
          <p:cNvSpPr/>
          <p:nvPr/>
        </p:nvSpPr>
        <p:spPr>
          <a:xfrm>
            <a:off x="-150345" y="1708803"/>
            <a:ext cx="617399" cy="1048277"/>
          </a:xfrm>
          <a:custGeom>
            <a:avLst/>
            <a:gdLst/>
            <a:ahLst/>
            <a:cxnLst/>
            <a:rect l="l" t="t" r="r" b="b"/>
            <a:pathLst>
              <a:path w="15981" h="27134" extrusionOk="0">
                <a:moveTo>
                  <a:pt x="7190" y="14865"/>
                </a:moveTo>
                <a:lnTo>
                  <a:pt x="7180" y="14871"/>
                </a:lnTo>
                <a:lnTo>
                  <a:pt x="7180" y="14871"/>
                </a:lnTo>
                <a:cubicBezTo>
                  <a:pt x="7185" y="14868"/>
                  <a:pt x="7188" y="14866"/>
                  <a:pt x="7190" y="14865"/>
                </a:cubicBezTo>
                <a:close/>
                <a:moveTo>
                  <a:pt x="2881" y="21722"/>
                </a:moveTo>
                <a:cubicBezTo>
                  <a:pt x="2871" y="21757"/>
                  <a:pt x="2867" y="21770"/>
                  <a:pt x="2867" y="21770"/>
                </a:cubicBezTo>
                <a:cubicBezTo>
                  <a:pt x="2867" y="21770"/>
                  <a:pt x="2874" y="21744"/>
                  <a:pt x="2881" y="21722"/>
                </a:cubicBezTo>
                <a:close/>
                <a:moveTo>
                  <a:pt x="14455" y="0"/>
                </a:moveTo>
                <a:cubicBezTo>
                  <a:pt x="14202" y="0"/>
                  <a:pt x="13948" y="49"/>
                  <a:pt x="13799" y="99"/>
                </a:cubicBezTo>
                <a:cubicBezTo>
                  <a:pt x="13337" y="254"/>
                  <a:pt x="12754" y="641"/>
                  <a:pt x="12862" y="1200"/>
                </a:cubicBezTo>
                <a:lnTo>
                  <a:pt x="12862" y="1198"/>
                </a:lnTo>
                <a:cubicBezTo>
                  <a:pt x="13145" y="2655"/>
                  <a:pt x="13322" y="4133"/>
                  <a:pt x="13276" y="5620"/>
                </a:cubicBezTo>
                <a:cubicBezTo>
                  <a:pt x="13259" y="6238"/>
                  <a:pt x="13198" y="6853"/>
                  <a:pt x="13094" y="7464"/>
                </a:cubicBezTo>
                <a:cubicBezTo>
                  <a:pt x="13001" y="8000"/>
                  <a:pt x="12872" y="8502"/>
                  <a:pt x="12738" y="8889"/>
                </a:cubicBezTo>
                <a:cubicBezTo>
                  <a:pt x="12580" y="9350"/>
                  <a:pt x="12383" y="9798"/>
                  <a:pt x="12155" y="10229"/>
                </a:cubicBezTo>
                <a:cubicBezTo>
                  <a:pt x="12051" y="10424"/>
                  <a:pt x="11939" y="10612"/>
                  <a:pt x="11822" y="10801"/>
                </a:cubicBezTo>
                <a:cubicBezTo>
                  <a:pt x="11798" y="10840"/>
                  <a:pt x="11783" y="10864"/>
                  <a:pt x="11775" y="10878"/>
                </a:cubicBezTo>
                <a:lnTo>
                  <a:pt x="11775" y="10878"/>
                </a:lnTo>
                <a:cubicBezTo>
                  <a:pt x="11766" y="10890"/>
                  <a:pt x="11749" y="10913"/>
                  <a:pt x="11719" y="10956"/>
                </a:cubicBezTo>
                <a:cubicBezTo>
                  <a:pt x="11650" y="11053"/>
                  <a:pt x="11581" y="11151"/>
                  <a:pt x="11509" y="11245"/>
                </a:cubicBezTo>
                <a:cubicBezTo>
                  <a:pt x="11239" y="11600"/>
                  <a:pt x="10949" y="11937"/>
                  <a:pt x="10637" y="12255"/>
                </a:cubicBezTo>
                <a:cubicBezTo>
                  <a:pt x="10556" y="12338"/>
                  <a:pt x="10472" y="12418"/>
                  <a:pt x="10391" y="12499"/>
                </a:cubicBezTo>
                <a:cubicBezTo>
                  <a:pt x="10459" y="12431"/>
                  <a:pt x="10484" y="12406"/>
                  <a:pt x="10483" y="12406"/>
                </a:cubicBezTo>
                <a:lnTo>
                  <a:pt x="10483" y="12406"/>
                </a:lnTo>
                <a:cubicBezTo>
                  <a:pt x="10482" y="12406"/>
                  <a:pt x="10350" y="12535"/>
                  <a:pt x="10313" y="12569"/>
                </a:cubicBezTo>
                <a:cubicBezTo>
                  <a:pt x="10142" y="12724"/>
                  <a:pt x="9966" y="12876"/>
                  <a:pt x="9789" y="13021"/>
                </a:cubicBezTo>
                <a:cubicBezTo>
                  <a:pt x="9102" y="13587"/>
                  <a:pt x="8370" y="14092"/>
                  <a:pt x="7629" y="14579"/>
                </a:cubicBezTo>
                <a:cubicBezTo>
                  <a:pt x="7455" y="14692"/>
                  <a:pt x="7281" y="14806"/>
                  <a:pt x="7108" y="14919"/>
                </a:cubicBezTo>
                <a:cubicBezTo>
                  <a:pt x="7080" y="14937"/>
                  <a:pt x="7064" y="14947"/>
                  <a:pt x="7056" y="14953"/>
                </a:cubicBezTo>
                <a:lnTo>
                  <a:pt x="7056" y="14953"/>
                </a:lnTo>
                <a:lnTo>
                  <a:pt x="7180" y="14871"/>
                </a:lnTo>
                <a:lnTo>
                  <a:pt x="7180" y="14871"/>
                </a:lnTo>
                <a:cubicBezTo>
                  <a:pt x="7147" y="14893"/>
                  <a:pt x="7049" y="14957"/>
                  <a:pt x="7049" y="14957"/>
                </a:cubicBezTo>
                <a:cubicBezTo>
                  <a:pt x="7049" y="14957"/>
                  <a:pt x="7051" y="14955"/>
                  <a:pt x="7056" y="14953"/>
                </a:cubicBezTo>
                <a:lnTo>
                  <a:pt x="7056" y="14953"/>
                </a:lnTo>
                <a:lnTo>
                  <a:pt x="7046" y="14959"/>
                </a:lnTo>
                <a:lnTo>
                  <a:pt x="6530" y="15291"/>
                </a:lnTo>
                <a:cubicBezTo>
                  <a:pt x="6166" y="15526"/>
                  <a:pt x="5803" y="15761"/>
                  <a:pt x="5445" y="16004"/>
                </a:cubicBezTo>
                <a:cubicBezTo>
                  <a:pt x="3923" y="17034"/>
                  <a:pt x="2501" y="18220"/>
                  <a:pt x="1502" y="19781"/>
                </a:cubicBezTo>
                <a:cubicBezTo>
                  <a:pt x="172" y="21859"/>
                  <a:pt x="1" y="24332"/>
                  <a:pt x="291" y="26723"/>
                </a:cubicBezTo>
                <a:cubicBezTo>
                  <a:pt x="330" y="27041"/>
                  <a:pt x="683" y="27133"/>
                  <a:pt x="1039" y="27133"/>
                </a:cubicBezTo>
                <a:cubicBezTo>
                  <a:pt x="1300" y="27133"/>
                  <a:pt x="1563" y="27083"/>
                  <a:pt x="1702" y="27036"/>
                </a:cubicBezTo>
                <a:cubicBezTo>
                  <a:pt x="2196" y="26870"/>
                  <a:pt x="2707" y="26503"/>
                  <a:pt x="2638" y="25936"/>
                </a:cubicBezTo>
                <a:cubicBezTo>
                  <a:pt x="2502" y="24818"/>
                  <a:pt x="2499" y="23669"/>
                  <a:pt x="2692" y="22557"/>
                </a:cubicBezTo>
                <a:cubicBezTo>
                  <a:pt x="2734" y="22316"/>
                  <a:pt x="2790" y="22079"/>
                  <a:pt x="2847" y="21841"/>
                </a:cubicBezTo>
                <a:cubicBezTo>
                  <a:pt x="2859" y="21799"/>
                  <a:pt x="2871" y="21757"/>
                  <a:pt x="2883" y="21714"/>
                </a:cubicBezTo>
                <a:lnTo>
                  <a:pt x="2883" y="21714"/>
                </a:lnTo>
                <a:cubicBezTo>
                  <a:pt x="2885" y="21706"/>
                  <a:pt x="2887" y="21699"/>
                  <a:pt x="2889" y="21694"/>
                </a:cubicBezTo>
                <a:cubicBezTo>
                  <a:pt x="2934" y="21555"/>
                  <a:pt x="2980" y="21420"/>
                  <a:pt x="3030" y="21284"/>
                </a:cubicBezTo>
                <a:cubicBezTo>
                  <a:pt x="3183" y="20873"/>
                  <a:pt x="3371" y="20477"/>
                  <a:pt x="3593" y="20098"/>
                </a:cubicBezTo>
                <a:cubicBezTo>
                  <a:pt x="3643" y="20012"/>
                  <a:pt x="3697" y="19928"/>
                  <a:pt x="3750" y="19841"/>
                </a:cubicBezTo>
                <a:cubicBezTo>
                  <a:pt x="3751" y="19840"/>
                  <a:pt x="3751" y="19840"/>
                  <a:pt x="3752" y="19839"/>
                </a:cubicBezTo>
                <a:lnTo>
                  <a:pt x="3752" y="19839"/>
                </a:lnTo>
                <a:cubicBezTo>
                  <a:pt x="3773" y="19806"/>
                  <a:pt x="3796" y="19774"/>
                  <a:pt x="3819" y="19742"/>
                </a:cubicBezTo>
                <a:cubicBezTo>
                  <a:pt x="3945" y="19562"/>
                  <a:pt x="4079" y="19388"/>
                  <a:pt x="4220" y="19218"/>
                </a:cubicBezTo>
                <a:cubicBezTo>
                  <a:pt x="4346" y="19066"/>
                  <a:pt x="4477" y="18919"/>
                  <a:pt x="4613" y="18776"/>
                </a:cubicBezTo>
                <a:cubicBezTo>
                  <a:pt x="4688" y="18696"/>
                  <a:pt x="4763" y="18618"/>
                  <a:pt x="4841" y="18541"/>
                </a:cubicBezTo>
                <a:cubicBezTo>
                  <a:pt x="4872" y="18511"/>
                  <a:pt x="4903" y="18480"/>
                  <a:pt x="4935" y="18450"/>
                </a:cubicBezTo>
                <a:cubicBezTo>
                  <a:pt x="4936" y="18449"/>
                  <a:pt x="4938" y="18448"/>
                  <a:pt x="4939" y="18447"/>
                </a:cubicBezTo>
                <a:lnTo>
                  <a:pt x="4939" y="18447"/>
                </a:lnTo>
                <a:cubicBezTo>
                  <a:pt x="5577" y="17885"/>
                  <a:pt x="6250" y="17362"/>
                  <a:pt x="6955" y="16883"/>
                </a:cubicBezTo>
                <a:cubicBezTo>
                  <a:pt x="7321" y="16633"/>
                  <a:pt x="7693" y="16392"/>
                  <a:pt x="8065" y="16151"/>
                </a:cubicBezTo>
                <a:cubicBezTo>
                  <a:pt x="8070" y="16148"/>
                  <a:pt x="8075" y="16145"/>
                  <a:pt x="8078" y="16142"/>
                </a:cubicBezTo>
                <a:lnTo>
                  <a:pt x="8078" y="16142"/>
                </a:lnTo>
                <a:cubicBezTo>
                  <a:pt x="8084" y="16138"/>
                  <a:pt x="8090" y="16134"/>
                  <a:pt x="8097" y="16130"/>
                </a:cubicBezTo>
                <a:lnTo>
                  <a:pt x="8586" y="15817"/>
                </a:lnTo>
                <a:cubicBezTo>
                  <a:pt x="8779" y="15692"/>
                  <a:pt x="8972" y="15566"/>
                  <a:pt x="9164" y="15440"/>
                </a:cubicBezTo>
                <a:cubicBezTo>
                  <a:pt x="9897" y="14961"/>
                  <a:pt x="10623" y="14464"/>
                  <a:pt x="11302" y="13911"/>
                </a:cubicBezTo>
                <a:cubicBezTo>
                  <a:pt x="12829" y="12670"/>
                  <a:pt x="14140" y="11143"/>
                  <a:pt x="14867" y="9294"/>
                </a:cubicBezTo>
                <a:cubicBezTo>
                  <a:pt x="15981" y="6464"/>
                  <a:pt x="15776" y="3342"/>
                  <a:pt x="15211" y="412"/>
                </a:cubicBezTo>
                <a:cubicBezTo>
                  <a:pt x="15149" y="94"/>
                  <a:pt x="14803" y="0"/>
                  <a:pt x="14455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64" name="Google Shape;1264;p31"/>
          <p:cNvSpPr/>
          <p:nvPr/>
        </p:nvSpPr>
        <p:spPr>
          <a:xfrm rot="-2225305">
            <a:off x="11350910" y="151913"/>
            <a:ext cx="581020" cy="1897431"/>
          </a:xfrm>
          <a:custGeom>
            <a:avLst/>
            <a:gdLst/>
            <a:ahLst/>
            <a:cxnLst/>
            <a:rect l="l" t="t" r="r" b="b"/>
            <a:pathLst>
              <a:path w="15040" h="49116" extrusionOk="0">
                <a:moveTo>
                  <a:pt x="2622" y="0"/>
                </a:moveTo>
                <a:cubicBezTo>
                  <a:pt x="2279" y="0"/>
                  <a:pt x="1966" y="93"/>
                  <a:pt x="1911" y="396"/>
                </a:cubicBezTo>
                <a:lnTo>
                  <a:pt x="1909" y="396"/>
                </a:lnTo>
                <a:cubicBezTo>
                  <a:pt x="1170" y="4445"/>
                  <a:pt x="0" y="8600"/>
                  <a:pt x="387" y="12750"/>
                </a:cubicBezTo>
                <a:cubicBezTo>
                  <a:pt x="561" y="14618"/>
                  <a:pt x="1107" y="16551"/>
                  <a:pt x="2154" y="18121"/>
                </a:cubicBezTo>
                <a:cubicBezTo>
                  <a:pt x="2937" y="19295"/>
                  <a:pt x="4098" y="20091"/>
                  <a:pt x="5333" y="20727"/>
                </a:cubicBezTo>
                <a:cubicBezTo>
                  <a:pt x="5897" y="21017"/>
                  <a:pt x="6464" y="21298"/>
                  <a:pt x="7006" y="21629"/>
                </a:cubicBezTo>
                <a:cubicBezTo>
                  <a:pt x="7157" y="21722"/>
                  <a:pt x="7306" y="21818"/>
                  <a:pt x="7453" y="21917"/>
                </a:cubicBezTo>
                <a:cubicBezTo>
                  <a:pt x="7485" y="21938"/>
                  <a:pt x="7517" y="21961"/>
                  <a:pt x="7548" y="21983"/>
                </a:cubicBezTo>
                <a:lnTo>
                  <a:pt x="7548" y="21983"/>
                </a:lnTo>
                <a:cubicBezTo>
                  <a:pt x="7581" y="22006"/>
                  <a:pt x="7646" y="22053"/>
                  <a:pt x="7673" y="22075"/>
                </a:cubicBezTo>
                <a:cubicBezTo>
                  <a:pt x="8022" y="22350"/>
                  <a:pt x="8354" y="22636"/>
                  <a:pt x="8675" y="22942"/>
                </a:cubicBezTo>
                <a:cubicBezTo>
                  <a:pt x="9261" y="23505"/>
                  <a:pt x="9958" y="24216"/>
                  <a:pt x="10290" y="24815"/>
                </a:cubicBezTo>
                <a:cubicBezTo>
                  <a:pt x="10641" y="25447"/>
                  <a:pt x="10772" y="25871"/>
                  <a:pt x="10764" y="26580"/>
                </a:cubicBezTo>
                <a:cubicBezTo>
                  <a:pt x="10758" y="27147"/>
                  <a:pt x="10613" y="27661"/>
                  <a:pt x="10386" y="28272"/>
                </a:cubicBezTo>
                <a:cubicBezTo>
                  <a:pt x="10124" y="28975"/>
                  <a:pt x="9796" y="29652"/>
                  <a:pt x="9488" y="30336"/>
                </a:cubicBezTo>
                <a:cubicBezTo>
                  <a:pt x="8680" y="32128"/>
                  <a:pt x="8081" y="33925"/>
                  <a:pt x="7886" y="35895"/>
                </a:cubicBezTo>
                <a:cubicBezTo>
                  <a:pt x="7421" y="40569"/>
                  <a:pt x="9649" y="44705"/>
                  <a:pt x="12362" y="48335"/>
                </a:cubicBezTo>
                <a:cubicBezTo>
                  <a:pt x="12712" y="48804"/>
                  <a:pt x="13393" y="49116"/>
                  <a:pt x="13996" y="49116"/>
                </a:cubicBezTo>
                <a:cubicBezTo>
                  <a:pt x="14077" y="49116"/>
                  <a:pt x="14156" y="49110"/>
                  <a:pt x="14233" y="49099"/>
                </a:cubicBezTo>
                <a:cubicBezTo>
                  <a:pt x="14838" y="49007"/>
                  <a:pt x="15039" y="48506"/>
                  <a:pt x="14674" y="48017"/>
                </a:cubicBezTo>
                <a:cubicBezTo>
                  <a:pt x="12375" y="44940"/>
                  <a:pt x="10450" y="41528"/>
                  <a:pt x="10539" y="37574"/>
                </a:cubicBezTo>
                <a:cubicBezTo>
                  <a:pt x="10582" y="35627"/>
                  <a:pt x="11092" y="33807"/>
                  <a:pt x="11860" y="32032"/>
                </a:cubicBezTo>
                <a:cubicBezTo>
                  <a:pt x="12415" y="30756"/>
                  <a:pt x="13130" y="29495"/>
                  <a:pt x="13381" y="28113"/>
                </a:cubicBezTo>
                <a:cubicBezTo>
                  <a:pt x="13662" y="26562"/>
                  <a:pt x="13156" y="25164"/>
                  <a:pt x="12210" y="23930"/>
                </a:cubicBezTo>
                <a:cubicBezTo>
                  <a:pt x="11103" y="22484"/>
                  <a:pt x="9622" y="21198"/>
                  <a:pt x="8047" y="20286"/>
                </a:cubicBezTo>
                <a:cubicBezTo>
                  <a:pt x="7510" y="19976"/>
                  <a:pt x="6951" y="19707"/>
                  <a:pt x="6403" y="19418"/>
                </a:cubicBezTo>
                <a:cubicBezTo>
                  <a:pt x="6175" y="19298"/>
                  <a:pt x="5948" y="19174"/>
                  <a:pt x="5729" y="19040"/>
                </a:cubicBezTo>
                <a:cubicBezTo>
                  <a:pt x="5620" y="18972"/>
                  <a:pt x="5515" y="18900"/>
                  <a:pt x="5408" y="18830"/>
                </a:cubicBezTo>
                <a:lnTo>
                  <a:pt x="5408" y="18830"/>
                </a:lnTo>
                <a:cubicBezTo>
                  <a:pt x="5469" y="18869"/>
                  <a:pt x="5496" y="18885"/>
                  <a:pt x="5499" y="18885"/>
                </a:cubicBezTo>
                <a:cubicBezTo>
                  <a:pt x="5510" y="18885"/>
                  <a:pt x="5241" y="18695"/>
                  <a:pt x="5178" y="18640"/>
                </a:cubicBezTo>
                <a:cubicBezTo>
                  <a:pt x="5143" y="18610"/>
                  <a:pt x="5024" y="18496"/>
                  <a:pt x="4968" y="18445"/>
                </a:cubicBezTo>
                <a:lnTo>
                  <a:pt x="4968" y="18445"/>
                </a:lnTo>
                <a:cubicBezTo>
                  <a:pt x="4920" y="18388"/>
                  <a:pt x="4796" y="18249"/>
                  <a:pt x="4763" y="18207"/>
                </a:cubicBezTo>
                <a:cubicBezTo>
                  <a:pt x="4657" y="18078"/>
                  <a:pt x="4558" y="17942"/>
                  <a:pt x="4465" y="17803"/>
                </a:cubicBezTo>
                <a:cubicBezTo>
                  <a:pt x="4323" y="17589"/>
                  <a:pt x="4379" y="17678"/>
                  <a:pt x="4247" y="17421"/>
                </a:cubicBezTo>
                <a:cubicBezTo>
                  <a:pt x="3831" y="16626"/>
                  <a:pt x="3531" y="15749"/>
                  <a:pt x="3333" y="14875"/>
                </a:cubicBezTo>
                <a:cubicBezTo>
                  <a:pt x="2838" y="12678"/>
                  <a:pt x="3021" y="10352"/>
                  <a:pt x="3328" y="8143"/>
                </a:cubicBezTo>
                <a:cubicBezTo>
                  <a:pt x="3640" y="5903"/>
                  <a:pt x="4151" y="3699"/>
                  <a:pt x="4556" y="1476"/>
                </a:cubicBezTo>
                <a:cubicBezTo>
                  <a:pt x="4673" y="841"/>
                  <a:pt x="4080" y="390"/>
                  <a:pt x="3545" y="171"/>
                </a:cubicBezTo>
                <a:cubicBezTo>
                  <a:pt x="3375" y="102"/>
                  <a:pt x="2981" y="0"/>
                  <a:pt x="2622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65" name="Google Shape;1265;p31"/>
          <p:cNvSpPr/>
          <p:nvPr/>
        </p:nvSpPr>
        <p:spPr>
          <a:xfrm>
            <a:off x="490235" y="464946"/>
            <a:ext cx="11211531" cy="5928109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66" name="Google Shape;1266;p31"/>
          <p:cNvSpPr/>
          <p:nvPr/>
        </p:nvSpPr>
        <p:spPr>
          <a:xfrm rot="2114296" flipH="1">
            <a:off x="7730815" y="90161"/>
            <a:ext cx="725323" cy="1246356"/>
          </a:xfrm>
          <a:custGeom>
            <a:avLst/>
            <a:gdLst/>
            <a:ahLst/>
            <a:cxnLst/>
            <a:rect l="l" t="t" r="r" b="b"/>
            <a:pathLst>
              <a:path w="18775" h="32262" extrusionOk="0">
                <a:moveTo>
                  <a:pt x="11539" y="9839"/>
                </a:moveTo>
                <a:cubicBezTo>
                  <a:pt x="11540" y="9839"/>
                  <a:pt x="11541" y="9839"/>
                  <a:pt x="11542" y="9839"/>
                </a:cubicBezTo>
                <a:lnTo>
                  <a:pt x="11542" y="9839"/>
                </a:lnTo>
                <a:cubicBezTo>
                  <a:pt x="11542" y="9839"/>
                  <a:pt x="11543" y="9840"/>
                  <a:pt x="11543" y="9840"/>
                </a:cubicBezTo>
                <a:lnTo>
                  <a:pt x="11543" y="9840"/>
                </a:lnTo>
                <a:cubicBezTo>
                  <a:pt x="11542" y="9839"/>
                  <a:pt x="11540" y="9839"/>
                  <a:pt x="11539" y="9839"/>
                </a:cubicBezTo>
                <a:close/>
                <a:moveTo>
                  <a:pt x="10445" y="9705"/>
                </a:moveTo>
                <a:cubicBezTo>
                  <a:pt x="10662" y="9705"/>
                  <a:pt x="10879" y="9721"/>
                  <a:pt x="11095" y="9752"/>
                </a:cubicBezTo>
                <a:lnTo>
                  <a:pt x="11095" y="9752"/>
                </a:lnTo>
                <a:cubicBezTo>
                  <a:pt x="11229" y="10795"/>
                  <a:pt x="10928" y="11809"/>
                  <a:pt x="10083" y="12588"/>
                </a:cubicBezTo>
                <a:cubicBezTo>
                  <a:pt x="9204" y="13399"/>
                  <a:pt x="7980" y="13766"/>
                  <a:pt x="6789" y="13766"/>
                </a:cubicBezTo>
                <a:cubicBezTo>
                  <a:pt x="6551" y="13766"/>
                  <a:pt x="6314" y="13751"/>
                  <a:pt x="6081" y="13723"/>
                </a:cubicBezTo>
                <a:cubicBezTo>
                  <a:pt x="5889" y="13699"/>
                  <a:pt x="5740" y="13676"/>
                  <a:pt x="5598" y="13647"/>
                </a:cubicBezTo>
                <a:lnTo>
                  <a:pt x="5598" y="13647"/>
                </a:lnTo>
                <a:cubicBezTo>
                  <a:pt x="6034" y="12537"/>
                  <a:pt x="6747" y="11427"/>
                  <a:pt x="7709" y="10660"/>
                </a:cubicBezTo>
                <a:cubicBezTo>
                  <a:pt x="8507" y="10024"/>
                  <a:pt x="9470" y="9705"/>
                  <a:pt x="10445" y="9705"/>
                </a:cubicBezTo>
                <a:close/>
                <a:moveTo>
                  <a:pt x="14564" y="19435"/>
                </a:moveTo>
                <a:lnTo>
                  <a:pt x="14564" y="19435"/>
                </a:lnTo>
                <a:cubicBezTo>
                  <a:pt x="14564" y="19444"/>
                  <a:pt x="14564" y="19453"/>
                  <a:pt x="14564" y="19461"/>
                </a:cubicBezTo>
                <a:lnTo>
                  <a:pt x="14564" y="19461"/>
                </a:lnTo>
                <a:cubicBezTo>
                  <a:pt x="14564" y="19461"/>
                  <a:pt x="14563" y="19461"/>
                  <a:pt x="14563" y="19461"/>
                </a:cubicBezTo>
                <a:lnTo>
                  <a:pt x="14563" y="19461"/>
                </a:lnTo>
                <a:cubicBezTo>
                  <a:pt x="14563" y="19453"/>
                  <a:pt x="14564" y="19445"/>
                  <a:pt x="14564" y="19435"/>
                </a:cubicBezTo>
                <a:close/>
                <a:moveTo>
                  <a:pt x="14428" y="19664"/>
                </a:moveTo>
                <a:lnTo>
                  <a:pt x="14428" y="19664"/>
                </a:lnTo>
                <a:cubicBezTo>
                  <a:pt x="14436" y="19665"/>
                  <a:pt x="14444" y="19667"/>
                  <a:pt x="14452" y="19669"/>
                </a:cubicBezTo>
                <a:cubicBezTo>
                  <a:pt x="14443" y="19667"/>
                  <a:pt x="14435" y="19665"/>
                  <a:pt x="14428" y="19664"/>
                </a:cubicBezTo>
                <a:close/>
                <a:moveTo>
                  <a:pt x="14531" y="19694"/>
                </a:moveTo>
                <a:lnTo>
                  <a:pt x="14531" y="19694"/>
                </a:lnTo>
                <a:cubicBezTo>
                  <a:pt x="14531" y="19694"/>
                  <a:pt x="14531" y="19694"/>
                  <a:pt x="14531" y="19695"/>
                </a:cubicBezTo>
                <a:lnTo>
                  <a:pt x="14531" y="19695"/>
                </a:lnTo>
                <a:cubicBezTo>
                  <a:pt x="14531" y="19696"/>
                  <a:pt x="14530" y="19697"/>
                  <a:pt x="14530" y="19698"/>
                </a:cubicBezTo>
                <a:lnTo>
                  <a:pt x="14530" y="19698"/>
                </a:lnTo>
                <a:cubicBezTo>
                  <a:pt x="14530" y="19697"/>
                  <a:pt x="14530" y="19696"/>
                  <a:pt x="14531" y="19694"/>
                </a:cubicBezTo>
                <a:close/>
                <a:moveTo>
                  <a:pt x="14779" y="19781"/>
                </a:moveTo>
                <a:cubicBezTo>
                  <a:pt x="14780" y="19781"/>
                  <a:pt x="14781" y="19782"/>
                  <a:pt x="14782" y="19782"/>
                </a:cubicBezTo>
                <a:lnTo>
                  <a:pt x="14782" y="19782"/>
                </a:lnTo>
                <a:cubicBezTo>
                  <a:pt x="14814" y="19800"/>
                  <a:pt x="14847" y="19818"/>
                  <a:pt x="14880" y="19835"/>
                </a:cubicBezTo>
                <a:lnTo>
                  <a:pt x="14880" y="19835"/>
                </a:lnTo>
                <a:cubicBezTo>
                  <a:pt x="14885" y="19839"/>
                  <a:pt x="14888" y="19841"/>
                  <a:pt x="14887" y="19841"/>
                </a:cubicBezTo>
                <a:cubicBezTo>
                  <a:pt x="14883" y="19841"/>
                  <a:pt x="14854" y="19826"/>
                  <a:pt x="14779" y="19781"/>
                </a:cubicBezTo>
                <a:close/>
                <a:moveTo>
                  <a:pt x="5402" y="20224"/>
                </a:moveTo>
                <a:lnTo>
                  <a:pt x="5402" y="20224"/>
                </a:lnTo>
                <a:cubicBezTo>
                  <a:pt x="5403" y="20227"/>
                  <a:pt x="5404" y="20230"/>
                  <a:pt x="5405" y="20233"/>
                </a:cubicBezTo>
                <a:cubicBezTo>
                  <a:pt x="5404" y="20229"/>
                  <a:pt x="5403" y="20227"/>
                  <a:pt x="5402" y="20224"/>
                </a:cubicBezTo>
                <a:close/>
                <a:moveTo>
                  <a:pt x="6201" y="21492"/>
                </a:moveTo>
                <a:cubicBezTo>
                  <a:pt x="6209" y="21500"/>
                  <a:pt x="6216" y="21507"/>
                  <a:pt x="6220" y="21512"/>
                </a:cubicBezTo>
                <a:lnTo>
                  <a:pt x="6220" y="21512"/>
                </a:lnTo>
                <a:cubicBezTo>
                  <a:pt x="6211" y="21507"/>
                  <a:pt x="6204" y="21503"/>
                  <a:pt x="6203" y="21503"/>
                </a:cubicBezTo>
                <a:lnTo>
                  <a:pt x="6203" y="21503"/>
                </a:lnTo>
                <a:cubicBezTo>
                  <a:pt x="6201" y="21503"/>
                  <a:pt x="6207" y="21509"/>
                  <a:pt x="6227" y="21522"/>
                </a:cubicBezTo>
                <a:lnTo>
                  <a:pt x="6227" y="21522"/>
                </a:lnTo>
                <a:cubicBezTo>
                  <a:pt x="6227" y="21521"/>
                  <a:pt x="6224" y="21517"/>
                  <a:pt x="6220" y="21512"/>
                </a:cubicBezTo>
                <a:lnTo>
                  <a:pt x="6220" y="21512"/>
                </a:lnTo>
                <a:cubicBezTo>
                  <a:pt x="6225" y="21514"/>
                  <a:pt x="6229" y="21517"/>
                  <a:pt x="6235" y="21520"/>
                </a:cubicBezTo>
                <a:lnTo>
                  <a:pt x="6235" y="21520"/>
                </a:lnTo>
                <a:cubicBezTo>
                  <a:pt x="6221" y="21509"/>
                  <a:pt x="6209" y="21499"/>
                  <a:pt x="6201" y="21492"/>
                </a:cubicBezTo>
                <a:close/>
                <a:moveTo>
                  <a:pt x="6375" y="21627"/>
                </a:moveTo>
                <a:lnTo>
                  <a:pt x="6375" y="21627"/>
                </a:lnTo>
                <a:cubicBezTo>
                  <a:pt x="6416" y="21647"/>
                  <a:pt x="6467" y="21686"/>
                  <a:pt x="6462" y="21686"/>
                </a:cubicBezTo>
                <a:cubicBezTo>
                  <a:pt x="6459" y="21686"/>
                  <a:pt x="6435" y="21671"/>
                  <a:pt x="6375" y="21627"/>
                </a:cubicBezTo>
                <a:close/>
                <a:moveTo>
                  <a:pt x="13539" y="19563"/>
                </a:moveTo>
                <a:cubicBezTo>
                  <a:pt x="13800" y="19563"/>
                  <a:pt x="14065" y="19593"/>
                  <a:pt x="14362" y="19651"/>
                </a:cubicBezTo>
                <a:lnTo>
                  <a:pt x="14362" y="19651"/>
                </a:lnTo>
                <a:cubicBezTo>
                  <a:pt x="14361" y="19651"/>
                  <a:pt x="14361" y="19650"/>
                  <a:pt x="14360" y="19650"/>
                </a:cubicBezTo>
                <a:lnTo>
                  <a:pt x="14360" y="19650"/>
                </a:lnTo>
                <a:cubicBezTo>
                  <a:pt x="14356" y="19650"/>
                  <a:pt x="14474" y="19677"/>
                  <a:pt x="14524" y="19692"/>
                </a:cubicBezTo>
                <a:lnTo>
                  <a:pt x="14524" y="19692"/>
                </a:lnTo>
                <a:cubicBezTo>
                  <a:pt x="14500" y="19721"/>
                  <a:pt x="14430" y="19855"/>
                  <a:pt x="14394" y="19897"/>
                </a:cubicBezTo>
                <a:cubicBezTo>
                  <a:pt x="14302" y="20001"/>
                  <a:pt x="14196" y="20094"/>
                  <a:pt x="14081" y="20172"/>
                </a:cubicBezTo>
                <a:cubicBezTo>
                  <a:pt x="13177" y="20806"/>
                  <a:pt x="12056" y="21269"/>
                  <a:pt x="11014" y="21622"/>
                </a:cubicBezTo>
                <a:cubicBezTo>
                  <a:pt x="10687" y="21733"/>
                  <a:pt x="10331" y="21835"/>
                  <a:pt x="9972" y="21917"/>
                </a:cubicBezTo>
                <a:lnTo>
                  <a:pt x="9972" y="21917"/>
                </a:lnTo>
                <a:cubicBezTo>
                  <a:pt x="10122" y="21614"/>
                  <a:pt x="10301" y="21325"/>
                  <a:pt x="10516" y="21055"/>
                </a:cubicBezTo>
                <a:cubicBezTo>
                  <a:pt x="11024" y="20420"/>
                  <a:pt x="11687" y="19956"/>
                  <a:pt x="12469" y="19729"/>
                </a:cubicBezTo>
                <a:cubicBezTo>
                  <a:pt x="12861" y="19615"/>
                  <a:pt x="13196" y="19563"/>
                  <a:pt x="13539" y="19563"/>
                </a:cubicBezTo>
                <a:close/>
                <a:moveTo>
                  <a:pt x="11319" y="30029"/>
                </a:moveTo>
                <a:cubicBezTo>
                  <a:pt x="11321" y="30030"/>
                  <a:pt x="11324" y="30031"/>
                  <a:pt x="11326" y="30033"/>
                </a:cubicBezTo>
                <a:lnTo>
                  <a:pt x="11326" y="30033"/>
                </a:lnTo>
                <a:cubicBezTo>
                  <a:pt x="11324" y="30031"/>
                  <a:pt x="11321" y="30030"/>
                  <a:pt x="11319" y="30029"/>
                </a:cubicBezTo>
                <a:close/>
                <a:moveTo>
                  <a:pt x="11354" y="30050"/>
                </a:moveTo>
                <a:cubicBezTo>
                  <a:pt x="11371" y="30061"/>
                  <a:pt x="11384" y="30070"/>
                  <a:pt x="11384" y="30070"/>
                </a:cubicBezTo>
                <a:cubicBezTo>
                  <a:pt x="11384" y="30070"/>
                  <a:pt x="11376" y="30064"/>
                  <a:pt x="11354" y="30050"/>
                </a:cubicBezTo>
                <a:close/>
                <a:moveTo>
                  <a:pt x="7317" y="0"/>
                </a:moveTo>
                <a:cubicBezTo>
                  <a:pt x="7270" y="0"/>
                  <a:pt x="7223" y="6"/>
                  <a:pt x="7178" y="18"/>
                </a:cubicBezTo>
                <a:lnTo>
                  <a:pt x="7180" y="16"/>
                </a:lnTo>
                <a:lnTo>
                  <a:pt x="7180" y="16"/>
                </a:lnTo>
                <a:cubicBezTo>
                  <a:pt x="5272" y="516"/>
                  <a:pt x="3590" y="2046"/>
                  <a:pt x="2379" y="3540"/>
                </a:cubicBezTo>
                <a:cubicBezTo>
                  <a:pt x="1125" y="5085"/>
                  <a:pt x="1" y="7133"/>
                  <a:pt x="354" y="9187"/>
                </a:cubicBezTo>
                <a:cubicBezTo>
                  <a:pt x="528" y="10208"/>
                  <a:pt x="1128" y="11231"/>
                  <a:pt x="1751" y="12044"/>
                </a:cubicBezTo>
                <a:cubicBezTo>
                  <a:pt x="2202" y="12632"/>
                  <a:pt x="2716" y="13169"/>
                  <a:pt x="3288" y="13637"/>
                </a:cubicBezTo>
                <a:lnTo>
                  <a:pt x="3288" y="13637"/>
                </a:lnTo>
                <a:cubicBezTo>
                  <a:pt x="3104" y="14426"/>
                  <a:pt x="3013" y="15234"/>
                  <a:pt x="3009" y="16020"/>
                </a:cubicBezTo>
                <a:cubicBezTo>
                  <a:pt x="2996" y="18411"/>
                  <a:pt x="3836" y="20793"/>
                  <a:pt x="5734" y="22337"/>
                </a:cubicBezTo>
                <a:cubicBezTo>
                  <a:pt x="6244" y="22751"/>
                  <a:pt x="6803" y="23099"/>
                  <a:pt x="7400" y="23354"/>
                </a:cubicBezTo>
                <a:lnTo>
                  <a:pt x="7400" y="23354"/>
                </a:lnTo>
                <a:cubicBezTo>
                  <a:pt x="7276" y="25244"/>
                  <a:pt x="7763" y="27144"/>
                  <a:pt x="8821" y="28743"/>
                </a:cubicBezTo>
                <a:cubicBezTo>
                  <a:pt x="10106" y="30685"/>
                  <a:pt x="12297" y="32262"/>
                  <a:pt x="14686" y="32262"/>
                </a:cubicBezTo>
                <a:cubicBezTo>
                  <a:pt x="14772" y="32262"/>
                  <a:pt x="14859" y="32260"/>
                  <a:pt x="14945" y="32256"/>
                </a:cubicBezTo>
                <a:cubicBezTo>
                  <a:pt x="16208" y="32195"/>
                  <a:pt x="17351" y="31684"/>
                  <a:pt x="18385" y="30981"/>
                </a:cubicBezTo>
                <a:cubicBezTo>
                  <a:pt x="18775" y="30716"/>
                  <a:pt x="17560" y="29348"/>
                  <a:pt x="16835" y="29348"/>
                </a:cubicBezTo>
                <a:cubicBezTo>
                  <a:pt x="16743" y="29348"/>
                  <a:pt x="16660" y="29370"/>
                  <a:pt x="16588" y="29418"/>
                </a:cubicBezTo>
                <a:cubicBezTo>
                  <a:pt x="15622" y="30074"/>
                  <a:pt x="14460" y="30554"/>
                  <a:pt x="13283" y="30554"/>
                </a:cubicBezTo>
                <a:cubicBezTo>
                  <a:pt x="12954" y="30554"/>
                  <a:pt x="12623" y="30517"/>
                  <a:pt x="12295" y="30434"/>
                </a:cubicBezTo>
                <a:cubicBezTo>
                  <a:pt x="12025" y="30369"/>
                  <a:pt x="11765" y="30270"/>
                  <a:pt x="11519" y="30139"/>
                </a:cubicBezTo>
                <a:cubicBezTo>
                  <a:pt x="11459" y="30108"/>
                  <a:pt x="11400" y="30075"/>
                  <a:pt x="11341" y="30042"/>
                </a:cubicBezTo>
                <a:lnTo>
                  <a:pt x="11341" y="30042"/>
                </a:lnTo>
                <a:cubicBezTo>
                  <a:pt x="11325" y="30031"/>
                  <a:pt x="11303" y="30016"/>
                  <a:pt x="11274" y="29997"/>
                </a:cubicBezTo>
                <a:cubicBezTo>
                  <a:pt x="11210" y="29954"/>
                  <a:pt x="11148" y="29909"/>
                  <a:pt x="11086" y="29863"/>
                </a:cubicBezTo>
                <a:lnTo>
                  <a:pt x="11086" y="29863"/>
                </a:lnTo>
                <a:cubicBezTo>
                  <a:pt x="11131" y="29896"/>
                  <a:pt x="11150" y="29909"/>
                  <a:pt x="11151" y="29909"/>
                </a:cubicBezTo>
                <a:cubicBezTo>
                  <a:pt x="11155" y="29909"/>
                  <a:pt x="10984" y="29777"/>
                  <a:pt x="10976" y="29768"/>
                </a:cubicBezTo>
                <a:cubicBezTo>
                  <a:pt x="10678" y="29509"/>
                  <a:pt x="10327" y="29073"/>
                  <a:pt x="10027" y="28493"/>
                </a:cubicBezTo>
                <a:cubicBezTo>
                  <a:pt x="9337" y="27155"/>
                  <a:pt x="9166" y="25627"/>
                  <a:pt x="9349" y="24145"/>
                </a:cubicBezTo>
                <a:cubicBezTo>
                  <a:pt x="9363" y="24036"/>
                  <a:pt x="9378" y="23928"/>
                  <a:pt x="9396" y="23820"/>
                </a:cubicBezTo>
                <a:lnTo>
                  <a:pt x="9396" y="23820"/>
                </a:lnTo>
                <a:cubicBezTo>
                  <a:pt x="9512" y="23826"/>
                  <a:pt x="9629" y="23829"/>
                  <a:pt x="9745" y="23829"/>
                </a:cubicBezTo>
                <a:cubicBezTo>
                  <a:pt x="11066" y="23829"/>
                  <a:pt x="12368" y="23457"/>
                  <a:pt x="13576" y="22940"/>
                </a:cubicBezTo>
                <a:cubicBezTo>
                  <a:pt x="14372" y="22599"/>
                  <a:pt x="15249" y="22217"/>
                  <a:pt x="15944" y="21691"/>
                </a:cubicBezTo>
                <a:cubicBezTo>
                  <a:pt x="16239" y="21468"/>
                  <a:pt x="16470" y="21138"/>
                  <a:pt x="16465" y="20755"/>
                </a:cubicBezTo>
                <a:cubicBezTo>
                  <a:pt x="16457" y="20086"/>
                  <a:pt x="15923" y="19490"/>
                  <a:pt x="15455" y="19074"/>
                </a:cubicBezTo>
                <a:cubicBezTo>
                  <a:pt x="14955" y="18630"/>
                  <a:pt x="14369" y="18295"/>
                  <a:pt x="13731" y="18092"/>
                </a:cubicBezTo>
                <a:cubicBezTo>
                  <a:pt x="13237" y="17937"/>
                  <a:pt x="12713" y="17854"/>
                  <a:pt x="12191" y="17854"/>
                </a:cubicBezTo>
                <a:cubicBezTo>
                  <a:pt x="11512" y="17854"/>
                  <a:pt x="10835" y="17993"/>
                  <a:pt x="10226" y="18295"/>
                </a:cubicBezTo>
                <a:cubicBezTo>
                  <a:pt x="8798" y="19001"/>
                  <a:pt x="7985" y="20364"/>
                  <a:pt x="7622" y="21880"/>
                </a:cubicBezTo>
                <a:cubicBezTo>
                  <a:pt x="7609" y="21936"/>
                  <a:pt x="7596" y="21993"/>
                  <a:pt x="7583" y="22050"/>
                </a:cubicBezTo>
                <a:lnTo>
                  <a:pt x="7583" y="22050"/>
                </a:lnTo>
                <a:cubicBezTo>
                  <a:pt x="7518" y="22040"/>
                  <a:pt x="7454" y="22029"/>
                  <a:pt x="7389" y="22017"/>
                </a:cubicBezTo>
                <a:cubicBezTo>
                  <a:pt x="7357" y="22011"/>
                  <a:pt x="7203" y="21972"/>
                  <a:pt x="7196" y="21972"/>
                </a:cubicBezTo>
                <a:lnTo>
                  <a:pt x="7196" y="21972"/>
                </a:lnTo>
                <a:cubicBezTo>
                  <a:pt x="7194" y="21972"/>
                  <a:pt x="7207" y="21976"/>
                  <a:pt x="7243" y="21987"/>
                </a:cubicBezTo>
                <a:lnTo>
                  <a:pt x="7243" y="21987"/>
                </a:lnTo>
                <a:cubicBezTo>
                  <a:pt x="7181" y="21970"/>
                  <a:pt x="7118" y="21953"/>
                  <a:pt x="7057" y="21932"/>
                </a:cubicBezTo>
                <a:cubicBezTo>
                  <a:pt x="6983" y="21908"/>
                  <a:pt x="6913" y="21886"/>
                  <a:pt x="6843" y="21859"/>
                </a:cubicBezTo>
                <a:cubicBezTo>
                  <a:pt x="6797" y="21842"/>
                  <a:pt x="6737" y="21816"/>
                  <a:pt x="6699" y="21799"/>
                </a:cubicBezTo>
                <a:lnTo>
                  <a:pt x="6699" y="21799"/>
                </a:lnTo>
                <a:cubicBezTo>
                  <a:pt x="6593" y="21738"/>
                  <a:pt x="6481" y="21664"/>
                  <a:pt x="6372" y="21625"/>
                </a:cubicBezTo>
                <a:lnTo>
                  <a:pt x="6372" y="21625"/>
                </a:lnTo>
                <a:cubicBezTo>
                  <a:pt x="6367" y="21622"/>
                  <a:pt x="6362" y="21618"/>
                  <a:pt x="6357" y="21614"/>
                </a:cubicBezTo>
                <a:cubicBezTo>
                  <a:pt x="6355" y="21613"/>
                  <a:pt x="6353" y="21612"/>
                  <a:pt x="6352" y="21610"/>
                </a:cubicBezTo>
                <a:lnTo>
                  <a:pt x="6352" y="21610"/>
                </a:lnTo>
                <a:cubicBezTo>
                  <a:pt x="6354" y="21614"/>
                  <a:pt x="6354" y="21617"/>
                  <a:pt x="6352" y="21619"/>
                </a:cubicBezTo>
                <a:cubicBezTo>
                  <a:pt x="6352" y="21619"/>
                  <a:pt x="6352" y="21619"/>
                  <a:pt x="6352" y="21619"/>
                </a:cubicBezTo>
                <a:cubicBezTo>
                  <a:pt x="6351" y="21619"/>
                  <a:pt x="6313" y="21588"/>
                  <a:pt x="6275" y="21555"/>
                </a:cubicBezTo>
                <a:lnTo>
                  <a:pt x="6275" y="21555"/>
                </a:lnTo>
                <a:cubicBezTo>
                  <a:pt x="6301" y="21572"/>
                  <a:pt x="6327" y="21592"/>
                  <a:pt x="6352" y="21610"/>
                </a:cubicBezTo>
                <a:lnTo>
                  <a:pt x="6352" y="21610"/>
                </a:lnTo>
                <a:cubicBezTo>
                  <a:pt x="6340" y="21589"/>
                  <a:pt x="6275" y="21545"/>
                  <a:pt x="6235" y="21520"/>
                </a:cubicBezTo>
                <a:lnTo>
                  <a:pt x="6235" y="21520"/>
                </a:lnTo>
                <a:cubicBezTo>
                  <a:pt x="6247" y="21531"/>
                  <a:pt x="6261" y="21543"/>
                  <a:pt x="6275" y="21555"/>
                </a:cubicBezTo>
                <a:lnTo>
                  <a:pt x="6275" y="21555"/>
                </a:lnTo>
                <a:cubicBezTo>
                  <a:pt x="6274" y="21554"/>
                  <a:pt x="6272" y="21553"/>
                  <a:pt x="6271" y="21552"/>
                </a:cubicBezTo>
                <a:cubicBezTo>
                  <a:pt x="6252" y="21540"/>
                  <a:pt x="6237" y="21530"/>
                  <a:pt x="6227" y="21522"/>
                </a:cubicBezTo>
                <a:lnTo>
                  <a:pt x="6227" y="21522"/>
                </a:lnTo>
                <a:cubicBezTo>
                  <a:pt x="6227" y="21523"/>
                  <a:pt x="6226" y="21523"/>
                  <a:pt x="6226" y="21523"/>
                </a:cubicBezTo>
                <a:cubicBezTo>
                  <a:pt x="6226" y="21524"/>
                  <a:pt x="6225" y="21524"/>
                  <a:pt x="6224" y="21524"/>
                </a:cubicBezTo>
                <a:cubicBezTo>
                  <a:pt x="6214" y="21524"/>
                  <a:pt x="6180" y="21488"/>
                  <a:pt x="6139" y="21440"/>
                </a:cubicBezTo>
                <a:lnTo>
                  <a:pt x="6139" y="21440"/>
                </a:lnTo>
                <a:cubicBezTo>
                  <a:pt x="6153" y="21451"/>
                  <a:pt x="6170" y="21466"/>
                  <a:pt x="6191" y="21483"/>
                </a:cubicBezTo>
                <a:cubicBezTo>
                  <a:pt x="6193" y="21485"/>
                  <a:pt x="6196" y="21488"/>
                  <a:pt x="6201" y="21492"/>
                </a:cubicBezTo>
                <a:lnTo>
                  <a:pt x="6201" y="21492"/>
                </a:lnTo>
                <a:cubicBezTo>
                  <a:pt x="6181" y="21472"/>
                  <a:pt x="6152" y="21447"/>
                  <a:pt x="6130" y="21428"/>
                </a:cubicBezTo>
                <a:lnTo>
                  <a:pt x="6130" y="21428"/>
                </a:lnTo>
                <a:cubicBezTo>
                  <a:pt x="6133" y="21432"/>
                  <a:pt x="6136" y="21436"/>
                  <a:pt x="6139" y="21440"/>
                </a:cubicBezTo>
                <a:lnTo>
                  <a:pt x="6139" y="21440"/>
                </a:lnTo>
                <a:cubicBezTo>
                  <a:pt x="6107" y="21412"/>
                  <a:pt x="6095" y="21402"/>
                  <a:pt x="6096" y="21402"/>
                </a:cubicBezTo>
                <a:lnTo>
                  <a:pt x="6096" y="21402"/>
                </a:lnTo>
                <a:cubicBezTo>
                  <a:pt x="6097" y="21402"/>
                  <a:pt x="6111" y="21413"/>
                  <a:pt x="6130" y="21428"/>
                </a:cubicBezTo>
                <a:lnTo>
                  <a:pt x="6130" y="21428"/>
                </a:lnTo>
                <a:cubicBezTo>
                  <a:pt x="6052" y="21336"/>
                  <a:pt x="5957" y="21209"/>
                  <a:pt x="5955" y="21209"/>
                </a:cubicBezTo>
                <a:lnTo>
                  <a:pt x="5955" y="21209"/>
                </a:lnTo>
                <a:cubicBezTo>
                  <a:pt x="5954" y="21209"/>
                  <a:pt x="5981" y="21246"/>
                  <a:pt x="6052" y="21346"/>
                </a:cubicBezTo>
                <a:lnTo>
                  <a:pt x="6052" y="21346"/>
                </a:lnTo>
                <a:cubicBezTo>
                  <a:pt x="5961" y="21219"/>
                  <a:pt x="5865" y="21095"/>
                  <a:pt x="5776" y="20966"/>
                </a:cubicBezTo>
                <a:cubicBezTo>
                  <a:pt x="5773" y="20962"/>
                  <a:pt x="5770" y="20958"/>
                  <a:pt x="5767" y="20954"/>
                </a:cubicBezTo>
                <a:lnTo>
                  <a:pt x="5767" y="20954"/>
                </a:lnTo>
                <a:cubicBezTo>
                  <a:pt x="5767" y="20953"/>
                  <a:pt x="5767" y="20952"/>
                  <a:pt x="5766" y="20952"/>
                </a:cubicBezTo>
                <a:cubicBezTo>
                  <a:pt x="5726" y="20872"/>
                  <a:pt x="5677" y="20795"/>
                  <a:pt x="5633" y="20715"/>
                </a:cubicBezTo>
                <a:cubicBezTo>
                  <a:pt x="5566" y="20586"/>
                  <a:pt x="5504" y="20453"/>
                  <a:pt x="5443" y="20320"/>
                </a:cubicBezTo>
                <a:cubicBezTo>
                  <a:pt x="5403" y="20231"/>
                  <a:pt x="5389" y="20194"/>
                  <a:pt x="5389" y="20194"/>
                </a:cubicBezTo>
                <a:lnTo>
                  <a:pt x="5389" y="20194"/>
                </a:lnTo>
                <a:cubicBezTo>
                  <a:pt x="5390" y="20194"/>
                  <a:pt x="5394" y="20204"/>
                  <a:pt x="5402" y="20224"/>
                </a:cubicBezTo>
                <a:lnTo>
                  <a:pt x="5402" y="20224"/>
                </a:lnTo>
                <a:cubicBezTo>
                  <a:pt x="5371" y="20140"/>
                  <a:pt x="5339" y="20055"/>
                  <a:pt x="5311" y="19969"/>
                </a:cubicBezTo>
                <a:cubicBezTo>
                  <a:pt x="5204" y="19653"/>
                  <a:pt x="5119" y="19330"/>
                  <a:pt x="5055" y="19003"/>
                </a:cubicBezTo>
                <a:cubicBezTo>
                  <a:pt x="5023" y="18840"/>
                  <a:pt x="4994" y="18677"/>
                  <a:pt x="4972" y="18512"/>
                </a:cubicBezTo>
                <a:cubicBezTo>
                  <a:pt x="4950" y="18370"/>
                  <a:pt x="4935" y="18228"/>
                  <a:pt x="4927" y="18086"/>
                </a:cubicBezTo>
                <a:cubicBezTo>
                  <a:pt x="4852" y="16991"/>
                  <a:pt x="4951" y="15894"/>
                  <a:pt x="5219" y="14834"/>
                </a:cubicBezTo>
                <a:lnTo>
                  <a:pt x="5219" y="14834"/>
                </a:lnTo>
                <a:cubicBezTo>
                  <a:pt x="6150" y="15248"/>
                  <a:pt x="7154" y="15482"/>
                  <a:pt x="8171" y="15482"/>
                </a:cubicBezTo>
                <a:cubicBezTo>
                  <a:pt x="8537" y="15482"/>
                  <a:pt x="8905" y="15452"/>
                  <a:pt x="9271" y="15389"/>
                </a:cubicBezTo>
                <a:cubicBezTo>
                  <a:pt x="10600" y="15160"/>
                  <a:pt x="11976" y="14429"/>
                  <a:pt x="12623" y="13197"/>
                </a:cubicBezTo>
                <a:cubicBezTo>
                  <a:pt x="12955" y="12569"/>
                  <a:pt x="13097" y="11858"/>
                  <a:pt x="13033" y="11151"/>
                </a:cubicBezTo>
                <a:cubicBezTo>
                  <a:pt x="13000" y="10731"/>
                  <a:pt x="12912" y="10318"/>
                  <a:pt x="12773" y="9921"/>
                </a:cubicBezTo>
                <a:cubicBezTo>
                  <a:pt x="12485" y="9107"/>
                  <a:pt x="11837" y="8590"/>
                  <a:pt x="11032" y="8326"/>
                </a:cubicBezTo>
                <a:cubicBezTo>
                  <a:pt x="10393" y="8117"/>
                  <a:pt x="9751" y="8011"/>
                  <a:pt x="9124" y="8011"/>
                </a:cubicBezTo>
                <a:cubicBezTo>
                  <a:pt x="7607" y="8011"/>
                  <a:pt x="6181" y="8630"/>
                  <a:pt x="5109" y="9884"/>
                </a:cubicBezTo>
                <a:cubicBezTo>
                  <a:pt x="4429" y="10679"/>
                  <a:pt x="3921" y="11627"/>
                  <a:pt x="3574" y="12637"/>
                </a:cubicBezTo>
                <a:lnTo>
                  <a:pt x="3574" y="12637"/>
                </a:lnTo>
                <a:cubicBezTo>
                  <a:pt x="3538" y="12600"/>
                  <a:pt x="3485" y="12547"/>
                  <a:pt x="3474" y="12536"/>
                </a:cubicBezTo>
                <a:cubicBezTo>
                  <a:pt x="3403" y="12462"/>
                  <a:pt x="3336" y="12387"/>
                  <a:pt x="3269" y="12312"/>
                </a:cubicBezTo>
                <a:cubicBezTo>
                  <a:pt x="3213" y="12247"/>
                  <a:pt x="3194" y="12226"/>
                  <a:pt x="3195" y="12226"/>
                </a:cubicBezTo>
                <a:lnTo>
                  <a:pt x="3195" y="12226"/>
                </a:lnTo>
                <a:cubicBezTo>
                  <a:pt x="3196" y="12226"/>
                  <a:pt x="3239" y="12275"/>
                  <a:pt x="3256" y="12296"/>
                </a:cubicBezTo>
                <a:cubicBezTo>
                  <a:pt x="3224" y="12256"/>
                  <a:pt x="3192" y="12215"/>
                  <a:pt x="3161" y="12173"/>
                </a:cubicBezTo>
                <a:cubicBezTo>
                  <a:pt x="2993" y="11945"/>
                  <a:pt x="2900" y="11810"/>
                  <a:pt x="2791" y="11622"/>
                </a:cubicBezTo>
                <a:cubicBezTo>
                  <a:pt x="2309" y="10774"/>
                  <a:pt x="2084" y="9961"/>
                  <a:pt x="2236" y="8984"/>
                </a:cubicBezTo>
                <a:cubicBezTo>
                  <a:pt x="2400" y="7936"/>
                  <a:pt x="2875" y="6967"/>
                  <a:pt x="3451" y="6088"/>
                </a:cubicBezTo>
                <a:cubicBezTo>
                  <a:pt x="4145" y="5039"/>
                  <a:pt x="4988" y="4098"/>
                  <a:pt x="5955" y="3292"/>
                </a:cubicBezTo>
                <a:cubicBezTo>
                  <a:pt x="6776" y="2607"/>
                  <a:pt x="7699" y="1987"/>
                  <a:pt x="8744" y="1716"/>
                </a:cubicBezTo>
                <a:cubicBezTo>
                  <a:pt x="9204" y="1596"/>
                  <a:pt x="8642" y="883"/>
                  <a:pt x="8499" y="728"/>
                </a:cubicBezTo>
                <a:cubicBezTo>
                  <a:pt x="8254" y="463"/>
                  <a:pt x="7751" y="0"/>
                  <a:pt x="7317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67" name="Google Shape;1267;p31"/>
          <p:cNvSpPr/>
          <p:nvPr/>
        </p:nvSpPr>
        <p:spPr>
          <a:xfrm flipH="1">
            <a:off x="10742485" y="973817"/>
            <a:ext cx="693468" cy="828067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68" name="Google Shape;1268;p31"/>
          <p:cNvSpPr/>
          <p:nvPr/>
        </p:nvSpPr>
        <p:spPr>
          <a:xfrm flipH="1">
            <a:off x="10509253" y="5808817"/>
            <a:ext cx="328307" cy="306363"/>
          </a:xfrm>
          <a:custGeom>
            <a:avLst/>
            <a:gdLst/>
            <a:ahLst/>
            <a:cxnLst/>
            <a:rect l="l" t="t" r="r" b="b"/>
            <a:pathLst>
              <a:path w="8498" h="7930" extrusionOk="0">
                <a:moveTo>
                  <a:pt x="5850" y="1"/>
                </a:moveTo>
                <a:cubicBezTo>
                  <a:pt x="4962" y="1555"/>
                  <a:pt x="3595" y="2685"/>
                  <a:pt x="2149" y="3881"/>
                </a:cubicBezTo>
                <a:cubicBezTo>
                  <a:pt x="1424" y="4482"/>
                  <a:pt x="673" y="5102"/>
                  <a:pt x="0" y="5774"/>
                </a:cubicBezTo>
                <a:lnTo>
                  <a:pt x="2155" y="7929"/>
                </a:lnTo>
                <a:cubicBezTo>
                  <a:pt x="2726" y="7358"/>
                  <a:pt x="3389" y="6811"/>
                  <a:pt x="4092" y="6231"/>
                </a:cubicBezTo>
                <a:cubicBezTo>
                  <a:pt x="5611" y="4974"/>
                  <a:pt x="7333" y="3551"/>
                  <a:pt x="8498" y="1512"/>
                </a:cubicBezTo>
                <a:lnTo>
                  <a:pt x="5850" y="1"/>
                </a:ln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69" name="Google Shape;1269;p31"/>
          <p:cNvSpPr/>
          <p:nvPr/>
        </p:nvSpPr>
        <p:spPr>
          <a:xfrm rot="5626181" flipH="1">
            <a:off x="2445012" y="5588499"/>
            <a:ext cx="725345" cy="1246397"/>
          </a:xfrm>
          <a:custGeom>
            <a:avLst/>
            <a:gdLst/>
            <a:ahLst/>
            <a:cxnLst/>
            <a:rect l="l" t="t" r="r" b="b"/>
            <a:pathLst>
              <a:path w="18775" h="32262" extrusionOk="0">
                <a:moveTo>
                  <a:pt x="11539" y="9839"/>
                </a:moveTo>
                <a:cubicBezTo>
                  <a:pt x="11540" y="9839"/>
                  <a:pt x="11541" y="9839"/>
                  <a:pt x="11542" y="9839"/>
                </a:cubicBezTo>
                <a:lnTo>
                  <a:pt x="11542" y="9839"/>
                </a:lnTo>
                <a:cubicBezTo>
                  <a:pt x="11542" y="9839"/>
                  <a:pt x="11543" y="9840"/>
                  <a:pt x="11543" y="9840"/>
                </a:cubicBezTo>
                <a:lnTo>
                  <a:pt x="11543" y="9840"/>
                </a:lnTo>
                <a:cubicBezTo>
                  <a:pt x="11542" y="9839"/>
                  <a:pt x="11540" y="9839"/>
                  <a:pt x="11539" y="9839"/>
                </a:cubicBezTo>
                <a:close/>
                <a:moveTo>
                  <a:pt x="10445" y="9705"/>
                </a:moveTo>
                <a:cubicBezTo>
                  <a:pt x="10662" y="9705"/>
                  <a:pt x="10879" y="9721"/>
                  <a:pt x="11095" y="9752"/>
                </a:cubicBezTo>
                <a:lnTo>
                  <a:pt x="11095" y="9752"/>
                </a:lnTo>
                <a:cubicBezTo>
                  <a:pt x="11229" y="10795"/>
                  <a:pt x="10928" y="11809"/>
                  <a:pt x="10083" y="12588"/>
                </a:cubicBezTo>
                <a:cubicBezTo>
                  <a:pt x="9204" y="13399"/>
                  <a:pt x="7980" y="13766"/>
                  <a:pt x="6789" y="13766"/>
                </a:cubicBezTo>
                <a:cubicBezTo>
                  <a:pt x="6551" y="13766"/>
                  <a:pt x="6314" y="13751"/>
                  <a:pt x="6081" y="13723"/>
                </a:cubicBezTo>
                <a:cubicBezTo>
                  <a:pt x="5889" y="13699"/>
                  <a:pt x="5740" y="13676"/>
                  <a:pt x="5598" y="13647"/>
                </a:cubicBezTo>
                <a:lnTo>
                  <a:pt x="5598" y="13647"/>
                </a:lnTo>
                <a:cubicBezTo>
                  <a:pt x="6034" y="12537"/>
                  <a:pt x="6747" y="11427"/>
                  <a:pt x="7709" y="10660"/>
                </a:cubicBezTo>
                <a:cubicBezTo>
                  <a:pt x="8507" y="10024"/>
                  <a:pt x="9470" y="9705"/>
                  <a:pt x="10445" y="9705"/>
                </a:cubicBezTo>
                <a:close/>
                <a:moveTo>
                  <a:pt x="14564" y="19435"/>
                </a:moveTo>
                <a:lnTo>
                  <a:pt x="14564" y="19435"/>
                </a:lnTo>
                <a:cubicBezTo>
                  <a:pt x="14564" y="19444"/>
                  <a:pt x="14564" y="19453"/>
                  <a:pt x="14564" y="19461"/>
                </a:cubicBezTo>
                <a:lnTo>
                  <a:pt x="14564" y="19461"/>
                </a:lnTo>
                <a:cubicBezTo>
                  <a:pt x="14564" y="19461"/>
                  <a:pt x="14563" y="19461"/>
                  <a:pt x="14563" y="19461"/>
                </a:cubicBezTo>
                <a:lnTo>
                  <a:pt x="14563" y="19461"/>
                </a:lnTo>
                <a:cubicBezTo>
                  <a:pt x="14563" y="19453"/>
                  <a:pt x="14564" y="19445"/>
                  <a:pt x="14564" y="19435"/>
                </a:cubicBezTo>
                <a:close/>
                <a:moveTo>
                  <a:pt x="14428" y="19664"/>
                </a:moveTo>
                <a:lnTo>
                  <a:pt x="14428" y="19664"/>
                </a:lnTo>
                <a:cubicBezTo>
                  <a:pt x="14436" y="19665"/>
                  <a:pt x="14444" y="19667"/>
                  <a:pt x="14452" y="19669"/>
                </a:cubicBezTo>
                <a:cubicBezTo>
                  <a:pt x="14443" y="19667"/>
                  <a:pt x="14435" y="19665"/>
                  <a:pt x="14428" y="19664"/>
                </a:cubicBezTo>
                <a:close/>
                <a:moveTo>
                  <a:pt x="14531" y="19694"/>
                </a:moveTo>
                <a:lnTo>
                  <a:pt x="14531" y="19694"/>
                </a:lnTo>
                <a:cubicBezTo>
                  <a:pt x="14531" y="19694"/>
                  <a:pt x="14531" y="19694"/>
                  <a:pt x="14531" y="19695"/>
                </a:cubicBezTo>
                <a:lnTo>
                  <a:pt x="14531" y="19695"/>
                </a:lnTo>
                <a:cubicBezTo>
                  <a:pt x="14531" y="19696"/>
                  <a:pt x="14530" y="19697"/>
                  <a:pt x="14530" y="19698"/>
                </a:cubicBezTo>
                <a:lnTo>
                  <a:pt x="14530" y="19698"/>
                </a:lnTo>
                <a:cubicBezTo>
                  <a:pt x="14530" y="19697"/>
                  <a:pt x="14530" y="19696"/>
                  <a:pt x="14531" y="19694"/>
                </a:cubicBezTo>
                <a:close/>
                <a:moveTo>
                  <a:pt x="14779" y="19781"/>
                </a:moveTo>
                <a:cubicBezTo>
                  <a:pt x="14780" y="19781"/>
                  <a:pt x="14781" y="19782"/>
                  <a:pt x="14782" y="19782"/>
                </a:cubicBezTo>
                <a:lnTo>
                  <a:pt x="14782" y="19782"/>
                </a:lnTo>
                <a:cubicBezTo>
                  <a:pt x="14814" y="19800"/>
                  <a:pt x="14847" y="19818"/>
                  <a:pt x="14880" y="19835"/>
                </a:cubicBezTo>
                <a:lnTo>
                  <a:pt x="14880" y="19835"/>
                </a:lnTo>
                <a:cubicBezTo>
                  <a:pt x="14885" y="19839"/>
                  <a:pt x="14888" y="19841"/>
                  <a:pt x="14887" y="19841"/>
                </a:cubicBezTo>
                <a:cubicBezTo>
                  <a:pt x="14883" y="19841"/>
                  <a:pt x="14854" y="19826"/>
                  <a:pt x="14779" y="19781"/>
                </a:cubicBezTo>
                <a:close/>
                <a:moveTo>
                  <a:pt x="5402" y="20224"/>
                </a:moveTo>
                <a:lnTo>
                  <a:pt x="5402" y="20224"/>
                </a:lnTo>
                <a:cubicBezTo>
                  <a:pt x="5403" y="20227"/>
                  <a:pt x="5404" y="20230"/>
                  <a:pt x="5405" y="20233"/>
                </a:cubicBezTo>
                <a:cubicBezTo>
                  <a:pt x="5404" y="20229"/>
                  <a:pt x="5403" y="20227"/>
                  <a:pt x="5402" y="20224"/>
                </a:cubicBezTo>
                <a:close/>
                <a:moveTo>
                  <a:pt x="6201" y="21492"/>
                </a:moveTo>
                <a:cubicBezTo>
                  <a:pt x="6209" y="21500"/>
                  <a:pt x="6216" y="21507"/>
                  <a:pt x="6220" y="21512"/>
                </a:cubicBezTo>
                <a:lnTo>
                  <a:pt x="6220" y="21512"/>
                </a:lnTo>
                <a:cubicBezTo>
                  <a:pt x="6211" y="21507"/>
                  <a:pt x="6204" y="21503"/>
                  <a:pt x="6203" y="21503"/>
                </a:cubicBezTo>
                <a:lnTo>
                  <a:pt x="6203" y="21503"/>
                </a:lnTo>
                <a:cubicBezTo>
                  <a:pt x="6201" y="21503"/>
                  <a:pt x="6207" y="21509"/>
                  <a:pt x="6227" y="21522"/>
                </a:cubicBezTo>
                <a:lnTo>
                  <a:pt x="6227" y="21522"/>
                </a:lnTo>
                <a:cubicBezTo>
                  <a:pt x="6227" y="21521"/>
                  <a:pt x="6224" y="21517"/>
                  <a:pt x="6220" y="21512"/>
                </a:cubicBezTo>
                <a:lnTo>
                  <a:pt x="6220" y="21512"/>
                </a:lnTo>
                <a:cubicBezTo>
                  <a:pt x="6225" y="21514"/>
                  <a:pt x="6229" y="21517"/>
                  <a:pt x="6235" y="21520"/>
                </a:cubicBezTo>
                <a:lnTo>
                  <a:pt x="6235" y="21520"/>
                </a:lnTo>
                <a:cubicBezTo>
                  <a:pt x="6221" y="21509"/>
                  <a:pt x="6209" y="21499"/>
                  <a:pt x="6201" y="21492"/>
                </a:cubicBezTo>
                <a:close/>
                <a:moveTo>
                  <a:pt x="6375" y="21627"/>
                </a:moveTo>
                <a:lnTo>
                  <a:pt x="6375" y="21627"/>
                </a:lnTo>
                <a:cubicBezTo>
                  <a:pt x="6416" y="21647"/>
                  <a:pt x="6467" y="21686"/>
                  <a:pt x="6462" y="21686"/>
                </a:cubicBezTo>
                <a:cubicBezTo>
                  <a:pt x="6459" y="21686"/>
                  <a:pt x="6435" y="21671"/>
                  <a:pt x="6375" y="21627"/>
                </a:cubicBezTo>
                <a:close/>
                <a:moveTo>
                  <a:pt x="13539" y="19563"/>
                </a:moveTo>
                <a:cubicBezTo>
                  <a:pt x="13800" y="19563"/>
                  <a:pt x="14065" y="19593"/>
                  <a:pt x="14362" y="19651"/>
                </a:cubicBezTo>
                <a:lnTo>
                  <a:pt x="14362" y="19651"/>
                </a:lnTo>
                <a:cubicBezTo>
                  <a:pt x="14361" y="19651"/>
                  <a:pt x="14361" y="19650"/>
                  <a:pt x="14360" y="19650"/>
                </a:cubicBezTo>
                <a:lnTo>
                  <a:pt x="14360" y="19650"/>
                </a:lnTo>
                <a:cubicBezTo>
                  <a:pt x="14356" y="19650"/>
                  <a:pt x="14474" y="19677"/>
                  <a:pt x="14524" y="19692"/>
                </a:cubicBezTo>
                <a:lnTo>
                  <a:pt x="14524" y="19692"/>
                </a:lnTo>
                <a:cubicBezTo>
                  <a:pt x="14500" y="19721"/>
                  <a:pt x="14430" y="19855"/>
                  <a:pt x="14394" y="19897"/>
                </a:cubicBezTo>
                <a:cubicBezTo>
                  <a:pt x="14302" y="20001"/>
                  <a:pt x="14196" y="20094"/>
                  <a:pt x="14081" y="20172"/>
                </a:cubicBezTo>
                <a:cubicBezTo>
                  <a:pt x="13177" y="20806"/>
                  <a:pt x="12056" y="21269"/>
                  <a:pt x="11014" y="21622"/>
                </a:cubicBezTo>
                <a:cubicBezTo>
                  <a:pt x="10687" y="21733"/>
                  <a:pt x="10331" y="21835"/>
                  <a:pt x="9972" y="21917"/>
                </a:cubicBezTo>
                <a:lnTo>
                  <a:pt x="9972" y="21917"/>
                </a:lnTo>
                <a:cubicBezTo>
                  <a:pt x="10122" y="21614"/>
                  <a:pt x="10301" y="21325"/>
                  <a:pt x="10516" y="21055"/>
                </a:cubicBezTo>
                <a:cubicBezTo>
                  <a:pt x="11024" y="20420"/>
                  <a:pt x="11687" y="19956"/>
                  <a:pt x="12469" y="19729"/>
                </a:cubicBezTo>
                <a:cubicBezTo>
                  <a:pt x="12861" y="19615"/>
                  <a:pt x="13196" y="19563"/>
                  <a:pt x="13539" y="19563"/>
                </a:cubicBezTo>
                <a:close/>
                <a:moveTo>
                  <a:pt x="11319" y="30029"/>
                </a:moveTo>
                <a:cubicBezTo>
                  <a:pt x="11321" y="30030"/>
                  <a:pt x="11324" y="30031"/>
                  <a:pt x="11326" y="30033"/>
                </a:cubicBezTo>
                <a:lnTo>
                  <a:pt x="11326" y="30033"/>
                </a:lnTo>
                <a:cubicBezTo>
                  <a:pt x="11324" y="30031"/>
                  <a:pt x="11321" y="30030"/>
                  <a:pt x="11319" y="30029"/>
                </a:cubicBezTo>
                <a:close/>
                <a:moveTo>
                  <a:pt x="11354" y="30050"/>
                </a:moveTo>
                <a:cubicBezTo>
                  <a:pt x="11371" y="30061"/>
                  <a:pt x="11384" y="30070"/>
                  <a:pt x="11384" y="30070"/>
                </a:cubicBezTo>
                <a:cubicBezTo>
                  <a:pt x="11384" y="30070"/>
                  <a:pt x="11376" y="30064"/>
                  <a:pt x="11354" y="30050"/>
                </a:cubicBezTo>
                <a:close/>
                <a:moveTo>
                  <a:pt x="7317" y="0"/>
                </a:moveTo>
                <a:cubicBezTo>
                  <a:pt x="7270" y="0"/>
                  <a:pt x="7223" y="6"/>
                  <a:pt x="7178" y="18"/>
                </a:cubicBezTo>
                <a:lnTo>
                  <a:pt x="7180" y="16"/>
                </a:lnTo>
                <a:lnTo>
                  <a:pt x="7180" y="16"/>
                </a:lnTo>
                <a:cubicBezTo>
                  <a:pt x="5272" y="516"/>
                  <a:pt x="3590" y="2046"/>
                  <a:pt x="2379" y="3540"/>
                </a:cubicBezTo>
                <a:cubicBezTo>
                  <a:pt x="1125" y="5085"/>
                  <a:pt x="1" y="7133"/>
                  <a:pt x="354" y="9187"/>
                </a:cubicBezTo>
                <a:cubicBezTo>
                  <a:pt x="528" y="10208"/>
                  <a:pt x="1128" y="11231"/>
                  <a:pt x="1751" y="12044"/>
                </a:cubicBezTo>
                <a:cubicBezTo>
                  <a:pt x="2202" y="12632"/>
                  <a:pt x="2716" y="13169"/>
                  <a:pt x="3288" y="13637"/>
                </a:cubicBezTo>
                <a:lnTo>
                  <a:pt x="3288" y="13637"/>
                </a:lnTo>
                <a:cubicBezTo>
                  <a:pt x="3104" y="14426"/>
                  <a:pt x="3013" y="15234"/>
                  <a:pt x="3009" y="16020"/>
                </a:cubicBezTo>
                <a:cubicBezTo>
                  <a:pt x="2996" y="18411"/>
                  <a:pt x="3836" y="20793"/>
                  <a:pt x="5734" y="22337"/>
                </a:cubicBezTo>
                <a:cubicBezTo>
                  <a:pt x="6244" y="22751"/>
                  <a:pt x="6803" y="23099"/>
                  <a:pt x="7400" y="23354"/>
                </a:cubicBezTo>
                <a:lnTo>
                  <a:pt x="7400" y="23354"/>
                </a:lnTo>
                <a:cubicBezTo>
                  <a:pt x="7276" y="25244"/>
                  <a:pt x="7763" y="27144"/>
                  <a:pt x="8821" y="28743"/>
                </a:cubicBezTo>
                <a:cubicBezTo>
                  <a:pt x="10106" y="30685"/>
                  <a:pt x="12297" y="32262"/>
                  <a:pt x="14686" y="32262"/>
                </a:cubicBezTo>
                <a:cubicBezTo>
                  <a:pt x="14772" y="32262"/>
                  <a:pt x="14859" y="32260"/>
                  <a:pt x="14945" y="32256"/>
                </a:cubicBezTo>
                <a:cubicBezTo>
                  <a:pt x="16208" y="32195"/>
                  <a:pt x="17351" y="31684"/>
                  <a:pt x="18385" y="30981"/>
                </a:cubicBezTo>
                <a:cubicBezTo>
                  <a:pt x="18775" y="30716"/>
                  <a:pt x="17560" y="29348"/>
                  <a:pt x="16835" y="29348"/>
                </a:cubicBezTo>
                <a:cubicBezTo>
                  <a:pt x="16743" y="29348"/>
                  <a:pt x="16660" y="29370"/>
                  <a:pt x="16588" y="29418"/>
                </a:cubicBezTo>
                <a:cubicBezTo>
                  <a:pt x="15622" y="30074"/>
                  <a:pt x="14460" y="30554"/>
                  <a:pt x="13283" y="30554"/>
                </a:cubicBezTo>
                <a:cubicBezTo>
                  <a:pt x="12954" y="30554"/>
                  <a:pt x="12623" y="30517"/>
                  <a:pt x="12295" y="30434"/>
                </a:cubicBezTo>
                <a:cubicBezTo>
                  <a:pt x="12025" y="30369"/>
                  <a:pt x="11765" y="30270"/>
                  <a:pt x="11519" y="30139"/>
                </a:cubicBezTo>
                <a:cubicBezTo>
                  <a:pt x="11459" y="30108"/>
                  <a:pt x="11400" y="30075"/>
                  <a:pt x="11341" y="30042"/>
                </a:cubicBezTo>
                <a:lnTo>
                  <a:pt x="11341" y="30042"/>
                </a:lnTo>
                <a:cubicBezTo>
                  <a:pt x="11325" y="30031"/>
                  <a:pt x="11303" y="30016"/>
                  <a:pt x="11274" y="29997"/>
                </a:cubicBezTo>
                <a:cubicBezTo>
                  <a:pt x="11210" y="29954"/>
                  <a:pt x="11148" y="29909"/>
                  <a:pt x="11086" y="29863"/>
                </a:cubicBezTo>
                <a:lnTo>
                  <a:pt x="11086" y="29863"/>
                </a:lnTo>
                <a:cubicBezTo>
                  <a:pt x="11131" y="29896"/>
                  <a:pt x="11150" y="29909"/>
                  <a:pt x="11151" y="29909"/>
                </a:cubicBezTo>
                <a:cubicBezTo>
                  <a:pt x="11155" y="29909"/>
                  <a:pt x="10984" y="29777"/>
                  <a:pt x="10976" y="29768"/>
                </a:cubicBezTo>
                <a:cubicBezTo>
                  <a:pt x="10678" y="29509"/>
                  <a:pt x="10327" y="29073"/>
                  <a:pt x="10027" y="28493"/>
                </a:cubicBezTo>
                <a:cubicBezTo>
                  <a:pt x="9337" y="27155"/>
                  <a:pt x="9166" y="25627"/>
                  <a:pt x="9349" y="24145"/>
                </a:cubicBezTo>
                <a:cubicBezTo>
                  <a:pt x="9363" y="24036"/>
                  <a:pt x="9378" y="23928"/>
                  <a:pt x="9396" y="23820"/>
                </a:cubicBezTo>
                <a:lnTo>
                  <a:pt x="9396" y="23820"/>
                </a:lnTo>
                <a:cubicBezTo>
                  <a:pt x="9512" y="23826"/>
                  <a:pt x="9629" y="23829"/>
                  <a:pt x="9745" y="23829"/>
                </a:cubicBezTo>
                <a:cubicBezTo>
                  <a:pt x="11066" y="23829"/>
                  <a:pt x="12368" y="23457"/>
                  <a:pt x="13576" y="22940"/>
                </a:cubicBezTo>
                <a:cubicBezTo>
                  <a:pt x="14372" y="22599"/>
                  <a:pt x="15249" y="22217"/>
                  <a:pt x="15944" y="21691"/>
                </a:cubicBezTo>
                <a:cubicBezTo>
                  <a:pt x="16239" y="21468"/>
                  <a:pt x="16470" y="21138"/>
                  <a:pt x="16465" y="20755"/>
                </a:cubicBezTo>
                <a:cubicBezTo>
                  <a:pt x="16457" y="20086"/>
                  <a:pt x="15923" y="19490"/>
                  <a:pt x="15455" y="19074"/>
                </a:cubicBezTo>
                <a:cubicBezTo>
                  <a:pt x="14955" y="18630"/>
                  <a:pt x="14369" y="18295"/>
                  <a:pt x="13731" y="18092"/>
                </a:cubicBezTo>
                <a:cubicBezTo>
                  <a:pt x="13237" y="17937"/>
                  <a:pt x="12713" y="17854"/>
                  <a:pt x="12191" y="17854"/>
                </a:cubicBezTo>
                <a:cubicBezTo>
                  <a:pt x="11512" y="17854"/>
                  <a:pt x="10835" y="17993"/>
                  <a:pt x="10226" y="18295"/>
                </a:cubicBezTo>
                <a:cubicBezTo>
                  <a:pt x="8798" y="19001"/>
                  <a:pt x="7985" y="20364"/>
                  <a:pt x="7622" y="21880"/>
                </a:cubicBezTo>
                <a:cubicBezTo>
                  <a:pt x="7609" y="21936"/>
                  <a:pt x="7596" y="21993"/>
                  <a:pt x="7583" y="22050"/>
                </a:cubicBezTo>
                <a:lnTo>
                  <a:pt x="7583" y="22050"/>
                </a:lnTo>
                <a:cubicBezTo>
                  <a:pt x="7518" y="22040"/>
                  <a:pt x="7454" y="22029"/>
                  <a:pt x="7389" y="22017"/>
                </a:cubicBezTo>
                <a:cubicBezTo>
                  <a:pt x="7357" y="22011"/>
                  <a:pt x="7203" y="21972"/>
                  <a:pt x="7196" y="21972"/>
                </a:cubicBezTo>
                <a:lnTo>
                  <a:pt x="7196" y="21972"/>
                </a:lnTo>
                <a:cubicBezTo>
                  <a:pt x="7194" y="21972"/>
                  <a:pt x="7207" y="21976"/>
                  <a:pt x="7243" y="21987"/>
                </a:cubicBezTo>
                <a:lnTo>
                  <a:pt x="7243" y="21987"/>
                </a:lnTo>
                <a:cubicBezTo>
                  <a:pt x="7181" y="21970"/>
                  <a:pt x="7118" y="21953"/>
                  <a:pt x="7057" y="21932"/>
                </a:cubicBezTo>
                <a:cubicBezTo>
                  <a:pt x="6983" y="21908"/>
                  <a:pt x="6913" y="21886"/>
                  <a:pt x="6843" y="21859"/>
                </a:cubicBezTo>
                <a:cubicBezTo>
                  <a:pt x="6797" y="21842"/>
                  <a:pt x="6737" y="21816"/>
                  <a:pt x="6699" y="21799"/>
                </a:cubicBezTo>
                <a:lnTo>
                  <a:pt x="6699" y="21799"/>
                </a:lnTo>
                <a:cubicBezTo>
                  <a:pt x="6593" y="21738"/>
                  <a:pt x="6481" y="21664"/>
                  <a:pt x="6372" y="21625"/>
                </a:cubicBezTo>
                <a:lnTo>
                  <a:pt x="6372" y="21625"/>
                </a:lnTo>
                <a:cubicBezTo>
                  <a:pt x="6367" y="21622"/>
                  <a:pt x="6362" y="21618"/>
                  <a:pt x="6357" y="21614"/>
                </a:cubicBezTo>
                <a:cubicBezTo>
                  <a:pt x="6355" y="21613"/>
                  <a:pt x="6353" y="21612"/>
                  <a:pt x="6352" y="21610"/>
                </a:cubicBezTo>
                <a:lnTo>
                  <a:pt x="6352" y="21610"/>
                </a:lnTo>
                <a:cubicBezTo>
                  <a:pt x="6354" y="21614"/>
                  <a:pt x="6354" y="21617"/>
                  <a:pt x="6352" y="21619"/>
                </a:cubicBezTo>
                <a:cubicBezTo>
                  <a:pt x="6352" y="21619"/>
                  <a:pt x="6352" y="21619"/>
                  <a:pt x="6352" y="21619"/>
                </a:cubicBezTo>
                <a:cubicBezTo>
                  <a:pt x="6351" y="21619"/>
                  <a:pt x="6313" y="21588"/>
                  <a:pt x="6275" y="21555"/>
                </a:cubicBezTo>
                <a:lnTo>
                  <a:pt x="6275" y="21555"/>
                </a:lnTo>
                <a:cubicBezTo>
                  <a:pt x="6301" y="21572"/>
                  <a:pt x="6327" y="21592"/>
                  <a:pt x="6352" y="21610"/>
                </a:cubicBezTo>
                <a:lnTo>
                  <a:pt x="6352" y="21610"/>
                </a:lnTo>
                <a:cubicBezTo>
                  <a:pt x="6340" y="21589"/>
                  <a:pt x="6275" y="21545"/>
                  <a:pt x="6235" y="21520"/>
                </a:cubicBezTo>
                <a:lnTo>
                  <a:pt x="6235" y="21520"/>
                </a:lnTo>
                <a:cubicBezTo>
                  <a:pt x="6247" y="21531"/>
                  <a:pt x="6261" y="21543"/>
                  <a:pt x="6275" y="21555"/>
                </a:cubicBezTo>
                <a:lnTo>
                  <a:pt x="6275" y="21555"/>
                </a:lnTo>
                <a:cubicBezTo>
                  <a:pt x="6274" y="21554"/>
                  <a:pt x="6272" y="21553"/>
                  <a:pt x="6271" y="21552"/>
                </a:cubicBezTo>
                <a:cubicBezTo>
                  <a:pt x="6252" y="21540"/>
                  <a:pt x="6237" y="21530"/>
                  <a:pt x="6227" y="21522"/>
                </a:cubicBezTo>
                <a:lnTo>
                  <a:pt x="6227" y="21522"/>
                </a:lnTo>
                <a:cubicBezTo>
                  <a:pt x="6227" y="21523"/>
                  <a:pt x="6226" y="21523"/>
                  <a:pt x="6226" y="21523"/>
                </a:cubicBezTo>
                <a:cubicBezTo>
                  <a:pt x="6226" y="21524"/>
                  <a:pt x="6225" y="21524"/>
                  <a:pt x="6224" y="21524"/>
                </a:cubicBezTo>
                <a:cubicBezTo>
                  <a:pt x="6214" y="21524"/>
                  <a:pt x="6180" y="21488"/>
                  <a:pt x="6139" y="21440"/>
                </a:cubicBezTo>
                <a:lnTo>
                  <a:pt x="6139" y="21440"/>
                </a:lnTo>
                <a:cubicBezTo>
                  <a:pt x="6153" y="21451"/>
                  <a:pt x="6170" y="21466"/>
                  <a:pt x="6191" y="21483"/>
                </a:cubicBezTo>
                <a:cubicBezTo>
                  <a:pt x="6193" y="21485"/>
                  <a:pt x="6196" y="21488"/>
                  <a:pt x="6201" y="21492"/>
                </a:cubicBezTo>
                <a:lnTo>
                  <a:pt x="6201" y="21492"/>
                </a:lnTo>
                <a:cubicBezTo>
                  <a:pt x="6181" y="21472"/>
                  <a:pt x="6152" y="21447"/>
                  <a:pt x="6130" y="21428"/>
                </a:cubicBezTo>
                <a:lnTo>
                  <a:pt x="6130" y="21428"/>
                </a:lnTo>
                <a:cubicBezTo>
                  <a:pt x="6133" y="21432"/>
                  <a:pt x="6136" y="21436"/>
                  <a:pt x="6139" y="21440"/>
                </a:cubicBezTo>
                <a:lnTo>
                  <a:pt x="6139" y="21440"/>
                </a:lnTo>
                <a:cubicBezTo>
                  <a:pt x="6107" y="21412"/>
                  <a:pt x="6095" y="21402"/>
                  <a:pt x="6096" y="21402"/>
                </a:cubicBezTo>
                <a:lnTo>
                  <a:pt x="6096" y="21402"/>
                </a:lnTo>
                <a:cubicBezTo>
                  <a:pt x="6097" y="21402"/>
                  <a:pt x="6111" y="21413"/>
                  <a:pt x="6130" y="21428"/>
                </a:cubicBezTo>
                <a:lnTo>
                  <a:pt x="6130" y="21428"/>
                </a:lnTo>
                <a:cubicBezTo>
                  <a:pt x="6052" y="21336"/>
                  <a:pt x="5957" y="21209"/>
                  <a:pt x="5955" y="21209"/>
                </a:cubicBezTo>
                <a:lnTo>
                  <a:pt x="5955" y="21209"/>
                </a:lnTo>
                <a:cubicBezTo>
                  <a:pt x="5954" y="21209"/>
                  <a:pt x="5981" y="21246"/>
                  <a:pt x="6052" y="21346"/>
                </a:cubicBezTo>
                <a:lnTo>
                  <a:pt x="6052" y="21346"/>
                </a:lnTo>
                <a:cubicBezTo>
                  <a:pt x="5961" y="21219"/>
                  <a:pt x="5865" y="21095"/>
                  <a:pt x="5776" y="20966"/>
                </a:cubicBezTo>
                <a:cubicBezTo>
                  <a:pt x="5773" y="20962"/>
                  <a:pt x="5770" y="20958"/>
                  <a:pt x="5767" y="20954"/>
                </a:cubicBezTo>
                <a:lnTo>
                  <a:pt x="5767" y="20954"/>
                </a:lnTo>
                <a:cubicBezTo>
                  <a:pt x="5767" y="20953"/>
                  <a:pt x="5767" y="20952"/>
                  <a:pt x="5766" y="20952"/>
                </a:cubicBezTo>
                <a:cubicBezTo>
                  <a:pt x="5726" y="20872"/>
                  <a:pt x="5677" y="20795"/>
                  <a:pt x="5633" y="20715"/>
                </a:cubicBezTo>
                <a:cubicBezTo>
                  <a:pt x="5566" y="20586"/>
                  <a:pt x="5504" y="20453"/>
                  <a:pt x="5443" y="20320"/>
                </a:cubicBezTo>
                <a:cubicBezTo>
                  <a:pt x="5403" y="20231"/>
                  <a:pt x="5389" y="20194"/>
                  <a:pt x="5389" y="20194"/>
                </a:cubicBezTo>
                <a:lnTo>
                  <a:pt x="5389" y="20194"/>
                </a:lnTo>
                <a:cubicBezTo>
                  <a:pt x="5390" y="20194"/>
                  <a:pt x="5394" y="20204"/>
                  <a:pt x="5402" y="20224"/>
                </a:cubicBezTo>
                <a:lnTo>
                  <a:pt x="5402" y="20224"/>
                </a:lnTo>
                <a:cubicBezTo>
                  <a:pt x="5371" y="20140"/>
                  <a:pt x="5339" y="20055"/>
                  <a:pt x="5311" y="19969"/>
                </a:cubicBezTo>
                <a:cubicBezTo>
                  <a:pt x="5204" y="19653"/>
                  <a:pt x="5119" y="19330"/>
                  <a:pt x="5055" y="19003"/>
                </a:cubicBezTo>
                <a:cubicBezTo>
                  <a:pt x="5023" y="18840"/>
                  <a:pt x="4994" y="18677"/>
                  <a:pt x="4972" y="18512"/>
                </a:cubicBezTo>
                <a:cubicBezTo>
                  <a:pt x="4950" y="18370"/>
                  <a:pt x="4935" y="18228"/>
                  <a:pt x="4927" y="18086"/>
                </a:cubicBezTo>
                <a:cubicBezTo>
                  <a:pt x="4852" y="16991"/>
                  <a:pt x="4951" y="15894"/>
                  <a:pt x="5219" y="14834"/>
                </a:cubicBezTo>
                <a:lnTo>
                  <a:pt x="5219" y="14834"/>
                </a:lnTo>
                <a:cubicBezTo>
                  <a:pt x="6150" y="15248"/>
                  <a:pt x="7154" y="15482"/>
                  <a:pt x="8171" y="15482"/>
                </a:cubicBezTo>
                <a:cubicBezTo>
                  <a:pt x="8537" y="15482"/>
                  <a:pt x="8905" y="15452"/>
                  <a:pt x="9271" y="15389"/>
                </a:cubicBezTo>
                <a:cubicBezTo>
                  <a:pt x="10600" y="15160"/>
                  <a:pt x="11976" y="14429"/>
                  <a:pt x="12623" y="13197"/>
                </a:cubicBezTo>
                <a:cubicBezTo>
                  <a:pt x="12955" y="12569"/>
                  <a:pt x="13097" y="11858"/>
                  <a:pt x="13033" y="11151"/>
                </a:cubicBezTo>
                <a:cubicBezTo>
                  <a:pt x="13000" y="10731"/>
                  <a:pt x="12912" y="10318"/>
                  <a:pt x="12773" y="9921"/>
                </a:cubicBezTo>
                <a:cubicBezTo>
                  <a:pt x="12485" y="9107"/>
                  <a:pt x="11837" y="8590"/>
                  <a:pt x="11032" y="8326"/>
                </a:cubicBezTo>
                <a:cubicBezTo>
                  <a:pt x="10393" y="8117"/>
                  <a:pt x="9751" y="8011"/>
                  <a:pt x="9124" y="8011"/>
                </a:cubicBezTo>
                <a:cubicBezTo>
                  <a:pt x="7607" y="8011"/>
                  <a:pt x="6181" y="8630"/>
                  <a:pt x="5109" y="9884"/>
                </a:cubicBezTo>
                <a:cubicBezTo>
                  <a:pt x="4429" y="10679"/>
                  <a:pt x="3921" y="11627"/>
                  <a:pt x="3574" y="12637"/>
                </a:cubicBezTo>
                <a:lnTo>
                  <a:pt x="3574" y="12637"/>
                </a:lnTo>
                <a:cubicBezTo>
                  <a:pt x="3538" y="12600"/>
                  <a:pt x="3485" y="12547"/>
                  <a:pt x="3474" y="12536"/>
                </a:cubicBezTo>
                <a:cubicBezTo>
                  <a:pt x="3403" y="12462"/>
                  <a:pt x="3336" y="12387"/>
                  <a:pt x="3269" y="12312"/>
                </a:cubicBezTo>
                <a:cubicBezTo>
                  <a:pt x="3213" y="12247"/>
                  <a:pt x="3194" y="12226"/>
                  <a:pt x="3195" y="12226"/>
                </a:cubicBezTo>
                <a:lnTo>
                  <a:pt x="3195" y="12226"/>
                </a:lnTo>
                <a:cubicBezTo>
                  <a:pt x="3196" y="12226"/>
                  <a:pt x="3239" y="12275"/>
                  <a:pt x="3256" y="12296"/>
                </a:cubicBezTo>
                <a:cubicBezTo>
                  <a:pt x="3224" y="12256"/>
                  <a:pt x="3192" y="12215"/>
                  <a:pt x="3161" y="12173"/>
                </a:cubicBezTo>
                <a:cubicBezTo>
                  <a:pt x="2993" y="11945"/>
                  <a:pt x="2900" y="11810"/>
                  <a:pt x="2791" y="11622"/>
                </a:cubicBezTo>
                <a:cubicBezTo>
                  <a:pt x="2309" y="10774"/>
                  <a:pt x="2084" y="9961"/>
                  <a:pt x="2236" y="8984"/>
                </a:cubicBezTo>
                <a:cubicBezTo>
                  <a:pt x="2400" y="7936"/>
                  <a:pt x="2875" y="6967"/>
                  <a:pt x="3451" y="6088"/>
                </a:cubicBezTo>
                <a:cubicBezTo>
                  <a:pt x="4145" y="5039"/>
                  <a:pt x="4988" y="4098"/>
                  <a:pt x="5955" y="3292"/>
                </a:cubicBezTo>
                <a:cubicBezTo>
                  <a:pt x="6776" y="2607"/>
                  <a:pt x="7699" y="1987"/>
                  <a:pt x="8744" y="1716"/>
                </a:cubicBezTo>
                <a:cubicBezTo>
                  <a:pt x="9204" y="1596"/>
                  <a:pt x="8642" y="883"/>
                  <a:pt x="8499" y="728"/>
                </a:cubicBezTo>
                <a:cubicBezTo>
                  <a:pt x="8254" y="463"/>
                  <a:pt x="7751" y="0"/>
                  <a:pt x="7317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06112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1"/>
        </a:solidFill>
        <a:effectLst/>
      </p:bgPr>
    </p:bg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1" name="Google Shape;1271;p32"/>
          <p:cNvGrpSpPr/>
          <p:nvPr/>
        </p:nvGrpSpPr>
        <p:grpSpPr>
          <a:xfrm rot="10800000">
            <a:off x="43091" y="-15036"/>
            <a:ext cx="12190400" cy="6858000"/>
            <a:chOff x="10900" y="0"/>
            <a:chExt cx="9142800" cy="5143500"/>
          </a:xfrm>
        </p:grpSpPr>
        <p:cxnSp>
          <p:nvCxnSpPr>
            <p:cNvPr id="1272" name="Google Shape;1272;p32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32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4" name="Google Shape;1274;p32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5" name="Google Shape;1275;p32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6" name="Google Shape;1276;p32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7" name="Google Shape;1277;p32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8" name="Google Shape;1278;p32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9" name="Google Shape;1279;p32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0" name="Google Shape;1280;p32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1" name="Google Shape;1281;p32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2" name="Google Shape;1282;p32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3" name="Google Shape;1283;p32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4" name="Google Shape;1284;p32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32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32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32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32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32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32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32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32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32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32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32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32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32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32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32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00" name="Google Shape;1300;p32"/>
          <p:cNvSpPr/>
          <p:nvPr/>
        </p:nvSpPr>
        <p:spPr>
          <a:xfrm rot="10800000">
            <a:off x="11573740" y="2382213"/>
            <a:ext cx="453864" cy="500340"/>
          </a:xfrm>
          <a:custGeom>
            <a:avLst/>
            <a:gdLst/>
            <a:ahLst/>
            <a:cxnLst/>
            <a:rect l="l" t="t" r="r" b="b"/>
            <a:pathLst>
              <a:path w="11748" h="12951" extrusionOk="0">
                <a:moveTo>
                  <a:pt x="2065" y="1"/>
                </a:moveTo>
                <a:cubicBezTo>
                  <a:pt x="1319" y="1"/>
                  <a:pt x="488" y="136"/>
                  <a:pt x="417" y="513"/>
                </a:cubicBezTo>
                <a:cubicBezTo>
                  <a:pt x="160" y="1879"/>
                  <a:pt x="0" y="3428"/>
                  <a:pt x="608" y="4730"/>
                </a:cubicBezTo>
                <a:cubicBezTo>
                  <a:pt x="1026" y="5631"/>
                  <a:pt x="1766" y="6254"/>
                  <a:pt x="2646" y="6678"/>
                </a:cubicBezTo>
                <a:cubicBezTo>
                  <a:pt x="3565" y="7119"/>
                  <a:pt x="4547" y="7373"/>
                  <a:pt x="5510" y="7692"/>
                </a:cubicBezTo>
                <a:cubicBezTo>
                  <a:pt x="6416" y="7993"/>
                  <a:pt x="7175" y="8275"/>
                  <a:pt x="7867" y="8994"/>
                </a:cubicBezTo>
                <a:cubicBezTo>
                  <a:pt x="8808" y="9972"/>
                  <a:pt x="8907" y="11419"/>
                  <a:pt x="8798" y="12704"/>
                </a:cubicBezTo>
                <a:cubicBezTo>
                  <a:pt x="8780" y="12905"/>
                  <a:pt x="9222" y="12951"/>
                  <a:pt x="9626" y="12951"/>
                </a:cubicBezTo>
                <a:cubicBezTo>
                  <a:pt x="9914" y="12951"/>
                  <a:pt x="10184" y="12928"/>
                  <a:pt x="10255" y="12921"/>
                </a:cubicBezTo>
                <a:cubicBezTo>
                  <a:pt x="10520" y="12894"/>
                  <a:pt x="11608" y="12825"/>
                  <a:pt x="11642" y="12424"/>
                </a:cubicBezTo>
                <a:cubicBezTo>
                  <a:pt x="11747" y="11189"/>
                  <a:pt x="11640" y="9918"/>
                  <a:pt x="10888" y="8889"/>
                </a:cubicBezTo>
                <a:cubicBezTo>
                  <a:pt x="10305" y="8095"/>
                  <a:pt x="9408" y="7638"/>
                  <a:pt x="8507" y="7294"/>
                </a:cubicBezTo>
                <a:cubicBezTo>
                  <a:pt x="6779" y="6638"/>
                  <a:pt x="4651" y="6461"/>
                  <a:pt x="3622" y="4774"/>
                </a:cubicBezTo>
                <a:cubicBezTo>
                  <a:pt x="2807" y="3438"/>
                  <a:pt x="2986" y="1695"/>
                  <a:pt x="3261" y="233"/>
                </a:cubicBezTo>
                <a:cubicBezTo>
                  <a:pt x="3286" y="101"/>
                  <a:pt x="2707" y="1"/>
                  <a:pt x="2065" y="1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1" name="Google Shape;1301;p32"/>
          <p:cNvSpPr/>
          <p:nvPr/>
        </p:nvSpPr>
        <p:spPr>
          <a:xfrm rot="10800000">
            <a:off x="11294541" y="-183306"/>
            <a:ext cx="1012232" cy="2264068"/>
          </a:xfrm>
          <a:custGeom>
            <a:avLst/>
            <a:gdLst/>
            <a:ahLst/>
            <a:cxnLst/>
            <a:rect l="l" t="t" r="r" b="b"/>
            <a:pathLst>
              <a:path w="26201" h="58604" extrusionOk="0">
                <a:moveTo>
                  <a:pt x="5742" y="22424"/>
                </a:moveTo>
                <a:cubicBezTo>
                  <a:pt x="5704" y="22426"/>
                  <a:pt x="5689" y="22426"/>
                  <a:pt x="5687" y="22426"/>
                </a:cubicBezTo>
                <a:cubicBezTo>
                  <a:pt x="5683" y="22426"/>
                  <a:pt x="5717" y="22425"/>
                  <a:pt x="5742" y="22424"/>
                </a:cubicBezTo>
                <a:close/>
                <a:moveTo>
                  <a:pt x="15230" y="22608"/>
                </a:moveTo>
                <a:lnTo>
                  <a:pt x="15230" y="22608"/>
                </a:lnTo>
                <a:cubicBezTo>
                  <a:pt x="15231" y="22608"/>
                  <a:pt x="15232" y="22608"/>
                  <a:pt x="15233" y="22608"/>
                </a:cubicBezTo>
                <a:lnTo>
                  <a:pt x="15233" y="22608"/>
                </a:lnTo>
                <a:cubicBezTo>
                  <a:pt x="15231" y="22608"/>
                  <a:pt x="15230" y="22608"/>
                  <a:pt x="15230" y="22608"/>
                </a:cubicBezTo>
                <a:close/>
                <a:moveTo>
                  <a:pt x="15790" y="22813"/>
                </a:moveTo>
                <a:lnTo>
                  <a:pt x="15790" y="22813"/>
                </a:lnTo>
                <a:cubicBezTo>
                  <a:pt x="15802" y="22823"/>
                  <a:pt x="15812" y="22831"/>
                  <a:pt x="15820" y="22837"/>
                </a:cubicBezTo>
                <a:lnTo>
                  <a:pt x="15820" y="22837"/>
                </a:lnTo>
                <a:cubicBezTo>
                  <a:pt x="15810" y="22829"/>
                  <a:pt x="15800" y="22822"/>
                  <a:pt x="15791" y="22813"/>
                </a:cubicBezTo>
                <a:lnTo>
                  <a:pt x="15791" y="22813"/>
                </a:lnTo>
                <a:cubicBezTo>
                  <a:pt x="15791" y="22813"/>
                  <a:pt x="15791" y="22813"/>
                  <a:pt x="15790" y="22813"/>
                </a:cubicBezTo>
                <a:close/>
                <a:moveTo>
                  <a:pt x="15987" y="22959"/>
                </a:moveTo>
                <a:cubicBezTo>
                  <a:pt x="16003" y="22971"/>
                  <a:pt x="16020" y="22982"/>
                  <a:pt x="16035" y="22994"/>
                </a:cubicBezTo>
                <a:cubicBezTo>
                  <a:pt x="16016" y="22980"/>
                  <a:pt x="16000" y="22968"/>
                  <a:pt x="15987" y="22959"/>
                </a:cubicBezTo>
                <a:close/>
                <a:moveTo>
                  <a:pt x="16201" y="23148"/>
                </a:moveTo>
                <a:cubicBezTo>
                  <a:pt x="16275" y="23214"/>
                  <a:pt x="16300" y="23237"/>
                  <a:pt x="16300" y="23237"/>
                </a:cubicBezTo>
                <a:cubicBezTo>
                  <a:pt x="16300" y="23237"/>
                  <a:pt x="16243" y="23186"/>
                  <a:pt x="16201" y="23148"/>
                </a:cubicBezTo>
                <a:close/>
                <a:moveTo>
                  <a:pt x="16412" y="25138"/>
                </a:moveTo>
                <a:lnTo>
                  <a:pt x="16412" y="25138"/>
                </a:lnTo>
                <a:cubicBezTo>
                  <a:pt x="16412" y="25139"/>
                  <a:pt x="16411" y="25140"/>
                  <a:pt x="16411" y="25141"/>
                </a:cubicBezTo>
                <a:lnTo>
                  <a:pt x="16411" y="25141"/>
                </a:lnTo>
                <a:cubicBezTo>
                  <a:pt x="16411" y="25140"/>
                  <a:pt x="16412" y="25139"/>
                  <a:pt x="16412" y="25138"/>
                </a:cubicBezTo>
                <a:close/>
                <a:moveTo>
                  <a:pt x="19352" y="36701"/>
                </a:moveTo>
                <a:cubicBezTo>
                  <a:pt x="19353" y="36701"/>
                  <a:pt x="19353" y="36701"/>
                  <a:pt x="19354" y="36701"/>
                </a:cubicBezTo>
                <a:lnTo>
                  <a:pt x="19354" y="36701"/>
                </a:lnTo>
                <a:cubicBezTo>
                  <a:pt x="19354" y="36705"/>
                  <a:pt x="19353" y="36710"/>
                  <a:pt x="19353" y="36714"/>
                </a:cubicBezTo>
                <a:lnTo>
                  <a:pt x="19353" y="36714"/>
                </a:lnTo>
                <a:cubicBezTo>
                  <a:pt x="19353" y="36709"/>
                  <a:pt x="19353" y="36705"/>
                  <a:pt x="19352" y="36701"/>
                </a:cubicBezTo>
                <a:close/>
                <a:moveTo>
                  <a:pt x="17957" y="36354"/>
                </a:moveTo>
                <a:cubicBezTo>
                  <a:pt x="18149" y="36354"/>
                  <a:pt x="18350" y="36377"/>
                  <a:pt x="18618" y="36421"/>
                </a:cubicBezTo>
                <a:cubicBezTo>
                  <a:pt x="18581" y="36415"/>
                  <a:pt x="18561" y="36413"/>
                  <a:pt x="18556" y="36413"/>
                </a:cubicBezTo>
                <a:cubicBezTo>
                  <a:pt x="18528" y="36413"/>
                  <a:pt x="18808" y="36472"/>
                  <a:pt x="18866" y="36490"/>
                </a:cubicBezTo>
                <a:cubicBezTo>
                  <a:pt x="18922" y="36508"/>
                  <a:pt x="18978" y="36530"/>
                  <a:pt x="19034" y="36546"/>
                </a:cubicBezTo>
                <a:cubicBezTo>
                  <a:pt x="19046" y="36549"/>
                  <a:pt x="19057" y="36552"/>
                  <a:pt x="19067" y="36555"/>
                </a:cubicBezTo>
                <a:lnTo>
                  <a:pt x="19067" y="36555"/>
                </a:lnTo>
                <a:cubicBezTo>
                  <a:pt x="19075" y="36559"/>
                  <a:pt x="19085" y="36564"/>
                  <a:pt x="19096" y="36570"/>
                </a:cubicBezTo>
                <a:cubicBezTo>
                  <a:pt x="19181" y="36613"/>
                  <a:pt x="19265" y="36655"/>
                  <a:pt x="19348" y="36698"/>
                </a:cubicBezTo>
                <a:lnTo>
                  <a:pt x="19348" y="36698"/>
                </a:lnTo>
                <a:cubicBezTo>
                  <a:pt x="19350" y="36708"/>
                  <a:pt x="19351" y="36718"/>
                  <a:pt x="19353" y="36728"/>
                </a:cubicBezTo>
                <a:lnTo>
                  <a:pt x="19353" y="36728"/>
                </a:lnTo>
                <a:cubicBezTo>
                  <a:pt x="19352" y="36754"/>
                  <a:pt x="19348" y="36785"/>
                  <a:pt x="19340" y="36816"/>
                </a:cubicBezTo>
                <a:cubicBezTo>
                  <a:pt x="19323" y="36888"/>
                  <a:pt x="19299" y="36960"/>
                  <a:pt x="19280" y="37032"/>
                </a:cubicBezTo>
                <a:cubicBezTo>
                  <a:pt x="19276" y="37048"/>
                  <a:pt x="19273" y="37061"/>
                  <a:pt x="19271" y="37070"/>
                </a:cubicBezTo>
                <a:lnTo>
                  <a:pt x="19271" y="37070"/>
                </a:lnTo>
                <a:cubicBezTo>
                  <a:pt x="19264" y="37079"/>
                  <a:pt x="19254" y="37092"/>
                  <a:pt x="19241" y="37111"/>
                </a:cubicBezTo>
                <a:cubicBezTo>
                  <a:pt x="19142" y="37257"/>
                  <a:pt x="19054" y="37402"/>
                  <a:pt x="18938" y="37535"/>
                </a:cubicBezTo>
                <a:cubicBezTo>
                  <a:pt x="18876" y="37607"/>
                  <a:pt x="18808" y="37674"/>
                  <a:pt x="18743" y="37742"/>
                </a:cubicBezTo>
                <a:cubicBezTo>
                  <a:pt x="18708" y="37778"/>
                  <a:pt x="18671" y="37810"/>
                  <a:pt x="18634" y="37843"/>
                </a:cubicBezTo>
                <a:cubicBezTo>
                  <a:pt x="18631" y="37846"/>
                  <a:pt x="18628" y="37849"/>
                  <a:pt x="18625" y="37852"/>
                </a:cubicBezTo>
                <a:lnTo>
                  <a:pt x="18625" y="37852"/>
                </a:lnTo>
                <a:cubicBezTo>
                  <a:pt x="18623" y="37853"/>
                  <a:pt x="18622" y="37854"/>
                  <a:pt x="18620" y="37856"/>
                </a:cubicBezTo>
                <a:cubicBezTo>
                  <a:pt x="18451" y="37993"/>
                  <a:pt x="18273" y="38123"/>
                  <a:pt x="18091" y="38243"/>
                </a:cubicBezTo>
                <a:cubicBezTo>
                  <a:pt x="17679" y="38506"/>
                  <a:pt x="17243" y="38733"/>
                  <a:pt x="16791" y="38921"/>
                </a:cubicBezTo>
                <a:cubicBezTo>
                  <a:pt x="16233" y="39158"/>
                  <a:pt x="15938" y="39255"/>
                  <a:pt x="15351" y="39401"/>
                </a:cubicBezTo>
                <a:cubicBezTo>
                  <a:pt x="14819" y="39535"/>
                  <a:pt x="14276" y="39629"/>
                  <a:pt x="13730" y="39680"/>
                </a:cubicBezTo>
                <a:cubicBezTo>
                  <a:pt x="13608" y="39691"/>
                  <a:pt x="13487" y="39701"/>
                  <a:pt x="13364" y="39707"/>
                </a:cubicBezTo>
                <a:cubicBezTo>
                  <a:pt x="13348" y="39708"/>
                  <a:pt x="13332" y="39709"/>
                  <a:pt x="13315" y="39710"/>
                </a:cubicBezTo>
                <a:lnTo>
                  <a:pt x="13315" y="39710"/>
                </a:lnTo>
                <a:cubicBezTo>
                  <a:pt x="13600" y="39178"/>
                  <a:pt x="13950" y="38677"/>
                  <a:pt x="14359" y="38222"/>
                </a:cubicBezTo>
                <a:cubicBezTo>
                  <a:pt x="15102" y="37394"/>
                  <a:pt x="16144" y="36693"/>
                  <a:pt x="17152" y="36466"/>
                </a:cubicBezTo>
                <a:cubicBezTo>
                  <a:pt x="17487" y="36390"/>
                  <a:pt x="17715" y="36354"/>
                  <a:pt x="17957" y="36354"/>
                </a:cubicBezTo>
                <a:close/>
                <a:moveTo>
                  <a:pt x="9409" y="1"/>
                </a:moveTo>
                <a:cubicBezTo>
                  <a:pt x="9281" y="1"/>
                  <a:pt x="9160" y="30"/>
                  <a:pt x="9057" y="97"/>
                </a:cubicBezTo>
                <a:lnTo>
                  <a:pt x="9057" y="94"/>
                </a:lnTo>
                <a:cubicBezTo>
                  <a:pt x="7445" y="1132"/>
                  <a:pt x="6145" y="2683"/>
                  <a:pt x="5023" y="4215"/>
                </a:cubicBezTo>
                <a:cubicBezTo>
                  <a:pt x="3600" y="6163"/>
                  <a:pt x="2415" y="8275"/>
                  <a:pt x="1491" y="10505"/>
                </a:cubicBezTo>
                <a:cubicBezTo>
                  <a:pt x="633" y="12581"/>
                  <a:pt x="1" y="14816"/>
                  <a:pt x="69" y="17082"/>
                </a:cubicBezTo>
                <a:cubicBezTo>
                  <a:pt x="98" y="18048"/>
                  <a:pt x="288" y="19039"/>
                  <a:pt x="702" y="19917"/>
                </a:cubicBezTo>
                <a:cubicBezTo>
                  <a:pt x="1183" y="20938"/>
                  <a:pt x="1863" y="22077"/>
                  <a:pt x="2838" y="22906"/>
                </a:cubicBezTo>
                <a:cubicBezTo>
                  <a:pt x="3949" y="23851"/>
                  <a:pt x="5280" y="24228"/>
                  <a:pt x="6653" y="24228"/>
                </a:cubicBezTo>
                <a:cubicBezTo>
                  <a:pt x="7272" y="24228"/>
                  <a:pt x="7899" y="24151"/>
                  <a:pt x="8519" y="24017"/>
                </a:cubicBezTo>
                <a:cubicBezTo>
                  <a:pt x="10343" y="23619"/>
                  <a:pt x="12084" y="22830"/>
                  <a:pt x="13946" y="22600"/>
                </a:cubicBezTo>
                <a:cubicBezTo>
                  <a:pt x="14224" y="22565"/>
                  <a:pt x="14376" y="22546"/>
                  <a:pt x="14541" y="22546"/>
                </a:cubicBezTo>
                <a:cubicBezTo>
                  <a:pt x="14671" y="22546"/>
                  <a:pt x="14809" y="22558"/>
                  <a:pt x="15025" y="22582"/>
                </a:cubicBezTo>
                <a:cubicBezTo>
                  <a:pt x="15105" y="22592"/>
                  <a:pt x="15184" y="22604"/>
                  <a:pt x="15263" y="22616"/>
                </a:cubicBezTo>
                <a:lnTo>
                  <a:pt x="15263" y="22616"/>
                </a:lnTo>
                <a:cubicBezTo>
                  <a:pt x="15303" y="22626"/>
                  <a:pt x="15343" y="22635"/>
                  <a:pt x="15382" y="22647"/>
                </a:cubicBezTo>
                <a:cubicBezTo>
                  <a:pt x="15457" y="22671"/>
                  <a:pt x="15533" y="22698"/>
                  <a:pt x="15609" y="22723"/>
                </a:cubicBezTo>
                <a:lnTo>
                  <a:pt x="15609" y="22723"/>
                </a:lnTo>
                <a:cubicBezTo>
                  <a:pt x="15659" y="22749"/>
                  <a:pt x="15712" y="22774"/>
                  <a:pt x="15764" y="22799"/>
                </a:cubicBezTo>
                <a:cubicBezTo>
                  <a:pt x="15773" y="22804"/>
                  <a:pt x="15782" y="22809"/>
                  <a:pt x="15790" y="22813"/>
                </a:cubicBezTo>
                <a:lnTo>
                  <a:pt x="15790" y="22813"/>
                </a:lnTo>
                <a:cubicBezTo>
                  <a:pt x="15786" y="22810"/>
                  <a:pt x="15782" y="22806"/>
                  <a:pt x="15778" y="22803"/>
                </a:cubicBezTo>
                <a:lnTo>
                  <a:pt x="15778" y="22803"/>
                </a:lnTo>
                <a:cubicBezTo>
                  <a:pt x="15782" y="22806"/>
                  <a:pt x="15786" y="22810"/>
                  <a:pt x="15791" y="22813"/>
                </a:cubicBezTo>
                <a:lnTo>
                  <a:pt x="15791" y="22813"/>
                </a:lnTo>
                <a:cubicBezTo>
                  <a:pt x="15850" y="22846"/>
                  <a:pt x="15877" y="22870"/>
                  <a:pt x="15871" y="22870"/>
                </a:cubicBezTo>
                <a:cubicBezTo>
                  <a:pt x="15867" y="22870"/>
                  <a:pt x="15850" y="22860"/>
                  <a:pt x="15820" y="22837"/>
                </a:cubicBezTo>
                <a:lnTo>
                  <a:pt x="15820" y="22837"/>
                </a:lnTo>
                <a:cubicBezTo>
                  <a:pt x="15863" y="22870"/>
                  <a:pt x="15908" y="22902"/>
                  <a:pt x="15952" y="22933"/>
                </a:cubicBezTo>
                <a:lnTo>
                  <a:pt x="15952" y="22933"/>
                </a:lnTo>
                <a:cubicBezTo>
                  <a:pt x="15943" y="22928"/>
                  <a:pt x="15939" y="22925"/>
                  <a:pt x="15938" y="22925"/>
                </a:cubicBezTo>
                <a:cubicBezTo>
                  <a:pt x="15932" y="22925"/>
                  <a:pt x="16115" y="23070"/>
                  <a:pt x="16171" y="23120"/>
                </a:cubicBezTo>
                <a:cubicBezTo>
                  <a:pt x="16179" y="23127"/>
                  <a:pt x="16186" y="23134"/>
                  <a:pt x="16193" y="23140"/>
                </a:cubicBezTo>
                <a:lnTo>
                  <a:pt x="16193" y="23140"/>
                </a:lnTo>
                <a:cubicBezTo>
                  <a:pt x="16230" y="23176"/>
                  <a:pt x="16269" y="23210"/>
                  <a:pt x="16305" y="23247"/>
                </a:cubicBezTo>
                <a:cubicBezTo>
                  <a:pt x="16361" y="23306"/>
                  <a:pt x="16413" y="23376"/>
                  <a:pt x="16472" y="23428"/>
                </a:cubicBezTo>
                <a:lnTo>
                  <a:pt x="16472" y="23428"/>
                </a:lnTo>
                <a:cubicBezTo>
                  <a:pt x="16392" y="23356"/>
                  <a:pt x="16363" y="23330"/>
                  <a:pt x="16362" y="23330"/>
                </a:cubicBezTo>
                <a:lnTo>
                  <a:pt x="16362" y="23330"/>
                </a:lnTo>
                <a:cubicBezTo>
                  <a:pt x="16361" y="23330"/>
                  <a:pt x="16447" y="23411"/>
                  <a:pt x="16489" y="23467"/>
                </a:cubicBezTo>
                <a:cubicBezTo>
                  <a:pt x="16498" y="23480"/>
                  <a:pt x="16506" y="23493"/>
                  <a:pt x="16514" y="23507"/>
                </a:cubicBezTo>
                <a:lnTo>
                  <a:pt x="16514" y="23507"/>
                </a:lnTo>
                <a:cubicBezTo>
                  <a:pt x="16539" y="23572"/>
                  <a:pt x="16567" y="23639"/>
                  <a:pt x="16597" y="23700"/>
                </a:cubicBezTo>
                <a:cubicBezTo>
                  <a:pt x="16601" y="23708"/>
                  <a:pt x="16605" y="23715"/>
                  <a:pt x="16608" y="23721"/>
                </a:cubicBezTo>
                <a:lnTo>
                  <a:pt x="16608" y="23721"/>
                </a:lnTo>
                <a:cubicBezTo>
                  <a:pt x="16608" y="23723"/>
                  <a:pt x="16608" y="23724"/>
                  <a:pt x="16609" y="23726"/>
                </a:cubicBezTo>
                <a:cubicBezTo>
                  <a:pt x="16621" y="23802"/>
                  <a:pt x="16639" y="23878"/>
                  <a:pt x="16647" y="23956"/>
                </a:cubicBezTo>
                <a:cubicBezTo>
                  <a:pt x="16653" y="24025"/>
                  <a:pt x="16655" y="24092"/>
                  <a:pt x="16658" y="24160"/>
                </a:cubicBezTo>
                <a:cubicBezTo>
                  <a:pt x="16658" y="24162"/>
                  <a:pt x="16658" y="24163"/>
                  <a:pt x="16658" y="24164"/>
                </a:cubicBezTo>
                <a:lnTo>
                  <a:pt x="16658" y="24164"/>
                </a:lnTo>
                <a:cubicBezTo>
                  <a:pt x="16656" y="24191"/>
                  <a:pt x="16654" y="24219"/>
                  <a:pt x="16650" y="24245"/>
                </a:cubicBezTo>
                <a:cubicBezTo>
                  <a:pt x="16609" y="24560"/>
                  <a:pt x="16524" y="24868"/>
                  <a:pt x="16401" y="25160"/>
                </a:cubicBezTo>
                <a:cubicBezTo>
                  <a:pt x="16400" y="25163"/>
                  <a:pt x="16398" y="25166"/>
                  <a:pt x="16397" y="25169"/>
                </a:cubicBezTo>
                <a:lnTo>
                  <a:pt x="16397" y="25169"/>
                </a:lnTo>
                <a:cubicBezTo>
                  <a:pt x="16382" y="25201"/>
                  <a:pt x="16367" y="25233"/>
                  <a:pt x="16351" y="25264"/>
                </a:cubicBezTo>
                <a:cubicBezTo>
                  <a:pt x="16313" y="25339"/>
                  <a:pt x="16275" y="25413"/>
                  <a:pt x="16235" y="25486"/>
                </a:cubicBezTo>
                <a:cubicBezTo>
                  <a:pt x="16137" y="25664"/>
                  <a:pt x="16032" y="25835"/>
                  <a:pt x="15920" y="26001"/>
                </a:cubicBezTo>
                <a:cubicBezTo>
                  <a:pt x="15690" y="26344"/>
                  <a:pt x="15442" y="26673"/>
                  <a:pt x="15177" y="26991"/>
                </a:cubicBezTo>
                <a:cubicBezTo>
                  <a:pt x="13966" y="28456"/>
                  <a:pt x="12552" y="29742"/>
                  <a:pt x="11243" y="31118"/>
                </a:cubicBezTo>
                <a:cubicBezTo>
                  <a:pt x="10048" y="32372"/>
                  <a:pt x="8782" y="33752"/>
                  <a:pt x="8226" y="35431"/>
                </a:cubicBezTo>
                <a:cubicBezTo>
                  <a:pt x="7701" y="37022"/>
                  <a:pt x="8263" y="38848"/>
                  <a:pt x="9484" y="39968"/>
                </a:cubicBezTo>
                <a:cubicBezTo>
                  <a:pt x="9800" y="40258"/>
                  <a:pt x="10141" y="40502"/>
                  <a:pt x="10499" y="40704"/>
                </a:cubicBezTo>
                <a:lnTo>
                  <a:pt x="10499" y="40704"/>
                </a:lnTo>
                <a:cubicBezTo>
                  <a:pt x="10290" y="41706"/>
                  <a:pt x="10257" y="42744"/>
                  <a:pt x="10420" y="43759"/>
                </a:cubicBezTo>
                <a:cubicBezTo>
                  <a:pt x="10829" y="46302"/>
                  <a:pt x="12410" y="48773"/>
                  <a:pt x="14509" y="50262"/>
                </a:cubicBezTo>
                <a:cubicBezTo>
                  <a:pt x="16198" y="51460"/>
                  <a:pt x="18182" y="51989"/>
                  <a:pt x="20141" y="52561"/>
                </a:cubicBezTo>
                <a:cubicBezTo>
                  <a:pt x="20575" y="52687"/>
                  <a:pt x="21010" y="52820"/>
                  <a:pt x="21436" y="52973"/>
                </a:cubicBezTo>
                <a:cubicBezTo>
                  <a:pt x="21532" y="53007"/>
                  <a:pt x="21628" y="53042"/>
                  <a:pt x="21724" y="53079"/>
                </a:cubicBezTo>
                <a:cubicBezTo>
                  <a:pt x="21774" y="53099"/>
                  <a:pt x="21853" y="53132"/>
                  <a:pt x="21887" y="53146"/>
                </a:cubicBezTo>
                <a:lnTo>
                  <a:pt x="21887" y="53146"/>
                </a:lnTo>
                <a:cubicBezTo>
                  <a:pt x="22068" y="53227"/>
                  <a:pt x="22249" y="53310"/>
                  <a:pt x="22424" y="53403"/>
                </a:cubicBezTo>
                <a:cubicBezTo>
                  <a:pt x="22510" y="53448"/>
                  <a:pt x="22593" y="53496"/>
                  <a:pt x="22676" y="53544"/>
                </a:cubicBezTo>
                <a:cubicBezTo>
                  <a:pt x="22684" y="53548"/>
                  <a:pt x="22692" y="53552"/>
                  <a:pt x="22699" y="53556"/>
                </a:cubicBezTo>
                <a:lnTo>
                  <a:pt x="22699" y="53556"/>
                </a:lnTo>
                <a:cubicBezTo>
                  <a:pt x="22704" y="53560"/>
                  <a:pt x="22710" y="53565"/>
                  <a:pt x="22718" y="53571"/>
                </a:cubicBezTo>
                <a:cubicBezTo>
                  <a:pt x="22793" y="53628"/>
                  <a:pt x="22873" y="53678"/>
                  <a:pt x="22948" y="53735"/>
                </a:cubicBezTo>
                <a:cubicBezTo>
                  <a:pt x="23010" y="53783"/>
                  <a:pt x="23129" y="53916"/>
                  <a:pt x="23133" y="53916"/>
                </a:cubicBezTo>
                <a:cubicBezTo>
                  <a:pt x="23135" y="53916"/>
                  <a:pt x="23112" y="53888"/>
                  <a:pt x="23049" y="53811"/>
                </a:cubicBezTo>
                <a:lnTo>
                  <a:pt x="23049" y="53811"/>
                </a:lnTo>
                <a:cubicBezTo>
                  <a:pt x="23108" y="53882"/>
                  <a:pt x="23183" y="53941"/>
                  <a:pt x="23246" y="54007"/>
                </a:cubicBezTo>
                <a:cubicBezTo>
                  <a:pt x="23295" y="54059"/>
                  <a:pt x="23361" y="54139"/>
                  <a:pt x="23363" y="54139"/>
                </a:cubicBezTo>
                <a:cubicBezTo>
                  <a:pt x="23363" y="54139"/>
                  <a:pt x="23363" y="54139"/>
                  <a:pt x="23363" y="54139"/>
                </a:cubicBezTo>
                <a:lnTo>
                  <a:pt x="23363" y="54139"/>
                </a:lnTo>
                <a:cubicBezTo>
                  <a:pt x="23399" y="54187"/>
                  <a:pt x="23434" y="54236"/>
                  <a:pt x="23468" y="54285"/>
                </a:cubicBezTo>
                <a:cubicBezTo>
                  <a:pt x="23492" y="54319"/>
                  <a:pt x="23607" y="54516"/>
                  <a:pt x="23612" y="54516"/>
                </a:cubicBezTo>
                <a:cubicBezTo>
                  <a:pt x="23613" y="54516"/>
                  <a:pt x="23604" y="54497"/>
                  <a:pt x="23579" y="54448"/>
                </a:cubicBezTo>
                <a:lnTo>
                  <a:pt x="23579" y="54448"/>
                </a:lnTo>
                <a:cubicBezTo>
                  <a:pt x="24016" y="55277"/>
                  <a:pt x="24114" y="56167"/>
                  <a:pt x="24067" y="57165"/>
                </a:cubicBezTo>
                <a:cubicBezTo>
                  <a:pt x="24040" y="57731"/>
                  <a:pt x="24456" y="58196"/>
                  <a:pt x="24941" y="58443"/>
                </a:cubicBezTo>
                <a:cubicBezTo>
                  <a:pt x="25080" y="58514"/>
                  <a:pt x="25373" y="58604"/>
                  <a:pt x="25634" y="58604"/>
                </a:cubicBezTo>
                <a:cubicBezTo>
                  <a:pt x="25894" y="58604"/>
                  <a:pt x="26124" y="58515"/>
                  <a:pt x="26136" y="58231"/>
                </a:cubicBezTo>
                <a:cubicBezTo>
                  <a:pt x="26200" y="56865"/>
                  <a:pt x="26050" y="55539"/>
                  <a:pt x="25369" y="54330"/>
                </a:cubicBezTo>
                <a:cubicBezTo>
                  <a:pt x="24801" y="53318"/>
                  <a:pt x="23892" y="52555"/>
                  <a:pt x="22892" y="51992"/>
                </a:cubicBezTo>
                <a:cubicBezTo>
                  <a:pt x="20999" y="50926"/>
                  <a:pt x="18775" y="50634"/>
                  <a:pt x="16767" y="49853"/>
                </a:cubicBezTo>
                <a:lnTo>
                  <a:pt x="16767" y="49853"/>
                </a:lnTo>
                <a:cubicBezTo>
                  <a:pt x="16768" y="49853"/>
                  <a:pt x="16768" y="49853"/>
                  <a:pt x="16768" y="49853"/>
                </a:cubicBezTo>
                <a:cubicBezTo>
                  <a:pt x="16768" y="49853"/>
                  <a:pt x="16767" y="49853"/>
                  <a:pt x="16766" y="49852"/>
                </a:cubicBezTo>
                <a:lnTo>
                  <a:pt x="16766" y="49852"/>
                </a:lnTo>
                <a:cubicBezTo>
                  <a:pt x="16767" y="49853"/>
                  <a:pt x="16767" y="49853"/>
                  <a:pt x="16767" y="49853"/>
                </a:cubicBezTo>
                <a:lnTo>
                  <a:pt x="16767" y="49853"/>
                </a:lnTo>
                <a:cubicBezTo>
                  <a:pt x="16763" y="49851"/>
                  <a:pt x="16759" y="49849"/>
                  <a:pt x="16753" y="49847"/>
                </a:cubicBezTo>
                <a:lnTo>
                  <a:pt x="16753" y="49847"/>
                </a:lnTo>
                <a:cubicBezTo>
                  <a:pt x="16758" y="49849"/>
                  <a:pt x="16762" y="49851"/>
                  <a:pt x="16766" y="49852"/>
                </a:cubicBezTo>
                <a:lnTo>
                  <a:pt x="16766" y="49852"/>
                </a:lnTo>
                <a:cubicBezTo>
                  <a:pt x="16764" y="49852"/>
                  <a:pt x="16762" y="49851"/>
                  <a:pt x="16760" y="49850"/>
                </a:cubicBezTo>
                <a:cubicBezTo>
                  <a:pt x="16688" y="49822"/>
                  <a:pt x="16664" y="49812"/>
                  <a:pt x="16665" y="49812"/>
                </a:cubicBezTo>
                <a:lnTo>
                  <a:pt x="16665" y="49812"/>
                </a:lnTo>
                <a:cubicBezTo>
                  <a:pt x="16666" y="49812"/>
                  <a:pt x="16721" y="49833"/>
                  <a:pt x="16753" y="49847"/>
                </a:cubicBezTo>
                <a:lnTo>
                  <a:pt x="16753" y="49847"/>
                </a:lnTo>
                <a:cubicBezTo>
                  <a:pt x="16699" y="49823"/>
                  <a:pt x="16647" y="49800"/>
                  <a:pt x="16594" y="49777"/>
                </a:cubicBezTo>
                <a:cubicBezTo>
                  <a:pt x="16463" y="49716"/>
                  <a:pt x="16334" y="49658"/>
                  <a:pt x="16206" y="49595"/>
                </a:cubicBezTo>
                <a:cubicBezTo>
                  <a:pt x="16093" y="49539"/>
                  <a:pt x="15981" y="49479"/>
                  <a:pt x="15869" y="49419"/>
                </a:cubicBezTo>
                <a:cubicBezTo>
                  <a:pt x="15800" y="49380"/>
                  <a:pt x="15732" y="49341"/>
                  <a:pt x="15663" y="49302"/>
                </a:cubicBezTo>
                <a:cubicBezTo>
                  <a:pt x="15648" y="49294"/>
                  <a:pt x="15593" y="49260"/>
                  <a:pt x="15552" y="49234"/>
                </a:cubicBezTo>
                <a:lnTo>
                  <a:pt x="15552" y="49234"/>
                </a:lnTo>
                <a:cubicBezTo>
                  <a:pt x="15489" y="49190"/>
                  <a:pt x="15355" y="49099"/>
                  <a:pt x="15332" y="49082"/>
                </a:cubicBezTo>
                <a:cubicBezTo>
                  <a:pt x="15214" y="48997"/>
                  <a:pt x="15104" y="48906"/>
                  <a:pt x="14989" y="48818"/>
                </a:cubicBezTo>
                <a:cubicBezTo>
                  <a:pt x="14978" y="48810"/>
                  <a:pt x="14963" y="48798"/>
                  <a:pt x="14949" y="48786"/>
                </a:cubicBezTo>
                <a:lnTo>
                  <a:pt x="14949" y="48786"/>
                </a:lnTo>
                <a:cubicBezTo>
                  <a:pt x="14920" y="48759"/>
                  <a:pt x="14891" y="48733"/>
                  <a:pt x="14863" y="48706"/>
                </a:cubicBezTo>
                <a:cubicBezTo>
                  <a:pt x="14708" y="48559"/>
                  <a:pt x="14561" y="48404"/>
                  <a:pt x="14417" y="48246"/>
                </a:cubicBezTo>
                <a:cubicBezTo>
                  <a:pt x="13541" y="47289"/>
                  <a:pt x="12856" y="46101"/>
                  <a:pt x="12578" y="44799"/>
                </a:cubicBezTo>
                <a:cubicBezTo>
                  <a:pt x="12337" y="43674"/>
                  <a:pt x="12370" y="42521"/>
                  <a:pt x="12647" y="41430"/>
                </a:cubicBezTo>
                <a:lnTo>
                  <a:pt x="12647" y="41430"/>
                </a:lnTo>
                <a:cubicBezTo>
                  <a:pt x="13099" y="41503"/>
                  <a:pt x="13561" y="41535"/>
                  <a:pt x="14025" y="41535"/>
                </a:cubicBezTo>
                <a:cubicBezTo>
                  <a:pt x="14196" y="41535"/>
                  <a:pt x="14367" y="41531"/>
                  <a:pt x="14538" y="41522"/>
                </a:cubicBezTo>
                <a:cubicBezTo>
                  <a:pt x="16157" y="41439"/>
                  <a:pt x="17828" y="40974"/>
                  <a:pt x="19248" y="40191"/>
                </a:cubicBezTo>
                <a:cubicBezTo>
                  <a:pt x="20278" y="39623"/>
                  <a:pt x="21519" y="38687"/>
                  <a:pt x="21438" y="37370"/>
                </a:cubicBezTo>
                <a:cubicBezTo>
                  <a:pt x="21372" y="36302"/>
                  <a:pt x="20462" y="35607"/>
                  <a:pt x="19582" y="35159"/>
                </a:cubicBezTo>
                <a:cubicBezTo>
                  <a:pt x="18782" y="34755"/>
                  <a:pt x="17912" y="34539"/>
                  <a:pt x="17024" y="34539"/>
                </a:cubicBezTo>
                <a:cubicBezTo>
                  <a:pt x="16859" y="34539"/>
                  <a:pt x="16694" y="34547"/>
                  <a:pt x="16529" y="34562"/>
                </a:cubicBezTo>
                <a:cubicBezTo>
                  <a:pt x="14628" y="34734"/>
                  <a:pt x="12934" y="36006"/>
                  <a:pt x="11867" y="37533"/>
                </a:cubicBezTo>
                <a:cubicBezTo>
                  <a:pt x="11486" y="38078"/>
                  <a:pt x="11171" y="38666"/>
                  <a:pt x="10927" y="39283"/>
                </a:cubicBezTo>
                <a:lnTo>
                  <a:pt x="10927" y="39283"/>
                </a:lnTo>
                <a:cubicBezTo>
                  <a:pt x="10913" y="39274"/>
                  <a:pt x="10898" y="39266"/>
                  <a:pt x="10884" y="39258"/>
                </a:cubicBezTo>
                <a:lnTo>
                  <a:pt x="10884" y="39258"/>
                </a:lnTo>
                <a:cubicBezTo>
                  <a:pt x="10805" y="39194"/>
                  <a:pt x="10716" y="39124"/>
                  <a:pt x="10632" y="39067"/>
                </a:cubicBezTo>
                <a:lnTo>
                  <a:pt x="10632" y="39067"/>
                </a:lnTo>
                <a:cubicBezTo>
                  <a:pt x="10730" y="39132"/>
                  <a:pt x="10768" y="39156"/>
                  <a:pt x="10773" y="39156"/>
                </a:cubicBezTo>
                <a:cubicBezTo>
                  <a:pt x="10783" y="39156"/>
                  <a:pt x="10623" y="39036"/>
                  <a:pt x="10557" y="38971"/>
                </a:cubicBezTo>
                <a:cubicBezTo>
                  <a:pt x="10551" y="38965"/>
                  <a:pt x="10545" y="38959"/>
                  <a:pt x="10540" y="38955"/>
                </a:cubicBezTo>
                <a:lnTo>
                  <a:pt x="10540" y="38955"/>
                </a:lnTo>
                <a:cubicBezTo>
                  <a:pt x="10533" y="38942"/>
                  <a:pt x="10524" y="38925"/>
                  <a:pt x="10511" y="38904"/>
                </a:cubicBezTo>
                <a:cubicBezTo>
                  <a:pt x="10481" y="38856"/>
                  <a:pt x="10390" y="38677"/>
                  <a:pt x="10384" y="38677"/>
                </a:cubicBezTo>
                <a:lnTo>
                  <a:pt x="10384" y="38677"/>
                </a:lnTo>
                <a:cubicBezTo>
                  <a:pt x="10382" y="38677"/>
                  <a:pt x="10392" y="38704"/>
                  <a:pt x="10425" y="38778"/>
                </a:cubicBezTo>
                <a:cubicBezTo>
                  <a:pt x="10375" y="38666"/>
                  <a:pt x="10322" y="38557"/>
                  <a:pt x="10281" y="38444"/>
                </a:cubicBezTo>
                <a:cubicBezTo>
                  <a:pt x="10263" y="38396"/>
                  <a:pt x="10247" y="38350"/>
                  <a:pt x="10231" y="38302"/>
                </a:cubicBezTo>
                <a:cubicBezTo>
                  <a:pt x="10224" y="38279"/>
                  <a:pt x="10219" y="38265"/>
                  <a:pt x="10216" y="38257"/>
                </a:cubicBezTo>
                <a:lnTo>
                  <a:pt x="10216" y="38257"/>
                </a:lnTo>
                <a:cubicBezTo>
                  <a:pt x="10213" y="38243"/>
                  <a:pt x="10210" y="38222"/>
                  <a:pt x="10204" y="38191"/>
                </a:cubicBezTo>
                <a:cubicBezTo>
                  <a:pt x="10161" y="37963"/>
                  <a:pt x="10131" y="37731"/>
                  <a:pt x="10113" y="37498"/>
                </a:cubicBezTo>
                <a:cubicBezTo>
                  <a:pt x="10109" y="37437"/>
                  <a:pt x="10105" y="37412"/>
                  <a:pt x="10102" y="37404"/>
                </a:cubicBezTo>
                <a:lnTo>
                  <a:pt x="10102" y="37404"/>
                </a:lnTo>
                <a:cubicBezTo>
                  <a:pt x="10105" y="37397"/>
                  <a:pt x="10111" y="37373"/>
                  <a:pt x="10119" y="37308"/>
                </a:cubicBezTo>
                <a:cubicBezTo>
                  <a:pt x="10135" y="37183"/>
                  <a:pt x="10151" y="37060"/>
                  <a:pt x="10177" y="36937"/>
                </a:cubicBezTo>
                <a:cubicBezTo>
                  <a:pt x="10287" y="36409"/>
                  <a:pt x="10437" y="36087"/>
                  <a:pt x="10667" y="35674"/>
                </a:cubicBezTo>
                <a:cubicBezTo>
                  <a:pt x="11890" y="33488"/>
                  <a:pt x="13912" y="31792"/>
                  <a:pt x="15633" y="30014"/>
                </a:cubicBezTo>
                <a:cubicBezTo>
                  <a:pt x="16970" y="28632"/>
                  <a:pt x="18959" y="26726"/>
                  <a:pt x="18729" y="24603"/>
                </a:cubicBezTo>
                <a:cubicBezTo>
                  <a:pt x="18673" y="24080"/>
                  <a:pt x="18455" y="23566"/>
                  <a:pt x="18158" y="23136"/>
                </a:cubicBezTo>
                <a:cubicBezTo>
                  <a:pt x="17990" y="22893"/>
                  <a:pt x="17799" y="22668"/>
                  <a:pt x="17588" y="22461"/>
                </a:cubicBezTo>
                <a:cubicBezTo>
                  <a:pt x="17529" y="22403"/>
                  <a:pt x="17338" y="22232"/>
                  <a:pt x="17261" y="22162"/>
                </a:cubicBezTo>
                <a:lnTo>
                  <a:pt x="17261" y="22162"/>
                </a:lnTo>
                <a:cubicBezTo>
                  <a:pt x="17099" y="22016"/>
                  <a:pt x="16938" y="21868"/>
                  <a:pt x="16764" y="21738"/>
                </a:cubicBezTo>
                <a:cubicBezTo>
                  <a:pt x="15822" y="21037"/>
                  <a:pt x="14720" y="20736"/>
                  <a:pt x="13579" y="20736"/>
                </a:cubicBezTo>
                <a:cubicBezTo>
                  <a:pt x="13382" y="20736"/>
                  <a:pt x="13184" y="20745"/>
                  <a:pt x="12985" y="20762"/>
                </a:cubicBezTo>
                <a:cubicBezTo>
                  <a:pt x="10516" y="20980"/>
                  <a:pt x="8273" y="22299"/>
                  <a:pt x="5785" y="22422"/>
                </a:cubicBezTo>
                <a:cubicBezTo>
                  <a:pt x="5771" y="22423"/>
                  <a:pt x="5759" y="22423"/>
                  <a:pt x="5749" y="22424"/>
                </a:cubicBezTo>
                <a:lnTo>
                  <a:pt x="5749" y="22424"/>
                </a:lnTo>
                <a:cubicBezTo>
                  <a:pt x="5666" y="22424"/>
                  <a:pt x="5584" y="22422"/>
                  <a:pt x="5501" y="22419"/>
                </a:cubicBezTo>
                <a:cubicBezTo>
                  <a:pt x="5373" y="22414"/>
                  <a:pt x="5247" y="22405"/>
                  <a:pt x="5119" y="22390"/>
                </a:cubicBezTo>
                <a:cubicBezTo>
                  <a:pt x="5049" y="22382"/>
                  <a:pt x="4980" y="22371"/>
                  <a:pt x="4910" y="22362"/>
                </a:cubicBezTo>
                <a:cubicBezTo>
                  <a:pt x="4892" y="22359"/>
                  <a:pt x="4878" y="22358"/>
                  <a:pt x="4865" y="22356"/>
                </a:cubicBezTo>
                <a:lnTo>
                  <a:pt x="4865" y="22356"/>
                </a:lnTo>
                <a:cubicBezTo>
                  <a:pt x="4721" y="22321"/>
                  <a:pt x="4582" y="22268"/>
                  <a:pt x="4437" y="22231"/>
                </a:cubicBezTo>
                <a:cubicBezTo>
                  <a:pt x="4429" y="22228"/>
                  <a:pt x="4422" y="22227"/>
                  <a:pt x="4415" y="22225"/>
                </a:cubicBezTo>
                <a:lnTo>
                  <a:pt x="4415" y="22225"/>
                </a:lnTo>
                <a:cubicBezTo>
                  <a:pt x="4356" y="22197"/>
                  <a:pt x="4298" y="22170"/>
                  <a:pt x="4241" y="22141"/>
                </a:cubicBezTo>
                <a:cubicBezTo>
                  <a:pt x="4189" y="22115"/>
                  <a:pt x="4140" y="22084"/>
                  <a:pt x="4087" y="22058"/>
                </a:cubicBezTo>
                <a:cubicBezTo>
                  <a:pt x="4082" y="22056"/>
                  <a:pt x="4077" y="22053"/>
                  <a:pt x="4073" y="22051"/>
                </a:cubicBezTo>
                <a:lnTo>
                  <a:pt x="4073" y="22051"/>
                </a:lnTo>
                <a:cubicBezTo>
                  <a:pt x="4068" y="22047"/>
                  <a:pt x="4064" y="22043"/>
                  <a:pt x="4058" y="22039"/>
                </a:cubicBezTo>
                <a:cubicBezTo>
                  <a:pt x="4018" y="22004"/>
                  <a:pt x="3859" y="21880"/>
                  <a:pt x="3808" y="21845"/>
                </a:cubicBezTo>
                <a:lnTo>
                  <a:pt x="3808" y="21845"/>
                </a:lnTo>
                <a:cubicBezTo>
                  <a:pt x="3771" y="21810"/>
                  <a:pt x="3728" y="21770"/>
                  <a:pt x="3726" y="21767"/>
                </a:cubicBezTo>
                <a:cubicBezTo>
                  <a:pt x="3654" y="21697"/>
                  <a:pt x="3589" y="21623"/>
                  <a:pt x="3522" y="21550"/>
                </a:cubicBezTo>
                <a:cubicBezTo>
                  <a:pt x="3508" y="21535"/>
                  <a:pt x="3497" y="21523"/>
                  <a:pt x="3487" y="21512"/>
                </a:cubicBezTo>
                <a:lnTo>
                  <a:pt x="3487" y="21512"/>
                </a:lnTo>
                <a:cubicBezTo>
                  <a:pt x="3484" y="21507"/>
                  <a:pt x="3479" y="21501"/>
                  <a:pt x="3474" y="21494"/>
                </a:cubicBezTo>
                <a:cubicBezTo>
                  <a:pt x="3419" y="21422"/>
                  <a:pt x="3365" y="21349"/>
                  <a:pt x="3314" y="21275"/>
                </a:cubicBezTo>
                <a:cubicBezTo>
                  <a:pt x="3205" y="21117"/>
                  <a:pt x="3102" y="20952"/>
                  <a:pt x="3007" y="20785"/>
                </a:cubicBezTo>
                <a:cubicBezTo>
                  <a:pt x="2931" y="20649"/>
                  <a:pt x="2868" y="20515"/>
                  <a:pt x="2779" y="20344"/>
                </a:cubicBezTo>
                <a:cubicBezTo>
                  <a:pt x="2748" y="20284"/>
                  <a:pt x="2728" y="20247"/>
                  <a:pt x="2717" y="20227"/>
                </a:cubicBezTo>
                <a:lnTo>
                  <a:pt x="2717" y="20227"/>
                </a:lnTo>
                <a:cubicBezTo>
                  <a:pt x="2679" y="20148"/>
                  <a:pt x="2641" y="20070"/>
                  <a:pt x="2605" y="19989"/>
                </a:cubicBezTo>
                <a:cubicBezTo>
                  <a:pt x="2351" y="19411"/>
                  <a:pt x="2266" y="19037"/>
                  <a:pt x="2194" y="18361"/>
                </a:cubicBezTo>
                <a:cubicBezTo>
                  <a:pt x="1887" y="15500"/>
                  <a:pt x="3049" y="12454"/>
                  <a:pt x="4320" y="9923"/>
                </a:cubicBezTo>
                <a:cubicBezTo>
                  <a:pt x="5638" y="7298"/>
                  <a:pt x="7329" y="4706"/>
                  <a:pt x="9493" y="2696"/>
                </a:cubicBezTo>
                <a:cubicBezTo>
                  <a:pt x="9857" y="2356"/>
                  <a:pt x="10252" y="2047"/>
                  <a:pt x="10671" y="1776"/>
                </a:cubicBezTo>
                <a:cubicBezTo>
                  <a:pt x="11456" y="1270"/>
                  <a:pt x="10251" y="1"/>
                  <a:pt x="9409" y="1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2" name="Google Shape;1302;p32"/>
          <p:cNvSpPr/>
          <p:nvPr/>
        </p:nvSpPr>
        <p:spPr>
          <a:xfrm rot="-6559656">
            <a:off x="10296635" y="5284998"/>
            <a:ext cx="997955" cy="2335967"/>
          </a:xfrm>
          <a:custGeom>
            <a:avLst/>
            <a:gdLst/>
            <a:ahLst/>
            <a:cxnLst/>
            <a:rect l="l" t="t" r="r" b="b"/>
            <a:pathLst>
              <a:path w="25831" h="60464" extrusionOk="0">
                <a:moveTo>
                  <a:pt x="14353" y="21284"/>
                </a:moveTo>
                <a:cubicBezTo>
                  <a:pt x="14354" y="21284"/>
                  <a:pt x="14354" y="21284"/>
                  <a:pt x="14354" y="21284"/>
                </a:cubicBezTo>
                <a:cubicBezTo>
                  <a:pt x="14354" y="21284"/>
                  <a:pt x="14354" y="21284"/>
                  <a:pt x="14353" y="21284"/>
                </a:cubicBezTo>
                <a:close/>
                <a:moveTo>
                  <a:pt x="14972" y="22124"/>
                </a:moveTo>
                <a:cubicBezTo>
                  <a:pt x="14973" y="22126"/>
                  <a:pt x="14974" y="22128"/>
                  <a:pt x="14974" y="22130"/>
                </a:cubicBezTo>
                <a:lnTo>
                  <a:pt x="14974" y="22130"/>
                </a:lnTo>
                <a:cubicBezTo>
                  <a:pt x="14974" y="22128"/>
                  <a:pt x="14973" y="22126"/>
                  <a:pt x="14972" y="22124"/>
                </a:cubicBezTo>
                <a:close/>
                <a:moveTo>
                  <a:pt x="14144" y="21194"/>
                </a:moveTo>
                <a:cubicBezTo>
                  <a:pt x="14170" y="21203"/>
                  <a:pt x="14227" y="21221"/>
                  <a:pt x="14276" y="21236"/>
                </a:cubicBezTo>
                <a:lnTo>
                  <a:pt x="14276" y="21236"/>
                </a:lnTo>
                <a:cubicBezTo>
                  <a:pt x="14312" y="21272"/>
                  <a:pt x="14362" y="21305"/>
                  <a:pt x="14404" y="21335"/>
                </a:cubicBezTo>
                <a:cubicBezTo>
                  <a:pt x="14411" y="21341"/>
                  <a:pt x="14417" y="21345"/>
                  <a:pt x="14421" y="21347"/>
                </a:cubicBezTo>
                <a:lnTo>
                  <a:pt x="14421" y="21347"/>
                </a:lnTo>
                <a:cubicBezTo>
                  <a:pt x="14423" y="21349"/>
                  <a:pt x="14425" y="21352"/>
                  <a:pt x="14428" y="21354"/>
                </a:cubicBezTo>
                <a:cubicBezTo>
                  <a:pt x="14614" y="21565"/>
                  <a:pt x="14726" y="21709"/>
                  <a:pt x="14822" y="21872"/>
                </a:cubicBezTo>
                <a:cubicBezTo>
                  <a:pt x="14873" y="21958"/>
                  <a:pt x="14921" y="22046"/>
                  <a:pt x="14971" y="22134"/>
                </a:cubicBezTo>
                <a:cubicBezTo>
                  <a:pt x="14977" y="22145"/>
                  <a:pt x="14986" y="22167"/>
                  <a:pt x="14994" y="22184"/>
                </a:cubicBezTo>
                <a:lnTo>
                  <a:pt x="14994" y="22184"/>
                </a:lnTo>
                <a:cubicBezTo>
                  <a:pt x="15007" y="22225"/>
                  <a:pt x="15019" y="22267"/>
                  <a:pt x="15030" y="22308"/>
                </a:cubicBezTo>
                <a:cubicBezTo>
                  <a:pt x="15054" y="22396"/>
                  <a:pt x="15071" y="22485"/>
                  <a:pt x="15086" y="22573"/>
                </a:cubicBezTo>
                <a:cubicBezTo>
                  <a:pt x="15088" y="22587"/>
                  <a:pt x="15091" y="22624"/>
                  <a:pt x="15093" y="22643"/>
                </a:cubicBezTo>
                <a:lnTo>
                  <a:pt x="15093" y="22643"/>
                </a:lnTo>
                <a:cubicBezTo>
                  <a:pt x="15094" y="22677"/>
                  <a:pt x="15095" y="22713"/>
                  <a:pt x="15094" y="22746"/>
                </a:cubicBezTo>
                <a:cubicBezTo>
                  <a:pt x="15087" y="22963"/>
                  <a:pt x="15062" y="23180"/>
                  <a:pt x="15017" y="23393"/>
                </a:cubicBezTo>
                <a:cubicBezTo>
                  <a:pt x="14942" y="23741"/>
                  <a:pt x="14761" y="24150"/>
                  <a:pt x="14549" y="24538"/>
                </a:cubicBezTo>
                <a:cubicBezTo>
                  <a:pt x="13546" y="26367"/>
                  <a:pt x="11836" y="27877"/>
                  <a:pt x="10089" y="28978"/>
                </a:cubicBezTo>
                <a:cubicBezTo>
                  <a:pt x="9781" y="29172"/>
                  <a:pt x="9606" y="29280"/>
                  <a:pt x="9368" y="29395"/>
                </a:cubicBezTo>
                <a:lnTo>
                  <a:pt x="9368" y="29395"/>
                </a:lnTo>
                <a:cubicBezTo>
                  <a:pt x="9239" y="28649"/>
                  <a:pt x="9206" y="27758"/>
                  <a:pt x="9386" y="26920"/>
                </a:cubicBezTo>
                <a:cubicBezTo>
                  <a:pt x="9414" y="26780"/>
                  <a:pt x="9453" y="26641"/>
                  <a:pt x="9499" y="26505"/>
                </a:cubicBezTo>
                <a:cubicBezTo>
                  <a:pt x="9574" y="26289"/>
                  <a:pt x="9657" y="26075"/>
                  <a:pt x="9748" y="25864"/>
                </a:cubicBezTo>
                <a:cubicBezTo>
                  <a:pt x="9946" y="25406"/>
                  <a:pt x="10175" y="24960"/>
                  <a:pt x="10431" y="24529"/>
                </a:cubicBezTo>
                <a:cubicBezTo>
                  <a:pt x="10950" y="23648"/>
                  <a:pt x="11550" y="22826"/>
                  <a:pt x="12309" y="22147"/>
                </a:cubicBezTo>
                <a:cubicBezTo>
                  <a:pt x="12471" y="22001"/>
                  <a:pt x="12640" y="21864"/>
                  <a:pt x="12817" y="21735"/>
                </a:cubicBezTo>
                <a:cubicBezTo>
                  <a:pt x="12913" y="21666"/>
                  <a:pt x="13012" y="21600"/>
                  <a:pt x="13113" y="21537"/>
                </a:cubicBezTo>
                <a:cubicBezTo>
                  <a:pt x="13258" y="21444"/>
                  <a:pt x="13201" y="21477"/>
                  <a:pt x="13292" y="21434"/>
                </a:cubicBezTo>
                <a:cubicBezTo>
                  <a:pt x="13474" y="21350"/>
                  <a:pt x="13662" y="21279"/>
                  <a:pt x="13857" y="21227"/>
                </a:cubicBezTo>
                <a:cubicBezTo>
                  <a:pt x="13862" y="21225"/>
                  <a:pt x="13866" y="21224"/>
                  <a:pt x="13869" y="21223"/>
                </a:cubicBezTo>
                <a:lnTo>
                  <a:pt x="13869" y="21223"/>
                </a:lnTo>
                <a:cubicBezTo>
                  <a:pt x="13898" y="21219"/>
                  <a:pt x="13928" y="21214"/>
                  <a:pt x="13956" y="21212"/>
                </a:cubicBezTo>
                <a:cubicBezTo>
                  <a:pt x="14002" y="21209"/>
                  <a:pt x="14060" y="21209"/>
                  <a:pt x="14106" y="21201"/>
                </a:cubicBezTo>
                <a:lnTo>
                  <a:pt x="14106" y="21201"/>
                </a:lnTo>
                <a:cubicBezTo>
                  <a:pt x="14186" y="21216"/>
                  <a:pt x="14246" y="21232"/>
                  <a:pt x="14250" y="21232"/>
                </a:cubicBezTo>
                <a:cubicBezTo>
                  <a:pt x="14254" y="21232"/>
                  <a:pt x="14224" y="21222"/>
                  <a:pt x="14144" y="21194"/>
                </a:cubicBezTo>
                <a:lnTo>
                  <a:pt x="14144" y="21194"/>
                </a:lnTo>
                <a:cubicBezTo>
                  <a:pt x="14144" y="21194"/>
                  <a:pt x="14144" y="21194"/>
                  <a:pt x="14144" y="21194"/>
                </a:cubicBezTo>
                <a:close/>
                <a:moveTo>
                  <a:pt x="4782" y="29721"/>
                </a:moveTo>
                <a:cubicBezTo>
                  <a:pt x="4783" y="29721"/>
                  <a:pt x="4784" y="29721"/>
                  <a:pt x="4786" y="29722"/>
                </a:cubicBezTo>
                <a:lnTo>
                  <a:pt x="4786" y="29722"/>
                </a:lnTo>
                <a:cubicBezTo>
                  <a:pt x="4784" y="29721"/>
                  <a:pt x="4783" y="29721"/>
                  <a:pt x="4782" y="29721"/>
                </a:cubicBezTo>
                <a:close/>
                <a:moveTo>
                  <a:pt x="4807" y="29729"/>
                </a:moveTo>
                <a:cubicBezTo>
                  <a:pt x="4858" y="29748"/>
                  <a:pt x="4915" y="29780"/>
                  <a:pt x="4910" y="29780"/>
                </a:cubicBezTo>
                <a:cubicBezTo>
                  <a:pt x="4907" y="29780"/>
                  <a:pt x="4879" y="29767"/>
                  <a:pt x="4807" y="29729"/>
                </a:cubicBezTo>
                <a:close/>
                <a:moveTo>
                  <a:pt x="17346" y="35867"/>
                </a:moveTo>
                <a:cubicBezTo>
                  <a:pt x="17350" y="35867"/>
                  <a:pt x="17373" y="35889"/>
                  <a:pt x="17429" y="35954"/>
                </a:cubicBezTo>
                <a:lnTo>
                  <a:pt x="17429" y="35954"/>
                </a:lnTo>
                <a:cubicBezTo>
                  <a:pt x="17385" y="35925"/>
                  <a:pt x="17339" y="35867"/>
                  <a:pt x="17346" y="35867"/>
                </a:cubicBezTo>
                <a:close/>
                <a:moveTo>
                  <a:pt x="17569" y="36120"/>
                </a:moveTo>
                <a:cubicBezTo>
                  <a:pt x="17608" y="36168"/>
                  <a:pt x="17629" y="36219"/>
                  <a:pt x="17630" y="36232"/>
                </a:cubicBezTo>
                <a:lnTo>
                  <a:pt x="17630" y="36232"/>
                </a:lnTo>
                <a:cubicBezTo>
                  <a:pt x="17607" y="36195"/>
                  <a:pt x="17586" y="36158"/>
                  <a:pt x="17569" y="36120"/>
                </a:cubicBezTo>
                <a:close/>
                <a:moveTo>
                  <a:pt x="17781" y="36484"/>
                </a:moveTo>
                <a:lnTo>
                  <a:pt x="17781" y="36484"/>
                </a:lnTo>
                <a:cubicBezTo>
                  <a:pt x="17785" y="36496"/>
                  <a:pt x="17789" y="36508"/>
                  <a:pt x="17793" y="36519"/>
                </a:cubicBezTo>
                <a:lnTo>
                  <a:pt x="17793" y="36519"/>
                </a:lnTo>
                <a:cubicBezTo>
                  <a:pt x="17789" y="36509"/>
                  <a:pt x="17785" y="36497"/>
                  <a:pt x="17781" y="36484"/>
                </a:cubicBezTo>
                <a:close/>
                <a:moveTo>
                  <a:pt x="17796" y="36527"/>
                </a:moveTo>
                <a:cubicBezTo>
                  <a:pt x="17809" y="36560"/>
                  <a:pt x="17817" y="36584"/>
                  <a:pt x="17817" y="36584"/>
                </a:cubicBezTo>
                <a:cubicBezTo>
                  <a:pt x="17816" y="36584"/>
                  <a:pt x="17810" y="36567"/>
                  <a:pt x="17796" y="36527"/>
                </a:cubicBezTo>
                <a:close/>
                <a:moveTo>
                  <a:pt x="17985" y="37409"/>
                </a:moveTo>
                <a:cubicBezTo>
                  <a:pt x="17985" y="37411"/>
                  <a:pt x="17985" y="37413"/>
                  <a:pt x="17985" y="37414"/>
                </a:cubicBezTo>
                <a:cubicBezTo>
                  <a:pt x="17985" y="37413"/>
                  <a:pt x="17985" y="37411"/>
                  <a:pt x="17985" y="37409"/>
                </a:cubicBezTo>
                <a:close/>
                <a:moveTo>
                  <a:pt x="9734" y="1"/>
                </a:moveTo>
                <a:cubicBezTo>
                  <a:pt x="9543" y="1"/>
                  <a:pt x="9367" y="52"/>
                  <a:pt x="9231" y="170"/>
                </a:cubicBezTo>
                <a:lnTo>
                  <a:pt x="9231" y="173"/>
                </a:lnTo>
                <a:cubicBezTo>
                  <a:pt x="8296" y="981"/>
                  <a:pt x="7563" y="2042"/>
                  <a:pt x="6908" y="3084"/>
                </a:cubicBezTo>
                <a:cubicBezTo>
                  <a:pt x="6018" y="4499"/>
                  <a:pt x="5258" y="5999"/>
                  <a:pt x="4569" y="7521"/>
                </a:cubicBezTo>
                <a:cubicBezTo>
                  <a:pt x="2968" y="11066"/>
                  <a:pt x="1706" y="14822"/>
                  <a:pt x="986" y="18648"/>
                </a:cubicBezTo>
                <a:cubicBezTo>
                  <a:pt x="401" y="21749"/>
                  <a:pt x="0" y="25390"/>
                  <a:pt x="1411" y="28336"/>
                </a:cubicBezTo>
                <a:cubicBezTo>
                  <a:pt x="2074" y="29719"/>
                  <a:pt x="3230" y="30775"/>
                  <a:pt x="4652" y="31339"/>
                </a:cubicBezTo>
                <a:cubicBezTo>
                  <a:pt x="5448" y="31655"/>
                  <a:pt x="6286" y="31781"/>
                  <a:pt x="7129" y="31781"/>
                </a:cubicBezTo>
                <a:cubicBezTo>
                  <a:pt x="7534" y="31781"/>
                  <a:pt x="7940" y="31752"/>
                  <a:pt x="8343" y="31701"/>
                </a:cubicBezTo>
                <a:lnTo>
                  <a:pt x="8343" y="31701"/>
                </a:lnTo>
                <a:cubicBezTo>
                  <a:pt x="8977" y="32515"/>
                  <a:pt x="9817" y="33157"/>
                  <a:pt x="10776" y="33606"/>
                </a:cubicBezTo>
                <a:cubicBezTo>
                  <a:pt x="12086" y="34221"/>
                  <a:pt x="13477" y="34524"/>
                  <a:pt x="14870" y="34884"/>
                </a:cubicBezTo>
                <a:cubicBezTo>
                  <a:pt x="15477" y="35042"/>
                  <a:pt x="16061" y="35238"/>
                  <a:pt x="16650" y="35451"/>
                </a:cubicBezTo>
                <a:lnTo>
                  <a:pt x="16650" y="35451"/>
                </a:lnTo>
                <a:cubicBezTo>
                  <a:pt x="16700" y="35476"/>
                  <a:pt x="16752" y="35500"/>
                  <a:pt x="16803" y="35526"/>
                </a:cubicBezTo>
                <a:cubicBezTo>
                  <a:pt x="16925" y="35588"/>
                  <a:pt x="17039" y="35663"/>
                  <a:pt x="17158" y="35729"/>
                </a:cubicBezTo>
                <a:lnTo>
                  <a:pt x="17158" y="35729"/>
                </a:lnTo>
                <a:cubicBezTo>
                  <a:pt x="17208" y="35769"/>
                  <a:pt x="17259" y="35806"/>
                  <a:pt x="17308" y="35846"/>
                </a:cubicBezTo>
                <a:cubicBezTo>
                  <a:pt x="17345" y="35876"/>
                  <a:pt x="17387" y="35928"/>
                  <a:pt x="17430" y="35955"/>
                </a:cubicBezTo>
                <a:lnTo>
                  <a:pt x="17430" y="35955"/>
                </a:lnTo>
                <a:cubicBezTo>
                  <a:pt x="17473" y="36007"/>
                  <a:pt x="17517" y="36058"/>
                  <a:pt x="17560" y="36109"/>
                </a:cubicBezTo>
                <a:cubicBezTo>
                  <a:pt x="17563" y="36112"/>
                  <a:pt x="17566" y="36116"/>
                  <a:pt x="17569" y="36119"/>
                </a:cubicBezTo>
                <a:lnTo>
                  <a:pt x="17569" y="36119"/>
                </a:lnTo>
                <a:cubicBezTo>
                  <a:pt x="17565" y="36111"/>
                  <a:pt x="17562" y="36103"/>
                  <a:pt x="17559" y="36095"/>
                </a:cubicBezTo>
                <a:lnTo>
                  <a:pt x="17559" y="36095"/>
                </a:lnTo>
                <a:cubicBezTo>
                  <a:pt x="17562" y="36103"/>
                  <a:pt x="17566" y="36112"/>
                  <a:pt x="17569" y="36120"/>
                </a:cubicBezTo>
                <a:lnTo>
                  <a:pt x="17569" y="36120"/>
                </a:lnTo>
                <a:cubicBezTo>
                  <a:pt x="17569" y="36120"/>
                  <a:pt x="17569" y="36119"/>
                  <a:pt x="17569" y="36119"/>
                </a:cubicBezTo>
                <a:lnTo>
                  <a:pt x="17569" y="36119"/>
                </a:lnTo>
                <a:cubicBezTo>
                  <a:pt x="17604" y="36204"/>
                  <a:pt x="17623" y="36235"/>
                  <a:pt x="17628" y="36235"/>
                </a:cubicBezTo>
                <a:cubicBezTo>
                  <a:pt x="17629" y="36235"/>
                  <a:pt x="17630" y="36234"/>
                  <a:pt x="17630" y="36232"/>
                </a:cubicBezTo>
                <a:lnTo>
                  <a:pt x="17630" y="36232"/>
                </a:lnTo>
                <a:cubicBezTo>
                  <a:pt x="17675" y="36308"/>
                  <a:pt x="17727" y="36383"/>
                  <a:pt x="17765" y="36459"/>
                </a:cubicBezTo>
                <a:cubicBezTo>
                  <a:pt x="17777" y="36483"/>
                  <a:pt x="17787" y="36507"/>
                  <a:pt x="17796" y="36527"/>
                </a:cubicBezTo>
                <a:lnTo>
                  <a:pt x="17796" y="36527"/>
                </a:lnTo>
                <a:cubicBezTo>
                  <a:pt x="17815" y="36584"/>
                  <a:pt x="17835" y="36640"/>
                  <a:pt x="17851" y="36697"/>
                </a:cubicBezTo>
                <a:cubicBezTo>
                  <a:pt x="17896" y="36849"/>
                  <a:pt x="17931" y="37004"/>
                  <a:pt x="17955" y="37162"/>
                </a:cubicBezTo>
                <a:cubicBezTo>
                  <a:pt x="17965" y="37227"/>
                  <a:pt x="17973" y="37294"/>
                  <a:pt x="17980" y="37360"/>
                </a:cubicBezTo>
                <a:lnTo>
                  <a:pt x="17980" y="37360"/>
                </a:lnTo>
                <a:cubicBezTo>
                  <a:pt x="17978" y="37345"/>
                  <a:pt x="17977" y="37339"/>
                  <a:pt x="17977" y="37339"/>
                </a:cubicBezTo>
                <a:lnTo>
                  <a:pt x="17977" y="37339"/>
                </a:lnTo>
                <a:cubicBezTo>
                  <a:pt x="17975" y="37339"/>
                  <a:pt x="17986" y="37489"/>
                  <a:pt x="17988" y="37531"/>
                </a:cubicBezTo>
                <a:cubicBezTo>
                  <a:pt x="17992" y="37739"/>
                  <a:pt x="17985" y="37945"/>
                  <a:pt x="17968" y="38152"/>
                </a:cubicBezTo>
                <a:cubicBezTo>
                  <a:pt x="17926" y="38613"/>
                  <a:pt x="17849" y="39068"/>
                  <a:pt x="17738" y="39517"/>
                </a:cubicBezTo>
                <a:cubicBezTo>
                  <a:pt x="17100" y="42140"/>
                  <a:pt x="15452" y="44289"/>
                  <a:pt x="14164" y="46616"/>
                </a:cubicBezTo>
                <a:cubicBezTo>
                  <a:pt x="12796" y="49087"/>
                  <a:pt x="11733" y="51966"/>
                  <a:pt x="13044" y="54692"/>
                </a:cubicBezTo>
                <a:cubicBezTo>
                  <a:pt x="13768" y="56195"/>
                  <a:pt x="15054" y="57465"/>
                  <a:pt x="16581" y="58131"/>
                </a:cubicBezTo>
                <a:cubicBezTo>
                  <a:pt x="17907" y="58709"/>
                  <a:pt x="19330" y="58799"/>
                  <a:pt x="20752" y="58927"/>
                </a:cubicBezTo>
                <a:cubicBezTo>
                  <a:pt x="21083" y="58957"/>
                  <a:pt x="21414" y="58992"/>
                  <a:pt x="21743" y="59042"/>
                </a:cubicBezTo>
                <a:cubicBezTo>
                  <a:pt x="22019" y="59083"/>
                  <a:pt x="22345" y="59149"/>
                  <a:pt x="22477" y="59189"/>
                </a:cubicBezTo>
                <a:cubicBezTo>
                  <a:pt x="22634" y="59235"/>
                  <a:pt x="22787" y="59288"/>
                  <a:pt x="22941" y="59344"/>
                </a:cubicBezTo>
                <a:cubicBezTo>
                  <a:pt x="22960" y="59350"/>
                  <a:pt x="23053" y="59392"/>
                  <a:pt x="23056" y="59392"/>
                </a:cubicBezTo>
                <a:cubicBezTo>
                  <a:pt x="23056" y="59392"/>
                  <a:pt x="23056" y="59392"/>
                  <a:pt x="23056" y="59392"/>
                </a:cubicBezTo>
                <a:lnTo>
                  <a:pt x="23056" y="59392"/>
                </a:lnTo>
                <a:cubicBezTo>
                  <a:pt x="23108" y="59417"/>
                  <a:pt x="23159" y="59443"/>
                  <a:pt x="23209" y="59471"/>
                </a:cubicBezTo>
                <a:cubicBezTo>
                  <a:pt x="23396" y="59570"/>
                  <a:pt x="23589" y="59687"/>
                  <a:pt x="23771" y="59864"/>
                </a:cubicBezTo>
                <a:cubicBezTo>
                  <a:pt x="24085" y="60168"/>
                  <a:pt x="24534" y="60464"/>
                  <a:pt x="24991" y="60464"/>
                </a:cubicBezTo>
                <a:cubicBezTo>
                  <a:pt x="25105" y="60464"/>
                  <a:pt x="25219" y="60445"/>
                  <a:pt x="25332" y="60404"/>
                </a:cubicBezTo>
                <a:cubicBezTo>
                  <a:pt x="25831" y="60222"/>
                  <a:pt x="25805" y="59609"/>
                  <a:pt x="25462" y="59276"/>
                </a:cubicBezTo>
                <a:cubicBezTo>
                  <a:pt x="24319" y="58168"/>
                  <a:pt x="22955" y="57554"/>
                  <a:pt x="21386" y="57310"/>
                </a:cubicBezTo>
                <a:cubicBezTo>
                  <a:pt x="20177" y="57120"/>
                  <a:pt x="18802" y="57152"/>
                  <a:pt x="17685" y="56867"/>
                </a:cubicBezTo>
                <a:cubicBezTo>
                  <a:pt x="17163" y="56735"/>
                  <a:pt x="16720" y="56542"/>
                  <a:pt x="16335" y="56232"/>
                </a:cubicBezTo>
                <a:cubicBezTo>
                  <a:pt x="15864" y="55850"/>
                  <a:pt x="15431" y="55292"/>
                  <a:pt x="15132" y="54724"/>
                </a:cubicBezTo>
                <a:cubicBezTo>
                  <a:pt x="14560" y="53634"/>
                  <a:pt x="14539" y="52407"/>
                  <a:pt x="14801" y="51227"/>
                </a:cubicBezTo>
                <a:cubicBezTo>
                  <a:pt x="15392" y="48554"/>
                  <a:pt x="17202" y="46265"/>
                  <a:pt x="18517" y="43918"/>
                </a:cubicBezTo>
                <a:cubicBezTo>
                  <a:pt x="19477" y="42204"/>
                  <a:pt x="20305" y="40076"/>
                  <a:pt x="20188" y="38069"/>
                </a:cubicBezTo>
                <a:cubicBezTo>
                  <a:pt x="20097" y="36493"/>
                  <a:pt x="19294" y="35274"/>
                  <a:pt x="17977" y="34429"/>
                </a:cubicBezTo>
                <a:cubicBezTo>
                  <a:pt x="16899" y="33737"/>
                  <a:pt x="15619" y="33424"/>
                  <a:pt x="14391" y="33120"/>
                </a:cubicBezTo>
                <a:cubicBezTo>
                  <a:pt x="13766" y="32965"/>
                  <a:pt x="13142" y="32815"/>
                  <a:pt x="12528" y="32623"/>
                </a:cubicBezTo>
                <a:cubicBezTo>
                  <a:pt x="12220" y="32528"/>
                  <a:pt x="11915" y="32422"/>
                  <a:pt x="11616" y="32301"/>
                </a:cubicBezTo>
                <a:cubicBezTo>
                  <a:pt x="11582" y="32287"/>
                  <a:pt x="11538" y="32274"/>
                  <a:pt x="11497" y="32258"/>
                </a:cubicBezTo>
                <a:lnTo>
                  <a:pt x="11497" y="32258"/>
                </a:lnTo>
                <a:cubicBezTo>
                  <a:pt x="11475" y="32243"/>
                  <a:pt x="11451" y="32229"/>
                  <a:pt x="11429" y="32218"/>
                </a:cubicBezTo>
                <a:cubicBezTo>
                  <a:pt x="11285" y="32144"/>
                  <a:pt x="11140" y="32072"/>
                  <a:pt x="11001" y="31991"/>
                </a:cubicBezTo>
                <a:cubicBezTo>
                  <a:pt x="10944" y="31958"/>
                  <a:pt x="10888" y="31922"/>
                  <a:pt x="10831" y="31890"/>
                </a:cubicBezTo>
                <a:lnTo>
                  <a:pt x="10831" y="31890"/>
                </a:lnTo>
                <a:cubicBezTo>
                  <a:pt x="10713" y="31800"/>
                  <a:pt x="10593" y="31716"/>
                  <a:pt x="10480" y="31620"/>
                </a:cubicBezTo>
                <a:cubicBezTo>
                  <a:pt x="10448" y="31593"/>
                  <a:pt x="10416" y="31564"/>
                  <a:pt x="10384" y="31535"/>
                </a:cubicBezTo>
                <a:lnTo>
                  <a:pt x="10384" y="31535"/>
                </a:lnTo>
                <a:cubicBezTo>
                  <a:pt x="10399" y="31550"/>
                  <a:pt x="10405" y="31557"/>
                  <a:pt x="10404" y="31557"/>
                </a:cubicBezTo>
                <a:cubicBezTo>
                  <a:pt x="10401" y="31557"/>
                  <a:pt x="10378" y="31537"/>
                  <a:pt x="10337" y="31493"/>
                </a:cubicBezTo>
                <a:lnTo>
                  <a:pt x="10337" y="31493"/>
                </a:lnTo>
                <a:cubicBezTo>
                  <a:pt x="10353" y="31507"/>
                  <a:pt x="10368" y="31521"/>
                  <a:pt x="10384" y="31535"/>
                </a:cubicBezTo>
                <a:lnTo>
                  <a:pt x="10384" y="31535"/>
                </a:lnTo>
                <a:cubicBezTo>
                  <a:pt x="10372" y="31524"/>
                  <a:pt x="10356" y="31508"/>
                  <a:pt x="10333" y="31489"/>
                </a:cubicBezTo>
                <a:lnTo>
                  <a:pt x="10333" y="31489"/>
                </a:lnTo>
                <a:cubicBezTo>
                  <a:pt x="10335" y="31490"/>
                  <a:pt x="10336" y="31491"/>
                  <a:pt x="10337" y="31493"/>
                </a:cubicBezTo>
                <a:lnTo>
                  <a:pt x="10337" y="31493"/>
                </a:lnTo>
                <a:cubicBezTo>
                  <a:pt x="10324" y="31482"/>
                  <a:pt x="10312" y="31471"/>
                  <a:pt x="10300" y="31460"/>
                </a:cubicBezTo>
                <a:lnTo>
                  <a:pt x="10300" y="31460"/>
                </a:lnTo>
                <a:cubicBezTo>
                  <a:pt x="10312" y="31471"/>
                  <a:pt x="10323" y="31480"/>
                  <a:pt x="10333" y="31489"/>
                </a:cubicBezTo>
                <a:lnTo>
                  <a:pt x="10333" y="31489"/>
                </a:lnTo>
                <a:cubicBezTo>
                  <a:pt x="10329" y="31485"/>
                  <a:pt x="10325" y="31480"/>
                  <a:pt x="10320" y="31475"/>
                </a:cubicBezTo>
                <a:cubicBezTo>
                  <a:pt x="10275" y="31425"/>
                  <a:pt x="10232" y="31374"/>
                  <a:pt x="10190" y="31324"/>
                </a:cubicBezTo>
                <a:lnTo>
                  <a:pt x="10190" y="31324"/>
                </a:lnTo>
                <a:cubicBezTo>
                  <a:pt x="10339" y="31271"/>
                  <a:pt x="10485" y="31210"/>
                  <a:pt x="10629" y="31144"/>
                </a:cubicBezTo>
                <a:cubicBezTo>
                  <a:pt x="11084" y="30932"/>
                  <a:pt x="11526" y="30690"/>
                  <a:pt x="11948" y="30417"/>
                </a:cubicBezTo>
                <a:cubicBezTo>
                  <a:pt x="12907" y="29809"/>
                  <a:pt x="13797" y="29083"/>
                  <a:pt x="14600" y="28281"/>
                </a:cubicBezTo>
                <a:cubicBezTo>
                  <a:pt x="15988" y="26898"/>
                  <a:pt x="17752" y="24786"/>
                  <a:pt x="17218" y="22656"/>
                </a:cubicBezTo>
                <a:cubicBezTo>
                  <a:pt x="16773" y="20878"/>
                  <a:pt x="15040" y="19461"/>
                  <a:pt x="13254" y="19461"/>
                </a:cubicBezTo>
                <a:cubicBezTo>
                  <a:pt x="12761" y="19461"/>
                  <a:pt x="12264" y="19568"/>
                  <a:pt x="11788" y="19806"/>
                </a:cubicBezTo>
                <a:cubicBezTo>
                  <a:pt x="9881" y="20762"/>
                  <a:pt x="8485" y="22808"/>
                  <a:pt x="7660" y="24724"/>
                </a:cubicBezTo>
                <a:cubicBezTo>
                  <a:pt x="6966" y="26337"/>
                  <a:pt x="6845" y="28259"/>
                  <a:pt x="7404" y="29942"/>
                </a:cubicBezTo>
                <a:lnTo>
                  <a:pt x="7404" y="29942"/>
                </a:lnTo>
                <a:cubicBezTo>
                  <a:pt x="7265" y="29960"/>
                  <a:pt x="7126" y="29976"/>
                  <a:pt x="6988" y="29987"/>
                </a:cubicBezTo>
                <a:cubicBezTo>
                  <a:pt x="6817" y="30002"/>
                  <a:pt x="6646" y="30011"/>
                  <a:pt x="6475" y="30016"/>
                </a:cubicBezTo>
                <a:cubicBezTo>
                  <a:pt x="6454" y="30017"/>
                  <a:pt x="6432" y="30017"/>
                  <a:pt x="6411" y="30017"/>
                </a:cubicBezTo>
                <a:cubicBezTo>
                  <a:pt x="6373" y="30017"/>
                  <a:pt x="6336" y="30016"/>
                  <a:pt x="6298" y="30016"/>
                </a:cubicBezTo>
                <a:cubicBezTo>
                  <a:pt x="6263" y="30016"/>
                  <a:pt x="6229" y="30017"/>
                  <a:pt x="6194" y="30018"/>
                </a:cubicBezTo>
                <a:cubicBezTo>
                  <a:pt x="6185" y="30018"/>
                  <a:pt x="6178" y="30018"/>
                  <a:pt x="6172" y="30019"/>
                </a:cubicBezTo>
                <a:lnTo>
                  <a:pt x="6172" y="30019"/>
                </a:lnTo>
                <a:cubicBezTo>
                  <a:pt x="6159" y="30018"/>
                  <a:pt x="6143" y="30016"/>
                  <a:pt x="6124" y="30015"/>
                </a:cubicBezTo>
                <a:cubicBezTo>
                  <a:pt x="5962" y="30000"/>
                  <a:pt x="5801" y="29986"/>
                  <a:pt x="5641" y="29962"/>
                </a:cubicBezTo>
                <a:cubicBezTo>
                  <a:pt x="5569" y="29952"/>
                  <a:pt x="5497" y="29938"/>
                  <a:pt x="5425" y="29927"/>
                </a:cubicBezTo>
                <a:cubicBezTo>
                  <a:pt x="5404" y="29922"/>
                  <a:pt x="5383" y="29917"/>
                  <a:pt x="5361" y="29912"/>
                </a:cubicBezTo>
                <a:lnTo>
                  <a:pt x="5361" y="29912"/>
                </a:lnTo>
                <a:cubicBezTo>
                  <a:pt x="5235" y="29864"/>
                  <a:pt x="5095" y="29839"/>
                  <a:pt x="4967" y="29793"/>
                </a:cubicBezTo>
                <a:cubicBezTo>
                  <a:pt x="4912" y="29773"/>
                  <a:pt x="4859" y="29746"/>
                  <a:pt x="4805" y="29728"/>
                </a:cubicBezTo>
                <a:lnTo>
                  <a:pt x="4805" y="29728"/>
                </a:lnTo>
                <a:cubicBezTo>
                  <a:pt x="4801" y="29726"/>
                  <a:pt x="4796" y="29723"/>
                  <a:pt x="4791" y="29721"/>
                </a:cubicBezTo>
                <a:cubicBezTo>
                  <a:pt x="4681" y="29662"/>
                  <a:pt x="4573" y="29589"/>
                  <a:pt x="4462" y="29533"/>
                </a:cubicBezTo>
                <a:lnTo>
                  <a:pt x="4462" y="29533"/>
                </a:lnTo>
                <a:cubicBezTo>
                  <a:pt x="4409" y="29493"/>
                  <a:pt x="4355" y="29453"/>
                  <a:pt x="4304" y="29411"/>
                </a:cubicBezTo>
                <a:cubicBezTo>
                  <a:pt x="4255" y="29371"/>
                  <a:pt x="4209" y="29330"/>
                  <a:pt x="4161" y="29290"/>
                </a:cubicBezTo>
                <a:lnTo>
                  <a:pt x="4161" y="29290"/>
                </a:lnTo>
                <a:cubicBezTo>
                  <a:pt x="4074" y="29187"/>
                  <a:pt x="3976" y="29092"/>
                  <a:pt x="3890" y="28986"/>
                </a:cubicBezTo>
                <a:cubicBezTo>
                  <a:pt x="3852" y="28938"/>
                  <a:pt x="3816" y="28888"/>
                  <a:pt x="3776" y="28840"/>
                </a:cubicBezTo>
                <a:lnTo>
                  <a:pt x="3776" y="28840"/>
                </a:lnTo>
                <a:cubicBezTo>
                  <a:pt x="3704" y="28714"/>
                  <a:pt x="3621" y="28596"/>
                  <a:pt x="3552" y="28468"/>
                </a:cubicBezTo>
                <a:cubicBezTo>
                  <a:pt x="3483" y="28342"/>
                  <a:pt x="3417" y="28214"/>
                  <a:pt x="3358" y="28082"/>
                </a:cubicBezTo>
                <a:cubicBezTo>
                  <a:pt x="3330" y="28019"/>
                  <a:pt x="3304" y="27955"/>
                  <a:pt x="3277" y="27893"/>
                </a:cubicBezTo>
                <a:cubicBezTo>
                  <a:pt x="3275" y="27890"/>
                  <a:pt x="3274" y="27887"/>
                  <a:pt x="3272" y="27884"/>
                </a:cubicBezTo>
                <a:lnTo>
                  <a:pt x="3272" y="27884"/>
                </a:lnTo>
                <a:cubicBezTo>
                  <a:pt x="3263" y="27860"/>
                  <a:pt x="3255" y="27837"/>
                  <a:pt x="3246" y="27813"/>
                </a:cubicBezTo>
                <a:cubicBezTo>
                  <a:pt x="3031" y="27192"/>
                  <a:pt x="2881" y="26553"/>
                  <a:pt x="2798" y="25901"/>
                </a:cubicBezTo>
                <a:cubicBezTo>
                  <a:pt x="2774" y="25728"/>
                  <a:pt x="2756" y="25556"/>
                  <a:pt x="2738" y="25382"/>
                </a:cubicBezTo>
                <a:cubicBezTo>
                  <a:pt x="2736" y="25356"/>
                  <a:pt x="2734" y="25339"/>
                  <a:pt x="2733" y="25326"/>
                </a:cubicBezTo>
                <a:lnTo>
                  <a:pt x="2733" y="25326"/>
                </a:lnTo>
                <a:cubicBezTo>
                  <a:pt x="2733" y="25320"/>
                  <a:pt x="2732" y="25299"/>
                  <a:pt x="2729" y="25246"/>
                </a:cubicBezTo>
                <a:cubicBezTo>
                  <a:pt x="2722" y="25149"/>
                  <a:pt x="2716" y="25053"/>
                  <a:pt x="2713" y="24955"/>
                </a:cubicBezTo>
                <a:cubicBezTo>
                  <a:pt x="2694" y="24567"/>
                  <a:pt x="2690" y="24179"/>
                  <a:pt x="2698" y="23791"/>
                </a:cubicBezTo>
                <a:cubicBezTo>
                  <a:pt x="2719" y="22957"/>
                  <a:pt x="2783" y="22126"/>
                  <a:pt x="2890" y="21299"/>
                </a:cubicBezTo>
                <a:cubicBezTo>
                  <a:pt x="3357" y="17632"/>
                  <a:pt x="4406" y="14162"/>
                  <a:pt x="5766" y="10761"/>
                </a:cubicBezTo>
                <a:cubicBezTo>
                  <a:pt x="6900" y="7918"/>
                  <a:pt x="8229" y="4980"/>
                  <a:pt x="10153" y="2571"/>
                </a:cubicBezTo>
                <a:cubicBezTo>
                  <a:pt x="10192" y="2521"/>
                  <a:pt x="10232" y="2472"/>
                  <a:pt x="10272" y="2422"/>
                </a:cubicBezTo>
                <a:cubicBezTo>
                  <a:pt x="10293" y="2397"/>
                  <a:pt x="10316" y="2371"/>
                  <a:pt x="10337" y="2345"/>
                </a:cubicBezTo>
                <a:lnTo>
                  <a:pt x="10337" y="2345"/>
                </a:lnTo>
                <a:cubicBezTo>
                  <a:pt x="10410" y="2262"/>
                  <a:pt x="10484" y="2180"/>
                  <a:pt x="10560" y="2099"/>
                </a:cubicBezTo>
                <a:cubicBezTo>
                  <a:pt x="10715" y="1935"/>
                  <a:pt x="10876" y="1778"/>
                  <a:pt x="11047" y="1630"/>
                </a:cubicBezTo>
                <a:cubicBezTo>
                  <a:pt x="11750" y="1024"/>
                  <a:pt x="10588" y="1"/>
                  <a:pt x="9734" y="1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3" name="Google Shape;1303;p32"/>
          <p:cNvSpPr/>
          <p:nvPr/>
        </p:nvSpPr>
        <p:spPr>
          <a:xfrm rot="8574695">
            <a:off x="316097" y="-48878"/>
            <a:ext cx="581020" cy="1897431"/>
          </a:xfrm>
          <a:custGeom>
            <a:avLst/>
            <a:gdLst/>
            <a:ahLst/>
            <a:cxnLst/>
            <a:rect l="l" t="t" r="r" b="b"/>
            <a:pathLst>
              <a:path w="15040" h="49116" extrusionOk="0">
                <a:moveTo>
                  <a:pt x="2622" y="0"/>
                </a:moveTo>
                <a:cubicBezTo>
                  <a:pt x="2279" y="0"/>
                  <a:pt x="1966" y="93"/>
                  <a:pt x="1911" y="396"/>
                </a:cubicBezTo>
                <a:lnTo>
                  <a:pt x="1909" y="396"/>
                </a:lnTo>
                <a:cubicBezTo>
                  <a:pt x="1170" y="4445"/>
                  <a:pt x="0" y="8600"/>
                  <a:pt x="387" y="12750"/>
                </a:cubicBezTo>
                <a:cubicBezTo>
                  <a:pt x="561" y="14618"/>
                  <a:pt x="1107" y="16551"/>
                  <a:pt x="2154" y="18121"/>
                </a:cubicBezTo>
                <a:cubicBezTo>
                  <a:pt x="2937" y="19295"/>
                  <a:pt x="4098" y="20091"/>
                  <a:pt x="5333" y="20727"/>
                </a:cubicBezTo>
                <a:cubicBezTo>
                  <a:pt x="5897" y="21017"/>
                  <a:pt x="6464" y="21298"/>
                  <a:pt x="7006" y="21629"/>
                </a:cubicBezTo>
                <a:cubicBezTo>
                  <a:pt x="7157" y="21722"/>
                  <a:pt x="7306" y="21818"/>
                  <a:pt x="7453" y="21917"/>
                </a:cubicBezTo>
                <a:cubicBezTo>
                  <a:pt x="7485" y="21938"/>
                  <a:pt x="7517" y="21961"/>
                  <a:pt x="7548" y="21983"/>
                </a:cubicBezTo>
                <a:lnTo>
                  <a:pt x="7548" y="21983"/>
                </a:lnTo>
                <a:cubicBezTo>
                  <a:pt x="7581" y="22006"/>
                  <a:pt x="7646" y="22053"/>
                  <a:pt x="7673" y="22075"/>
                </a:cubicBezTo>
                <a:cubicBezTo>
                  <a:pt x="8022" y="22350"/>
                  <a:pt x="8354" y="22636"/>
                  <a:pt x="8675" y="22942"/>
                </a:cubicBezTo>
                <a:cubicBezTo>
                  <a:pt x="9261" y="23505"/>
                  <a:pt x="9958" y="24216"/>
                  <a:pt x="10290" y="24815"/>
                </a:cubicBezTo>
                <a:cubicBezTo>
                  <a:pt x="10641" y="25447"/>
                  <a:pt x="10772" y="25871"/>
                  <a:pt x="10764" y="26580"/>
                </a:cubicBezTo>
                <a:cubicBezTo>
                  <a:pt x="10758" y="27147"/>
                  <a:pt x="10613" y="27661"/>
                  <a:pt x="10386" y="28272"/>
                </a:cubicBezTo>
                <a:cubicBezTo>
                  <a:pt x="10124" y="28975"/>
                  <a:pt x="9796" y="29652"/>
                  <a:pt x="9488" y="30336"/>
                </a:cubicBezTo>
                <a:cubicBezTo>
                  <a:pt x="8680" y="32128"/>
                  <a:pt x="8081" y="33925"/>
                  <a:pt x="7886" y="35895"/>
                </a:cubicBezTo>
                <a:cubicBezTo>
                  <a:pt x="7421" y="40569"/>
                  <a:pt x="9649" y="44705"/>
                  <a:pt x="12362" y="48335"/>
                </a:cubicBezTo>
                <a:cubicBezTo>
                  <a:pt x="12712" y="48804"/>
                  <a:pt x="13393" y="49116"/>
                  <a:pt x="13996" y="49116"/>
                </a:cubicBezTo>
                <a:cubicBezTo>
                  <a:pt x="14077" y="49116"/>
                  <a:pt x="14156" y="49110"/>
                  <a:pt x="14233" y="49099"/>
                </a:cubicBezTo>
                <a:cubicBezTo>
                  <a:pt x="14838" y="49007"/>
                  <a:pt x="15039" y="48506"/>
                  <a:pt x="14674" y="48017"/>
                </a:cubicBezTo>
                <a:cubicBezTo>
                  <a:pt x="12375" y="44940"/>
                  <a:pt x="10450" y="41528"/>
                  <a:pt x="10539" y="37574"/>
                </a:cubicBezTo>
                <a:cubicBezTo>
                  <a:pt x="10582" y="35627"/>
                  <a:pt x="11092" y="33807"/>
                  <a:pt x="11860" y="32032"/>
                </a:cubicBezTo>
                <a:cubicBezTo>
                  <a:pt x="12415" y="30756"/>
                  <a:pt x="13130" y="29495"/>
                  <a:pt x="13381" y="28113"/>
                </a:cubicBezTo>
                <a:cubicBezTo>
                  <a:pt x="13662" y="26562"/>
                  <a:pt x="13156" y="25164"/>
                  <a:pt x="12210" y="23930"/>
                </a:cubicBezTo>
                <a:cubicBezTo>
                  <a:pt x="11103" y="22484"/>
                  <a:pt x="9622" y="21198"/>
                  <a:pt x="8047" y="20286"/>
                </a:cubicBezTo>
                <a:cubicBezTo>
                  <a:pt x="7510" y="19976"/>
                  <a:pt x="6951" y="19707"/>
                  <a:pt x="6403" y="19418"/>
                </a:cubicBezTo>
                <a:cubicBezTo>
                  <a:pt x="6175" y="19298"/>
                  <a:pt x="5948" y="19174"/>
                  <a:pt x="5729" y="19040"/>
                </a:cubicBezTo>
                <a:cubicBezTo>
                  <a:pt x="5620" y="18972"/>
                  <a:pt x="5515" y="18900"/>
                  <a:pt x="5408" y="18830"/>
                </a:cubicBezTo>
                <a:lnTo>
                  <a:pt x="5408" y="18830"/>
                </a:lnTo>
                <a:cubicBezTo>
                  <a:pt x="5469" y="18869"/>
                  <a:pt x="5496" y="18885"/>
                  <a:pt x="5499" y="18885"/>
                </a:cubicBezTo>
                <a:cubicBezTo>
                  <a:pt x="5510" y="18885"/>
                  <a:pt x="5241" y="18695"/>
                  <a:pt x="5178" y="18640"/>
                </a:cubicBezTo>
                <a:cubicBezTo>
                  <a:pt x="5143" y="18610"/>
                  <a:pt x="5024" y="18496"/>
                  <a:pt x="4968" y="18445"/>
                </a:cubicBezTo>
                <a:lnTo>
                  <a:pt x="4968" y="18445"/>
                </a:lnTo>
                <a:cubicBezTo>
                  <a:pt x="4920" y="18388"/>
                  <a:pt x="4796" y="18249"/>
                  <a:pt x="4763" y="18207"/>
                </a:cubicBezTo>
                <a:cubicBezTo>
                  <a:pt x="4657" y="18078"/>
                  <a:pt x="4558" y="17942"/>
                  <a:pt x="4465" y="17803"/>
                </a:cubicBezTo>
                <a:cubicBezTo>
                  <a:pt x="4323" y="17589"/>
                  <a:pt x="4379" y="17678"/>
                  <a:pt x="4247" y="17421"/>
                </a:cubicBezTo>
                <a:cubicBezTo>
                  <a:pt x="3831" y="16626"/>
                  <a:pt x="3531" y="15749"/>
                  <a:pt x="3333" y="14875"/>
                </a:cubicBezTo>
                <a:cubicBezTo>
                  <a:pt x="2838" y="12678"/>
                  <a:pt x="3021" y="10352"/>
                  <a:pt x="3328" y="8143"/>
                </a:cubicBezTo>
                <a:cubicBezTo>
                  <a:pt x="3640" y="5903"/>
                  <a:pt x="4151" y="3699"/>
                  <a:pt x="4556" y="1476"/>
                </a:cubicBezTo>
                <a:cubicBezTo>
                  <a:pt x="4673" y="841"/>
                  <a:pt x="4080" y="390"/>
                  <a:pt x="3545" y="171"/>
                </a:cubicBezTo>
                <a:cubicBezTo>
                  <a:pt x="3375" y="102"/>
                  <a:pt x="2981" y="0"/>
                  <a:pt x="2622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4" name="Google Shape;1304;p32"/>
          <p:cNvSpPr/>
          <p:nvPr/>
        </p:nvSpPr>
        <p:spPr>
          <a:xfrm rot="10800000">
            <a:off x="101810" y="5041052"/>
            <a:ext cx="1406447" cy="1908216"/>
          </a:xfrm>
          <a:custGeom>
            <a:avLst/>
            <a:gdLst/>
            <a:ahLst/>
            <a:cxnLst/>
            <a:rect l="l" t="t" r="r" b="b"/>
            <a:pathLst>
              <a:path w="36405" h="49393" extrusionOk="0">
                <a:moveTo>
                  <a:pt x="14570" y="18820"/>
                </a:moveTo>
                <a:cubicBezTo>
                  <a:pt x="14571" y="18820"/>
                  <a:pt x="14584" y="18822"/>
                  <a:pt x="14618" y="18826"/>
                </a:cubicBezTo>
                <a:lnTo>
                  <a:pt x="14618" y="18826"/>
                </a:lnTo>
                <a:cubicBezTo>
                  <a:pt x="14592" y="18823"/>
                  <a:pt x="14569" y="18820"/>
                  <a:pt x="14570" y="18820"/>
                </a:cubicBezTo>
                <a:close/>
                <a:moveTo>
                  <a:pt x="14649" y="18829"/>
                </a:moveTo>
                <a:cubicBezTo>
                  <a:pt x="14656" y="18830"/>
                  <a:pt x="14663" y="18831"/>
                  <a:pt x="14671" y="18831"/>
                </a:cubicBezTo>
                <a:cubicBezTo>
                  <a:pt x="14664" y="18831"/>
                  <a:pt x="14656" y="18830"/>
                  <a:pt x="14649" y="18829"/>
                </a:cubicBezTo>
                <a:close/>
                <a:moveTo>
                  <a:pt x="4756" y="1"/>
                </a:moveTo>
                <a:cubicBezTo>
                  <a:pt x="4233" y="1"/>
                  <a:pt x="3605" y="121"/>
                  <a:pt x="3325" y="476"/>
                </a:cubicBezTo>
                <a:lnTo>
                  <a:pt x="3326" y="476"/>
                </a:lnTo>
                <a:cubicBezTo>
                  <a:pt x="2008" y="2142"/>
                  <a:pt x="1178" y="4142"/>
                  <a:pt x="699" y="6201"/>
                </a:cubicBezTo>
                <a:cubicBezTo>
                  <a:pt x="189" y="8379"/>
                  <a:pt x="0" y="10711"/>
                  <a:pt x="513" y="12908"/>
                </a:cubicBezTo>
                <a:cubicBezTo>
                  <a:pt x="1037" y="15152"/>
                  <a:pt x="2290" y="16981"/>
                  <a:pt x="4410" y="17964"/>
                </a:cubicBezTo>
                <a:cubicBezTo>
                  <a:pt x="5998" y="18700"/>
                  <a:pt x="7727" y="18857"/>
                  <a:pt x="9460" y="18857"/>
                </a:cubicBezTo>
                <a:cubicBezTo>
                  <a:pt x="10349" y="18857"/>
                  <a:pt x="11239" y="18815"/>
                  <a:pt x="12111" y="18790"/>
                </a:cubicBezTo>
                <a:cubicBezTo>
                  <a:pt x="12453" y="18779"/>
                  <a:pt x="12794" y="18772"/>
                  <a:pt x="13136" y="18772"/>
                </a:cubicBezTo>
                <a:cubicBezTo>
                  <a:pt x="13425" y="18772"/>
                  <a:pt x="13714" y="18777"/>
                  <a:pt x="14003" y="18790"/>
                </a:cubicBezTo>
                <a:cubicBezTo>
                  <a:pt x="14159" y="18796"/>
                  <a:pt x="14314" y="18804"/>
                  <a:pt x="14471" y="18815"/>
                </a:cubicBezTo>
                <a:cubicBezTo>
                  <a:pt x="14524" y="18819"/>
                  <a:pt x="14579" y="18823"/>
                  <a:pt x="14634" y="18828"/>
                </a:cubicBezTo>
                <a:lnTo>
                  <a:pt x="14634" y="18828"/>
                </a:lnTo>
                <a:cubicBezTo>
                  <a:pt x="14656" y="18831"/>
                  <a:pt x="14684" y="18835"/>
                  <a:pt x="14720" y="18839"/>
                </a:cubicBezTo>
                <a:cubicBezTo>
                  <a:pt x="15027" y="18879"/>
                  <a:pt x="15332" y="18924"/>
                  <a:pt x="15635" y="18988"/>
                </a:cubicBezTo>
                <a:cubicBezTo>
                  <a:pt x="16640" y="19200"/>
                  <a:pt x="17890" y="19807"/>
                  <a:pt x="18695" y="20664"/>
                </a:cubicBezTo>
                <a:cubicBezTo>
                  <a:pt x="19527" y="21549"/>
                  <a:pt x="20224" y="22576"/>
                  <a:pt x="20570" y="23749"/>
                </a:cubicBezTo>
                <a:cubicBezTo>
                  <a:pt x="20886" y="24819"/>
                  <a:pt x="20955" y="25940"/>
                  <a:pt x="20971" y="27052"/>
                </a:cubicBezTo>
                <a:cubicBezTo>
                  <a:pt x="20990" y="28322"/>
                  <a:pt x="20957" y="29591"/>
                  <a:pt x="21038" y="30859"/>
                </a:cubicBezTo>
                <a:cubicBezTo>
                  <a:pt x="21109" y="31947"/>
                  <a:pt x="21323" y="33040"/>
                  <a:pt x="21492" y="34117"/>
                </a:cubicBezTo>
                <a:cubicBezTo>
                  <a:pt x="21808" y="36134"/>
                  <a:pt x="22180" y="38161"/>
                  <a:pt x="22863" y="40093"/>
                </a:cubicBezTo>
                <a:cubicBezTo>
                  <a:pt x="23527" y="41973"/>
                  <a:pt x="24467" y="43754"/>
                  <a:pt x="25866" y="45194"/>
                </a:cubicBezTo>
                <a:cubicBezTo>
                  <a:pt x="27515" y="46892"/>
                  <a:pt x="29609" y="48042"/>
                  <a:pt x="31850" y="48764"/>
                </a:cubicBezTo>
                <a:cubicBezTo>
                  <a:pt x="32564" y="48994"/>
                  <a:pt x="33293" y="49180"/>
                  <a:pt x="34025" y="49343"/>
                </a:cubicBezTo>
                <a:cubicBezTo>
                  <a:pt x="34171" y="49376"/>
                  <a:pt x="34339" y="49393"/>
                  <a:pt x="34515" y="49393"/>
                </a:cubicBezTo>
                <a:cubicBezTo>
                  <a:pt x="35034" y="49393"/>
                  <a:pt x="35624" y="49242"/>
                  <a:pt x="35945" y="48906"/>
                </a:cubicBezTo>
                <a:cubicBezTo>
                  <a:pt x="36405" y="48427"/>
                  <a:pt x="35742" y="48132"/>
                  <a:pt x="35343" y="48042"/>
                </a:cubicBezTo>
                <a:cubicBezTo>
                  <a:pt x="33117" y="47542"/>
                  <a:pt x="30972" y="46657"/>
                  <a:pt x="29210" y="45162"/>
                </a:cubicBezTo>
                <a:cubicBezTo>
                  <a:pt x="27772" y="43941"/>
                  <a:pt x="26721" y="42297"/>
                  <a:pt x="25997" y="40569"/>
                </a:cubicBezTo>
                <a:cubicBezTo>
                  <a:pt x="25240" y="38761"/>
                  <a:pt x="24837" y="36808"/>
                  <a:pt x="24506" y="34883"/>
                </a:cubicBezTo>
                <a:cubicBezTo>
                  <a:pt x="24332" y="33863"/>
                  <a:pt x="24182" y="32837"/>
                  <a:pt x="24032" y="31813"/>
                </a:cubicBezTo>
                <a:cubicBezTo>
                  <a:pt x="23850" y="30583"/>
                  <a:pt x="23821" y="29356"/>
                  <a:pt x="23820" y="28115"/>
                </a:cubicBezTo>
                <a:cubicBezTo>
                  <a:pt x="23818" y="25859"/>
                  <a:pt x="23799" y="23608"/>
                  <a:pt x="22609" y="21606"/>
                </a:cubicBezTo>
                <a:cubicBezTo>
                  <a:pt x="21187" y="19216"/>
                  <a:pt x="18762" y="17862"/>
                  <a:pt x="16038" y="17537"/>
                </a:cubicBezTo>
                <a:cubicBezTo>
                  <a:pt x="15248" y="17443"/>
                  <a:pt x="14457" y="17412"/>
                  <a:pt x="13665" y="17412"/>
                </a:cubicBezTo>
                <a:cubicBezTo>
                  <a:pt x="13152" y="17412"/>
                  <a:pt x="12639" y="17425"/>
                  <a:pt x="12124" y="17443"/>
                </a:cubicBezTo>
                <a:cubicBezTo>
                  <a:pt x="11515" y="17466"/>
                  <a:pt x="10907" y="17489"/>
                  <a:pt x="10298" y="17494"/>
                </a:cubicBezTo>
                <a:cubicBezTo>
                  <a:pt x="10236" y="17495"/>
                  <a:pt x="10174" y="17495"/>
                  <a:pt x="10111" y="17495"/>
                </a:cubicBezTo>
                <a:cubicBezTo>
                  <a:pt x="9884" y="17495"/>
                  <a:pt x="9657" y="17492"/>
                  <a:pt x="9429" y="17485"/>
                </a:cubicBezTo>
                <a:cubicBezTo>
                  <a:pt x="9274" y="17480"/>
                  <a:pt x="9119" y="17472"/>
                  <a:pt x="8966" y="17464"/>
                </a:cubicBezTo>
                <a:cubicBezTo>
                  <a:pt x="8913" y="17460"/>
                  <a:pt x="8629" y="17434"/>
                  <a:pt x="8602" y="17434"/>
                </a:cubicBezTo>
                <a:cubicBezTo>
                  <a:pt x="8594" y="17434"/>
                  <a:pt x="8608" y="17436"/>
                  <a:pt x="8656" y="17442"/>
                </a:cubicBezTo>
                <a:cubicBezTo>
                  <a:pt x="8063" y="17371"/>
                  <a:pt x="7584" y="17285"/>
                  <a:pt x="7114" y="17128"/>
                </a:cubicBezTo>
                <a:cubicBezTo>
                  <a:pt x="6585" y="16956"/>
                  <a:pt x="6084" y="16707"/>
                  <a:pt x="5625" y="16392"/>
                </a:cubicBezTo>
                <a:cubicBezTo>
                  <a:pt x="4850" y="15860"/>
                  <a:pt x="4275" y="15020"/>
                  <a:pt x="3874" y="14167"/>
                </a:cubicBezTo>
                <a:cubicBezTo>
                  <a:pt x="2983" y="12275"/>
                  <a:pt x="2927" y="10002"/>
                  <a:pt x="3176" y="7962"/>
                </a:cubicBezTo>
                <a:cubicBezTo>
                  <a:pt x="3430" y="5869"/>
                  <a:pt x="4087" y="3764"/>
                  <a:pt x="5152" y="1939"/>
                </a:cubicBezTo>
                <a:cubicBezTo>
                  <a:pt x="5360" y="1578"/>
                  <a:pt x="5592" y="1233"/>
                  <a:pt x="5847" y="906"/>
                </a:cubicBezTo>
                <a:cubicBezTo>
                  <a:pt x="6232" y="418"/>
                  <a:pt x="5708" y="123"/>
                  <a:pt x="5245" y="40"/>
                </a:cubicBezTo>
                <a:cubicBezTo>
                  <a:pt x="5108" y="15"/>
                  <a:pt x="4938" y="1"/>
                  <a:pt x="4756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5" name="Google Shape;1305;p32"/>
          <p:cNvSpPr/>
          <p:nvPr/>
        </p:nvSpPr>
        <p:spPr>
          <a:xfrm rot="10800000">
            <a:off x="-206396" y="1616286"/>
            <a:ext cx="617399" cy="1048277"/>
          </a:xfrm>
          <a:custGeom>
            <a:avLst/>
            <a:gdLst/>
            <a:ahLst/>
            <a:cxnLst/>
            <a:rect l="l" t="t" r="r" b="b"/>
            <a:pathLst>
              <a:path w="15981" h="27134" extrusionOk="0">
                <a:moveTo>
                  <a:pt x="7190" y="14865"/>
                </a:moveTo>
                <a:lnTo>
                  <a:pt x="7180" y="14871"/>
                </a:lnTo>
                <a:lnTo>
                  <a:pt x="7180" y="14871"/>
                </a:lnTo>
                <a:cubicBezTo>
                  <a:pt x="7185" y="14868"/>
                  <a:pt x="7188" y="14866"/>
                  <a:pt x="7190" y="14865"/>
                </a:cubicBezTo>
                <a:close/>
                <a:moveTo>
                  <a:pt x="2881" y="21722"/>
                </a:moveTo>
                <a:cubicBezTo>
                  <a:pt x="2871" y="21757"/>
                  <a:pt x="2867" y="21770"/>
                  <a:pt x="2867" y="21770"/>
                </a:cubicBezTo>
                <a:cubicBezTo>
                  <a:pt x="2867" y="21770"/>
                  <a:pt x="2874" y="21744"/>
                  <a:pt x="2881" y="21722"/>
                </a:cubicBezTo>
                <a:close/>
                <a:moveTo>
                  <a:pt x="14455" y="0"/>
                </a:moveTo>
                <a:cubicBezTo>
                  <a:pt x="14202" y="0"/>
                  <a:pt x="13948" y="49"/>
                  <a:pt x="13799" y="99"/>
                </a:cubicBezTo>
                <a:cubicBezTo>
                  <a:pt x="13337" y="254"/>
                  <a:pt x="12754" y="641"/>
                  <a:pt x="12862" y="1200"/>
                </a:cubicBezTo>
                <a:lnTo>
                  <a:pt x="12862" y="1198"/>
                </a:lnTo>
                <a:cubicBezTo>
                  <a:pt x="13145" y="2655"/>
                  <a:pt x="13322" y="4133"/>
                  <a:pt x="13276" y="5620"/>
                </a:cubicBezTo>
                <a:cubicBezTo>
                  <a:pt x="13259" y="6238"/>
                  <a:pt x="13198" y="6853"/>
                  <a:pt x="13094" y="7464"/>
                </a:cubicBezTo>
                <a:cubicBezTo>
                  <a:pt x="13001" y="8000"/>
                  <a:pt x="12872" y="8502"/>
                  <a:pt x="12738" y="8889"/>
                </a:cubicBezTo>
                <a:cubicBezTo>
                  <a:pt x="12580" y="9350"/>
                  <a:pt x="12383" y="9798"/>
                  <a:pt x="12155" y="10229"/>
                </a:cubicBezTo>
                <a:cubicBezTo>
                  <a:pt x="12051" y="10424"/>
                  <a:pt x="11939" y="10612"/>
                  <a:pt x="11822" y="10801"/>
                </a:cubicBezTo>
                <a:cubicBezTo>
                  <a:pt x="11798" y="10840"/>
                  <a:pt x="11783" y="10864"/>
                  <a:pt x="11775" y="10878"/>
                </a:cubicBezTo>
                <a:lnTo>
                  <a:pt x="11775" y="10878"/>
                </a:lnTo>
                <a:cubicBezTo>
                  <a:pt x="11766" y="10890"/>
                  <a:pt x="11749" y="10913"/>
                  <a:pt x="11719" y="10956"/>
                </a:cubicBezTo>
                <a:cubicBezTo>
                  <a:pt x="11650" y="11053"/>
                  <a:pt x="11581" y="11151"/>
                  <a:pt x="11509" y="11245"/>
                </a:cubicBezTo>
                <a:cubicBezTo>
                  <a:pt x="11239" y="11600"/>
                  <a:pt x="10949" y="11937"/>
                  <a:pt x="10637" y="12255"/>
                </a:cubicBezTo>
                <a:cubicBezTo>
                  <a:pt x="10556" y="12338"/>
                  <a:pt x="10472" y="12418"/>
                  <a:pt x="10391" y="12499"/>
                </a:cubicBezTo>
                <a:cubicBezTo>
                  <a:pt x="10459" y="12431"/>
                  <a:pt x="10484" y="12406"/>
                  <a:pt x="10483" y="12406"/>
                </a:cubicBezTo>
                <a:lnTo>
                  <a:pt x="10483" y="12406"/>
                </a:lnTo>
                <a:cubicBezTo>
                  <a:pt x="10482" y="12406"/>
                  <a:pt x="10350" y="12535"/>
                  <a:pt x="10313" y="12569"/>
                </a:cubicBezTo>
                <a:cubicBezTo>
                  <a:pt x="10142" y="12724"/>
                  <a:pt x="9966" y="12876"/>
                  <a:pt x="9789" y="13021"/>
                </a:cubicBezTo>
                <a:cubicBezTo>
                  <a:pt x="9102" y="13587"/>
                  <a:pt x="8370" y="14092"/>
                  <a:pt x="7629" y="14579"/>
                </a:cubicBezTo>
                <a:cubicBezTo>
                  <a:pt x="7455" y="14692"/>
                  <a:pt x="7281" y="14806"/>
                  <a:pt x="7108" y="14919"/>
                </a:cubicBezTo>
                <a:cubicBezTo>
                  <a:pt x="7080" y="14937"/>
                  <a:pt x="7064" y="14947"/>
                  <a:pt x="7056" y="14953"/>
                </a:cubicBezTo>
                <a:lnTo>
                  <a:pt x="7056" y="14953"/>
                </a:lnTo>
                <a:lnTo>
                  <a:pt x="7180" y="14871"/>
                </a:lnTo>
                <a:lnTo>
                  <a:pt x="7180" y="14871"/>
                </a:lnTo>
                <a:cubicBezTo>
                  <a:pt x="7147" y="14893"/>
                  <a:pt x="7049" y="14957"/>
                  <a:pt x="7049" y="14957"/>
                </a:cubicBezTo>
                <a:cubicBezTo>
                  <a:pt x="7049" y="14957"/>
                  <a:pt x="7051" y="14955"/>
                  <a:pt x="7056" y="14953"/>
                </a:cubicBezTo>
                <a:lnTo>
                  <a:pt x="7056" y="14953"/>
                </a:lnTo>
                <a:lnTo>
                  <a:pt x="7046" y="14959"/>
                </a:lnTo>
                <a:lnTo>
                  <a:pt x="6530" y="15291"/>
                </a:lnTo>
                <a:cubicBezTo>
                  <a:pt x="6166" y="15526"/>
                  <a:pt x="5803" y="15761"/>
                  <a:pt x="5445" y="16004"/>
                </a:cubicBezTo>
                <a:cubicBezTo>
                  <a:pt x="3923" y="17034"/>
                  <a:pt x="2501" y="18220"/>
                  <a:pt x="1502" y="19781"/>
                </a:cubicBezTo>
                <a:cubicBezTo>
                  <a:pt x="172" y="21859"/>
                  <a:pt x="1" y="24332"/>
                  <a:pt x="291" y="26723"/>
                </a:cubicBezTo>
                <a:cubicBezTo>
                  <a:pt x="330" y="27041"/>
                  <a:pt x="683" y="27133"/>
                  <a:pt x="1039" y="27133"/>
                </a:cubicBezTo>
                <a:cubicBezTo>
                  <a:pt x="1300" y="27133"/>
                  <a:pt x="1563" y="27083"/>
                  <a:pt x="1702" y="27036"/>
                </a:cubicBezTo>
                <a:cubicBezTo>
                  <a:pt x="2196" y="26870"/>
                  <a:pt x="2707" y="26503"/>
                  <a:pt x="2638" y="25936"/>
                </a:cubicBezTo>
                <a:cubicBezTo>
                  <a:pt x="2502" y="24818"/>
                  <a:pt x="2499" y="23669"/>
                  <a:pt x="2692" y="22557"/>
                </a:cubicBezTo>
                <a:cubicBezTo>
                  <a:pt x="2734" y="22316"/>
                  <a:pt x="2790" y="22079"/>
                  <a:pt x="2847" y="21841"/>
                </a:cubicBezTo>
                <a:cubicBezTo>
                  <a:pt x="2859" y="21799"/>
                  <a:pt x="2871" y="21757"/>
                  <a:pt x="2883" y="21714"/>
                </a:cubicBezTo>
                <a:lnTo>
                  <a:pt x="2883" y="21714"/>
                </a:lnTo>
                <a:cubicBezTo>
                  <a:pt x="2885" y="21706"/>
                  <a:pt x="2887" y="21699"/>
                  <a:pt x="2889" y="21694"/>
                </a:cubicBezTo>
                <a:cubicBezTo>
                  <a:pt x="2934" y="21555"/>
                  <a:pt x="2980" y="21420"/>
                  <a:pt x="3030" y="21284"/>
                </a:cubicBezTo>
                <a:cubicBezTo>
                  <a:pt x="3183" y="20873"/>
                  <a:pt x="3371" y="20477"/>
                  <a:pt x="3593" y="20098"/>
                </a:cubicBezTo>
                <a:cubicBezTo>
                  <a:pt x="3643" y="20012"/>
                  <a:pt x="3697" y="19928"/>
                  <a:pt x="3750" y="19841"/>
                </a:cubicBezTo>
                <a:cubicBezTo>
                  <a:pt x="3751" y="19840"/>
                  <a:pt x="3751" y="19840"/>
                  <a:pt x="3752" y="19839"/>
                </a:cubicBezTo>
                <a:lnTo>
                  <a:pt x="3752" y="19839"/>
                </a:lnTo>
                <a:cubicBezTo>
                  <a:pt x="3773" y="19806"/>
                  <a:pt x="3796" y="19774"/>
                  <a:pt x="3819" y="19742"/>
                </a:cubicBezTo>
                <a:cubicBezTo>
                  <a:pt x="3945" y="19562"/>
                  <a:pt x="4079" y="19388"/>
                  <a:pt x="4220" y="19218"/>
                </a:cubicBezTo>
                <a:cubicBezTo>
                  <a:pt x="4346" y="19066"/>
                  <a:pt x="4477" y="18919"/>
                  <a:pt x="4613" y="18776"/>
                </a:cubicBezTo>
                <a:cubicBezTo>
                  <a:pt x="4688" y="18696"/>
                  <a:pt x="4763" y="18618"/>
                  <a:pt x="4841" y="18541"/>
                </a:cubicBezTo>
                <a:cubicBezTo>
                  <a:pt x="4872" y="18511"/>
                  <a:pt x="4903" y="18480"/>
                  <a:pt x="4935" y="18450"/>
                </a:cubicBezTo>
                <a:cubicBezTo>
                  <a:pt x="4936" y="18449"/>
                  <a:pt x="4938" y="18448"/>
                  <a:pt x="4939" y="18447"/>
                </a:cubicBezTo>
                <a:lnTo>
                  <a:pt x="4939" y="18447"/>
                </a:lnTo>
                <a:cubicBezTo>
                  <a:pt x="5577" y="17885"/>
                  <a:pt x="6250" y="17362"/>
                  <a:pt x="6955" y="16883"/>
                </a:cubicBezTo>
                <a:cubicBezTo>
                  <a:pt x="7321" y="16633"/>
                  <a:pt x="7693" y="16392"/>
                  <a:pt x="8065" y="16151"/>
                </a:cubicBezTo>
                <a:cubicBezTo>
                  <a:pt x="8070" y="16148"/>
                  <a:pt x="8075" y="16145"/>
                  <a:pt x="8078" y="16142"/>
                </a:cubicBezTo>
                <a:lnTo>
                  <a:pt x="8078" y="16142"/>
                </a:lnTo>
                <a:cubicBezTo>
                  <a:pt x="8084" y="16138"/>
                  <a:pt x="8090" y="16134"/>
                  <a:pt x="8097" y="16130"/>
                </a:cubicBezTo>
                <a:lnTo>
                  <a:pt x="8586" y="15817"/>
                </a:lnTo>
                <a:cubicBezTo>
                  <a:pt x="8779" y="15692"/>
                  <a:pt x="8972" y="15566"/>
                  <a:pt x="9164" y="15440"/>
                </a:cubicBezTo>
                <a:cubicBezTo>
                  <a:pt x="9897" y="14961"/>
                  <a:pt x="10623" y="14464"/>
                  <a:pt x="11302" y="13911"/>
                </a:cubicBezTo>
                <a:cubicBezTo>
                  <a:pt x="12829" y="12670"/>
                  <a:pt x="14140" y="11143"/>
                  <a:pt x="14867" y="9294"/>
                </a:cubicBezTo>
                <a:cubicBezTo>
                  <a:pt x="15981" y="6464"/>
                  <a:pt x="15776" y="3342"/>
                  <a:pt x="15211" y="412"/>
                </a:cubicBezTo>
                <a:cubicBezTo>
                  <a:pt x="15149" y="94"/>
                  <a:pt x="14803" y="0"/>
                  <a:pt x="14455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6" name="Google Shape;1306;p32"/>
          <p:cNvSpPr/>
          <p:nvPr/>
        </p:nvSpPr>
        <p:spPr>
          <a:xfrm rot="10800000">
            <a:off x="11780971" y="4085886"/>
            <a:ext cx="617399" cy="1048277"/>
          </a:xfrm>
          <a:custGeom>
            <a:avLst/>
            <a:gdLst/>
            <a:ahLst/>
            <a:cxnLst/>
            <a:rect l="l" t="t" r="r" b="b"/>
            <a:pathLst>
              <a:path w="15981" h="27134" extrusionOk="0">
                <a:moveTo>
                  <a:pt x="7190" y="14865"/>
                </a:moveTo>
                <a:lnTo>
                  <a:pt x="7180" y="14871"/>
                </a:lnTo>
                <a:lnTo>
                  <a:pt x="7180" y="14871"/>
                </a:lnTo>
                <a:cubicBezTo>
                  <a:pt x="7185" y="14868"/>
                  <a:pt x="7188" y="14866"/>
                  <a:pt x="7190" y="14865"/>
                </a:cubicBezTo>
                <a:close/>
                <a:moveTo>
                  <a:pt x="2881" y="21722"/>
                </a:moveTo>
                <a:cubicBezTo>
                  <a:pt x="2871" y="21757"/>
                  <a:pt x="2867" y="21770"/>
                  <a:pt x="2867" y="21770"/>
                </a:cubicBezTo>
                <a:cubicBezTo>
                  <a:pt x="2867" y="21770"/>
                  <a:pt x="2874" y="21744"/>
                  <a:pt x="2881" y="21722"/>
                </a:cubicBezTo>
                <a:close/>
                <a:moveTo>
                  <a:pt x="14455" y="0"/>
                </a:moveTo>
                <a:cubicBezTo>
                  <a:pt x="14202" y="0"/>
                  <a:pt x="13948" y="49"/>
                  <a:pt x="13799" y="99"/>
                </a:cubicBezTo>
                <a:cubicBezTo>
                  <a:pt x="13337" y="254"/>
                  <a:pt x="12754" y="641"/>
                  <a:pt x="12862" y="1200"/>
                </a:cubicBezTo>
                <a:lnTo>
                  <a:pt x="12862" y="1198"/>
                </a:lnTo>
                <a:cubicBezTo>
                  <a:pt x="13145" y="2655"/>
                  <a:pt x="13322" y="4133"/>
                  <a:pt x="13276" y="5620"/>
                </a:cubicBezTo>
                <a:cubicBezTo>
                  <a:pt x="13259" y="6238"/>
                  <a:pt x="13198" y="6853"/>
                  <a:pt x="13094" y="7464"/>
                </a:cubicBezTo>
                <a:cubicBezTo>
                  <a:pt x="13001" y="8000"/>
                  <a:pt x="12872" y="8502"/>
                  <a:pt x="12738" y="8889"/>
                </a:cubicBezTo>
                <a:cubicBezTo>
                  <a:pt x="12580" y="9350"/>
                  <a:pt x="12383" y="9798"/>
                  <a:pt x="12155" y="10229"/>
                </a:cubicBezTo>
                <a:cubicBezTo>
                  <a:pt x="12051" y="10424"/>
                  <a:pt x="11939" y="10612"/>
                  <a:pt x="11822" y="10801"/>
                </a:cubicBezTo>
                <a:cubicBezTo>
                  <a:pt x="11798" y="10840"/>
                  <a:pt x="11783" y="10864"/>
                  <a:pt x="11775" y="10878"/>
                </a:cubicBezTo>
                <a:lnTo>
                  <a:pt x="11775" y="10878"/>
                </a:lnTo>
                <a:cubicBezTo>
                  <a:pt x="11766" y="10890"/>
                  <a:pt x="11749" y="10913"/>
                  <a:pt x="11719" y="10956"/>
                </a:cubicBezTo>
                <a:cubicBezTo>
                  <a:pt x="11650" y="11053"/>
                  <a:pt x="11581" y="11151"/>
                  <a:pt x="11509" y="11245"/>
                </a:cubicBezTo>
                <a:cubicBezTo>
                  <a:pt x="11239" y="11600"/>
                  <a:pt x="10949" y="11937"/>
                  <a:pt x="10637" y="12255"/>
                </a:cubicBezTo>
                <a:cubicBezTo>
                  <a:pt x="10556" y="12338"/>
                  <a:pt x="10472" y="12418"/>
                  <a:pt x="10391" y="12499"/>
                </a:cubicBezTo>
                <a:cubicBezTo>
                  <a:pt x="10459" y="12431"/>
                  <a:pt x="10484" y="12406"/>
                  <a:pt x="10483" y="12406"/>
                </a:cubicBezTo>
                <a:lnTo>
                  <a:pt x="10483" y="12406"/>
                </a:lnTo>
                <a:cubicBezTo>
                  <a:pt x="10482" y="12406"/>
                  <a:pt x="10350" y="12535"/>
                  <a:pt x="10313" y="12569"/>
                </a:cubicBezTo>
                <a:cubicBezTo>
                  <a:pt x="10142" y="12724"/>
                  <a:pt x="9966" y="12876"/>
                  <a:pt x="9789" y="13021"/>
                </a:cubicBezTo>
                <a:cubicBezTo>
                  <a:pt x="9102" y="13587"/>
                  <a:pt x="8370" y="14092"/>
                  <a:pt x="7629" y="14579"/>
                </a:cubicBezTo>
                <a:cubicBezTo>
                  <a:pt x="7455" y="14692"/>
                  <a:pt x="7281" y="14806"/>
                  <a:pt x="7108" y="14919"/>
                </a:cubicBezTo>
                <a:cubicBezTo>
                  <a:pt x="7080" y="14937"/>
                  <a:pt x="7064" y="14947"/>
                  <a:pt x="7056" y="14953"/>
                </a:cubicBezTo>
                <a:lnTo>
                  <a:pt x="7056" y="14953"/>
                </a:lnTo>
                <a:lnTo>
                  <a:pt x="7180" y="14871"/>
                </a:lnTo>
                <a:lnTo>
                  <a:pt x="7180" y="14871"/>
                </a:lnTo>
                <a:cubicBezTo>
                  <a:pt x="7147" y="14893"/>
                  <a:pt x="7049" y="14957"/>
                  <a:pt x="7049" y="14957"/>
                </a:cubicBezTo>
                <a:cubicBezTo>
                  <a:pt x="7049" y="14957"/>
                  <a:pt x="7051" y="14955"/>
                  <a:pt x="7056" y="14953"/>
                </a:cubicBezTo>
                <a:lnTo>
                  <a:pt x="7056" y="14953"/>
                </a:lnTo>
                <a:lnTo>
                  <a:pt x="7046" y="14959"/>
                </a:lnTo>
                <a:lnTo>
                  <a:pt x="6530" y="15291"/>
                </a:lnTo>
                <a:cubicBezTo>
                  <a:pt x="6166" y="15526"/>
                  <a:pt x="5803" y="15761"/>
                  <a:pt x="5445" y="16004"/>
                </a:cubicBezTo>
                <a:cubicBezTo>
                  <a:pt x="3923" y="17034"/>
                  <a:pt x="2501" y="18220"/>
                  <a:pt x="1502" y="19781"/>
                </a:cubicBezTo>
                <a:cubicBezTo>
                  <a:pt x="172" y="21859"/>
                  <a:pt x="1" y="24332"/>
                  <a:pt x="291" y="26723"/>
                </a:cubicBezTo>
                <a:cubicBezTo>
                  <a:pt x="330" y="27041"/>
                  <a:pt x="683" y="27133"/>
                  <a:pt x="1039" y="27133"/>
                </a:cubicBezTo>
                <a:cubicBezTo>
                  <a:pt x="1300" y="27133"/>
                  <a:pt x="1563" y="27083"/>
                  <a:pt x="1702" y="27036"/>
                </a:cubicBezTo>
                <a:cubicBezTo>
                  <a:pt x="2196" y="26870"/>
                  <a:pt x="2707" y="26503"/>
                  <a:pt x="2638" y="25936"/>
                </a:cubicBezTo>
                <a:cubicBezTo>
                  <a:pt x="2502" y="24818"/>
                  <a:pt x="2499" y="23669"/>
                  <a:pt x="2692" y="22557"/>
                </a:cubicBezTo>
                <a:cubicBezTo>
                  <a:pt x="2734" y="22316"/>
                  <a:pt x="2790" y="22079"/>
                  <a:pt x="2847" y="21841"/>
                </a:cubicBezTo>
                <a:cubicBezTo>
                  <a:pt x="2859" y="21799"/>
                  <a:pt x="2871" y="21757"/>
                  <a:pt x="2883" y="21714"/>
                </a:cubicBezTo>
                <a:lnTo>
                  <a:pt x="2883" y="21714"/>
                </a:lnTo>
                <a:cubicBezTo>
                  <a:pt x="2885" y="21706"/>
                  <a:pt x="2887" y="21699"/>
                  <a:pt x="2889" y="21694"/>
                </a:cubicBezTo>
                <a:cubicBezTo>
                  <a:pt x="2934" y="21555"/>
                  <a:pt x="2980" y="21420"/>
                  <a:pt x="3030" y="21284"/>
                </a:cubicBezTo>
                <a:cubicBezTo>
                  <a:pt x="3183" y="20873"/>
                  <a:pt x="3371" y="20477"/>
                  <a:pt x="3593" y="20098"/>
                </a:cubicBezTo>
                <a:cubicBezTo>
                  <a:pt x="3643" y="20012"/>
                  <a:pt x="3697" y="19928"/>
                  <a:pt x="3750" y="19841"/>
                </a:cubicBezTo>
                <a:cubicBezTo>
                  <a:pt x="3751" y="19840"/>
                  <a:pt x="3751" y="19840"/>
                  <a:pt x="3752" y="19839"/>
                </a:cubicBezTo>
                <a:lnTo>
                  <a:pt x="3752" y="19839"/>
                </a:lnTo>
                <a:cubicBezTo>
                  <a:pt x="3773" y="19806"/>
                  <a:pt x="3796" y="19774"/>
                  <a:pt x="3819" y="19742"/>
                </a:cubicBezTo>
                <a:cubicBezTo>
                  <a:pt x="3945" y="19562"/>
                  <a:pt x="4079" y="19388"/>
                  <a:pt x="4220" y="19218"/>
                </a:cubicBezTo>
                <a:cubicBezTo>
                  <a:pt x="4346" y="19066"/>
                  <a:pt x="4477" y="18919"/>
                  <a:pt x="4613" y="18776"/>
                </a:cubicBezTo>
                <a:cubicBezTo>
                  <a:pt x="4688" y="18696"/>
                  <a:pt x="4763" y="18618"/>
                  <a:pt x="4841" y="18541"/>
                </a:cubicBezTo>
                <a:cubicBezTo>
                  <a:pt x="4872" y="18511"/>
                  <a:pt x="4903" y="18480"/>
                  <a:pt x="4935" y="18450"/>
                </a:cubicBezTo>
                <a:cubicBezTo>
                  <a:pt x="4936" y="18449"/>
                  <a:pt x="4938" y="18448"/>
                  <a:pt x="4939" y="18447"/>
                </a:cubicBezTo>
                <a:lnTo>
                  <a:pt x="4939" y="18447"/>
                </a:lnTo>
                <a:cubicBezTo>
                  <a:pt x="5577" y="17885"/>
                  <a:pt x="6250" y="17362"/>
                  <a:pt x="6955" y="16883"/>
                </a:cubicBezTo>
                <a:cubicBezTo>
                  <a:pt x="7321" y="16633"/>
                  <a:pt x="7693" y="16392"/>
                  <a:pt x="8065" y="16151"/>
                </a:cubicBezTo>
                <a:cubicBezTo>
                  <a:pt x="8070" y="16148"/>
                  <a:pt x="8075" y="16145"/>
                  <a:pt x="8078" y="16142"/>
                </a:cubicBezTo>
                <a:lnTo>
                  <a:pt x="8078" y="16142"/>
                </a:lnTo>
                <a:cubicBezTo>
                  <a:pt x="8084" y="16138"/>
                  <a:pt x="8090" y="16134"/>
                  <a:pt x="8097" y="16130"/>
                </a:cubicBezTo>
                <a:lnTo>
                  <a:pt x="8586" y="15817"/>
                </a:lnTo>
                <a:cubicBezTo>
                  <a:pt x="8779" y="15692"/>
                  <a:pt x="8972" y="15566"/>
                  <a:pt x="9164" y="15440"/>
                </a:cubicBezTo>
                <a:cubicBezTo>
                  <a:pt x="9897" y="14961"/>
                  <a:pt x="10623" y="14464"/>
                  <a:pt x="11302" y="13911"/>
                </a:cubicBezTo>
                <a:cubicBezTo>
                  <a:pt x="12829" y="12670"/>
                  <a:pt x="14140" y="11143"/>
                  <a:pt x="14867" y="9294"/>
                </a:cubicBezTo>
                <a:cubicBezTo>
                  <a:pt x="15981" y="6464"/>
                  <a:pt x="15776" y="3342"/>
                  <a:pt x="15211" y="412"/>
                </a:cubicBezTo>
                <a:cubicBezTo>
                  <a:pt x="15149" y="94"/>
                  <a:pt x="14803" y="0"/>
                  <a:pt x="14455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7" name="Google Shape;1307;p32"/>
          <p:cNvSpPr/>
          <p:nvPr/>
        </p:nvSpPr>
        <p:spPr>
          <a:xfrm rot="8574695">
            <a:off x="316097" y="4793622"/>
            <a:ext cx="581020" cy="1897431"/>
          </a:xfrm>
          <a:custGeom>
            <a:avLst/>
            <a:gdLst/>
            <a:ahLst/>
            <a:cxnLst/>
            <a:rect l="l" t="t" r="r" b="b"/>
            <a:pathLst>
              <a:path w="15040" h="49116" extrusionOk="0">
                <a:moveTo>
                  <a:pt x="2622" y="0"/>
                </a:moveTo>
                <a:cubicBezTo>
                  <a:pt x="2279" y="0"/>
                  <a:pt x="1966" y="93"/>
                  <a:pt x="1911" y="396"/>
                </a:cubicBezTo>
                <a:lnTo>
                  <a:pt x="1909" y="396"/>
                </a:lnTo>
                <a:cubicBezTo>
                  <a:pt x="1170" y="4445"/>
                  <a:pt x="0" y="8600"/>
                  <a:pt x="387" y="12750"/>
                </a:cubicBezTo>
                <a:cubicBezTo>
                  <a:pt x="561" y="14618"/>
                  <a:pt x="1107" y="16551"/>
                  <a:pt x="2154" y="18121"/>
                </a:cubicBezTo>
                <a:cubicBezTo>
                  <a:pt x="2937" y="19295"/>
                  <a:pt x="4098" y="20091"/>
                  <a:pt x="5333" y="20727"/>
                </a:cubicBezTo>
                <a:cubicBezTo>
                  <a:pt x="5897" y="21017"/>
                  <a:pt x="6464" y="21298"/>
                  <a:pt x="7006" y="21629"/>
                </a:cubicBezTo>
                <a:cubicBezTo>
                  <a:pt x="7157" y="21722"/>
                  <a:pt x="7306" y="21818"/>
                  <a:pt x="7453" y="21917"/>
                </a:cubicBezTo>
                <a:cubicBezTo>
                  <a:pt x="7485" y="21938"/>
                  <a:pt x="7517" y="21961"/>
                  <a:pt x="7548" y="21983"/>
                </a:cubicBezTo>
                <a:lnTo>
                  <a:pt x="7548" y="21983"/>
                </a:lnTo>
                <a:cubicBezTo>
                  <a:pt x="7581" y="22006"/>
                  <a:pt x="7646" y="22053"/>
                  <a:pt x="7673" y="22075"/>
                </a:cubicBezTo>
                <a:cubicBezTo>
                  <a:pt x="8022" y="22350"/>
                  <a:pt x="8354" y="22636"/>
                  <a:pt x="8675" y="22942"/>
                </a:cubicBezTo>
                <a:cubicBezTo>
                  <a:pt x="9261" y="23505"/>
                  <a:pt x="9958" y="24216"/>
                  <a:pt x="10290" y="24815"/>
                </a:cubicBezTo>
                <a:cubicBezTo>
                  <a:pt x="10641" y="25447"/>
                  <a:pt x="10772" y="25871"/>
                  <a:pt x="10764" y="26580"/>
                </a:cubicBezTo>
                <a:cubicBezTo>
                  <a:pt x="10758" y="27147"/>
                  <a:pt x="10613" y="27661"/>
                  <a:pt x="10386" y="28272"/>
                </a:cubicBezTo>
                <a:cubicBezTo>
                  <a:pt x="10124" y="28975"/>
                  <a:pt x="9796" y="29652"/>
                  <a:pt x="9488" y="30336"/>
                </a:cubicBezTo>
                <a:cubicBezTo>
                  <a:pt x="8680" y="32128"/>
                  <a:pt x="8081" y="33925"/>
                  <a:pt x="7886" y="35895"/>
                </a:cubicBezTo>
                <a:cubicBezTo>
                  <a:pt x="7421" y="40569"/>
                  <a:pt x="9649" y="44705"/>
                  <a:pt x="12362" y="48335"/>
                </a:cubicBezTo>
                <a:cubicBezTo>
                  <a:pt x="12712" y="48804"/>
                  <a:pt x="13393" y="49116"/>
                  <a:pt x="13996" y="49116"/>
                </a:cubicBezTo>
                <a:cubicBezTo>
                  <a:pt x="14077" y="49116"/>
                  <a:pt x="14156" y="49110"/>
                  <a:pt x="14233" y="49099"/>
                </a:cubicBezTo>
                <a:cubicBezTo>
                  <a:pt x="14838" y="49007"/>
                  <a:pt x="15039" y="48506"/>
                  <a:pt x="14674" y="48017"/>
                </a:cubicBezTo>
                <a:cubicBezTo>
                  <a:pt x="12375" y="44940"/>
                  <a:pt x="10450" y="41528"/>
                  <a:pt x="10539" y="37574"/>
                </a:cubicBezTo>
                <a:cubicBezTo>
                  <a:pt x="10582" y="35627"/>
                  <a:pt x="11092" y="33807"/>
                  <a:pt x="11860" y="32032"/>
                </a:cubicBezTo>
                <a:cubicBezTo>
                  <a:pt x="12415" y="30756"/>
                  <a:pt x="13130" y="29495"/>
                  <a:pt x="13381" y="28113"/>
                </a:cubicBezTo>
                <a:cubicBezTo>
                  <a:pt x="13662" y="26562"/>
                  <a:pt x="13156" y="25164"/>
                  <a:pt x="12210" y="23930"/>
                </a:cubicBezTo>
                <a:cubicBezTo>
                  <a:pt x="11103" y="22484"/>
                  <a:pt x="9622" y="21198"/>
                  <a:pt x="8047" y="20286"/>
                </a:cubicBezTo>
                <a:cubicBezTo>
                  <a:pt x="7510" y="19976"/>
                  <a:pt x="6951" y="19707"/>
                  <a:pt x="6403" y="19418"/>
                </a:cubicBezTo>
                <a:cubicBezTo>
                  <a:pt x="6175" y="19298"/>
                  <a:pt x="5948" y="19174"/>
                  <a:pt x="5729" y="19040"/>
                </a:cubicBezTo>
                <a:cubicBezTo>
                  <a:pt x="5620" y="18972"/>
                  <a:pt x="5515" y="18900"/>
                  <a:pt x="5408" y="18830"/>
                </a:cubicBezTo>
                <a:lnTo>
                  <a:pt x="5408" y="18830"/>
                </a:lnTo>
                <a:cubicBezTo>
                  <a:pt x="5469" y="18869"/>
                  <a:pt x="5496" y="18885"/>
                  <a:pt x="5499" y="18885"/>
                </a:cubicBezTo>
                <a:cubicBezTo>
                  <a:pt x="5510" y="18885"/>
                  <a:pt x="5241" y="18695"/>
                  <a:pt x="5178" y="18640"/>
                </a:cubicBezTo>
                <a:cubicBezTo>
                  <a:pt x="5143" y="18610"/>
                  <a:pt x="5024" y="18496"/>
                  <a:pt x="4968" y="18445"/>
                </a:cubicBezTo>
                <a:lnTo>
                  <a:pt x="4968" y="18445"/>
                </a:lnTo>
                <a:cubicBezTo>
                  <a:pt x="4920" y="18388"/>
                  <a:pt x="4796" y="18249"/>
                  <a:pt x="4763" y="18207"/>
                </a:cubicBezTo>
                <a:cubicBezTo>
                  <a:pt x="4657" y="18078"/>
                  <a:pt x="4558" y="17942"/>
                  <a:pt x="4465" y="17803"/>
                </a:cubicBezTo>
                <a:cubicBezTo>
                  <a:pt x="4323" y="17589"/>
                  <a:pt x="4379" y="17678"/>
                  <a:pt x="4247" y="17421"/>
                </a:cubicBezTo>
                <a:cubicBezTo>
                  <a:pt x="3831" y="16626"/>
                  <a:pt x="3531" y="15749"/>
                  <a:pt x="3333" y="14875"/>
                </a:cubicBezTo>
                <a:cubicBezTo>
                  <a:pt x="2838" y="12678"/>
                  <a:pt x="3021" y="10352"/>
                  <a:pt x="3328" y="8143"/>
                </a:cubicBezTo>
                <a:cubicBezTo>
                  <a:pt x="3640" y="5903"/>
                  <a:pt x="4151" y="3699"/>
                  <a:pt x="4556" y="1476"/>
                </a:cubicBezTo>
                <a:cubicBezTo>
                  <a:pt x="4673" y="841"/>
                  <a:pt x="4080" y="390"/>
                  <a:pt x="3545" y="171"/>
                </a:cubicBezTo>
                <a:cubicBezTo>
                  <a:pt x="3375" y="102"/>
                  <a:pt x="2981" y="0"/>
                  <a:pt x="2622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8" name="Google Shape;1308;p32"/>
          <p:cNvSpPr/>
          <p:nvPr/>
        </p:nvSpPr>
        <p:spPr>
          <a:xfrm>
            <a:off x="490235" y="464946"/>
            <a:ext cx="11211531" cy="5928109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9" name="Google Shape;1309;p32"/>
          <p:cNvSpPr/>
          <p:nvPr/>
        </p:nvSpPr>
        <p:spPr>
          <a:xfrm rot="6333257">
            <a:off x="2880607" y="5774197"/>
            <a:ext cx="725371" cy="1246440"/>
          </a:xfrm>
          <a:custGeom>
            <a:avLst/>
            <a:gdLst/>
            <a:ahLst/>
            <a:cxnLst/>
            <a:rect l="l" t="t" r="r" b="b"/>
            <a:pathLst>
              <a:path w="18775" h="32262" extrusionOk="0">
                <a:moveTo>
                  <a:pt x="11539" y="9839"/>
                </a:moveTo>
                <a:cubicBezTo>
                  <a:pt x="11540" y="9839"/>
                  <a:pt x="11541" y="9839"/>
                  <a:pt x="11542" y="9839"/>
                </a:cubicBezTo>
                <a:lnTo>
                  <a:pt x="11542" y="9839"/>
                </a:lnTo>
                <a:cubicBezTo>
                  <a:pt x="11542" y="9839"/>
                  <a:pt x="11543" y="9840"/>
                  <a:pt x="11543" y="9840"/>
                </a:cubicBezTo>
                <a:lnTo>
                  <a:pt x="11543" y="9840"/>
                </a:lnTo>
                <a:cubicBezTo>
                  <a:pt x="11542" y="9839"/>
                  <a:pt x="11540" y="9839"/>
                  <a:pt x="11539" y="9839"/>
                </a:cubicBezTo>
                <a:close/>
                <a:moveTo>
                  <a:pt x="10445" y="9705"/>
                </a:moveTo>
                <a:cubicBezTo>
                  <a:pt x="10662" y="9705"/>
                  <a:pt x="10879" y="9721"/>
                  <a:pt x="11095" y="9752"/>
                </a:cubicBezTo>
                <a:lnTo>
                  <a:pt x="11095" y="9752"/>
                </a:lnTo>
                <a:cubicBezTo>
                  <a:pt x="11229" y="10795"/>
                  <a:pt x="10928" y="11809"/>
                  <a:pt x="10083" y="12588"/>
                </a:cubicBezTo>
                <a:cubicBezTo>
                  <a:pt x="9204" y="13399"/>
                  <a:pt x="7980" y="13766"/>
                  <a:pt x="6789" y="13766"/>
                </a:cubicBezTo>
                <a:cubicBezTo>
                  <a:pt x="6551" y="13766"/>
                  <a:pt x="6314" y="13751"/>
                  <a:pt x="6081" y="13723"/>
                </a:cubicBezTo>
                <a:cubicBezTo>
                  <a:pt x="5889" y="13699"/>
                  <a:pt x="5740" y="13676"/>
                  <a:pt x="5598" y="13647"/>
                </a:cubicBezTo>
                <a:lnTo>
                  <a:pt x="5598" y="13647"/>
                </a:lnTo>
                <a:cubicBezTo>
                  <a:pt x="6034" y="12537"/>
                  <a:pt x="6747" y="11427"/>
                  <a:pt x="7709" y="10660"/>
                </a:cubicBezTo>
                <a:cubicBezTo>
                  <a:pt x="8507" y="10024"/>
                  <a:pt x="9470" y="9705"/>
                  <a:pt x="10445" y="9705"/>
                </a:cubicBezTo>
                <a:close/>
                <a:moveTo>
                  <a:pt x="14564" y="19435"/>
                </a:moveTo>
                <a:lnTo>
                  <a:pt x="14564" y="19435"/>
                </a:lnTo>
                <a:cubicBezTo>
                  <a:pt x="14564" y="19444"/>
                  <a:pt x="14564" y="19453"/>
                  <a:pt x="14564" y="19461"/>
                </a:cubicBezTo>
                <a:lnTo>
                  <a:pt x="14564" y="19461"/>
                </a:lnTo>
                <a:cubicBezTo>
                  <a:pt x="14564" y="19461"/>
                  <a:pt x="14563" y="19461"/>
                  <a:pt x="14563" y="19461"/>
                </a:cubicBezTo>
                <a:lnTo>
                  <a:pt x="14563" y="19461"/>
                </a:lnTo>
                <a:cubicBezTo>
                  <a:pt x="14563" y="19453"/>
                  <a:pt x="14564" y="19445"/>
                  <a:pt x="14564" y="19435"/>
                </a:cubicBezTo>
                <a:close/>
                <a:moveTo>
                  <a:pt x="14428" y="19664"/>
                </a:moveTo>
                <a:lnTo>
                  <a:pt x="14428" y="19664"/>
                </a:lnTo>
                <a:cubicBezTo>
                  <a:pt x="14436" y="19665"/>
                  <a:pt x="14444" y="19667"/>
                  <a:pt x="14452" y="19669"/>
                </a:cubicBezTo>
                <a:cubicBezTo>
                  <a:pt x="14443" y="19667"/>
                  <a:pt x="14435" y="19665"/>
                  <a:pt x="14428" y="19664"/>
                </a:cubicBezTo>
                <a:close/>
                <a:moveTo>
                  <a:pt x="14531" y="19694"/>
                </a:moveTo>
                <a:lnTo>
                  <a:pt x="14531" y="19694"/>
                </a:lnTo>
                <a:cubicBezTo>
                  <a:pt x="14531" y="19694"/>
                  <a:pt x="14531" y="19694"/>
                  <a:pt x="14531" y="19695"/>
                </a:cubicBezTo>
                <a:lnTo>
                  <a:pt x="14531" y="19695"/>
                </a:lnTo>
                <a:cubicBezTo>
                  <a:pt x="14531" y="19696"/>
                  <a:pt x="14530" y="19697"/>
                  <a:pt x="14530" y="19698"/>
                </a:cubicBezTo>
                <a:lnTo>
                  <a:pt x="14530" y="19698"/>
                </a:lnTo>
                <a:cubicBezTo>
                  <a:pt x="14530" y="19697"/>
                  <a:pt x="14530" y="19696"/>
                  <a:pt x="14531" y="19694"/>
                </a:cubicBezTo>
                <a:close/>
                <a:moveTo>
                  <a:pt x="14779" y="19781"/>
                </a:moveTo>
                <a:cubicBezTo>
                  <a:pt x="14780" y="19781"/>
                  <a:pt x="14781" y="19782"/>
                  <a:pt x="14782" y="19782"/>
                </a:cubicBezTo>
                <a:lnTo>
                  <a:pt x="14782" y="19782"/>
                </a:lnTo>
                <a:cubicBezTo>
                  <a:pt x="14814" y="19800"/>
                  <a:pt x="14847" y="19818"/>
                  <a:pt x="14880" y="19835"/>
                </a:cubicBezTo>
                <a:lnTo>
                  <a:pt x="14880" y="19835"/>
                </a:lnTo>
                <a:cubicBezTo>
                  <a:pt x="14885" y="19839"/>
                  <a:pt x="14888" y="19841"/>
                  <a:pt x="14887" y="19841"/>
                </a:cubicBezTo>
                <a:cubicBezTo>
                  <a:pt x="14883" y="19841"/>
                  <a:pt x="14854" y="19826"/>
                  <a:pt x="14779" y="19781"/>
                </a:cubicBezTo>
                <a:close/>
                <a:moveTo>
                  <a:pt x="5402" y="20224"/>
                </a:moveTo>
                <a:lnTo>
                  <a:pt x="5402" y="20224"/>
                </a:lnTo>
                <a:cubicBezTo>
                  <a:pt x="5403" y="20227"/>
                  <a:pt x="5404" y="20230"/>
                  <a:pt x="5405" y="20233"/>
                </a:cubicBezTo>
                <a:cubicBezTo>
                  <a:pt x="5404" y="20229"/>
                  <a:pt x="5403" y="20227"/>
                  <a:pt x="5402" y="20224"/>
                </a:cubicBezTo>
                <a:close/>
                <a:moveTo>
                  <a:pt x="6201" y="21492"/>
                </a:moveTo>
                <a:cubicBezTo>
                  <a:pt x="6209" y="21500"/>
                  <a:pt x="6216" y="21507"/>
                  <a:pt x="6220" y="21512"/>
                </a:cubicBezTo>
                <a:lnTo>
                  <a:pt x="6220" y="21512"/>
                </a:lnTo>
                <a:cubicBezTo>
                  <a:pt x="6211" y="21507"/>
                  <a:pt x="6204" y="21503"/>
                  <a:pt x="6203" y="21503"/>
                </a:cubicBezTo>
                <a:lnTo>
                  <a:pt x="6203" y="21503"/>
                </a:lnTo>
                <a:cubicBezTo>
                  <a:pt x="6201" y="21503"/>
                  <a:pt x="6207" y="21509"/>
                  <a:pt x="6227" y="21522"/>
                </a:cubicBezTo>
                <a:lnTo>
                  <a:pt x="6227" y="21522"/>
                </a:lnTo>
                <a:cubicBezTo>
                  <a:pt x="6227" y="21521"/>
                  <a:pt x="6224" y="21517"/>
                  <a:pt x="6220" y="21512"/>
                </a:cubicBezTo>
                <a:lnTo>
                  <a:pt x="6220" y="21512"/>
                </a:lnTo>
                <a:cubicBezTo>
                  <a:pt x="6225" y="21514"/>
                  <a:pt x="6229" y="21517"/>
                  <a:pt x="6235" y="21520"/>
                </a:cubicBezTo>
                <a:lnTo>
                  <a:pt x="6235" y="21520"/>
                </a:lnTo>
                <a:cubicBezTo>
                  <a:pt x="6221" y="21509"/>
                  <a:pt x="6209" y="21499"/>
                  <a:pt x="6201" y="21492"/>
                </a:cubicBezTo>
                <a:close/>
                <a:moveTo>
                  <a:pt x="6375" y="21627"/>
                </a:moveTo>
                <a:lnTo>
                  <a:pt x="6375" y="21627"/>
                </a:lnTo>
                <a:cubicBezTo>
                  <a:pt x="6416" y="21647"/>
                  <a:pt x="6467" y="21686"/>
                  <a:pt x="6462" y="21686"/>
                </a:cubicBezTo>
                <a:cubicBezTo>
                  <a:pt x="6459" y="21686"/>
                  <a:pt x="6435" y="21671"/>
                  <a:pt x="6375" y="21627"/>
                </a:cubicBezTo>
                <a:close/>
                <a:moveTo>
                  <a:pt x="13539" y="19563"/>
                </a:moveTo>
                <a:cubicBezTo>
                  <a:pt x="13800" y="19563"/>
                  <a:pt x="14065" y="19593"/>
                  <a:pt x="14362" y="19651"/>
                </a:cubicBezTo>
                <a:lnTo>
                  <a:pt x="14362" y="19651"/>
                </a:lnTo>
                <a:cubicBezTo>
                  <a:pt x="14361" y="19651"/>
                  <a:pt x="14361" y="19650"/>
                  <a:pt x="14360" y="19650"/>
                </a:cubicBezTo>
                <a:lnTo>
                  <a:pt x="14360" y="19650"/>
                </a:lnTo>
                <a:cubicBezTo>
                  <a:pt x="14356" y="19650"/>
                  <a:pt x="14474" y="19677"/>
                  <a:pt x="14524" y="19692"/>
                </a:cubicBezTo>
                <a:lnTo>
                  <a:pt x="14524" y="19692"/>
                </a:lnTo>
                <a:cubicBezTo>
                  <a:pt x="14500" y="19721"/>
                  <a:pt x="14430" y="19855"/>
                  <a:pt x="14394" y="19897"/>
                </a:cubicBezTo>
                <a:cubicBezTo>
                  <a:pt x="14302" y="20001"/>
                  <a:pt x="14196" y="20094"/>
                  <a:pt x="14081" y="20172"/>
                </a:cubicBezTo>
                <a:cubicBezTo>
                  <a:pt x="13177" y="20806"/>
                  <a:pt x="12056" y="21269"/>
                  <a:pt x="11014" y="21622"/>
                </a:cubicBezTo>
                <a:cubicBezTo>
                  <a:pt x="10687" y="21733"/>
                  <a:pt x="10331" y="21835"/>
                  <a:pt x="9972" y="21917"/>
                </a:cubicBezTo>
                <a:lnTo>
                  <a:pt x="9972" y="21917"/>
                </a:lnTo>
                <a:cubicBezTo>
                  <a:pt x="10122" y="21614"/>
                  <a:pt x="10301" y="21325"/>
                  <a:pt x="10516" y="21055"/>
                </a:cubicBezTo>
                <a:cubicBezTo>
                  <a:pt x="11024" y="20420"/>
                  <a:pt x="11687" y="19956"/>
                  <a:pt x="12469" y="19729"/>
                </a:cubicBezTo>
                <a:cubicBezTo>
                  <a:pt x="12861" y="19615"/>
                  <a:pt x="13196" y="19563"/>
                  <a:pt x="13539" y="19563"/>
                </a:cubicBezTo>
                <a:close/>
                <a:moveTo>
                  <a:pt x="11319" y="30029"/>
                </a:moveTo>
                <a:cubicBezTo>
                  <a:pt x="11321" y="30030"/>
                  <a:pt x="11324" y="30031"/>
                  <a:pt x="11326" y="30033"/>
                </a:cubicBezTo>
                <a:lnTo>
                  <a:pt x="11326" y="30033"/>
                </a:lnTo>
                <a:cubicBezTo>
                  <a:pt x="11324" y="30031"/>
                  <a:pt x="11321" y="30030"/>
                  <a:pt x="11319" y="30029"/>
                </a:cubicBezTo>
                <a:close/>
                <a:moveTo>
                  <a:pt x="11354" y="30050"/>
                </a:moveTo>
                <a:cubicBezTo>
                  <a:pt x="11371" y="30061"/>
                  <a:pt x="11384" y="30070"/>
                  <a:pt x="11384" y="30070"/>
                </a:cubicBezTo>
                <a:cubicBezTo>
                  <a:pt x="11384" y="30070"/>
                  <a:pt x="11376" y="30064"/>
                  <a:pt x="11354" y="30050"/>
                </a:cubicBezTo>
                <a:close/>
                <a:moveTo>
                  <a:pt x="7317" y="0"/>
                </a:moveTo>
                <a:cubicBezTo>
                  <a:pt x="7270" y="0"/>
                  <a:pt x="7223" y="6"/>
                  <a:pt x="7178" y="18"/>
                </a:cubicBezTo>
                <a:lnTo>
                  <a:pt x="7180" y="16"/>
                </a:lnTo>
                <a:lnTo>
                  <a:pt x="7180" y="16"/>
                </a:lnTo>
                <a:cubicBezTo>
                  <a:pt x="5272" y="516"/>
                  <a:pt x="3590" y="2046"/>
                  <a:pt x="2379" y="3540"/>
                </a:cubicBezTo>
                <a:cubicBezTo>
                  <a:pt x="1125" y="5085"/>
                  <a:pt x="1" y="7133"/>
                  <a:pt x="354" y="9187"/>
                </a:cubicBezTo>
                <a:cubicBezTo>
                  <a:pt x="528" y="10208"/>
                  <a:pt x="1128" y="11231"/>
                  <a:pt x="1751" y="12044"/>
                </a:cubicBezTo>
                <a:cubicBezTo>
                  <a:pt x="2202" y="12632"/>
                  <a:pt x="2716" y="13169"/>
                  <a:pt x="3288" y="13637"/>
                </a:cubicBezTo>
                <a:lnTo>
                  <a:pt x="3288" y="13637"/>
                </a:lnTo>
                <a:cubicBezTo>
                  <a:pt x="3104" y="14426"/>
                  <a:pt x="3013" y="15234"/>
                  <a:pt x="3009" y="16020"/>
                </a:cubicBezTo>
                <a:cubicBezTo>
                  <a:pt x="2996" y="18411"/>
                  <a:pt x="3836" y="20793"/>
                  <a:pt x="5734" y="22337"/>
                </a:cubicBezTo>
                <a:cubicBezTo>
                  <a:pt x="6244" y="22751"/>
                  <a:pt x="6803" y="23099"/>
                  <a:pt x="7400" y="23354"/>
                </a:cubicBezTo>
                <a:lnTo>
                  <a:pt x="7400" y="23354"/>
                </a:lnTo>
                <a:cubicBezTo>
                  <a:pt x="7276" y="25244"/>
                  <a:pt x="7763" y="27144"/>
                  <a:pt x="8821" y="28743"/>
                </a:cubicBezTo>
                <a:cubicBezTo>
                  <a:pt x="10106" y="30685"/>
                  <a:pt x="12297" y="32262"/>
                  <a:pt x="14686" y="32262"/>
                </a:cubicBezTo>
                <a:cubicBezTo>
                  <a:pt x="14772" y="32262"/>
                  <a:pt x="14859" y="32260"/>
                  <a:pt x="14945" y="32256"/>
                </a:cubicBezTo>
                <a:cubicBezTo>
                  <a:pt x="16208" y="32195"/>
                  <a:pt x="17351" y="31684"/>
                  <a:pt x="18385" y="30981"/>
                </a:cubicBezTo>
                <a:cubicBezTo>
                  <a:pt x="18775" y="30716"/>
                  <a:pt x="17560" y="29348"/>
                  <a:pt x="16835" y="29348"/>
                </a:cubicBezTo>
                <a:cubicBezTo>
                  <a:pt x="16743" y="29348"/>
                  <a:pt x="16660" y="29370"/>
                  <a:pt x="16588" y="29418"/>
                </a:cubicBezTo>
                <a:cubicBezTo>
                  <a:pt x="15622" y="30074"/>
                  <a:pt x="14460" y="30554"/>
                  <a:pt x="13283" y="30554"/>
                </a:cubicBezTo>
                <a:cubicBezTo>
                  <a:pt x="12954" y="30554"/>
                  <a:pt x="12623" y="30517"/>
                  <a:pt x="12295" y="30434"/>
                </a:cubicBezTo>
                <a:cubicBezTo>
                  <a:pt x="12025" y="30369"/>
                  <a:pt x="11765" y="30270"/>
                  <a:pt x="11519" y="30139"/>
                </a:cubicBezTo>
                <a:cubicBezTo>
                  <a:pt x="11459" y="30108"/>
                  <a:pt x="11400" y="30075"/>
                  <a:pt x="11341" y="30042"/>
                </a:cubicBezTo>
                <a:lnTo>
                  <a:pt x="11341" y="30042"/>
                </a:lnTo>
                <a:cubicBezTo>
                  <a:pt x="11325" y="30031"/>
                  <a:pt x="11303" y="30016"/>
                  <a:pt x="11274" y="29997"/>
                </a:cubicBezTo>
                <a:cubicBezTo>
                  <a:pt x="11210" y="29954"/>
                  <a:pt x="11148" y="29909"/>
                  <a:pt x="11086" y="29863"/>
                </a:cubicBezTo>
                <a:lnTo>
                  <a:pt x="11086" y="29863"/>
                </a:lnTo>
                <a:cubicBezTo>
                  <a:pt x="11131" y="29896"/>
                  <a:pt x="11150" y="29909"/>
                  <a:pt x="11151" y="29909"/>
                </a:cubicBezTo>
                <a:cubicBezTo>
                  <a:pt x="11155" y="29909"/>
                  <a:pt x="10984" y="29777"/>
                  <a:pt x="10976" y="29768"/>
                </a:cubicBezTo>
                <a:cubicBezTo>
                  <a:pt x="10678" y="29509"/>
                  <a:pt x="10327" y="29073"/>
                  <a:pt x="10027" y="28493"/>
                </a:cubicBezTo>
                <a:cubicBezTo>
                  <a:pt x="9337" y="27155"/>
                  <a:pt x="9166" y="25627"/>
                  <a:pt x="9349" y="24145"/>
                </a:cubicBezTo>
                <a:cubicBezTo>
                  <a:pt x="9363" y="24036"/>
                  <a:pt x="9378" y="23928"/>
                  <a:pt x="9396" y="23820"/>
                </a:cubicBezTo>
                <a:lnTo>
                  <a:pt x="9396" y="23820"/>
                </a:lnTo>
                <a:cubicBezTo>
                  <a:pt x="9512" y="23826"/>
                  <a:pt x="9629" y="23829"/>
                  <a:pt x="9745" y="23829"/>
                </a:cubicBezTo>
                <a:cubicBezTo>
                  <a:pt x="11066" y="23829"/>
                  <a:pt x="12368" y="23457"/>
                  <a:pt x="13576" y="22940"/>
                </a:cubicBezTo>
                <a:cubicBezTo>
                  <a:pt x="14372" y="22599"/>
                  <a:pt x="15249" y="22217"/>
                  <a:pt x="15944" y="21691"/>
                </a:cubicBezTo>
                <a:cubicBezTo>
                  <a:pt x="16239" y="21468"/>
                  <a:pt x="16470" y="21138"/>
                  <a:pt x="16465" y="20755"/>
                </a:cubicBezTo>
                <a:cubicBezTo>
                  <a:pt x="16457" y="20086"/>
                  <a:pt x="15923" y="19490"/>
                  <a:pt x="15455" y="19074"/>
                </a:cubicBezTo>
                <a:cubicBezTo>
                  <a:pt x="14955" y="18630"/>
                  <a:pt x="14369" y="18295"/>
                  <a:pt x="13731" y="18092"/>
                </a:cubicBezTo>
                <a:cubicBezTo>
                  <a:pt x="13237" y="17937"/>
                  <a:pt x="12713" y="17854"/>
                  <a:pt x="12191" y="17854"/>
                </a:cubicBezTo>
                <a:cubicBezTo>
                  <a:pt x="11512" y="17854"/>
                  <a:pt x="10835" y="17993"/>
                  <a:pt x="10226" y="18295"/>
                </a:cubicBezTo>
                <a:cubicBezTo>
                  <a:pt x="8798" y="19001"/>
                  <a:pt x="7985" y="20364"/>
                  <a:pt x="7622" y="21880"/>
                </a:cubicBezTo>
                <a:cubicBezTo>
                  <a:pt x="7609" y="21936"/>
                  <a:pt x="7596" y="21993"/>
                  <a:pt x="7583" y="22050"/>
                </a:cubicBezTo>
                <a:lnTo>
                  <a:pt x="7583" y="22050"/>
                </a:lnTo>
                <a:cubicBezTo>
                  <a:pt x="7518" y="22040"/>
                  <a:pt x="7454" y="22029"/>
                  <a:pt x="7389" y="22017"/>
                </a:cubicBezTo>
                <a:cubicBezTo>
                  <a:pt x="7357" y="22011"/>
                  <a:pt x="7203" y="21972"/>
                  <a:pt x="7196" y="21972"/>
                </a:cubicBezTo>
                <a:lnTo>
                  <a:pt x="7196" y="21972"/>
                </a:lnTo>
                <a:cubicBezTo>
                  <a:pt x="7194" y="21972"/>
                  <a:pt x="7207" y="21976"/>
                  <a:pt x="7243" y="21987"/>
                </a:cubicBezTo>
                <a:lnTo>
                  <a:pt x="7243" y="21987"/>
                </a:lnTo>
                <a:cubicBezTo>
                  <a:pt x="7181" y="21970"/>
                  <a:pt x="7118" y="21953"/>
                  <a:pt x="7057" y="21932"/>
                </a:cubicBezTo>
                <a:cubicBezTo>
                  <a:pt x="6983" y="21908"/>
                  <a:pt x="6913" y="21886"/>
                  <a:pt x="6843" y="21859"/>
                </a:cubicBezTo>
                <a:cubicBezTo>
                  <a:pt x="6797" y="21842"/>
                  <a:pt x="6737" y="21816"/>
                  <a:pt x="6699" y="21799"/>
                </a:cubicBezTo>
                <a:lnTo>
                  <a:pt x="6699" y="21799"/>
                </a:lnTo>
                <a:cubicBezTo>
                  <a:pt x="6593" y="21738"/>
                  <a:pt x="6481" y="21664"/>
                  <a:pt x="6372" y="21625"/>
                </a:cubicBezTo>
                <a:lnTo>
                  <a:pt x="6372" y="21625"/>
                </a:lnTo>
                <a:cubicBezTo>
                  <a:pt x="6367" y="21622"/>
                  <a:pt x="6362" y="21618"/>
                  <a:pt x="6357" y="21614"/>
                </a:cubicBezTo>
                <a:cubicBezTo>
                  <a:pt x="6355" y="21613"/>
                  <a:pt x="6353" y="21612"/>
                  <a:pt x="6352" y="21610"/>
                </a:cubicBezTo>
                <a:lnTo>
                  <a:pt x="6352" y="21610"/>
                </a:lnTo>
                <a:cubicBezTo>
                  <a:pt x="6354" y="21614"/>
                  <a:pt x="6354" y="21617"/>
                  <a:pt x="6352" y="21619"/>
                </a:cubicBezTo>
                <a:cubicBezTo>
                  <a:pt x="6352" y="21619"/>
                  <a:pt x="6352" y="21619"/>
                  <a:pt x="6352" y="21619"/>
                </a:cubicBezTo>
                <a:cubicBezTo>
                  <a:pt x="6351" y="21619"/>
                  <a:pt x="6313" y="21588"/>
                  <a:pt x="6275" y="21555"/>
                </a:cubicBezTo>
                <a:lnTo>
                  <a:pt x="6275" y="21555"/>
                </a:lnTo>
                <a:cubicBezTo>
                  <a:pt x="6301" y="21572"/>
                  <a:pt x="6327" y="21592"/>
                  <a:pt x="6352" y="21610"/>
                </a:cubicBezTo>
                <a:lnTo>
                  <a:pt x="6352" y="21610"/>
                </a:lnTo>
                <a:cubicBezTo>
                  <a:pt x="6340" y="21589"/>
                  <a:pt x="6275" y="21545"/>
                  <a:pt x="6235" y="21520"/>
                </a:cubicBezTo>
                <a:lnTo>
                  <a:pt x="6235" y="21520"/>
                </a:lnTo>
                <a:cubicBezTo>
                  <a:pt x="6247" y="21531"/>
                  <a:pt x="6261" y="21543"/>
                  <a:pt x="6275" y="21555"/>
                </a:cubicBezTo>
                <a:lnTo>
                  <a:pt x="6275" y="21555"/>
                </a:lnTo>
                <a:cubicBezTo>
                  <a:pt x="6274" y="21554"/>
                  <a:pt x="6272" y="21553"/>
                  <a:pt x="6271" y="21552"/>
                </a:cubicBezTo>
                <a:cubicBezTo>
                  <a:pt x="6252" y="21540"/>
                  <a:pt x="6237" y="21530"/>
                  <a:pt x="6227" y="21522"/>
                </a:cubicBezTo>
                <a:lnTo>
                  <a:pt x="6227" y="21522"/>
                </a:lnTo>
                <a:cubicBezTo>
                  <a:pt x="6227" y="21523"/>
                  <a:pt x="6226" y="21523"/>
                  <a:pt x="6226" y="21523"/>
                </a:cubicBezTo>
                <a:cubicBezTo>
                  <a:pt x="6226" y="21524"/>
                  <a:pt x="6225" y="21524"/>
                  <a:pt x="6224" y="21524"/>
                </a:cubicBezTo>
                <a:cubicBezTo>
                  <a:pt x="6214" y="21524"/>
                  <a:pt x="6180" y="21488"/>
                  <a:pt x="6139" y="21440"/>
                </a:cubicBezTo>
                <a:lnTo>
                  <a:pt x="6139" y="21440"/>
                </a:lnTo>
                <a:cubicBezTo>
                  <a:pt x="6153" y="21451"/>
                  <a:pt x="6170" y="21466"/>
                  <a:pt x="6191" y="21483"/>
                </a:cubicBezTo>
                <a:cubicBezTo>
                  <a:pt x="6193" y="21485"/>
                  <a:pt x="6196" y="21488"/>
                  <a:pt x="6201" y="21492"/>
                </a:cubicBezTo>
                <a:lnTo>
                  <a:pt x="6201" y="21492"/>
                </a:lnTo>
                <a:cubicBezTo>
                  <a:pt x="6181" y="21472"/>
                  <a:pt x="6152" y="21447"/>
                  <a:pt x="6130" y="21428"/>
                </a:cubicBezTo>
                <a:lnTo>
                  <a:pt x="6130" y="21428"/>
                </a:lnTo>
                <a:cubicBezTo>
                  <a:pt x="6133" y="21432"/>
                  <a:pt x="6136" y="21436"/>
                  <a:pt x="6139" y="21440"/>
                </a:cubicBezTo>
                <a:lnTo>
                  <a:pt x="6139" y="21440"/>
                </a:lnTo>
                <a:cubicBezTo>
                  <a:pt x="6107" y="21412"/>
                  <a:pt x="6095" y="21402"/>
                  <a:pt x="6096" y="21402"/>
                </a:cubicBezTo>
                <a:lnTo>
                  <a:pt x="6096" y="21402"/>
                </a:lnTo>
                <a:cubicBezTo>
                  <a:pt x="6097" y="21402"/>
                  <a:pt x="6111" y="21413"/>
                  <a:pt x="6130" y="21428"/>
                </a:cubicBezTo>
                <a:lnTo>
                  <a:pt x="6130" y="21428"/>
                </a:lnTo>
                <a:cubicBezTo>
                  <a:pt x="6052" y="21336"/>
                  <a:pt x="5957" y="21209"/>
                  <a:pt x="5955" y="21209"/>
                </a:cubicBezTo>
                <a:lnTo>
                  <a:pt x="5955" y="21209"/>
                </a:lnTo>
                <a:cubicBezTo>
                  <a:pt x="5954" y="21209"/>
                  <a:pt x="5981" y="21246"/>
                  <a:pt x="6052" y="21346"/>
                </a:cubicBezTo>
                <a:lnTo>
                  <a:pt x="6052" y="21346"/>
                </a:lnTo>
                <a:cubicBezTo>
                  <a:pt x="5961" y="21219"/>
                  <a:pt x="5865" y="21095"/>
                  <a:pt x="5776" y="20966"/>
                </a:cubicBezTo>
                <a:cubicBezTo>
                  <a:pt x="5773" y="20962"/>
                  <a:pt x="5770" y="20958"/>
                  <a:pt x="5767" y="20954"/>
                </a:cubicBezTo>
                <a:lnTo>
                  <a:pt x="5767" y="20954"/>
                </a:lnTo>
                <a:cubicBezTo>
                  <a:pt x="5767" y="20953"/>
                  <a:pt x="5767" y="20952"/>
                  <a:pt x="5766" y="20952"/>
                </a:cubicBezTo>
                <a:cubicBezTo>
                  <a:pt x="5726" y="20872"/>
                  <a:pt x="5677" y="20795"/>
                  <a:pt x="5633" y="20715"/>
                </a:cubicBezTo>
                <a:cubicBezTo>
                  <a:pt x="5566" y="20586"/>
                  <a:pt x="5504" y="20453"/>
                  <a:pt x="5443" y="20320"/>
                </a:cubicBezTo>
                <a:cubicBezTo>
                  <a:pt x="5403" y="20231"/>
                  <a:pt x="5389" y="20194"/>
                  <a:pt x="5389" y="20194"/>
                </a:cubicBezTo>
                <a:lnTo>
                  <a:pt x="5389" y="20194"/>
                </a:lnTo>
                <a:cubicBezTo>
                  <a:pt x="5390" y="20194"/>
                  <a:pt x="5394" y="20204"/>
                  <a:pt x="5402" y="20224"/>
                </a:cubicBezTo>
                <a:lnTo>
                  <a:pt x="5402" y="20224"/>
                </a:lnTo>
                <a:cubicBezTo>
                  <a:pt x="5371" y="20140"/>
                  <a:pt x="5339" y="20055"/>
                  <a:pt x="5311" y="19969"/>
                </a:cubicBezTo>
                <a:cubicBezTo>
                  <a:pt x="5204" y="19653"/>
                  <a:pt x="5119" y="19330"/>
                  <a:pt x="5055" y="19003"/>
                </a:cubicBezTo>
                <a:cubicBezTo>
                  <a:pt x="5023" y="18840"/>
                  <a:pt x="4994" y="18677"/>
                  <a:pt x="4972" y="18512"/>
                </a:cubicBezTo>
                <a:cubicBezTo>
                  <a:pt x="4950" y="18370"/>
                  <a:pt x="4935" y="18228"/>
                  <a:pt x="4927" y="18086"/>
                </a:cubicBezTo>
                <a:cubicBezTo>
                  <a:pt x="4852" y="16991"/>
                  <a:pt x="4951" y="15894"/>
                  <a:pt x="5219" y="14834"/>
                </a:cubicBezTo>
                <a:lnTo>
                  <a:pt x="5219" y="14834"/>
                </a:lnTo>
                <a:cubicBezTo>
                  <a:pt x="6150" y="15248"/>
                  <a:pt x="7154" y="15482"/>
                  <a:pt x="8171" y="15482"/>
                </a:cubicBezTo>
                <a:cubicBezTo>
                  <a:pt x="8537" y="15482"/>
                  <a:pt x="8905" y="15452"/>
                  <a:pt x="9271" y="15389"/>
                </a:cubicBezTo>
                <a:cubicBezTo>
                  <a:pt x="10600" y="15160"/>
                  <a:pt x="11976" y="14429"/>
                  <a:pt x="12623" y="13197"/>
                </a:cubicBezTo>
                <a:cubicBezTo>
                  <a:pt x="12955" y="12569"/>
                  <a:pt x="13097" y="11858"/>
                  <a:pt x="13033" y="11151"/>
                </a:cubicBezTo>
                <a:cubicBezTo>
                  <a:pt x="13000" y="10731"/>
                  <a:pt x="12912" y="10318"/>
                  <a:pt x="12773" y="9921"/>
                </a:cubicBezTo>
                <a:cubicBezTo>
                  <a:pt x="12485" y="9107"/>
                  <a:pt x="11837" y="8590"/>
                  <a:pt x="11032" y="8326"/>
                </a:cubicBezTo>
                <a:cubicBezTo>
                  <a:pt x="10393" y="8117"/>
                  <a:pt x="9751" y="8011"/>
                  <a:pt x="9124" y="8011"/>
                </a:cubicBezTo>
                <a:cubicBezTo>
                  <a:pt x="7607" y="8011"/>
                  <a:pt x="6181" y="8630"/>
                  <a:pt x="5109" y="9884"/>
                </a:cubicBezTo>
                <a:cubicBezTo>
                  <a:pt x="4429" y="10679"/>
                  <a:pt x="3921" y="11627"/>
                  <a:pt x="3574" y="12637"/>
                </a:cubicBezTo>
                <a:lnTo>
                  <a:pt x="3574" y="12637"/>
                </a:lnTo>
                <a:cubicBezTo>
                  <a:pt x="3538" y="12600"/>
                  <a:pt x="3485" y="12547"/>
                  <a:pt x="3474" y="12536"/>
                </a:cubicBezTo>
                <a:cubicBezTo>
                  <a:pt x="3403" y="12462"/>
                  <a:pt x="3336" y="12387"/>
                  <a:pt x="3269" y="12312"/>
                </a:cubicBezTo>
                <a:cubicBezTo>
                  <a:pt x="3213" y="12247"/>
                  <a:pt x="3194" y="12226"/>
                  <a:pt x="3195" y="12226"/>
                </a:cubicBezTo>
                <a:lnTo>
                  <a:pt x="3195" y="12226"/>
                </a:lnTo>
                <a:cubicBezTo>
                  <a:pt x="3196" y="12226"/>
                  <a:pt x="3239" y="12275"/>
                  <a:pt x="3256" y="12296"/>
                </a:cubicBezTo>
                <a:cubicBezTo>
                  <a:pt x="3224" y="12256"/>
                  <a:pt x="3192" y="12215"/>
                  <a:pt x="3161" y="12173"/>
                </a:cubicBezTo>
                <a:cubicBezTo>
                  <a:pt x="2993" y="11945"/>
                  <a:pt x="2900" y="11810"/>
                  <a:pt x="2791" y="11622"/>
                </a:cubicBezTo>
                <a:cubicBezTo>
                  <a:pt x="2309" y="10774"/>
                  <a:pt x="2084" y="9961"/>
                  <a:pt x="2236" y="8984"/>
                </a:cubicBezTo>
                <a:cubicBezTo>
                  <a:pt x="2400" y="7936"/>
                  <a:pt x="2875" y="6967"/>
                  <a:pt x="3451" y="6088"/>
                </a:cubicBezTo>
                <a:cubicBezTo>
                  <a:pt x="4145" y="5039"/>
                  <a:pt x="4988" y="4098"/>
                  <a:pt x="5955" y="3292"/>
                </a:cubicBezTo>
                <a:cubicBezTo>
                  <a:pt x="6776" y="2607"/>
                  <a:pt x="7699" y="1987"/>
                  <a:pt x="8744" y="1716"/>
                </a:cubicBezTo>
                <a:cubicBezTo>
                  <a:pt x="9204" y="1596"/>
                  <a:pt x="8642" y="883"/>
                  <a:pt x="8499" y="728"/>
                </a:cubicBezTo>
                <a:cubicBezTo>
                  <a:pt x="8254" y="463"/>
                  <a:pt x="7751" y="0"/>
                  <a:pt x="7317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0" name="Google Shape;1310;p32"/>
          <p:cNvSpPr/>
          <p:nvPr/>
        </p:nvSpPr>
        <p:spPr>
          <a:xfrm rot="10800000">
            <a:off x="458285" y="3169016"/>
            <a:ext cx="693468" cy="828067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1" name="Google Shape;1311;p32"/>
          <p:cNvSpPr/>
          <p:nvPr/>
        </p:nvSpPr>
        <p:spPr>
          <a:xfrm rot="10800000">
            <a:off x="10414153" y="1443853"/>
            <a:ext cx="328307" cy="306363"/>
          </a:xfrm>
          <a:custGeom>
            <a:avLst/>
            <a:gdLst/>
            <a:ahLst/>
            <a:cxnLst/>
            <a:rect l="l" t="t" r="r" b="b"/>
            <a:pathLst>
              <a:path w="8498" h="7930" extrusionOk="0">
                <a:moveTo>
                  <a:pt x="5850" y="1"/>
                </a:moveTo>
                <a:cubicBezTo>
                  <a:pt x="4962" y="1555"/>
                  <a:pt x="3595" y="2685"/>
                  <a:pt x="2149" y="3881"/>
                </a:cubicBezTo>
                <a:cubicBezTo>
                  <a:pt x="1424" y="4482"/>
                  <a:pt x="673" y="5102"/>
                  <a:pt x="0" y="5774"/>
                </a:cubicBezTo>
                <a:lnTo>
                  <a:pt x="2155" y="7929"/>
                </a:lnTo>
                <a:cubicBezTo>
                  <a:pt x="2726" y="7358"/>
                  <a:pt x="3389" y="6811"/>
                  <a:pt x="4092" y="6231"/>
                </a:cubicBezTo>
                <a:cubicBezTo>
                  <a:pt x="5611" y="4974"/>
                  <a:pt x="7333" y="3551"/>
                  <a:pt x="8498" y="1512"/>
                </a:cubicBezTo>
                <a:lnTo>
                  <a:pt x="5850" y="1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2" name="Google Shape;1312;p32"/>
          <p:cNvSpPr/>
          <p:nvPr/>
        </p:nvSpPr>
        <p:spPr>
          <a:xfrm rot="10800000">
            <a:off x="10742451" y="4486283"/>
            <a:ext cx="693468" cy="828067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54349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5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14028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3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6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258977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06295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1" y="453727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098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4" y="3187581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7336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5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836335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3" y="2413563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5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79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524307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B1CF2E77-4E87-4338-A6B2-93E833A84A3C}" type="datetimeFigureOut">
              <a:rPr lang="en-US" sz="1867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3/30/2025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796E19DA-92E0-4635-8627-DEB5FDE3EBA8}" type="slidenum">
              <a:rPr lang="en-US" sz="1867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815723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B03A3-B562-413E-B630-6B479EFC838C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491E8-0E99-4EAB-B28B-AA51C632CA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0064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B03A3-B562-413E-B630-6B479EFC838C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491E8-0E99-4EAB-B28B-AA51C632CA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093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B03A3-B562-413E-B630-6B479EFC838C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491E8-0E99-4EAB-B28B-AA51C632CA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1442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B03A3-B562-413E-B630-6B479EFC838C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491E8-0E99-4EAB-B28B-AA51C632CA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748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B03A3-B562-413E-B630-6B479EFC838C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491E8-0E99-4EAB-B28B-AA51C632CA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41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B03A3-B562-413E-B630-6B479EFC838C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4491E8-0E99-4EAB-B28B-AA51C632CA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096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aheim"/>
              <a:buChar char="●"/>
              <a:defRPr>
                <a:solidFill>
                  <a:schemeClr val="dk2"/>
                </a:solidFill>
                <a:latin typeface="Anaheim"/>
                <a:ea typeface="Anaheim"/>
                <a:cs typeface="Anaheim"/>
                <a:sym typeface="Anaheim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aheim"/>
              <a:buChar char="○"/>
              <a:defRPr>
                <a:solidFill>
                  <a:schemeClr val="dk2"/>
                </a:solidFill>
                <a:latin typeface="Anaheim"/>
                <a:ea typeface="Anaheim"/>
                <a:cs typeface="Anaheim"/>
                <a:sym typeface="Anaheim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aheim"/>
              <a:buChar char="■"/>
              <a:defRPr>
                <a:solidFill>
                  <a:schemeClr val="dk2"/>
                </a:solidFill>
                <a:latin typeface="Anaheim"/>
                <a:ea typeface="Anaheim"/>
                <a:cs typeface="Anaheim"/>
                <a:sym typeface="Anaheim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aheim"/>
              <a:buChar char="●"/>
              <a:defRPr>
                <a:solidFill>
                  <a:schemeClr val="dk2"/>
                </a:solidFill>
                <a:latin typeface="Anaheim"/>
                <a:ea typeface="Anaheim"/>
                <a:cs typeface="Anaheim"/>
                <a:sym typeface="Anaheim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aheim"/>
              <a:buChar char="○"/>
              <a:defRPr>
                <a:solidFill>
                  <a:schemeClr val="dk2"/>
                </a:solidFill>
                <a:latin typeface="Anaheim"/>
                <a:ea typeface="Anaheim"/>
                <a:cs typeface="Anaheim"/>
                <a:sym typeface="Anaheim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aheim"/>
              <a:buChar char="■"/>
              <a:defRPr>
                <a:solidFill>
                  <a:schemeClr val="dk2"/>
                </a:solidFill>
                <a:latin typeface="Anaheim"/>
                <a:ea typeface="Anaheim"/>
                <a:cs typeface="Anaheim"/>
                <a:sym typeface="Anaheim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aheim"/>
              <a:buChar char="●"/>
              <a:defRPr>
                <a:solidFill>
                  <a:schemeClr val="dk2"/>
                </a:solidFill>
                <a:latin typeface="Anaheim"/>
                <a:ea typeface="Anaheim"/>
                <a:cs typeface="Anaheim"/>
                <a:sym typeface="Anaheim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aheim"/>
              <a:buChar char="○"/>
              <a:defRPr>
                <a:solidFill>
                  <a:schemeClr val="dk2"/>
                </a:solidFill>
                <a:latin typeface="Anaheim"/>
                <a:ea typeface="Anaheim"/>
                <a:cs typeface="Anaheim"/>
                <a:sym typeface="Anaheim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naheim"/>
              <a:buChar char="■"/>
              <a:defRPr>
                <a:solidFill>
                  <a:schemeClr val="dk2"/>
                </a:solidFill>
                <a:latin typeface="Anaheim"/>
                <a:ea typeface="Anaheim"/>
                <a:cs typeface="Anaheim"/>
                <a:sym typeface="Anahei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957847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50">
          <p15:clr>
            <a:srgbClr val="EA4335"/>
          </p15:clr>
        </p15:guide>
        <p15:guide id="2" orient="horz" pos="337">
          <p15:clr>
            <a:srgbClr val="EA4335"/>
          </p15:clr>
        </p15:guide>
        <p15:guide id="3" pos="5310">
          <p15:clr>
            <a:srgbClr val="EA4335"/>
          </p15:clr>
        </p15:guide>
        <p15:guide id="4" orient="horz" pos="2903">
          <p15:clr>
            <a:srgbClr val="EA4335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608989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6.png"/><Relationship Id="rId18" Type="http://schemas.microsoft.com/office/2007/relationships/hdphoto" Target="../media/hdphoto6.wdp"/><Relationship Id="rId26" Type="http://schemas.microsoft.com/office/2007/relationships/hdphoto" Target="../media/hdphoto10.wdp"/><Relationship Id="rId39" Type="http://schemas.openxmlformats.org/officeDocument/2006/relationships/image" Target="../media/image21.jpeg"/><Relationship Id="rId3" Type="http://schemas.openxmlformats.org/officeDocument/2006/relationships/slideLayout" Target="../slideLayouts/slideLayout43.xml"/><Relationship Id="rId21" Type="http://schemas.openxmlformats.org/officeDocument/2006/relationships/image" Target="../media/image10.png"/><Relationship Id="rId34" Type="http://schemas.openxmlformats.org/officeDocument/2006/relationships/image" Target="../media/image17.emf"/><Relationship Id="rId7" Type="http://schemas.microsoft.com/office/2007/relationships/hdphoto" Target="../media/hdphoto1.wdp"/><Relationship Id="rId12" Type="http://schemas.microsoft.com/office/2007/relationships/hdphoto" Target="../media/hdphoto3.wdp"/><Relationship Id="rId17" Type="http://schemas.openxmlformats.org/officeDocument/2006/relationships/image" Target="../media/image8.png"/><Relationship Id="rId25" Type="http://schemas.openxmlformats.org/officeDocument/2006/relationships/image" Target="../media/image12.png"/><Relationship Id="rId33" Type="http://schemas.microsoft.com/office/2007/relationships/hdphoto" Target="../media/hdphoto13.wdp"/><Relationship Id="rId38" Type="http://schemas.microsoft.com/office/2007/relationships/hdphoto" Target="../media/hdphoto14.wdp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20" Type="http://schemas.microsoft.com/office/2007/relationships/hdphoto" Target="../media/hdphoto7.wdp"/><Relationship Id="rId29" Type="http://schemas.openxmlformats.org/officeDocument/2006/relationships/image" Target="../media/image14.png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5.png"/><Relationship Id="rId24" Type="http://schemas.microsoft.com/office/2007/relationships/hdphoto" Target="../media/hdphoto9.wdp"/><Relationship Id="rId32" Type="http://schemas.openxmlformats.org/officeDocument/2006/relationships/image" Target="../media/image16.png"/><Relationship Id="rId37" Type="http://schemas.openxmlformats.org/officeDocument/2006/relationships/image" Target="../media/image20.png"/><Relationship Id="rId40" Type="http://schemas.openxmlformats.org/officeDocument/2006/relationships/image" Target="../media/image22.png"/><Relationship Id="rId5" Type="http://schemas.openxmlformats.org/officeDocument/2006/relationships/image" Target="../media/image1.png"/><Relationship Id="rId15" Type="http://schemas.openxmlformats.org/officeDocument/2006/relationships/image" Target="../media/image7.png"/><Relationship Id="rId23" Type="http://schemas.openxmlformats.org/officeDocument/2006/relationships/image" Target="../media/image11.png"/><Relationship Id="rId28" Type="http://schemas.microsoft.com/office/2007/relationships/hdphoto" Target="../media/hdphoto11.wdp"/><Relationship Id="rId36" Type="http://schemas.openxmlformats.org/officeDocument/2006/relationships/image" Target="../media/image19.gif"/><Relationship Id="rId10" Type="http://schemas.microsoft.com/office/2007/relationships/hdphoto" Target="../media/hdphoto2.wdp"/><Relationship Id="rId19" Type="http://schemas.openxmlformats.org/officeDocument/2006/relationships/image" Target="../media/image9.png"/><Relationship Id="rId31" Type="http://schemas.microsoft.com/office/2007/relationships/hdphoto" Target="../media/hdphoto12.wdp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Relationship Id="rId14" Type="http://schemas.microsoft.com/office/2007/relationships/hdphoto" Target="../media/hdphoto4.wdp"/><Relationship Id="rId22" Type="http://schemas.microsoft.com/office/2007/relationships/hdphoto" Target="../media/hdphoto8.wdp"/><Relationship Id="rId27" Type="http://schemas.openxmlformats.org/officeDocument/2006/relationships/image" Target="../media/image13.png"/><Relationship Id="rId30" Type="http://schemas.openxmlformats.org/officeDocument/2006/relationships/image" Target="../media/image15.png"/><Relationship Id="rId35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18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23.png"/><Relationship Id="rId4" Type="http://schemas.microsoft.com/office/2007/relationships/hdphoto" Target="../media/hdphoto1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5" y="2110699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5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09" y="483026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8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8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2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8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3" y="3964867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11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0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3" y="2338594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39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0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4" r="10354"/>
          <a:stretch/>
        </p:blipFill>
        <p:spPr bwMode="auto">
          <a:xfrm>
            <a:off x="4494203" y="3645437"/>
            <a:ext cx="1426798" cy="27543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6167553" y="3722240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4" y="4228441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3" y="6301475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6" cstate="print"/>
          <a:stretch>
            <a:fillRect/>
          </a:stretch>
        </p:blipFill>
        <p:spPr>
          <a:xfrm>
            <a:off x="932781" y="857817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28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78" y="513508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7">
            <a:extLst>
              <a:ext uri="{FF2B5EF4-FFF2-40B4-BE49-F238E27FC236}">
                <a16:creationId xmlns:a16="http://schemas.microsoft.com/office/drawing/2014/main" id="{226515EE-1FEC-4474-98D7-30A4E2B3CA23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9900640" y="4927740"/>
            <a:ext cx="1159052" cy="1616166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094744" y="537552"/>
            <a:ext cx="7619750" cy="3317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543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210" y="1109870"/>
            <a:ext cx="5876829" cy="47343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597383" y="1229629"/>
            <a:ext cx="22108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bg2"/>
                </a:solidFill>
                <a:latin typeface="Comic Sans MS" panose="030F0702030302020204" pitchFamily="66" charset="0"/>
              </a:rPr>
              <a:t>4 milk / jug </a:t>
            </a:r>
            <a:endParaRPr lang="en-US" sz="28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911" y="2872186"/>
            <a:ext cx="4855499" cy="3884399"/>
          </a:xfrm>
          <a:prstGeom prst="rect">
            <a:avLst/>
          </a:prstGeom>
        </p:spPr>
      </p:pic>
      <p:sp>
        <p:nvSpPr>
          <p:cNvPr id="12" name="Rounded Rectangular Callout 11"/>
          <p:cNvSpPr/>
          <p:nvPr/>
        </p:nvSpPr>
        <p:spPr>
          <a:xfrm>
            <a:off x="6434039" y="1957787"/>
            <a:ext cx="5095351" cy="914399"/>
          </a:xfrm>
          <a:prstGeom prst="wedgeRoundRectCallout">
            <a:avLst>
              <a:gd name="adj1" fmla="val -47087"/>
              <a:gd name="adj2" fmla="val 87138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Comic Sans MS" panose="030F0702030302020204" pitchFamily="66" charset="0"/>
              </a:rPr>
              <a:t>Where’s the milk?</a:t>
            </a:r>
          </a:p>
        </p:txBody>
      </p:sp>
      <p:sp>
        <p:nvSpPr>
          <p:cNvPr id="13" name="Rounded Rectangular Callout 12"/>
          <p:cNvSpPr/>
          <p:nvPr/>
        </p:nvSpPr>
        <p:spPr>
          <a:xfrm>
            <a:off x="5938738" y="3718598"/>
            <a:ext cx="3631096" cy="730525"/>
          </a:xfrm>
          <a:prstGeom prst="wedgeRoundRectCallout">
            <a:avLst>
              <a:gd name="adj1" fmla="val 44085"/>
              <a:gd name="adj2" fmla="val 101650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It’s in the jug.</a:t>
            </a:r>
            <a:endParaRPr lang="en-US" sz="36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7513" y="280385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989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210" y="1109870"/>
            <a:ext cx="5876829" cy="473434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553308" y="1228106"/>
            <a:ext cx="25234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bg2"/>
                </a:solidFill>
                <a:latin typeface="Comic Sans MS" panose="030F0702030302020204" pitchFamily="66" charset="0"/>
              </a:rPr>
              <a:t>5 rice / chair </a:t>
            </a:r>
            <a:endParaRPr lang="en-US" sz="28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911" y="2872186"/>
            <a:ext cx="4855499" cy="3884399"/>
          </a:xfrm>
          <a:prstGeom prst="rect">
            <a:avLst/>
          </a:prstGeom>
        </p:spPr>
      </p:pic>
      <p:sp>
        <p:nvSpPr>
          <p:cNvPr id="12" name="Rounded Rectangular Callout 11"/>
          <p:cNvSpPr/>
          <p:nvPr/>
        </p:nvSpPr>
        <p:spPr>
          <a:xfrm>
            <a:off x="6434039" y="1957787"/>
            <a:ext cx="5095351" cy="914399"/>
          </a:xfrm>
          <a:prstGeom prst="wedgeRoundRectCallout">
            <a:avLst>
              <a:gd name="adj1" fmla="val -47087"/>
              <a:gd name="adj2" fmla="val 87138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Comic Sans MS" panose="030F0702030302020204" pitchFamily="66" charset="0"/>
              </a:rPr>
              <a:t>Where’s the rice?</a:t>
            </a:r>
          </a:p>
        </p:txBody>
      </p:sp>
      <p:sp>
        <p:nvSpPr>
          <p:cNvPr id="13" name="Rounded Rectangular Callout 12"/>
          <p:cNvSpPr/>
          <p:nvPr/>
        </p:nvSpPr>
        <p:spPr>
          <a:xfrm>
            <a:off x="5751443" y="3718598"/>
            <a:ext cx="4187687" cy="730525"/>
          </a:xfrm>
          <a:prstGeom prst="wedgeRoundRectCallout">
            <a:avLst>
              <a:gd name="adj1" fmla="val 44085"/>
              <a:gd name="adj2" fmla="val 101650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It’s under the chair.</a:t>
            </a:r>
            <a:endParaRPr lang="en-US" sz="36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7513" y="280385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79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210" y="1109870"/>
            <a:ext cx="5876829" cy="47343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540057" y="1216638"/>
            <a:ext cx="38437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19164B"/>
                </a:solidFill>
                <a:latin typeface="Comic Sans MS" panose="030F0702030302020204" pitchFamily="66" charset="0"/>
              </a:rPr>
              <a:t>6 tomato / chair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911" y="2872186"/>
            <a:ext cx="4855499" cy="3884399"/>
          </a:xfrm>
          <a:prstGeom prst="rect">
            <a:avLst/>
          </a:prstGeom>
        </p:spPr>
      </p:pic>
      <p:sp>
        <p:nvSpPr>
          <p:cNvPr id="12" name="Rounded Rectangular Callout 11"/>
          <p:cNvSpPr/>
          <p:nvPr/>
        </p:nvSpPr>
        <p:spPr>
          <a:xfrm>
            <a:off x="6434039" y="1957787"/>
            <a:ext cx="5095351" cy="914399"/>
          </a:xfrm>
          <a:prstGeom prst="wedgeRoundRectCallout">
            <a:avLst>
              <a:gd name="adj1" fmla="val -47087"/>
              <a:gd name="adj2" fmla="val 87138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Comic Sans MS" panose="030F0702030302020204" pitchFamily="66" charset="0"/>
              </a:rPr>
              <a:t>Where’s the tomato?</a:t>
            </a:r>
          </a:p>
        </p:txBody>
      </p:sp>
      <p:sp>
        <p:nvSpPr>
          <p:cNvPr id="13" name="Rounded Rectangular Callout 12"/>
          <p:cNvSpPr/>
          <p:nvPr/>
        </p:nvSpPr>
        <p:spPr>
          <a:xfrm>
            <a:off x="5938738" y="3718598"/>
            <a:ext cx="3631096" cy="730525"/>
          </a:xfrm>
          <a:prstGeom prst="wedgeRoundRectCallout">
            <a:avLst>
              <a:gd name="adj1" fmla="val 44085"/>
              <a:gd name="adj2" fmla="val 101650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It’s on the chair.</a:t>
            </a:r>
            <a:endParaRPr lang="en-US" sz="36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7513" y="280385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414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30912" y="1646510"/>
            <a:ext cx="36535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000000"/>
                </a:solidFill>
                <a:latin typeface="Comic Sans MS" pitchFamily="66" charset="0"/>
              </a:rPr>
              <a:t>PRACTICE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5390147" y="4528330"/>
            <a:ext cx="1076789" cy="1082842"/>
            <a:chOff x="4012330" y="3130426"/>
            <a:chExt cx="1076789" cy="1082842"/>
          </a:xfrm>
        </p:grpSpPr>
        <p:sp>
          <p:nvSpPr>
            <p:cNvPr id="6" name="Rounded Rectangle 5"/>
            <p:cNvSpPr/>
            <p:nvPr/>
          </p:nvSpPr>
          <p:spPr>
            <a:xfrm>
              <a:off x="4012330" y="3130426"/>
              <a:ext cx="1076789" cy="1082842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pic>
          <p:nvPicPr>
            <p:cNvPr id="7" name="Picture 6" descr="Say Icon #1566 - Free Icons Library">
              <a:extLst>
                <a:ext uri="{FF2B5EF4-FFF2-40B4-BE49-F238E27FC236}">
                  <a16:creationId xmlns:a16="http://schemas.microsoft.com/office/drawing/2014/main" id="{EDD622AB-EE07-4F4E-A65F-66B24E0774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2018" y="3348811"/>
              <a:ext cx="696734" cy="6967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Rectangle 8"/>
          <p:cNvSpPr/>
          <p:nvPr/>
        </p:nvSpPr>
        <p:spPr>
          <a:xfrm>
            <a:off x="3574431" y="3029192"/>
            <a:ext cx="488948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kern="0" dirty="0">
                <a:solidFill>
                  <a:srgbClr val="241826"/>
                </a:solidFill>
                <a:latin typeface="Comic Sans MS" panose="030F0702030302020204" pitchFamily="66" charset="0"/>
              </a:rPr>
              <a:t>Task 9 </a:t>
            </a:r>
            <a:r>
              <a:rPr lang="en-US" sz="4400" dirty="0">
                <a:solidFill>
                  <a:srgbClr val="191919"/>
                </a:solidFill>
                <a:latin typeface="Comic Sans MS" panose="030F0702030302020204" pitchFamily="66" charset="0"/>
              </a:rPr>
              <a:t>Let’s talk.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7513" y="280385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5264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40331"/>
          <a:stretch/>
        </p:blipFill>
        <p:spPr>
          <a:xfrm>
            <a:off x="3258802" y="280385"/>
            <a:ext cx="6653824" cy="64522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7513" y="280385"/>
            <a:ext cx="1564144" cy="749977"/>
          </a:xfrm>
          <a:prstGeom prst="rect">
            <a:avLst/>
          </a:prstGeom>
        </p:spPr>
      </p:pic>
      <p:sp>
        <p:nvSpPr>
          <p:cNvPr id="2" name="Line Callout 1 1"/>
          <p:cNvSpPr/>
          <p:nvPr/>
        </p:nvSpPr>
        <p:spPr>
          <a:xfrm flipH="1">
            <a:off x="225288" y="655373"/>
            <a:ext cx="2835964" cy="612648"/>
          </a:xfrm>
          <a:prstGeom prst="borderCallout1">
            <a:avLst>
              <a:gd name="adj1" fmla="val 16587"/>
              <a:gd name="adj2" fmla="val -2258"/>
              <a:gd name="adj3" fmla="val 54097"/>
              <a:gd name="adj4" fmla="val -2349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kitchen</a:t>
            </a:r>
          </a:p>
        </p:txBody>
      </p:sp>
      <p:sp>
        <p:nvSpPr>
          <p:cNvPr id="6" name="Line Callout 1 5"/>
          <p:cNvSpPr/>
          <p:nvPr/>
        </p:nvSpPr>
        <p:spPr>
          <a:xfrm flipH="1">
            <a:off x="907775" y="2729339"/>
            <a:ext cx="2835964" cy="612648"/>
          </a:xfrm>
          <a:prstGeom prst="borderCallout1">
            <a:avLst>
              <a:gd name="adj1" fmla="val 16587"/>
              <a:gd name="adj2" fmla="val -2258"/>
              <a:gd name="adj3" fmla="val 123316"/>
              <a:gd name="adj4" fmla="val -3704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chicken</a:t>
            </a:r>
          </a:p>
        </p:txBody>
      </p:sp>
      <p:sp>
        <p:nvSpPr>
          <p:cNvPr id="7" name="Line Callout 1 6"/>
          <p:cNvSpPr/>
          <p:nvPr/>
        </p:nvSpPr>
        <p:spPr>
          <a:xfrm flipH="1">
            <a:off x="2034210" y="5484617"/>
            <a:ext cx="2835964" cy="612648"/>
          </a:xfrm>
          <a:prstGeom prst="borderCallout1">
            <a:avLst>
              <a:gd name="adj1" fmla="val 16587"/>
              <a:gd name="adj2" fmla="val -2258"/>
              <a:gd name="adj3" fmla="val 54097"/>
              <a:gd name="adj4" fmla="val -2349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tomatoes</a:t>
            </a:r>
          </a:p>
        </p:txBody>
      </p:sp>
      <p:sp>
        <p:nvSpPr>
          <p:cNvPr id="8" name="Line Callout 1 7"/>
          <p:cNvSpPr/>
          <p:nvPr/>
        </p:nvSpPr>
        <p:spPr>
          <a:xfrm>
            <a:off x="7687496" y="3632011"/>
            <a:ext cx="2225130" cy="612648"/>
          </a:xfrm>
          <a:prstGeom prst="borderCallout1">
            <a:avLst>
              <a:gd name="adj1" fmla="val 16587"/>
              <a:gd name="adj2" fmla="val -2258"/>
              <a:gd name="adj3" fmla="val 54097"/>
              <a:gd name="adj4" fmla="val -2349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juice</a:t>
            </a:r>
          </a:p>
        </p:txBody>
      </p:sp>
      <p:sp>
        <p:nvSpPr>
          <p:cNvPr id="9" name="Line Callout 1 8"/>
          <p:cNvSpPr/>
          <p:nvPr/>
        </p:nvSpPr>
        <p:spPr>
          <a:xfrm>
            <a:off x="7383723" y="2302222"/>
            <a:ext cx="2225130" cy="612648"/>
          </a:xfrm>
          <a:prstGeom prst="borderCallout1">
            <a:avLst>
              <a:gd name="adj1" fmla="val 16587"/>
              <a:gd name="adj2" fmla="val -2258"/>
              <a:gd name="adj3" fmla="val 205514"/>
              <a:gd name="adj4" fmla="val -3421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bread</a:t>
            </a:r>
          </a:p>
        </p:txBody>
      </p:sp>
      <p:sp>
        <p:nvSpPr>
          <p:cNvPr id="10" name="Line Callout 1 9"/>
          <p:cNvSpPr/>
          <p:nvPr/>
        </p:nvSpPr>
        <p:spPr>
          <a:xfrm>
            <a:off x="5158593" y="4324059"/>
            <a:ext cx="2225130" cy="612648"/>
          </a:xfrm>
          <a:prstGeom prst="borderCallout1">
            <a:avLst>
              <a:gd name="adj1" fmla="val 16587"/>
              <a:gd name="adj2" fmla="val -2258"/>
              <a:gd name="adj3" fmla="val -80015"/>
              <a:gd name="adj4" fmla="val 4499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apples</a:t>
            </a:r>
          </a:p>
        </p:txBody>
      </p:sp>
    </p:spTree>
    <p:extLst>
      <p:ext uri="{BB962C8B-B14F-4D97-AF65-F5344CB8AC3E}">
        <p14:creationId xmlns:p14="http://schemas.microsoft.com/office/powerpoint/2010/main" val="2403720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40331"/>
          <a:stretch/>
        </p:blipFill>
        <p:spPr>
          <a:xfrm>
            <a:off x="4663532" y="174367"/>
            <a:ext cx="6653824" cy="64522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7513" y="280385"/>
            <a:ext cx="1564144" cy="749977"/>
          </a:xfrm>
          <a:prstGeom prst="rect">
            <a:avLst/>
          </a:prstGeom>
        </p:spPr>
      </p:pic>
      <p:sp>
        <p:nvSpPr>
          <p:cNvPr id="11" name="Rounded Rectangular Callout 10"/>
          <p:cNvSpPr/>
          <p:nvPr/>
        </p:nvSpPr>
        <p:spPr>
          <a:xfrm>
            <a:off x="165651" y="1389742"/>
            <a:ext cx="5095351" cy="914399"/>
          </a:xfrm>
          <a:prstGeom prst="wedgeRoundRectCallout">
            <a:avLst>
              <a:gd name="adj1" fmla="val -47087"/>
              <a:gd name="adj2" fmla="val 87138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Comic Sans MS" panose="030F0702030302020204" pitchFamily="66" charset="0"/>
              </a:rPr>
              <a:t>Where’s the chicken?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1590261" y="2559860"/>
            <a:ext cx="4015300" cy="914399"/>
          </a:xfrm>
          <a:prstGeom prst="wedgeRoundRectCallout">
            <a:avLst>
              <a:gd name="adj1" fmla="val -2531"/>
              <a:gd name="adj2" fmla="val 84239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Comic Sans MS" panose="030F0702030302020204" pitchFamily="66" charset="0"/>
              </a:rPr>
              <a:t>It’s on the table.</a:t>
            </a:r>
          </a:p>
        </p:txBody>
      </p:sp>
      <p:sp>
        <p:nvSpPr>
          <p:cNvPr id="4" name="Down Arrow 3"/>
          <p:cNvSpPr/>
          <p:nvPr/>
        </p:nvSpPr>
        <p:spPr>
          <a:xfrm>
            <a:off x="6308035" y="2462720"/>
            <a:ext cx="291547" cy="554339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ular Callout 12"/>
          <p:cNvSpPr/>
          <p:nvPr/>
        </p:nvSpPr>
        <p:spPr>
          <a:xfrm>
            <a:off x="165651" y="1389741"/>
            <a:ext cx="5095351" cy="914399"/>
          </a:xfrm>
          <a:prstGeom prst="wedgeRoundRectCallout">
            <a:avLst>
              <a:gd name="adj1" fmla="val -47087"/>
              <a:gd name="adj2" fmla="val 87138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Comic Sans MS" panose="030F0702030302020204" pitchFamily="66" charset="0"/>
              </a:rPr>
              <a:t>Where’re the apples?</a:t>
            </a:r>
          </a:p>
        </p:txBody>
      </p:sp>
      <p:sp>
        <p:nvSpPr>
          <p:cNvPr id="14" name="Rounded Rectangular Callout 13"/>
          <p:cNvSpPr/>
          <p:nvPr/>
        </p:nvSpPr>
        <p:spPr>
          <a:xfrm>
            <a:off x="1590261" y="2559859"/>
            <a:ext cx="4015300" cy="914399"/>
          </a:xfrm>
          <a:prstGeom prst="wedgeRoundRectCallout">
            <a:avLst>
              <a:gd name="adj1" fmla="val -2531"/>
              <a:gd name="adj2" fmla="val 84239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Comic Sans MS" panose="030F0702030302020204" pitchFamily="66" charset="0"/>
              </a:rPr>
              <a:t>They’re on the table.</a:t>
            </a:r>
          </a:p>
        </p:txBody>
      </p:sp>
      <p:sp>
        <p:nvSpPr>
          <p:cNvPr id="15" name="Down Arrow 14"/>
          <p:cNvSpPr/>
          <p:nvPr/>
        </p:nvSpPr>
        <p:spPr>
          <a:xfrm>
            <a:off x="7415826" y="2846176"/>
            <a:ext cx="291547" cy="554339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ular Callout 15"/>
          <p:cNvSpPr/>
          <p:nvPr/>
        </p:nvSpPr>
        <p:spPr>
          <a:xfrm>
            <a:off x="155765" y="1389741"/>
            <a:ext cx="5095351" cy="914399"/>
          </a:xfrm>
          <a:prstGeom prst="wedgeRoundRectCallout">
            <a:avLst>
              <a:gd name="adj1" fmla="val -47087"/>
              <a:gd name="adj2" fmla="val 87138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Comic Sans MS" panose="030F0702030302020204" pitchFamily="66" charset="0"/>
              </a:rPr>
              <a:t>Where’s the bread?</a:t>
            </a:r>
          </a:p>
        </p:txBody>
      </p:sp>
      <p:sp>
        <p:nvSpPr>
          <p:cNvPr id="17" name="Rounded Rectangular Callout 16"/>
          <p:cNvSpPr/>
          <p:nvPr/>
        </p:nvSpPr>
        <p:spPr>
          <a:xfrm>
            <a:off x="1597819" y="2559859"/>
            <a:ext cx="4015300" cy="914399"/>
          </a:xfrm>
          <a:prstGeom prst="wedgeRoundRectCallout">
            <a:avLst>
              <a:gd name="adj1" fmla="val -2531"/>
              <a:gd name="adj2" fmla="val 84239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Comic Sans MS" panose="030F0702030302020204" pitchFamily="66" charset="0"/>
              </a:rPr>
              <a:t>It’s on the table.</a:t>
            </a:r>
          </a:p>
        </p:txBody>
      </p:sp>
      <p:sp>
        <p:nvSpPr>
          <p:cNvPr id="18" name="Down Arrow 17"/>
          <p:cNvSpPr/>
          <p:nvPr/>
        </p:nvSpPr>
        <p:spPr>
          <a:xfrm>
            <a:off x="7867002" y="2846175"/>
            <a:ext cx="291547" cy="554339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ular Callout 18"/>
          <p:cNvSpPr/>
          <p:nvPr/>
        </p:nvSpPr>
        <p:spPr>
          <a:xfrm>
            <a:off x="165651" y="1389741"/>
            <a:ext cx="5095351" cy="914399"/>
          </a:xfrm>
          <a:prstGeom prst="wedgeRoundRectCallout">
            <a:avLst>
              <a:gd name="adj1" fmla="val -47087"/>
              <a:gd name="adj2" fmla="val 87138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Comic Sans MS" panose="030F0702030302020204" pitchFamily="66" charset="0"/>
              </a:rPr>
              <a:t>Where’s the juice?</a:t>
            </a:r>
          </a:p>
        </p:txBody>
      </p:sp>
      <p:sp>
        <p:nvSpPr>
          <p:cNvPr id="20" name="Rounded Rectangular Callout 19"/>
          <p:cNvSpPr/>
          <p:nvPr/>
        </p:nvSpPr>
        <p:spPr>
          <a:xfrm>
            <a:off x="1590261" y="2559859"/>
            <a:ext cx="4015300" cy="914399"/>
          </a:xfrm>
          <a:prstGeom prst="wedgeRoundRectCallout">
            <a:avLst>
              <a:gd name="adj1" fmla="val -2531"/>
              <a:gd name="adj2" fmla="val 84239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Comic Sans MS" panose="030F0702030302020204" pitchFamily="66" charset="0"/>
              </a:rPr>
              <a:t>It’s on the table.</a:t>
            </a:r>
          </a:p>
        </p:txBody>
      </p:sp>
      <p:sp>
        <p:nvSpPr>
          <p:cNvPr id="21" name="Down Arrow 20"/>
          <p:cNvSpPr/>
          <p:nvPr/>
        </p:nvSpPr>
        <p:spPr>
          <a:xfrm rot="5400000">
            <a:off x="8987903" y="3197088"/>
            <a:ext cx="291547" cy="554339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ular Callout 21"/>
          <p:cNvSpPr/>
          <p:nvPr/>
        </p:nvSpPr>
        <p:spPr>
          <a:xfrm>
            <a:off x="175537" y="1415634"/>
            <a:ext cx="5721680" cy="914399"/>
          </a:xfrm>
          <a:prstGeom prst="wedgeRoundRectCallout">
            <a:avLst>
              <a:gd name="adj1" fmla="val -47087"/>
              <a:gd name="adj2" fmla="val 87138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Comic Sans MS" panose="030F0702030302020204" pitchFamily="66" charset="0"/>
              </a:rPr>
              <a:t>Where’re the tomatoes?</a:t>
            </a:r>
          </a:p>
        </p:txBody>
      </p:sp>
      <p:sp>
        <p:nvSpPr>
          <p:cNvPr id="23" name="Rounded Rectangular Callout 22"/>
          <p:cNvSpPr/>
          <p:nvPr/>
        </p:nvSpPr>
        <p:spPr>
          <a:xfrm>
            <a:off x="1232452" y="2544062"/>
            <a:ext cx="4379173" cy="914399"/>
          </a:xfrm>
          <a:prstGeom prst="wedgeRoundRectCallout">
            <a:avLst>
              <a:gd name="adj1" fmla="val -2531"/>
              <a:gd name="adj2" fmla="val 84239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Comic Sans MS" panose="030F0702030302020204" pitchFamily="66" charset="0"/>
              </a:rPr>
              <a:t>They’re in the box.</a:t>
            </a:r>
          </a:p>
        </p:txBody>
      </p:sp>
      <p:sp>
        <p:nvSpPr>
          <p:cNvPr id="24" name="Down Arrow 23"/>
          <p:cNvSpPr/>
          <p:nvPr/>
        </p:nvSpPr>
        <p:spPr>
          <a:xfrm rot="16200000" flipH="1">
            <a:off x="6155634" y="5186041"/>
            <a:ext cx="291547" cy="554339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814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4" grpId="0" animBg="1"/>
      <p:bldP spid="4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202" y="928185"/>
            <a:ext cx="9707522" cy="5616994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6990348" y="1082843"/>
            <a:ext cx="3104148" cy="127534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7513" y="280385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680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1"/>
          <p:cNvSpPr txBox="1">
            <a:spLocks/>
          </p:cNvSpPr>
          <p:nvPr/>
        </p:nvSpPr>
        <p:spPr>
          <a:xfrm>
            <a:off x="1609825" y="1541104"/>
            <a:ext cx="9052560" cy="19304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7200" dirty="0">
                <a:solidFill>
                  <a:srgbClr val="191919"/>
                </a:solidFill>
                <a:latin typeface="Comic Sans MS" panose="030F0702030302020204" pitchFamily="66" charset="0"/>
              </a:rPr>
              <a:t>Unit 9: </a:t>
            </a:r>
            <a:br>
              <a:rPr lang="en-US" sz="7200" dirty="0">
                <a:solidFill>
                  <a:srgbClr val="191919"/>
                </a:solidFill>
                <a:latin typeface="Comic Sans MS" panose="030F0702030302020204" pitchFamily="66" charset="0"/>
              </a:rPr>
            </a:br>
            <a:r>
              <a:rPr lang="en-US" sz="7200" dirty="0">
                <a:solidFill>
                  <a:srgbClr val="191919"/>
                </a:solidFill>
                <a:latin typeface="Comic Sans MS" panose="030F0702030302020204" pitchFamily="66" charset="0"/>
              </a:rPr>
              <a:t>My </a:t>
            </a:r>
            <a:r>
              <a:rPr lang="en-US" sz="7200" dirty="0" err="1">
                <a:solidFill>
                  <a:srgbClr val="191919"/>
                </a:solidFill>
                <a:latin typeface="Comic Sans MS" panose="030F0702030302020204" pitchFamily="66" charset="0"/>
              </a:rPr>
              <a:t>Favourite</a:t>
            </a:r>
            <a:r>
              <a:rPr lang="en-US" sz="7200" dirty="0">
                <a:solidFill>
                  <a:srgbClr val="191919"/>
                </a:solidFill>
                <a:latin typeface="Comic Sans MS" panose="030F0702030302020204" pitchFamily="66" charset="0"/>
              </a:rPr>
              <a:t> Food</a:t>
            </a:r>
          </a:p>
        </p:txBody>
      </p:sp>
      <p:sp>
        <p:nvSpPr>
          <p:cNvPr id="42" name="Google Shape;792;p29"/>
          <p:cNvSpPr txBox="1">
            <a:spLocks/>
          </p:cNvSpPr>
          <p:nvPr/>
        </p:nvSpPr>
        <p:spPr>
          <a:xfrm>
            <a:off x="3052396" y="4549866"/>
            <a:ext cx="6324599" cy="64351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b="1" dirty="0">
                <a:solidFill>
                  <a:srgbClr val="191919"/>
                </a:solidFill>
                <a:latin typeface="Comic Sans MS" panose="030F0702030302020204" pitchFamily="66" charset="0"/>
              </a:rPr>
              <a:t>Lesson 2 – Task 7, 8, 9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0945" y="388669"/>
            <a:ext cx="1564144" cy="749977"/>
          </a:xfrm>
          <a:prstGeom prst="rect">
            <a:avLst/>
          </a:prstGeom>
        </p:spPr>
      </p:pic>
      <p:grpSp>
        <p:nvGrpSpPr>
          <p:cNvPr id="1357" name="Google Shape;1357;p36"/>
          <p:cNvGrpSpPr/>
          <p:nvPr/>
        </p:nvGrpSpPr>
        <p:grpSpPr>
          <a:xfrm>
            <a:off x="11318117" y="154517"/>
            <a:ext cx="366972" cy="468303"/>
            <a:chOff x="6472041" y="1958998"/>
            <a:chExt cx="275229" cy="351227"/>
          </a:xfrm>
        </p:grpSpPr>
        <p:cxnSp>
          <p:nvCxnSpPr>
            <p:cNvPr id="1358" name="Google Shape;1358;p36"/>
            <p:cNvCxnSpPr/>
            <p:nvPr/>
          </p:nvCxnSpPr>
          <p:spPr>
            <a:xfrm rot="10800000" flipH="1">
              <a:off x="6569950" y="2135925"/>
              <a:ext cx="38100" cy="1743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359" name="Google Shape;1359;p36"/>
            <p:cNvSpPr/>
            <p:nvPr/>
          </p:nvSpPr>
          <p:spPr>
            <a:xfrm>
              <a:off x="6472041" y="1958998"/>
              <a:ext cx="275229" cy="273273"/>
            </a:xfrm>
            <a:custGeom>
              <a:avLst/>
              <a:gdLst/>
              <a:ahLst/>
              <a:cxnLst/>
              <a:rect l="l" t="t" r="r" b="b"/>
              <a:pathLst>
                <a:path w="7880" h="7824" extrusionOk="0">
                  <a:moveTo>
                    <a:pt x="4058" y="0"/>
                  </a:moveTo>
                  <a:cubicBezTo>
                    <a:pt x="3618" y="0"/>
                    <a:pt x="3187" y="55"/>
                    <a:pt x="2834" y="212"/>
                  </a:cubicBezTo>
                  <a:cubicBezTo>
                    <a:pt x="1891" y="631"/>
                    <a:pt x="2290" y="1638"/>
                    <a:pt x="2759" y="2265"/>
                  </a:cubicBezTo>
                  <a:cubicBezTo>
                    <a:pt x="2804" y="2284"/>
                    <a:pt x="2840" y="2325"/>
                    <a:pt x="2835" y="2378"/>
                  </a:cubicBezTo>
                  <a:cubicBezTo>
                    <a:pt x="2749" y="3336"/>
                    <a:pt x="2469" y="4339"/>
                    <a:pt x="2171" y="5251"/>
                  </a:cubicBezTo>
                  <a:cubicBezTo>
                    <a:pt x="2148" y="5322"/>
                    <a:pt x="2079" y="5394"/>
                    <a:pt x="1999" y="5394"/>
                  </a:cubicBezTo>
                  <a:cubicBezTo>
                    <a:pt x="1994" y="5394"/>
                    <a:pt x="1989" y="5394"/>
                    <a:pt x="1983" y="5393"/>
                  </a:cubicBezTo>
                  <a:cubicBezTo>
                    <a:pt x="1942" y="5389"/>
                    <a:pt x="1901" y="5387"/>
                    <a:pt x="1861" y="5387"/>
                  </a:cubicBezTo>
                  <a:cubicBezTo>
                    <a:pt x="840" y="5387"/>
                    <a:pt x="0" y="6772"/>
                    <a:pt x="1303" y="7179"/>
                  </a:cubicBezTo>
                  <a:cubicBezTo>
                    <a:pt x="1841" y="7347"/>
                    <a:pt x="2424" y="7421"/>
                    <a:pt x="2986" y="7512"/>
                  </a:cubicBezTo>
                  <a:cubicBezTo>
                    <a:pt x="3076" y="7527"/>
                    <a:pt x="3165" y="7543"/>
                    <a:pt x="3254" y="7559"/>
                  </a:cubicBezTo>
                  <a:cubicBezTo>
                    <a:pt x="3334" y="7573"/>
                    <a:pt x="3415" y="7589"/>
                    <a:pt x="3497" y="7605"/>
                  </a:cubicBezTo>
                  <a:cubicBezTo>
                    <a:pt x="3967" y="7701"/>
                    <a:pt x="4476" y="7823"/>
                    <a:pt x="4964" y="7823"/>
                  </a:cubicBezTo>
                  <a:cubicBezTo>
                    <a:pt x="5196" y="7823"/>
                    <a:pt x="5422" y="7796"/>
                    <a:pt x="5638" y="7725"/>
                  </a:cubicBezTo>
                  <a:cubicBezTo>
                    <a:pt x="6055" y="7589"/>
                    <a:pt x="6521" y="7217"/>
                    <a:pt x="6494" y="6729"/>
                  </a:cubicBezTo>
                  <a:cubicBezTo>
                    <a:pt x="6469" y="6257"/>
                    <a:pt x="6036" y="5918"/>
                    <a:pt x="5594" y="5918"/>
                  </a:cubicBezTo>
                  <a:cubicBezTo>
                    <a:pt x="5558" y="5918"/>
                    <a:pt x="5521" y="5920"/>
                    <a:pt x="5485" y="5925"/>
                  </a:cubicBezTo>
                  <a:cubicBezTo>
                    <a:pt x="5475" y="5926"/>
                    <a:pt x="5466" y="5927"/>
                    <a:pt x="5457" y="5927"/>
                  </a:cubicBezTo>
                  <a:cubicBezTo>
                    <a:pt x="5273" y="5927"/>
                    <a:pt x="5232" y="5670"/>
                    <a:pt x="5354" y="5559"/>
                  </a:cubicBezTo>
                  <a:cubicBezTo>
                    <a:pt x="5601" y="4669"/>
                    <a:pt x="5847" y="3779"/>
                    <a:pt x="6093" y="2888"/>
                  </a:cubicBezTo>
                  <a:cubicBezTo>
                    <a:pt x="6114" y="2809"/>
                    <a:pt x="6197" y="2732"/>
                    <a:pt x="6284" y="2732"/>
                  </a:cubicBezTo>
                  <a:cubicBezTo>
                    <a:pt x="6289" y="2732"/>
                    <a:pt x="6294" y="2732"/>
                    <a:pt x="6300" y="2733"/>
                  </a:cubicBezTo>
                  <a:cubicBezTo>
                    <a:pt x="6434" y="2746"/>
                    <a:pt x="6579" y="2759"/>
                    <a:pt x="6724" y="2759"/>
                  </a:cubicBezTo>
                  <a:cubicBezTo>
                    <a:pt x="7040" y="2759"/>
                    <a:pt x="7357" y="2699"/>
                    <a:pt x="7571" y="2458"/>
                  </a:cubicBezTo>
                  <a:cubicBezTo>
                    <a:pt x="7880" y="2108"/>
                    <a:pt x="7819" y="1540"/>
                    <a:pt x="7589" y="1170"/>
                  </a:cubicBezTo>
                  <a:cubicBezTo>
                    <a:pt x="7164" y="485"/>
                    <a:pt x="6233" y="267"/>
                    <a:pt x="5495" y="142"/>
                  </a:cubicBezTo>
                  <a:cubicBezTo>
                    <a:pt x="5073" y="71"/>
                    <a:pt x="4560" y="0"/>
                    <a:pt x="4058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7873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21634" y="1682604"/>
            <a:ext cx="58721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000000"/>
                </a:solidFill>
                <a:latin typeface="Comic Sans MS" pitchFamily="66" charset="0"/>
              </a:rPr>
              <a:t>PRESENTATION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5011116" y="4528330"/>
            <a:ext cx="2105526" cy="1082842"/>
            <a:chOff x="2983594" y="3130426"/>
            <a:chExt cx="2105526" cy="1082842"/>
          </a:xfrm>
        </p:grpSpPr>
        <p:sp>
          <p:nvSpPr>
            <p:cNvPr id="6" name="Rounded Rectangle 5"/>
            <p:cNvSpPr/>
            <p:nvPr/>
          </p:nvSpPr>
          <p:spPr>
            <a:xfrm>
              <a:off x="2983594" y="3130426"/>
              <a:ext cx="2105526" cy="1082842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pic>
          <p:nvPicPr>
            <p:cNvPr id="7" name="Picture 6" descr="Say Icon #1566 - Free Icons Library">
              <a:extLst>
                <a:ext uri="{FF2B5EF4-FFF2-40B4-BE49-F238E27FC236}">
                  <a16:creationId xmlns:a16="http://schemas.microsoft.com/office/drawing/2014/main" id="{EDD622AB-EE07-4F4E-A65F-66B24E0774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2018" y="3348811"/>
              <a:ext cx="696734" cy="6967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 descr="29,362 Listening Icon Stock Photos, Pictures &amp; Royalty-Free Images - iStock">
              <a:extLst>
                <a:ext uri="{FF2B5EF4-FFF2-40B4-BE49-F238E27FC236}">
                  <a16:creationId xmlns:a16="http://schemas.microsoft.com/office/drawing/2014/main" id="{24084AA4-EAF3-498D-9203-05F271DAD7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4916" y="3321130"/>
              <a:ext cx="696734" cy="6967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Rectangle 8"/>
          <p:cNvSpPr/>
          <p:nvPr/>
        </p:nvSpPr>
        <p:spPr>
          <a:xfrm>
            <a:off x="2564739" y="3041223"/>
            <a:ext cx="678583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kern="0" dirty="0">
                <a:solidFill>
                  <a:srgbClr val="241826"/>
                </a:solidFill>
                <a:latin typeface="Comic Sans MS" panose="030F0702030302020204" pitchFamily="66" charset="0"/>
              </a:rPr>
              <a:t>Task 7 </a:t>
            </a:r>
            <a:r>
              <a:rPr lang="en-US" sz="4400" dirty="0">
                <a:solidFill>
                  <a:srgbClr val="191919"/>
                </a:solidFill>
                <a:latin typeface="Comic Sans MS" panose="030F0702030302020204" pitchFamily="66" charset="0"/>
              </a:rPr>
              <a:t>Listen and circle.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7513" y="280385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6329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43921" y="4100374"/>
            <a:ext cx="74752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4 The jug is </a:t>
            </a:r>
            <a:r>
              <a:rPr lang="en-US" sz="3600" b="1" dirty="0">
                <a:latin typeface="Comic Sans MS" panose="030F0702030302020204" pitchFamily="66" charset="0"/>
              </a:rPr>
              <a:t>under / on </a:t>
            </a:r>
            <a:r>
              <a:rPr lang="en-US" sz="3600" dirty="0">
                <a:latin typeface="Comic Sans MS" panose="030F0702030302020204" pitchFamily="66" charset="0"/>
              </a:rPr>
              <a:t>the table.</a:t>
            </a:r>
          </a:p>
        </p:txBody>
      </p:sp>
      <p:sp>
        <p:nvSpPr>
          <p:cNvPr id="4" name="Rectangle 3"/>
          <p:cNvSpPr/>
          <p:nvPr/>
        </p:nvSpPr>
        <p:spPr>
          <a:xfrm>
            <a:off x="1743921" y="1538144"/>
            <a:ext cx="90845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1 There are </a:t>
            </a:r>
            <a:r>
              <a:rPr lang="en-US" sz="3600" b="1" dirty="0">
                <a:latin typeface="Comic Sans MS" panose="030F0702030302020204" pitchFamily="66" charset="0"/>
              </a:rPr>
              <a:t>some / a lot of </a:t>
            </a:r>
            <a:r>
              <a:rPr lang="en-US" sz="3600" dirty="0">
                <a:latin typeface="Comic Sans MS" panose="030F0702030302020204" pitchFamily="66" charset="0"/>
              </a:rPr>
              <a:t>tomatoes.</a:t>
            </a:r>
          </a:p>
        </p:txBody>
      </p:sp>
      <p:sp>
        <p:nvSpPr>
          <p:cNvPr id="5" name="Rectangle 4"/>
          <p:cNvSpPr/>
          <p:nvPr/>
        </p:nvSpPr>
        <p:spPr>
          <a:xfrm>
            <a:off x="1743921" y="2432426"/>
            <a:ext cx="74752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2 There are </a:t>
            </a:r>
            <a:r>
              <a:rPr lang="en-US" sz="3600" b="1" dirty="0">
                <a:latin typeface="Comic Sans MS" panose="030F0702030302020204" pitchFamily="66" charset="0"/>
              </a:rPr>
              <a:t>many / some </a:t>
            </a:r>
            <a:r>
              <a:rPr lang="en-US" sz="3600" dirty="0">
                <a:latin typeface="Comic Sans MS" panose="030F0702030302020204" pitchFamily="66" charset="0"/>
              </a:rPr>
              <a:t>apples. </a:t>
            </a:r>
          </a:p>
        </p:txBody>
      </p:sp>
      <p:sp>
        <p:nvSpPr>
          <p:cNvPr id="6" name="Rectangle 5"/>
          <p:cNvSpPr/>
          <p:nvPr/>
        </p:nvSpPr>
        <p:spPr>
          <a:xfrm>
            <a:off x="1573636" y="3242336"/>
            <a:ext cx="94238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 3 The chicken is in the </a:t>
            </a:r>
            <a:r>
              <a:rPr lang="en-US" sz="3600" b="1" dirty="0">
                <a:latin typeface="Comic Sans MS" panose="030F0702030302020204" pitchFamily="66" charset="0"/>
              </a:rPr>
              <a:t>jug / box</a:t>
            </a:r>
            <a:r>
              <a:rPr lang="en-US" sz="3600" dirty="0">
                <a:latin typeface="Comic Sans MS" panose="030F0702030302020204" pitchFamily="66" charset="0"/>
              </a:rPr>
              <a:t>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7513" y="280385"/>
            <a:ext cx="1564144" cy="749977"/>
          </a:xfrm>
          <a:prstGeom prst="rect">
            <a:avLst/>
          </a:prstGeom>
        </p:spPr>
      </p:pic>
      <p:pic>
        <p:nvPicPr>
          <p:cNvPr id="2" name="9.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68447" y="103924"/>
            <a:ext cx="833861" cy="833861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829520" y="162078"/>
            <a:ext cx="2527291" cy="4932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Listen </a:t>
            </a:r>
            <a:r>
              <a:rPr lang="en-US" sz="2000" b="1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and circle.</a:t>
            </a:r>
            <a:endParaRPr lang="en-US" sz="2000" b="1" dirty="0">
              <a:solidFill>
                <a:schemeClr val="bg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4302308" y="1491655"/>
            <a:ext cx="1462388" cy="77719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381821" y="2432426"/>
            <a:ext cx="1462388" cy="77719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7756767" y="3242336"/>
            <a:ext cx="1462388" cy="77719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381821" y="4052246"/>
            <a:ext cx="1462388" cy="77719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995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97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30912" y="1646510"/>
            <a:ext cx="36535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000000"/>
                </a:solidFill>
                <a:latin typeface="Comic Sans MS" pitchFamily="66" charset="0"/>
              </a:rPr>
              <a:t>PRACTICE</a:t>
            </a:r>
          </a:p>
        </p:txBody>
      </p:sp>
      <p:sp>
        <p:nvSpPr>
          <p:cNvPr id="9" name="Rectangle 8"/>
          <p:cNvSpPr/>
          <p:nvPr/>
        </p:nvSpPr>
        <p:spPr>
          <a:xfrm>
            <a:off x="3237547" y="3029192"/>
            <a:ext cx="576311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kern="0" dirty="0">
                <a:solidFill>
                  <a:srgbClr val="241826"/>
                </a:solidFill>
                <a:latin typeface="Comic Sans MS" panose="030F0702030302020204" pitchFamily="66" charset="0"/>
              </a:rPr>
              <a:t>Task 8 </a:t>
            </a:r>
            <a:r>
              <a:rPr lang="en-US" sz="4400" dirty="0">
                <a:solidFill>
                  <a:srgbClr val="191919"/>
                </a:solidFill>
                <a:latin typeface="Comic Sans MS" panose="030F0702030302020204" pitchFamily="66" charset="0"/>
              </a:rPr>
              <a:t>Look and say.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7513" y="280385"/>
            <a:ext cx="1564144" cy="74997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776538" y="4257985"/>
            <a:ext cx="2105526" cy="1082842"/>
            <a:chOff x="445170" y="3132777"/>
            <a:chExt cx="2105526" cy="1082842"/>
          </a:xfrm>
        </p:grpSpPr>
        <p:sp>
          <p:nvSpPr>
            <p:cNvPr id="11" name="Rounded Rectangle 10"/>
            <p:cNvSpPr/>
            <p:nvPr/>
          </p:nvSpPr>
          <p:spPr>
            <a:xfrm>
              <a:off x="445170" y="3132777"/>
              <a:ext cx="2105526" cy="1082842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38" t="16165" r="13401" b="22481"/>
            <a:stretch/>
          </p:blipFill>
          <p:spPr>
            <a:xfrm>
              <a:off x="665928" y="3325831"/>
              <a:ext cx="768361" cy="692033"/>
            </a:xfrm>
            <a:prstGeom prst="rect">
              <a:avLst/>
            </a:prstGeom>
          </p:spPr>
        </p:pic>
        <p:pic>
          <p:nvPicPr>
            <p:cNvPr id="13" name="Picture 6" descr="Say Icon #1566 - Free Icons Library">
              <a:extLst>
                <a:ext uri="{FF2B5EF4-FFF2-40B4-BE49-F238E27FC236}">
                  <a16:creationId xmlns:a16="http://schemas.microsoft.com/office/drawing/2014/main" id="{EDD622AB-EE07-4F4E-A65F-66B24E0774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3594" y="3351162"/>
              <a:ext cx="696734" cy="6967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245944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210" y="1109870"/>
            <a:ext cx="5876829" cy="47343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434039" y="4238133"/>
            <a:ext cx="38437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2"/>
                </a:solidFill>
                <a:latin typeface="Comic Sans MS" panose="030F0702030302020204" pitchFamily="66" charset="0"/>
              </a:rPr>
              <a:t>6 tomato / chair</a:t>
            </a:r>
          </a:p>
        </p:txBody>
      </p:sp>
      <p:sp>
        <p:nvSpPr>
          <p:cNvPr id="6" name="Rectangle 5"/>
          <p:cNvSpPr/>
          <p:nvPr/>
        </p:nvSpPr>
        <p:spPr>
          <a:xfrm>
            <a:off x="6434039" y="1137473"/>
            <a:ext cx="23871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bg2"/>
                </a:solidFill>
                <a:latin typeface="Comic Sans MS" panose="030F0702030302020204" pitchFamily="66" charset="0"/>
              </a:rPr>
              <a:t>1 juice / box </a:t>
            </a: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6434039" y="1724331"/>
            <a:ext cx="30380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bg2"/>
                </a:solidFill>
                <a:latin typeface="Comic Sans MS" panose="030F0702030302020204" pitchFamily="66" charset="0"/>
              </a:rPr>
              <a:t>2 cheese / table </a:t>
            </a:r>
            <a:endParaRPr lang="en-US" sz="2800" dirty="0"/>
          </a:p>
        </p:txBody>
      </p:sp>
      <p:sp>
        <p:nvSpPr>
          <p:cNvPr id="8" name="Rectangle 7"/>
          <p:cNvSpPr/>
          <p:nvPr/>
        </p:nvSpPr>
        <p:spPr>
          <a:xfrm>
            <a:off x="6451609" y="2348966"/>
            <a:ext cx="31357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bg2"/>
                </a:solidFill>
                <a:latin typeface="Comic Sans MS" panose="030F0702030302020204" pitchFamily="66" charset="0"/>
              </a:rPr>
              <a:t>3 chicken / table </a:t>
            </a:r>
            <a:endParaRPr lang="en-US" sz="2800" dirty="0"/>
          </a:p>
        </p:txBody>
      </p:sp>
      <p:sp>
        <p:nvSpPr>
          <p:cNvPr id="9" name="Rectangle 8"/>
          <p:cNvSpPr/>
          <p:nvPr/>
        </p:nvSpPr>
        <p:spPr>
          <a:xfrm>
            <a:off x="6451609" y="3005420"/>
            <a:ext cx="22108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bg2"/>
                </a:solidFill>
                <a:latin typeface="Comic Sans MS" panose="030F0702030302020204" pitchFamily="66" charset="0"/>
              </a:rPr>
              <a:t>4 milk / jug </a:t>
            </a:r>
            <a:endParaRPr lang="en-US" sz="2800" dirty="0"/>
          </a:p>
        </p:txBody>
      </p:sp>
      <p:sp>
        <p:nvSpPr>
          <p:cNvPr id="10" name="Rectangle 9"/>
          <p:cNvSpPr/>
          <p:nvPr/>
        </p:nvSpPr>
        <p:spPr>
          <a:xfrm>
            <a:off x="6434039" y="3613498"/>
            <a:ext cx="25234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bg2"/>
                </a:solidFill>
                <a:latin typeface="Comic Sans MS" panose="030F0702030302020204" pitchFamily="66" charset="0"/>
              </a:rPr>
              <a:t>5 rice / chair </a:t>
            </a:r>
            <a:endParaRPr lang="en-US" sz="28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911" y="2872186"/>
            <a:ext cx="4855499" cy="38843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7513" y="280385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736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210" y="1109870"/>
            <a:ext cx="5876829" cy="473434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434039" y="1137473"/>
            <a:ext cx="23871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bg2"/>
                </a:solidFill>
                <a:latin typeface="Comic Sans MS" panose="030F0702030302020204" pitchFamily="66" charset="0"/>
              </a:rPr>
              <a:t>1 juice / box </a:t>
            </a:r>
            <a:endParaRPr lang="en-US" sz="2800" dirty="0"/>
          </a:p>
        </p:txBody>
      </p:sp>
      <p:sp>
        <p:nvSpPr>
          <p:cNvPr id="2" name="Rounded Rectangular Callout 1"/>
          <p:cNvSpPr/>
          <p:nvPr/>
        </p:nvSpPr>
        <p:spPr>
          <a:xfrm>
            <a:off x="7169426" y="1680889"/>
            <a:ext cx="4492486" cy="914399"/>
          </a:xfrm>
          <a:prstGeom prst="wedgeRoundRectCallout">
            <a:avLst>
              <a:gd name="adj1" fmla="val -47087"/>
              <a:gd name="adj2" fmla="val 87138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Comic Sans MS" panose="030F0702030302020204" pitchFamily="66" charset="0"/>
              </a:rPr>
              <a:t>Where’s the juice?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87" b="99154" l="10000" r="97135">
                        <a14:foregroundMark x1="45365" y1="55859" x2="52188" y2="64323"/>
                        <a14:foregroundMark x1="58333" y1="51432" x2="87708" y2="67839"/>
                        <a14:foregroundMark x1="60677" y1="56250" x2="55885" y2="62826"/>
                        <a14:foregroundMark x1="55885" y1="62826" x2="56042" y2="62826"/>
                        <a14:foregroundMark x1="71823" y1="51758" x2="90990" y2="55078"/>
                        <a14:backgroundMark x1="20000" y1="28776" x2="18906" y2="45443"/>
                        <a14:backgroundMark x1="64063" y1="9831" x2="79844" y2="42122"/>
                        <a14:backgroundMark x1="49531" y1="93359" x2="73021" y2="761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911" y="2872186"/>
            <a:ext cx="4855499" cy="3884399"/>
          </a:xfrm>
          <a:prstGeom prst="rect">
            <a:avLst/>
          </a:prstGeom>
        </p:spPr>
      </p:pic>
      <p:sp>
        <p:nvSpPr>
          <p:cNvPr id="12" name="Rounded Rectangular Callout 11"/>
          <p:cNvSpPr/>
          <p:nvPr/>
        </p:nvSpPr>
        <p:spPr>
          <a:xfrm>
            <a:off x="6092418" y="3390901"/>
            <a:ext cx="3343130" cy="730525"/>
          </a:xfrm>
          <a:prstGeom prst="wedgeRoundRectCallout">
            <a:avLst>
              <a:gd name="adj1" fmla="val 44085"/>
              <a:gd name="adj2" fmla="val 101650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It’s in the box.</a:t>
            </a:r>
            <a:endParaRPr lang="en-US" sz="36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7513" y="280385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175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210" y="1109870"/>
            <a:ext cx="5876829" cy="47343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434039" y="1286531"/>
            <a:ext cx="30380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bg2"/>
                </a:solidFill>
                <a:latin typeface="Comic Sans MS" panose="030F0702030302020204" pitchFamily="66" charset="0"/>
              </a:rPr>
              <a:t>2 cheese / table </a:t>
            </a:r>
            <a:endParaRPr lang="en-US" sz="28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911" y="2872186"/>
            <a:ext cx="4855499" cy="3884399"/>
          </a:xfrm>
          <a:prstGeom prst="rect">
            <a:avLst/>
          </a:prstGeom>
        </p:spPr>
      </p:pic>
      <p:sp>
        <p:nvSpPr>
          <p:cNvPr id="14" name="Rounded Rectangular Callout 13"/>
          <p:cNvSpPr/>
          <p:nvPr/>
        </p:nvSpPr>
        <p:spPr>
          <a:xfrm>
            <a:off x="6652591" y="1986412"/>
            <a:ext cx="4797286" cy="914399"/>
          </a:xfrm>
          <a:prstGeom prst="wedgeRoundRectCallout">
            <a:avLst>
              <a:gd name="adj1" fmla="val -47087"/>
              <a:gd name="adj2" fmla="val 87138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Comic Sans MS" panose="030F0702030302020204" pitchFamily="66" charset="0"/>
              </a:rPr>
              <a:t>Where’s the cheese?</a:t>
            </a:r>
          </a:p>
        </p:txBody>
      </p:sp>
      <p:sp>
        <p:nvSpPr>
          <p:cNvPr id="15" name="Rounded Rectangular Callout 14"/>
          <p:cNvSpPr/>
          <p:nvPr/>
        </p:nvSpPr>
        <p:spPr>
          <a:xfrm>
            <a:off x="5880382" y="3696424"/>
            <a:ext cx="3591667" cy="730525"/>
          </a:xfrm>
          <a:prstGeom prst="wedgeRoundRectCallout">
            <a:avLst>
              <a:gd name="adj1" fmla="val 44085"/>
              <a:gd name="adj2" fmla="val 101650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It’s on the table.</a:t>
            </a:r>
            <a:endParaRPr lang="en-US" sz="36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7513" y="280385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607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210" y="1109870"/>
            <a:ext cx="5876829" cy="473434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434039" y="1235783"/>
            <a:ext cx="31357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bg2"/>
                </a:solidFill>
                <a:latin typeface="Comic Sans MS" panose="030F0702030302020204" pitchFamily="66" charset="0"/>
              </a:rPr>
              <a:t>3 chicken / table </a:t>
            </a:r>
            <a:endParaRPr lang="en-US" sz="28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911" y="2872186"/>
            <a:ext cx="4855499" cy="3884399"/>
          </a:xfrm>
          <a:prstGeom prst="rect">
            <a:avLst/>
          </a:prstGeom>
        </p:spPr>
      </p:pic>
      <p:sp>
        <p:nvSpPr>
          <p:cNvPr id="12" name="Rounded Rectangular Callout 11"/>
          <p:cNvSpPr/>
          <p:nvPr/>
        </p:nvSpPr>
        <p:spPr>
          <a:xfrm>
            <a:off x="6434039" y="1957787"/>
            <a:ext cx="5095351" cy="914399"/>
          </a:xfrm>
          <a:prstGeom prst="wedgeRoundRectCallout">
            <a:avLst>
              <a:gd name="adj1" fmla="val -47087"/>
              <a:gd name="adj2" fmla="val 87138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Comic Sans MS" panose="030F0702030302020204" pitchFamily="66" charset="0"/>
              </a:rPr>
              <a:t>Where’s the chicken?</a:t>
            </a:r>
          </a:p>
        </p:txBody>
      </p:sp>
      <p:sp>
        <p:nvSpPr>
          <p:cNvPr id="13" name="Rounded Rectangular Callout 12"/>
          <p:cNvSpPr/>
          <p:nvPr/>
        </p:nvSpPr>
        <p:spPr>
          <a:xfrm>
            <a:off x="5938738" y="3718598"/>
            <a:ext cx="3631096" cy="730525"/>
          </a:xfrm>
          <a:prstGeom prst="wedgeRoundRectCallout">
            <a:avLst>
              <a:gd name="adj1" fmla="val 44085"/>
              <a:gd name="adj2" fmla="val 101650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It’s on the table.</a:t>
            </a:r>
            <a:endParaRPr lang="en-US" sz="36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7513" y="280385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256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ath Subject for Elementary - 5th Grade: Fractions I">
  <a:themeElements>
    <a:clrScheme name="Simple Light">
      <a:dk1>
        <a:srgbClr val="2C2C75"/>
      </a:dk1>
      <a:lt1>
        <a:srgbClr val="AEB4FF"/>
      </a:lt1>
      <a:dk2>
        <a:srgbClr val="19164B"/>
      </a:dk2>
      <a:lt2>
        <a:srgbClr val="FFBD39"/>
      </a:lt2>
      <a:accent1>
        <a:srgbClr val="FF92AF"/>
      </a:accent1>
      <a:accent2>
        <a:srgbClr val="B0EFDE"/>
      </a:accent2>
      <a:accent3>
        <a:srgbClr val="FAFAFA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4189</TotalTime>
  <Words>232</Words>
  <Application>Microsoft Office PowerPoint</Application>
  <PresentationFormat>Widescreen</PresentationFormat>
  <Paragraphs>53</Paragraphs>
  <Slides>16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35" baseType="lpstr">
      <vt:lpstr>Anaheim</vt:lpstr>
      <vt:lpstr>Arial</vt:lpstr>
      <vt:lpstr>Barlow</vt:lpstr>
      <vt:lpstr>Barlow Medium</vt:lpstr>
      <vt:lpstr>Bebas Neue</vt:lpstr>
      <vt:lpstr>Calibri</vt:lpstr>
      <vt:lpstr>Calibri Light</vt:lpstr>
      <vt:lpstr>Comic Sans MS</vt:lpstr>
      <vt:lpstr>Fredoka One</vt:lpstr>
      <vt:lpstr>Life Savers</vt:lpstr>
      <vt:lpstr>Life Savers ExtraBold</vt:lpstr>
      <vt:lpstr>Patrick Hand</vt:lpstr>
      <vt:lpstr>Poppins</vt:lpstr>
      <vt:lpstr>Quicksand</vt:lpstr>
      <vt:lpstr>Quicksand SemiBold</vt:lpstr>
      <vt:lpstr>Roboto Condensed Light</vt:lpstr>
      <vt:lpstr>Office Theme</vt:lpstr>
      <vt:lpstr>Math Subject for Elementary - 5th Grade: Fractions I</vt:lpstr>
      <vt:lpstr>Science Subject for Elementary - 3rd Grade: Physical, Life, and Earth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 Thi Phep</dc:creator>
  <cp:lastModifiedBy>ADMIN</cp:lastModifiedBy>
  <cp:revision>42</cp:revision>
  <dcterms:created xsi:type="dcterms:W3CDTF">2022-05-06T18:46:41Z</dcterms:created>
  <dcterms:modified xsi:type="dcterms:W3CDTF">2025-03-30T14:20:11Z</dcterms:modified>
</cp:coreProperties>
</file>