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  <p:sldMasterId id="2147483879" r:id="rId2"/>
    <p:sldMasterId id="2147483881" r:id="rId3"/>
  </p:sldMasterIdLst>
  <p:notesMasterIdLst>
    <p:notesMasterId r:id="rId9"/>
  </p:notesMasterIdLst>
  <p:sldIdLst>
    <p:sldId id="611" r:id="rId4"/>
    <p:sldId id="614" r:id="rId5"/>
    <p:sldId id="615" r:id="rId6"/>
    <p:sldId id="621" r:id="rId7"/>
    <p:sldId id="6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4" autoAdjust="0"/>
    <p:restoredTop sz="95209" autoAdjust="0"/>
  </p:normalViewPr>
  <p:slideViewPr>
    <p:cSldViewPr snapToGrid="0">
      <p:cViewPr varScale="1">
        <p:scale>
          <a:sx n="74" d="100"/>
          <a:sy n="74" d="100"/>
        </p:scale>
        <p:origin x="-4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46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5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2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7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7053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10201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71877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114284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966550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44315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62485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339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75201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592971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30156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83618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7547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6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8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2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1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56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45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7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EAD27-88DA-4343-A648-C591357880F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F3D6C8-A4C4-423F-842F-F4F963F699B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4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52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507565" y="855857"/>
            <a:ext cx="104067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4557" y="1718126"/>
            <a:ext cx="961564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 THỨC ÂM NHẠC: NHẠC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SĨ LƯU HỮU PHỨC VÀ BÀI HÁT REO VANG BÌNH MINH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576"/>
            <a:ext cx="3649160" cy="10304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286382" y="291988"/>
            <a:ext cx="148303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 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4556" y="1011540"/>
            <a:ext cx="9615645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 THỨC ÂM NHẠC: NHẠC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SĨ LƯU HỮU PHƯỚC VÀ BÀI HÁT REO VANG BÌNH MINH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5551" y="2194699"/>
            <a:ext cx="744469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BÀI HÁT: TÌNH BẠN TUỔI THƠ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74" y="149717"/>
            <a:ext cx="804797" cy="6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74138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1" y="1762760"/>
            <a:ext cx="4134620" cy="365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8356" y="2475320"/>
            <a:ext cx="172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Tìm hiểu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3" y="573087"/>
            <a:ext cx="6096706" cy="4626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28873" cy="777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9468" y="100581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7606" y="162205"/>
            <a:ext cx="744939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 SĨ LƯU HỮU PHƯỚC VÀ BÀI HÁT REO VANG BÌNH MINH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9673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00213"/>
            <a:ext cx="7025268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b="1" dirty="0">
                <a:latin typeface="Times New Roman"/>
                <a:ea typeface="Times New Roman"/>
                <a:cs typeface="Times New Roman"/>
              </a:rPr>
              <a:t>Câu hỏi nhóm 1: </a:t>
            </a:r>
            <a:r>
              <a:rPr lang="it-IT" dirty="0">
                <a:latin typeface="Times New Roman"/>
                <a:ea typeface="Times New Roman"/>
                <a:cs typeface="Times New Roman"/>
              </a:rPr>
              <a:t> Cuộc đời và sự nghiệp sáng tác của nhạc sĩ </a:t>
            </a:r>
            <a:endParaRPr lang="it-IT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it-IT" dirty="0" smtClean="0">
                <a:latin typeface="Times New Roman"/>
                <a:ea typeface="Times New Roman"/>
                <a:cs typeface="Times New Roman"/>
              </a:rPr>
              <a:t>Lưu Hữu Phước ? </a:t>
            </a:r>
            <a:r>
              <a:rPr lang="it-IT" dirty="0">
                <a:latin typeface="Times New Roman"/>
                <a:ea typeface="Times New Roman"/>
                <a:cs typeface="Times New Roman"/>
              </a:rPr>
              <a:t>Kể tên một số tác phẩm của nhạc sĩ Lưu Hữu Phước </a:t>
            </a:r>
            <a:endParaRPr lang="en-US" dirty="0">
              <a:latin typeface=".VnTime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1809920"/>
            <a:ext cx="6620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200"/>
              </a:spcBef>
              <a:spcAft>
                <a:spcPts val="200"/>
              </a:spcAft>
              <a:defRPr/>
            </a:pPr>
            <a:r>
              <a:rPr lang="pt-BR" b="1" dirty="0">
                <a:latin typeface="Times New Roman"/>
                <a:ea typeface="Times New Roman"/>
                <a:cs typeface="Times New Roman"/>
              </a:rPr>
              <a:t>Câu hỏi nhóm 2: </a:t>
            </a:r>
            <a:r>
              <a:rPr lang="pt-BR" dirty="0" smtClean="0">
                <a:latin typeface="Times New Roman"/>
                <a:ea typeface="Times New Roman"/>
                <a:cs typeface="Times New Roman"/>
              </a:rPr>
              <a:t>Nêu đôi nét về bài hát Reo vang bình minh</a:t>
            </a:r>
            <a:endParaRPr lang="en-US" dirty="0">
              <a:latin typeface=".VnTime"/>
              <a:ea typeface="Times New Roman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874" y="-1"/>
            <a:ext cx="5461307" cy="3356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43185"/>
            <a:ext cx="6310989" cy="9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8900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1" y="4479164"/>
            <a:ext cx="2012948" cy="237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82" y="-1"/>
            <a:ext cx="5744519" cy="6858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36218" y="3164896"/>
            <a:ext cx="3651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cả bài các hình thức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3308" y="252517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4573" y="2045876"/>
            <a:ext cx="5002909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BÀI HÁT: TÌNH BẠN TUỔI THƠ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14141" y="3791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89827"/>
      </p:ext>
    </p:extLst>
  </p:cSld>
  <p:clrMapOvr>
    <a:masterClrMapping/>
  </p:clrMapOvr>
  <p:transition spd="slow">
    <p:fade/>
    <p:sndAc>
      <p:stSnd>
        <p:snd r:embed="rId4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952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10138</TotalTime>
  <Words>142</Words>
  <Application>Microsoft Office PowerPoint</Application>
  <PresentationFormat>Custom</PresentationFormat>
  <Paragraphs>16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1_Office Theme</vt:lpstr>
      <vt:lpstr>2_Office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1278</cp:revision>
  <dcterms:created xsi:type="dcterms:W3CDTF">2020-08-30T12:35:12Z</dcterms:created>
  <dcterms:modified xsi:type="dcterms:W3CDTF">2025-02-25T01:30:28Z</dcterms:modified>
</cp:coreProperties>
</file>