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482" r:id="rId2"/>
    <p:sldId id="493" r:id="rId3"/>
    <p:sldId id="480" r:id="rId4"/>
    <p:sldId id="483" r:id="rId5"/>
    <p:sldId id="496" r:id="rId6"/>
    <p:sldId id="503" r:id="rId7"/>
    <p:sldId id="504" r:id="rId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 flipH="1">
            <a:off x="9302823" y="4941167"/>
            <a:ext cx="1651750" cy="18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40" y="32028"/>
            <a:ext cx="186936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8526</TotalTime>
  <Words>95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621</cp:revision>
  <dcterms:created xsi:type="dcterms:W3CDTF">2010-04-30T18:19:48Z</dcterms:created>
  <dcterms:modified xsi:type="dcterms:W3CDTF">2025-02-25T01:21:06Z</dcterms:modified>
</cp:coreProperties>
</file>