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smtClean="0">
                <a:solidFill>
                  <a:srgbClr val="C00000"/>
                </a:solidFill>
                <a:latin typeface="Constantia"/>
              </a:rPr>
              <a:t>Lương Thị Trà Giang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0D493-6D9B-424D-A92F-A83E7B52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" y="0"/>
            <a:ext cx="9076945" cy="6858000"/>
          </a:xfrm>
          <a:prstGeom prst="rect">
            <a:avLst/>
          </a:prstGeom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7D082A-F786-4C41-AD85-BC546434B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9076945" cy="6400800"/>
          </a:xfrm>
          <a:prstGeom prst="rect">
            <a:avLst/>
          </a:prstGeom>
        </p:spPr>
      </p:pic>
      <p:pic>
        <p:nvPicPr>
          <p:cNvPr id="2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54</Words>
  <Application>Microsoft Office PowerPoint</Application>
  <PresentationFormat>Custom</PresentationFormat>
  <Paragraphs>12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620</cp:revision>
  <dcterms:created xsi:type="dcterms:W3CDTF">2010-04-30T20:19:48Z</dcterms:created>
  <dcterms:modified xsi:type="dcterms:W3CDTF">2025-02-25T01:46:50Z</dcterms:modified>
  <dc:language>en-US</dc:language>
</cp:coreProperties>
</file>