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6" r:id="rId4"/>
    <p:sldId id="267" r:id="rId5"/>
    <p:sldId id="268" r:id="rId6"/>
    <p:sldId id="276" r:id="rId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0" y="-9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37E576-17EE-49DE-BD79-799715D94DA4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386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81FB63-18EA-416E-81A8-22B12BD5EF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56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2 – CHỦ ĐỀ 5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/>
          <p:cNvPicPr/>
          <p:nvPr/>
        </p:nvPicPr>
        <p:blipFill>
          <a:blip r:embed="rId2"/>
          <a:stretch/>
        </p:blipFill>
        <p:spPr>
          <a:xfrm>
            <a:off x="609600" y="17640"/>
            <a:ext cx="9906000" cy="6840360"/>
          </a:xfrm>
          <a:prstGeom prst="rect">
            <a:avLst/>
          </a:prstGeom>
          <a:ln w="0">
            <a:noFill/>
          </a:ln>
        </p:spPr>
      </p:pic>
      <p:sp>
        <p:nvSpPr>
          <p:cNvPr id="223" name="Rectangle 3"/>
          <p:cNvSpPr/>
          <p:nvPr/>
        </p:nvSpPr>
        <p:spPr>
          <a:xfrm>
            <a:off x="942840" y="28584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ABBF09-C10F-42CE-BBFD-BC8FEF8CF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1"/>
            <a:ext cx="9448800" cy="6781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9"/>
          <p:cNvSpPr/>
          <p:nvPr/>
        </p:nvSpPr>
        <p:spPr>
          <a:xfrm>
            <a:off x="4557600" y="1071720"/>
            <a:ext cx="197172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Text Box 10"/>
          <p:cNvSpPr/>
          <p:nvPr/>
        </p:nvSpPr>
        <p:spPr>
          <a:xfrm>
            <a:off x="843120" y="1714680"/>
            <a:ext cx="9144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NHỮNG NGƯỜI BẠN CỦA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0" name="Picture 10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8344080" y="2857680"/>
            <a:ext cx="1465200" cy="266832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11" descr="D:\GIÁO ÁN 1 2020-2021\HÌNH SOẠN GIÁO ÁN\Đọc nhạc\DO RE MI - Copy (2) - Copy.jpg"/>
          <p:cNvPicPr/>
          <p:nvPr/>
        </p:nvPicPr>
        <p:blipFill>
          <a:blip r:embed="rId5"/>
          <a:stretch/>
        </p:blipFill>
        <p:spPr>
          <a:xfrm>
            <a:off x="1271520" y="3000240"/>
            <a:ext cx="1214640" cy="240516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12" descr="D:\GIÁO ÁN 1 2020-2021\HÌNH SOẠN GIÁO ÁN\Đọc nhạc\DO RE MI - Copy (2).jpg"/>
          <p:cNvPicPr/>
          <p:nvPr/>
        </p:nvPicPr>
        <p:blipFill>
          <a:blip r:embed="rId6"/>
          <a:stretch/>
        </p:blipFill>
        <p:spPr>
          <a:xfrm>
            <a:off x="2914560" y="2928960"/>
            <a:ext cx="1465200" cy="24670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3" descr="D:\GIÁO ÁN 1 2020-2021\HÌNH SOẠN GIÁO ÁN\Đọc nhạc\DO RE MI - Copy (3).jpg"/>
          <p:cNvPicPr/>
          <p:nvPr/>
        </p:nvPicPr>
        <p:blipFill>
          <a:blip r:embed="rId7"/>
          <a:stretch/>
        </p:blipFill>
        <p:spPr>
          <a:xfrm>
            <a:off x="4700520" y="2928960"/>
            <a:ext cx="1517760" cy="24796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4" descr="D:\GIÁO ÁN 1 2020-2021\HÌNH SOẠN GIÁO ÁN\Đọc nhạc\DO RE MI - Copy.jpg"/>
          <p:cNvPicPr/>
          <p:nvPr/>
        </p:nvPicPr>
        <p:blipFill>
          <a:blip r:embed="rId8"/>
          <a:stretch/>
        </p:blipFill>
        <p:spPr>
          <a:xfrm>
            <a:off x="6629400" y="2857680"/>
            <a:ext cx="1415880" cy="2668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" descr="D:\GIÁO ÁN 1 2020-2021\HÌNH SOẠN GIÁO ÁN\Đọc nhạc\NHỮNG NGƯỜI BẠN ĐRM\Picture1.jpg"/>
          <p:cNvPicPr/>
          <p:nvPr/>
        </p:nvPicPr>
        <p:blipFill>
          <a:blip r:embed="rId3"/>
          <a:stretch/>
        </p:blipFill>
        <p:spPr>
          <a:xfrm>
            <a:off x="685800" y="1143000"/>
            <a:ext cx="9524880" cy="4203720"/>
          </a:xfrm>
          <a:prstGeom prst="rect">
            <a:avLst/>
          </a:prstGeom>
          <a:ln w="0">
            <a:noFill/>
          </a:ln>
        </p:spPr>
      </p:pic>
      <p:sp>
        <p:nvSpPr>
          <p:cNvPr id="297" name="Rectangle 3"/>
          <p:cNvSpPr/>
          <p:nvPr/>
        </p:nvSpPr>
        <p:spPr>
          <a:xfrm>
            <a:off x="914400" y="28584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8" name="Rectangle 3"/>
          <p:cNvSpPr/>
          <p:nvPr/>
        </p:nvSpPr>
        <p:spPr>
          <a:xfrm>
            <a:off x="843120" y="21420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1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11" descr="14"/>
          <p:cNvPicPr/>
          <p:nvPr/>
        </p:nvPicPr>
        <p:blipFill>
          <a:blip r:embed="rId2"/>
          <a:srcRect l="11783" t="6077" r="31020" b="17120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51" name="Picture 137" descr="D:\GIÁO ÁN 1 2020-2021\HÌNH SOẠN GIÁO ÁN\Học hát\Xuc xac xúc xe\4.png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857160"/>
            <a:ext cx="10215720" cy="528660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56" name="Rectangle 3"/>
          <p:cNvSpPr/>
          <p:nvPr/>
        </p:nvSpPr>
        <p:spPr>
          <a:xfrm>
            <a:off x="4700520" y="10620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7" name="Text Box 9"/>
          <p:cNvSpPr/>
          <p:nvPr/>
        </p:nvSpPr>
        <p:spPr>
          <a:xfrm>
            <a:off x="1843200" y="1357200"/>
            <a:ext cx="25714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8" name="Text Box 10"/>
          <p:cNvSpPr/>
          <p:nvPr/>
        </p:nvSpPr>
        <p:spPr>
          <a:xfrm>
            <a:off x="3129120" y="1928880"/>
            <a:ext cx="450036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</a:rPr>
              <a:t>XÚC XẮC XÚC XẺ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9" name="Text Box 9"/>
          <p:cNvSpPr/>
          <p:nvPr/>
        </p:nvSpPr>
        <p:spPr>
          <a:xfrm>
            <a:off x="1628640" y="2500200"/>
            <a:ext cx="2571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nhạc: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0" name="Text Box 10"/>
          <p:cNvSpPr/>
          <p:nvPr/>
        </p:nvSpPr>
        <p:spPr>
          <a:xfrm>
            <a:off x="1128600" y="3071880"/>
            <a:ext cx="85010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</a:rPr>
              <a:t>NHỮNG NGƯỜI BẠN CỦA ĐÔ-RÊ-MI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7096</TotalTime>
  <Words>45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604</cp:revision>
  <dcterms:created xsi:type="dcterms:W3CDTF">2010-04-30T20:19:48Z</dcterms:created>
  <dcterms:modified xsi:type="dcterms:W3CDTF">2025-02-25T01:45:28Z</dcterms:modified>
  <dc:language>en-US</dc:language>
</cp:coreProperties>
</file>