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7" r:id="rId2"/>
    <p:sldMasterId id="2147483730" r:id="rId3"/>
    <p:sldMasterId id="2147483736" r:id="rId4"/>
    <p:sldMasterId id="2147483795" r:id="rId5"/>
  </p:sldMasterIdLst>
  <p:notesMasterIdLst>
    <p:notesMasterId r:id="rId16"/>
  </p:notesMasterIdLst>
  <p:sldIdLst>
    <p:sldId id="303" r:id="rId6"/>
    <p:sldId id="289" r:id="rId7"/>
    <p:sldId id="290" r:id="rId8"/>
    <p:sldId id="319" r:id="rId9"/>
    <p:sldId id="299" r:id="rId10"/>
    <p:sldId id="318" r:id="rId11"/>
    <p:sldId id="300" r:id="rId12"/>
    <p:sldId id="291" r:id="rId13"/>
    <p:sldId id="320" r:id="rId14"/>
    <p:sldId id="28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宋体" panose="02010600030101010101" pitchFamily="2" charset="-12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3218B"/>
    <a:srgbClr val="C3F9F9"/>
    <a:srgbClr val="A6E3E2"/>
    <a:srgbClr val="9983B3"/>
    <a:srgbClr val="9C5BCD"/>
    <a:srgbClr val="785D99"/>
    <a:srgbClr val="F3E8F8"/>
    <a:srgbClr val="E6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E5B8-A83B-49A5-BC14-3881AD440D7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2574-A635-414D-96D6-502358629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0834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0DFAE-58B0-47BA-BD11-53F2931789A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458AA-AF95-4E81-A47C-F186660D89D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54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1894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52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7780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3905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5773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8255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1626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5435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97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96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PPT素材\卡通a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0" y="215035"/>
            <a:ext cx="861709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PPT素材\卡通a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46" b="42580"/>
          <a:stretch>
            <a:fillRect/>
          </a:stretch>
        </p:blipFill>
        <p:spPr bwMode="auto">
          <a:xfrm>
            <a:off x="10896533" y="5558464"/>
            <a:ext cx="1295467" cy="12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75389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E86C4-DEFC-476C-93A3-47D6A99EF7FE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D343-82E5-438F-979C-A726B17FAFAC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73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17677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14448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7496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85992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15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6894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09932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6949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49693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5748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53439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17188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6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222097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06172185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34126839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0" y="6235644"/>
            <a:ext cx="12193587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0" y="6165305"/>
            <a:ext cx="12193587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1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2463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840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2702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5713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9682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3377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9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BC534-85D0-47CF-ABFB-571FD70881D0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17DBD-2724-4634-94B4-4B8AD7295BE4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8279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24374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52311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2132700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74228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3351870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08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92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77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08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77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6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0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40">
          <a:fgClr>
            <a:srgbClr val="EFE8C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4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154094" y="500488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154094" y="-63860"/>
            <a:ext cx="12192480" cy="68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637867" y="603752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4" y="3886200"/>
            <a:ext cx="2280993" cy="29323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55272" y="1001851"/>
            <a:ext cx="7481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5400" b="1" u="sng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Mĩ thuật :</a:t>
            </a:r>
            <a:endParaRPr lang="en-US" sz="5400" b="1" u="sng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Hình chữ nhật 3"/>
          <p:cNvSpPr/>
          <p:nvPr/>
        </p:nvSpPr>
        <p:spPr>
          <a:xfrm>
            <a:off x="2084142" y="2275837"/>
            <a:ext cx="9195152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QUÊ HƯƠNG – ĐẤT NƯỚC 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NHÂN VẬT VỚI TRANG PHỤC DÂN TỘC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TIẾT 1)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378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9464" y="224040"/>
            <a:ext cx="807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– ĐÁNH GIÁ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424" y="1919898"/>
            <a:ext cx="10512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0622" y="801507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9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313987" y="22578"/>
            <a:ext cx="679614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551385" y="692696"/>
            <a:ext cx="1132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ình chữ nhật 2"/>
          <p:cNvSpPr/>
          <p:nvPr/>
        </p:nvSpPr>
        <p:spPr>
          <a:xfrm>
            <a:off x="228803" y="2134455"/>
            <a:ext cx="29449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07" y="1865659"/>
            <a:ext cx="2800693" cy="42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61" y="1882838"/>
            <a:ext cx="2789240" cy="418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08" y="1878029"/>
            <a:ext cx="2585785" cy="4188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0283" y="6231517"/>
            <a:ext cx="200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5843" y="6231517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5346" y="6231517"/>
            <a:ext cx="281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00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</a:t>
            </a: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4639733" y="1212827"/>
            <a:ext cx="7432661" cy="5546788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231425" y="2244918"/>
            <a:ext cx="376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9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</a:t>
            </a: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5350933" y="1378909"/>
            <a:ext cx="6721461" cy="5380706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16933" y="1454688"/>
            <a:ext cx="5074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ình chữ nhật 1"/>
          <p:cNvSpPr/>
          <p:nvPr/>
        </p:nvSpPr>
        <p:spPr>
          <a:xfrm>
            <a:off x="22577" y="2532779"/>
            <a:ext cx="5215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ình chữ nhật 1"/>
          <p:cNvSpPr/>
          <p:nvPr/>
        </p:nvSpPr>
        <p:spPr>
          <a:xfrm>
            <a:off x="28219" y="365602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ình chữ nhật 1"/>
          <p:cNvSpPr/>
          <p:nvPr/>
        </p:nvSpPr>
        <p:spPr>
          <a:xfrm>
            <a:off x="22573" y="4756693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ình chữ nhật 1"/>
          <p:cNvSpPr/>
          <p:nvPr/>
        </p:nvSpPr>
        <p:spPr>
          <a:xfrm>
            <a:off x="95950" y="573318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4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93"/>
            <a:ext cx="12192000" cy="696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712" y="691116"/>
            <a:ext cx="5688418" cy="10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96356" y="2226828"/>
            <a:ext cx="832711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Kết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hợp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các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cắt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và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trí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bằng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giấy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bìa</a:t>
            </a:r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màu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có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thể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tạo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được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mô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nhân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vật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với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724" y="996219"/>
            <a:ext cx="289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u="sng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64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2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1"/>
          <p:cNvSpPr/>
          <p:nvPr/>
        </p:nvSpPr>
        <p:spPr>
          <a:xfrm>
            <a:off x="0" y="-9604"/>
            <a:ext cx="12192000" cy="6950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031" y="24263"/>
            <a:ext cx="641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Bài tham khảo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3" y="982133"/>
            <a:ext cx="10995377" cy="5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1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1127448" y="116632"/>
            <a:ext cx="9793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ĐÔNG 3: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 – SÁNG TẠO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1066185" y="983469"/>
            <a:ext cx="10166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2"/>
          <p:cNvSpPr/>
          <p:nvPr/>
        </p:nvSpPr>
        <p:spPr>
          <a:xfrm>
            <a:off x="1150848" y="2535698"/>
            <a:ext cx="9979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que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793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" y="136344"/>
            <a:ext cx="2121081" cy="3181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22" y="136345"/>
            <a:ext cx="2105655" cy="3181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76" y="136344"/>
            <a:ext cx="2166890" cy="325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2269" y="3317966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861" y="3317966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539" y="3352323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H’mong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5962"/>
          <a:stretch/>
        </p:blipFill>
        <p:spPr>
          <a:xfrm>
            <a:off x="7085830" y="136344"/>
            <a:ext cx="2468787" cy="3250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b="5701"/>
          <a:stretch/>
        </p:blipFill>
        <p:spPr>
          <a:xfrm>
            <a:off x="9664881" y="136344"/>
            <a:ext cx="2382671" cy="3250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3854" y="3352322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Hrê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3169" y="3352321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2" y="3957985"/>
            <a:ext cx="1685857" cy="2528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69" y="4048872"/>
            <a:ext cx="1661811" cy="2492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07" y="3903164"/>
            <a:ext cx="1628775" cy="2638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4262" y="6025105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8312" y="6025105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3585" y="5710592"/>
            <a:ext cx="230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14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63|10.162|1.471|3.369"/>
  <p:tag name="GENSWF_SLIDE_TITLE" val="Bài 3: Gõ các chữ ă, â, ê, ô, ơ, ư, đ"/>
  <p:tag name="ISPRING_SLIDE_INDENT_LEVEL" val="0"/>
  <p:tag name="ISPRING_SLIDE_ID_2" val="{6D8538F5-372E-491C-9F67-DD056B874BBF}"/>
  <p:tag name="GENSWF_ADVANCE_TIME" val="15.6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自定义设计方案">
  <a:themeElements>
    <a:clrScheme name="自定义 5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42835E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461</Words>
  <Application>Microsoft Office PowerPoint</Application>
  <PresentationFormat>Widescreen</PresentationFormat>
  <Paragraphs>50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Calibri</vt:lpstr>
      <vt:lpstr>等线 Light</vt:lpstr>
      <vt:lpstr>Microsoft YaHei</vt:lpstr>
      <vt:lpstr>等线</vt:lpstr>
      <vt:lpstr>方正准圆简体</vt:lpstr>
      <vt:lpstr>Times New Roman</vt:lpstr>
      <vt:lpstr>Arial</vt:lpstr>
      <vt:lpstr>宋体</vt:lpstr>
      <vt:lpstr>1_Office 主题</vt:lpstr>
      <vt:lpstr>2_Office 主题</vt:lpstr>
      <vt:lpstr>Office 主题​​</vt:lpstr>
      <vt:lpstr>3_Office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Techsi.vn</cp:lastModifiedBy>
  <cp:revision>184</cp:revision>
  <dcterms:created xsi:type="dcterms:W3CDTF">2018-05-24T12:43:45Z</dcterms:created>
  <dcterms:modified xsi:type="dcterms:W3CDTF">2025-02-12T07:30:11Z</dcterms:modified>
</cp:coreProperties>
</file>