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318" r:id="rId2"/>
    <p:sldId id="276" r:id="rId3"/>
    <p:sldId id="323" r:id="rId4"/>
    <p:sldId id="312" r:id="rId5"/>
    <p:sldId id="280" r:id="rId6"/>
    <p:sldId id="313" r:id="rId7"/>
  </p:sldIdLst>
  <p:sldSz cx="16846550" cy="9475788"/>
  <p:notesSz cx="6858000" cy="9144000"/>
  <p:custDataLst>
    <p:tags r:id="rId9"/>
  </p:custDataLst>
  <p:defaultTextStyle>
    <a:defPPr>
      <a:defRPr lang="zh-CN"/>
    </a:defPPr>
    <a:lvl1pPr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985" userDrawn="1">
          <p15:clr>
            <a:srgbClr val="A4A3A4"/>
          </p15:clr>
        </p15:guide>
        <p15:guide id="2" pos="53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2A18"/>
    <a:srgbClr val="2E9376"/>
    <a:srgbClr val="9DFE00"/>
    <a:srgbClr val="B5BED1"/>
    <a:srgbClr val="58B968"/>
    <a:srgbClr val="9BCD24"/>
    <a:srgbClr val="EA8F9C"/>
    <a:srgbClr val="A5642B"/>
    <a:srgbClr val="F1C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3922" autoAdjust="0"/>
  </p:normalViewPr>
  <p:slideViewPr>
    <p:cSldViewPr>
      <p:cViewPr varScale="1">
        <p:scale>
          <a:sx n="50" d="100"/>
          <a:sy n="50" d="100"/>
        </p:scale>
        <p:origin x="762" y="78"/>
      </p:cViewPr>
      <p:guideLst>
        <p:guide orient="horz" pos="2985"/>
        <p:guide pos="5307"/>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B70F98A-9528-49DF-B5D0-4DC08F01FA0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87" name="Rectangle 3">
            <a:extLst>
              <a:ext uri="{FF2B5EF4-FFF2-40B4-BE49-F238E27FC236}">
                <a16:creationId xmlns:a16="http://schemas.microsoft.com/office/drawing/2014/main" id="{2414AF49-A3E8-43F6-BF76-EBBACFAC8A2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defRPr>
            </a:lvl1pPr>
          </a:lstStyle>
          <a:p>
            <a:pPr>
              <a:defRPr/>
            </a:pPr>
            <a:endParaRPr lang="en-US" altLang="zh-CN"/>
          </a:p>
        </p:txBody>
      </p:sp>
      <p:sp>
        <p:nvSpPr>
          <p:cNvPr id="2052" name="Rectangle 4">
            <a:extLst>
              <a:ext uri="{FF2B5EF4-FFF2-40B4-BE49-F238E27FC236}">
                <a16:creationId xmlns:a16="http://schemas.microsoft.com/office/drawing/2014/main" id="{18912E67-6A3B-4ECC-BABB-B6B7777A33E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id="{E2C121EE-DB95-4E73-9103-6AB388BEA1B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6390" name="Rectangle 6">
            <a:extLst>
              <a:ext uri="{FF2B5EF4-FFF2-40B4-BE49-F238E27FC236}">
                <a16:creationId xmlns:a16="http://schemas.microsoft.com/office/drawing/2014/main" id="{93FFB160-AB29-4650-AA13-C011BE937B8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91" name="Rectangle 7">
            <a:extLst>
              <a:ext uri="{FF2B5EF4-FFF2-40B4-BE49-F238E27FC236}">
                <a16:creationId xmlns:a16="http://schemas.microsoft.com/office/drawing/2014/main" id="{C0791769-2875-48B8-AD5C-F19220176F3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163392F-5024-4DAD-A295-32E9BC8D607B}" type="slidenum">
              <a:rPr lang="en-US" altLang="zh-CN"/>
              <a:pPr>
                <a:defRPr/>
              </a:pPr>
              <a:t>‹#›</a:t>
            </a:fld>
            <a:endParaRPr lang="en-US" altLang="zh-CN"/>
          </a:p>
        </p:txBody>
      </p:sp>
    </p:spTree>
    <p:extLst>
      <p:ext uri="{BB962C8B-B14F-4D97-AF65-F5344CB8AC3E}">
        <p14:creationId xmlns:p14="http://schemas.microsoft.com/office/powerpoint/2010/main" val="2442416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792E35D-43DD-466B-AC22-9A19461D6F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C894B4E-B47B-4D20-953F-66EFB6E1CECC}" type="slidenum">
              <a:rPr lang="en-US" altLang="zh-CN"/>
              <a:pPr>
                <a:spcBef>
                  <a:spcPct val="0"/>
                </a:spcBef>
              </a:pPr>
              <a:t>2</a:t>
            </a:fld>
            <a:endParaRPr lang="en-US" altLang="zh-CN"/>
          </a:p>
        </p:txBody>
      </p:sp>
      <p:sp>
        <p:nvSpPr>
          <p:cNvPr id="14339" name="Rectangle 2">
            <a:extLst>
              <a:ext uri="{FF2B5EF4-FFF2-40B4-BE49-F238E27FC236}">
                <a16:creationId xmlns:a16="http://schemas.microsoft.com/office/drawing/2014/main" id="{DCEAE7AE-5784-47BA-A2E8-56BF7A15E08B}"/>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D309F35F-F182-4FF0-913E-306552675C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FA55F66-A670-4433-8C0B-4BE292C292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0856D36F-5641-41C9-B386-E7AA1AADEED3}" type="slidenum">
              <a:rPr lang="en-US" altLang="zh-CN"/>
              <a:pPr>
                <a:spcBef>
                  <a:spcPct val="0"/>
                </a:spcBef>
              </a:pPr>
              <a:t>5</a:t>
            </a:fld>
            <a:endParaRPr lang="en-US" altLang="zh-CN"/>
          </a:p>
        </p:txBody>
      </p:sp>
      <p:sp>
        <p:nvSpPr>
          <p:cNvPr id="28675" name="Rectangle 2">
            <a:extLst>
              <a:ext uri="{FF2B5EF4-FFF2-40B4-BE49-F238E27FC236}">
                <a16:creationId xmlns:a16="http://schemas.microsoft.com/office/drawing/2014/main" id="{E35AACC9-7644-433A-ABE3-22EBC1D4A466}"/>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15DE2792-00C5-4F20-B68C-1215A9BCB9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64010" y="2943225"/>
            <a:ext cx="14318530" cy="203200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526425" y="5368926"/>
            <a:ext cx="11793700" cy="2422525"/>
          </a:xfrm>
          <a:prstGeom prst="rect">
            <a:avLst/>
          </a:prstGeom>
        </p:spPr>
        <p:txBody>
          <a:bodyPr/>
          <a:lstStyle>
            <a:lvl1pPr marL="0" indent="0" algn="ctr">
              <a:buNone/>
              <a:defRPr/>
            </a:lvl1pPr>
            <a:lvl2pPr marL="459075" indent="0" algn="ctr">
              <a:buNone/>
              <a:defRPr/>
            </a:lvl2pPr>
            <a:lvl3pPr marL="918149" indent="0" algn="ctr">
              <a:buNone/>
              <a:defRPr/>
            </a:lvl3pPr>
            <a:lvl4pPr marL="1377224" indent="0" algn="ctr">
              <a:buNone/>
              <a:defRPr/>
            </a:lvl4pPr>
            <a:lvl5pPr marL="1836298" indent="0" algn="ctr">
              <a:buNone/>
              <a:defRPr/>
            </a:lvl5pPr>
            <a:lvl6pPr marL="2295373" indent="0" algn="ctr">
              <a:buNone/>
              <a:defRPr/>
            </a:lvl6pPr>
            <a:lvl7pPr marL="2754447" indent="0" algn="ctr">
              <a:buNone/>
              <a:defRPr/>
            </a:lvl7pPr>
            <a:lvl8pPr marL="3213522" indent="0" algn="ctr">
              <a:buNone/>
              <a:defRPr/>
            </a:lvl8pPr>
            <a:lvl9pPr marL="3672596" indent="0" algn="ctr">
              <a:buNone/>
              <a:defRPr/>
            </a:lvl9pPr>
          </a:lstStyle>
          <a:p>
            <a:r>
              <a:rPr lang="zh-CN" altLang="en-US"/>
              <a:t>单击此处编辑母版副标题样式</a:t>
            </a:r>
          </a:p>
        </p:txBody>
      </p:sp>
    </p:spTree>
    <p:extLst>
      <p:ext uri="{BB962C8B-B14F-4D97-AF65-F5344CB8AC3E}">
        <p14:creationId xmlns:p14="http://schemas.microsoft.com/office/powerpoint/2010/main" val="3880144997"/>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41610" y="2211388"/>
            <a:ext cx="15163330" cy="625316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305743"/>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214506" y="379414"/>
            <a:ext cx="3790434" cy="808513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1611" y="379414"/>
            <a:ext cx="11219876" cy="808513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67211467"/>
      </p:ext>
    </p:extLst>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8988" y="2211389"/>
            <a:ext cx="7505952" cy="30495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8988" y="5413376"/>
            <a:ext cx="7505952" cy="30511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6703331"/>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41610" y="2211388"/>
            <a:ext cx="15163330"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6557852"/>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330956" y="6089650"/>
            <a:ext cx="14320125" cy="1881188"/>
          </a:xfrm>
          <a:prstGeom prst="rect">
            <a:avLst/>
          </a:prstGeom>
        </p:spPr>
        <p:txBody>
          <a:bodyPr anchor="t"/>
          <a:lstStyle>
            <a:lvl1pPr algn="l">
              <a:defRPr sz="4016" b="1" cap="all"/>
            </a:lvl1pPr>
          </a:lstStyle>
          <a:p>
            <a:r>
              <a:rPr lang="zh-CN" altLang="en-US"/>
              <a:t>单击此处编辑母版标题样式</a:t>
            </a:r>
          </a:p>
        </p:txBody>
      </p:sp>
      <p:sp>
        <p:nvSpPr>
          <p:cNvPr id="3" name="文本占位符 2"/>
          <p:cNvSpPr>
            <a:spLocks noGrp="1"/>
          </p:cNvSpPr>
          <p:nvPr>
            <p:ph type="body" idx="1"/>
          </p:nvPr>
        </p:nvSpPr>
        <p:spPr>
          <a:xfrm>
            <a:off x="1330956" y="4016376"/>
            <a:ext cx="14320125" cy="2073275"/>
          </a:xfrm>
          <a:prstGeom prst="rect">
            <a:avLst/>
          </a:prstGeom>
        </p:spPr>
        <p:txBody>
          <a:bodyPr anchor="b"/>
          <a:lstStyle>
            <a:lvl1pPr marL="0" indent="0">
              <a:buNone/>
              <a:defRPr sz="2008"/>
            </a:lvl1pPr>
            <a:lvl2pPr marL="459075" indent="0">
              <a:buNone/>
              <a:defRPr sz="1807"/>
            </a:lvl2pPr>
            <a:lvl3pPr marL="918149" indent="0">
              <a:buNone/>
              <a:defRPr sz="1607"/>
            </a:lvl3pPr>
            <a:lvl4pPr marL="1377224" indent="0">
              <a:buNone/>
              <a:defRPr sz="1406"/>
            </a:lvl4pPr>
            <a:lvl5pPr marL="1836298" indent="0">
              <a:buNone/>
              <a:defRPr sz="1406"/>
            </a:lvl5pPr>
            <a:lvl6pPr marL="2295373" indent="0">
              <a:buNone/>
              <a:defRPr sz="1406"/>
            </a:lvl6pPr>
            <a:lvl7pPr marL="2754447" indent="0">
              <a:buNone/>
              <a:defRPr sz="1406"/>
            </a:lvl7pPr>
            <a:lvl8pPr marL="3213522" indent="0">
              <a:buNone/>
              <a:defRPr sz="1406"/>
            </a:lvl8pPr>
            <a:lvl9pPr marL="3672596" indent="0">
              <a:buNone/>
              <a:defRPr sz="1406"/>
            </a:lvl9pPr>
          </a:lstStyle>
          <a:p>
            <a:pPr lvl="0"/>
            <a:r>
              <a:rPr lang="zh-CN" altLang="en-US"/>
              <a:t>单击此处编辑母版文本样式</a:t>
            </a:r>
          </a:p>
        </p:txBody>
      </p:sp>
    </p:spTree>
    <p:extLst>
      <p:ext uri="{BB962C8B-B14F-4D97-AF65-F5344CB8AC3E}">
        <p14:creationId xmlns:p14="http://schemas.microsoft.com/office/powerpoint/2010/main" val="3471412684"/>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8988" y="2211388"/>
            <a:ext cx="7505952"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0725015"/>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841611" y="2120900"/>
            <a:ext cx="7443787"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4" name="内容占位符 3"/>
          <p:cNvSpPr>
            <a:spLocks noGrp="1"/>
          </p:cNvSpPr>
          <p:nvPr>
            <p:ph sz="half" idx="2"/>
          </p:nvPr>
        </p:nvSpPr>
        <p:spPr>
          <a:xfrm>
            <a:off x="841611" y="3005138"/>
            <a:ext cx="7443787"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557965" y="2120900"/>
            <a:ext cx="7446975"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6" name="内容占位符 5"/>
          <p:cNvSpPr>
            <a:spLocks noGrp="1"/>
          </p:cNvSpPr>
          <p:nvPr>
            <p:ph sz="quarter" idx="4"/>
          </p:nvPr>
        </p:nvSpPr>
        <p:spPr>
          <a:xfrm>
            <a:off x="8557965" y="3005138"/>
            <a:ext cx="7446975"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992257"/>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8941906"/>
      </p:ext>
    </p:extLst>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554944"/>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1" y="377826"/>
            <a:ext cx="5543788" cy="1604963"/>
          </a:xfrm>
          <a:prstGeom prst="rect">
            <a:avLst/>
          </a:prstGeom>
        </p:spPr>
        <p:txBody>
          <a:bodyPr anchor="b"/>
          <a:lstStyle>
            <a:lvl1pPr algn="l">
              <a:defRPr sz="2008" b="1"/>
            </a:lvl1pPr>
          </a:lstStyle>
          <a:p>
            <a:r>
              <a:rPr lang="zh-CN" altLang="en-US"/>
              <a:t>单击此处编辑母版标题样式</a:t>
            </a:r>
          </a:p>
        </p:txBody>
      </p:sp>
      <p:sp>
        <p:nvSpPr>
          <p:cNvPr id="3" name="内容占位符 2"/>
          <p:cNvSpPr>
            <a:spLocks noGrp="1"/>
          </p:cNvSpPr>
          <p:nvPr>
            <p:ph idx="1"/>
          </p:nvPr>
        </p:nvSpPr>
        <p:spPr>
          <a:xfrm>
            <a:off x="6586238" y="377826"/>
            <a:ext cx="9418702" cy="8086725"/>
          </a:xfrm>
          <a:prstGeom prst="rect">
            <a:avLst/>
          </a:prstGeom>
        </p:spPr>
        <p:txBody>
          <a:bodyPr/>
          <a:lstStyle>
            <a:lvl1pPr>
              <a:defRPr sz="3213"/>
            </a:lvl1pPr>
            <a:lvl2pPr>
              <a:defRPr sz="2811"/>
            </a:lvl2pPr>
            <a:lvl3pPr>
              <a:defRPr sz="2410"/>
            </a:lvl3pPr>
            <a:lvl4pPr>
              <a:defRPr sz="2008"/>
            </a:lvl4pPr>
            <a:lvl5pPr>
              <a:defRPr sz="2008"/>
            </a:lvl5pPr>
            <a:lvl6pPr>
              <a:defRPr sz="2008"/>
            </a:lvl6pPr>
            <a:lvl7pPr>
              <a:defRPr sz="2008"/>
            </a:lvl7pPr>
            <a:lvl8pPr>
              <a:defRPr sz="2008"/>
            </a:lvl8pPr>
            <a:lvl9pPr>
              <a:defRPr sz="200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1611" y="1982788"/>
            <a:ext cx="5543788" cy="6481762"/>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351350875"/>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302682" y="6632575"/>
            <a:ext cx="10107293" cy="784225"/>
          </a:xfrm>
          <a:prstGeom prst="rect">
            <a:avLst/>
          </a:prstGeom>
        </p:spPr>
        <p:txBody>
          <a:bodyPr anchor="b"/>
          <a:lstStyle>
            <a:lvl1pPr algn="l">
              <a:defRPr sz="2008" b="1"/>
            </a:lvl1pPr>
          </a:lstStyle>
          <a:p>
            <a:r>
              <a:rPr lang="zh-CN" altLang="en-US"/>
              <a:t>单击此处编辑母版标题样式</a:t>
            </a:r>
          </a:p>
        </p:txBody>
      </p:sp>
      <p:sp>
        <p:nvSpPr>
          <p:cNvPr id="3" name="图片占位符 2"/>
          <p:cNvSpPr>
            <a:spLocks noGrp="1"/>
          </p:cNvSpPr>
          <p:nvPr>
            <p:ph type="pic" idx="1"/>
          </p:nvPr>
        </p:nvSpPr>
        <p:spPr>
          <a:xfrm>
            <a:off x="3302682" y="846139"/>
            <a:ext cx="10107293" cy="5686425"/>
          </a:xfrm>
          <a:prstGeom prst="rect">
            <a:avLst/>
          </a:prstGeom>
        </p:spPr>
        <p:txBody>
          <a:bodyPr/>
          <a:lstStyle>
            <a:lvl1pPr marL="0" indent="0">
              <a:buNone/>
              <a:defRPr sz="3213"/>
            </a:lvl1pPr>
            <a:lvl2pPr marL="459075" indent="0">
              <a:buNone/>
              <a:defRPr sz="2811"/>
            </a:lvl2pPr>
            <a:lvl3pPr marL="918149" indent="0">
              <a:buNone/>
              <a:defRPr sz="2410"/>
            </a:lvl3pPr>
            <a:lvl4pPr marL="1377224" indent="0">
              <a:buNone/>
              <a:defRPr sz="2008"/>
            </a:lvl4pPr>
            <a:lvl5pPr marL="1836298" indent="0">
              <a:buNone/>
              <a:defRPr sz="2008"/>
            </a:lvl5pPr>
            <a:lvl6pPr marL="2295373" indent="0">
              <a:buNone/>
              <a:defRPr sz="2008"/>
            </a:lvl6pPr>
            <a:lvl7pPr marL="2754447" indent="0">
              <a:buNone/>
              <a:defRPr sz="2008"/>
            </a:lvl7pPr>
            <a:lvl8pPr marL="3213522" indent="0">
              <a:buNone/>
              <a:defRPr sz="2008"/>
            </a:lvl8pPr>
            <a:lvl9pPr marL="3672596" indent="0">
              <a:buNone/>
              <a:defRPr sz="2008"/>
            </a:lvl9pPr>
          </a:lstStyle>
          <a:p>
            <a:pPr lvl="0"/>
            <a:endParaRPr lang="zh-CN" altLang="en-US" noProof="0"/>
          </a:p>
        </p:txBody>
      </p:sp>
      <p:sp>
        <p:nvSpPr>
          <p:cNvPr id="4" name="文本占位符 3"/>
          <p:cNvSpPr>
            <a:spLocks noGrp="1"/>
          </p:cNvSpPr>
          <p:nvPr>
            <p:ph type="body" sz="half" idx="2"/>
          </p:nvPr>
        </p:nvSpPr>
        <p:spPr>
          <a:xfrm>
            <a:off x="3302682" y="7416800"/>
            <a:ext cx="10107293" cy="1111250"/>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461145329"/>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a:extLst>
              <a:ext uri="{FF2B5EF4-FFF2-40B4-BE49-F238E27FC236}">
                <a16:creationId xmlns:a16="http://schemas.microsoft.com/office/drawing/2014/main" id="{97E0B106-9F76-4580-855C-9CF9811C867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6846550"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split orient="vert"/>
  </p:transition>
  <p:txStyles>
    <p:titleStyle>
      <a:lvl1pPr algn="ctr" defTabSz="1506339" rtl="0" eaLnBrk="0" fontAlgn="base" hangingPunct="0">
        <a:spcBef>
          <a:spcPct val="0"/>
        </a:spcBef>
        <a:spcAft>
          <a:spcPct val="0"/>
        </a:spcAft>
        <a:defRPr sz="7230">
          <a:solidFill>
            <a:schemeClr val="tx2"/>
          </a:solidFill>
          <a:latin typeface="+mj-lt"/>
          <a:ea typeface="+mj-ea"/>
          <a:cs typeface="+mj-cs"/>
        </a:defRPr>
      </a:lvl1pPr>
      <a:lvl2pPr algn="ctr" defTabSz="1506339" rtl="0" eaLnBrk="0" fontAlgn="base" hangingPunct="0">
        <a:spcBef>
          <a:spcPct val="0"/>
        </a:spcBef>
        <a:spcAft>
          <a:spcPct val="0"/>
        </a:spcAft>
        <a:defRPr sz="7230">
          <a:solidFill>
            <a:schemeClr val="tx2"/>
          </a:solidFill>
          <a:latin typeface="Arial" charset="0"/>
          <a:ea typeface="宋体" pitchFamily="2" charset="-122"/>
        </a:defRPr>
      </a:lvl2pPr>
      <a:lvl3pPr algn="ctr" defTabSz="1506339" rtl="0" eaLnBrk="0" fontAlgn="base" hangingPunct="0">
        <a:spcBef>
          <a:spcPct val="0"/>
        </a:spcBef>
        <a:spcAft>
          <a:spcPct val="0"/>
        </a:spcAft>
        <a:defRPr sz="7230">
          <a:solidFill>
            <a:schemeClr val="tx2"/>
          </a:solidFill>
          <a:latin typeface="Arial" charset="0"/>
          <a:ea typeface="宋体" pitchFamily="2" charset="-122"/>
        </a:defRPr>
      </a:lvl3pPr>
      <a:lvl4pPr algn="ctr" defTabSz="1506339" rtl="0" eaLnBrk="0" fontAlgn="base" hangingPunct="0">
        <a:spcBef>
          <a:spcPct val="0"/>
        </a:spcBef>
        <a:spcAft>
          <a:spcPct val="0"/>
        </a:spcAft>
        <a:defRPr sz="7230">
          <a:solidFill>
            <a:schemeClr val="tx2"/>
          </a:solidFill>
          <a:latin typeface="Arial" charset="0"/>
          <a:ea typeface="宋体" pitchFamily="2" charset="-122"/>
        </a:defRPr>
      </a:lvl4pPr>
      <a:lvl5pPr algn="ctr" defTabSz="1506339" rtl="0" eaLnBrk="0" fontAlgn="base" hangingPunct="0">
        <a:spcBef>
          <a:spcPct val="0"/>
        </a:spcBef>
        <a:spcAft>
          <a:spcPct val="0"/>
        </a:spcAft>
        <a:defRPr sz="7230">
          <a:solidFill>
            <a:schemeClr val="tx2"/>
          </a:solidFill>
          <a:latin typeface="Arial" charset="0"/>
          <a:ea typeface="宋体" pitchFamily="2" charset="-122"/>
        </a:defRPr>
      </a:lvl5pPr>
      <a:lvl6pPr marL="459075" algn="ctr" defTabSz="1506339" rtl="0" fontAlgn="base">
        <a:spcBef>
          <a:spcPct val="0"/>
        </a:spcBef>
        <a:spcAft>
          <a:spcPct val="0"/>
        </a:spcAft>
        <a:defRPr sz="7230">
          <a:solidFill>
            <a:schemeClr val="tx2"/>
          </a:solidFill>
          <a:latin typeface="Arial" charset="0"/>
          <a:ea typeface="宋体" pitchFamily="2" charset="-122"/>
        </a:defRPr>
      </a:lvl6pPr>
      <a:lvl7pPr marL="918149" algn="ctr" defTabSz="1506339" rtl="0" fontAlgn="base">
        <a:spcBef>
          <a:spcPct val="0"/>
        </a:spcBef>
        <a:spcAft>
          <a:spcPct val="0"/>
        </a:spcAft>
        <a:defRPr sz="7230">
          <a:solidFill>
            <a:schemeClr val="tx2"/>
          </a:solidFill>
          <a:latin typeface="Arial" charset="0"/>
          <a:ea typeface="宋体" pitchFamily="2" charset="-122"/>
        </a:defRPr>
      </a:lvl7pPr>
      <a:lvl8pPr marL="1377224" algn="ctr" defTabSz="1506339" rtl="0" fontAlgn="base">
        <a:spcBef>
          <a:spcPct val="0"/>
        </a:spcBef>
        <a:spcAft>
          <a:spcPct val="0"/>
        </a:spcAft>
        <a:defRPr sz="7230">
          <a:solidFill>
            <a:schemeClr val="tx2"/>
          </a:solidFill>
          <a:latin typeface="Arial" charset="0"/>
          <a:ea typeface="宋体" pitchFamily="2" charset="-122"/>
        </a:defRPr>
      </a:lvl8pPr>
      <a:lvl9pPr marL="1836298" algn="ctr" defTabSz="1506339" rtl="0" fontAlgn="base">
        <a:spcBef>
          <a:spcPct val="0"/>
        </a:spcBef>
        <a:spcAft>
          <a:spcPct val="0"/>
        </a:spcAft>
        <a:defRPr sz="7230">
          <a:solidFill>
            <a:schemeClr val="tx2"/>
          </a:solidFill>
          <a:latin typeface="Arial" charset="0"/>
          <a:ea typeface="宋体" pitchFamily="2" charset="-122"/>
        </a:defRPr>
      </a:lvl9pPr>
    </p:titleStyle>
    <p:bodyStyle>
      <a:lvl1pPr marL="564279" indent="-564279" algn="l" defTabSz="1506339" rtl="0" eaLnBrk="0" fontAlgn="base" hangingPunct="0">
        <a:spcBef>
          <a:spcPct val="20000"/>
        </a:spcBef>
        <a:spcAft>
          <a:spcPct val="0"/>
        </a:spcAft>
        <a:buChar char="•"/>
        <a:defRPr sz="5221">
          <a:solidFill>
            <a:schemeClr val="tx1"/>
          </a:solidFill>
          <a:latin typeface="+mn-lt"/>
          <a:ea typeface="+mn-ea"/>
          <a:cs typeface="+mn-cs"/>
        </a:defRPr>
      </a:lvl1pPr>
      <a:lvl2pPr marL="1224199" indent="-471827" algn="l" defTabSz="1506339" rtl="0" eaLnBrk="0" fontAlgn="base" hangingPunct="0">
        <a:spcBef>
          <a:spcPct val="20000"/>
        </a:spcBef>
        <a:spcAft>
          <a:spcPct val="0"/>
        </a:spcAft>
        <a:buChar char="–"/>
        <a:defRPr sz="4619">
          <a:solidFill>
            <a:schemeClr val="tx1"/>
          </a:solidFill>
          <a:latin typeface="+mn-lt"/>
          <a:ea typeface="+mn-ea"/>
        </a:defRPr>
      </a:lvl2pPr>
      <a:lvl3pPr marL="1882525" indent="-376186" algn="l" defTabSz="1506339" rtl="0" eaLnBrk="0" fontAlgn="base" hangingPunct="0">
        <a:spcBef>
          <a:spcPct val="20000"/>
        </a:spcBef>
        <a:spcAft>
          <a:spcPct val="0"/>
        </a:spcAft>
        <a:buChar char="•"/>
        <a:defRPr sz="3916">
          <a:solidFill>
            <a:schemeClr val="tx1"/>
          </a:solidFill>
          <a:latin typeface="+mn-lt"/>
          <a:ea typeface="+mn-ea"/>
        </a:defRPr>
      </a:lvl3pPr>
      <a:lvl4pPr marL="2636490" indent="-377781" algn="l" defTabSz="1506339" rtl="0" eaLnBrk="0" fontAlgn="base" hangingPunct="0">
        <a:spcBef>
          <a:spcPct val="20000"/>
        </a:spcBef>
        <a:spcAft>
          <a:spcPct val="0"/>
        </a:spcAft>
        <a:buChar char="–"/>
        <a:defRPr sz="3314">
          <a:solidFill>
            <a:schemeClr val="tx1"/>
          </a:solidFill>
          <a:latin typeface="+mn-lt"/>
          <a:ea typeface="+mn-ea"/>
        </a:defRPr>
      </a:lvl4pPr>
      <a:lvl5pPr marL="3388863" indent="-376186" algn="l" defTabSz="1506339" rtl="0" eaLnBrk="0" fontAlgn="base" hangingPunct="0">
        <a:spcBef>
          <a:spcPct val="20000"/>
        </a:spcBef>
        <a:spcAft>
          <a:spcPct val="0"/>
        </a:spcAft>
        <a:buChar char="»"/>
        <a:defRPr sz="3314">
          <a:solidFill>
            <a:schemeClr val="tx1"/>
          </a:solidFill>
          <a:latin typeface="+mn-lt"/>
          <a:ea typeface="+mn-ea"/>
        </a:defRPr>
      </a:lvl5pPr>
      <a:lvl6pPr marL="3847937" indent="-376186" algn="l" defTabSz="1506339" rtl="0" fontAlgn="base">
        <a:spcBef>
          <a:spcPct val="20000"/>
        </a:spcBef>
        <a:spcAft>
          <a:spcPct val="0"/>
        </a:spcAft>
        <a:buChar char="»"/>
        <a:defRPr sz="3314">
          <a:solidFill>
            <a:schemeClr val="tx1"/>
          </a:solidFill>
          <a:latin typeface="+mn-lt"/>
          <a:ea typeface="+mn-ea"/>
        </a:defRPr>
      </a:lvl6pPr>
      <a:lvl7pPr marL="4307012" indent="-376186" algn="l" defTabSz="1506339" rtl="0" fontAlgn="base">
        <a:spcBef>
          <a:spcPct val="20000"/>
        </a:spcBef>
        <a:spcAft>
          <a:spcPct val="0"/>
        </a:spcAft>
        <a:buChar char="»"/>
        <a:defRPr sz="3314">
          <a:solidFill>
            <a:schemeClr val="tx1"/>
          </a:solidFill>
          <a:latin typeface="+mn-lt"/>
          <a:ea typeface="+mn-ea"/>
        </a:defRPr>
      </a:lvl7pPr>
      <a:lvl8pPr marL="4766086" indent="-376186" algn="l" defTabSz="1506339" rtl="0" fontAlgn="base">
        <a:spcBef>
          <a:spcPct val="20000"/>
        </a:spcBef>
        <a:spcAft>
          <a:spcPct val="0"/>
        </a:spcAft>
        <a:buChar char="»"/>
        <a:defRPr sz="3314">
          <a:solidFill>
            <a:schemeClr val="tx1"/>
          </a:solidFill>
          <a:latin typeface="+mn-lt"/>
          <a:ea typeface="+mn-ea"/>
        </a:defRPr>
      </a:lvl8pPr>
      <a:lvl9pPr marL="5225161" indent="-376186" algn="l" defTabSz="1506339" rtl="0" fontAlgn="base">
        <a:spcBef>
          <a:spcPct val="20000"/>
        </a:spcBef>
        <a:spcAft>
          <a:spcPct val="0"/>
        </a:spcAft>
        <a:buChar char="»"/>
        <a:defRPr sz="3314">
          <a:solidFill>
            <a:schemeClr val="tx1"/>
          </a:solidFill>
          <a:latin typeface="+mn-lt"/>
          <a:ea typeface="+mn-ea"/>
        </a:defRPr>
      </a:lvl9pPr>
    </p:bodyStyle>
    <p:otherStyle>
      <a:defPPr>
        <a:defRPr lang="zh-CN"/>
      </a:defPPr>
      <a:lvl1pPr marL="0" algn="l" defTabSz="918149" rtl="0" eaLnBrk="1" latinLnBrk="0" hangingPunct="1">
        <a:defRPr sz="1807" kern="1200">
          <a:solidFill>
            <a:schemeClr val="tx1"/>
          </a:solidFill>
          <a:latin typeface="+mn-lt"/>
          <a:ea typeface="+mn-ea"/>
          <a:cs typeface="+mn-cs"/>
        </a:defRPr>
      </a:lvl1pPr>
      <a:lvl2pPr marL="459075" algn="l" defTabSz="918149" rtl="0" eaLnBrk="1" latinLnBrk="0" hangingPunct="1">
        <a:defRPr sz="1807" kern="1200">
          <a:solidFill>
            <a:schemeClr val="tx1"/>
          </a:solidFill>
          <a:latin typeface="+mn-lt"/>
          <a:ea typeface="+mn-ea"/>
          <a:cs typeface="+mn-cs"/>
        </a:defRPr>
      </a:lvl2pPr>
      <a:lvl3pPr marL="918149" algn="l" defTabSz="918149" rtl="0" eaLnBrk="1" latinLnBrk="0" hangingPunct="1">
        <a:defRPr sz="1807" kern="1200">
          <a:solidFill>
            <a:schemeClr val="tx1"/>
          </a:solidFill>
          <a:latin typeface="+mn-lt"/>
          <a:ea typeface="+mn-ea"/>
          <a:cs typeface="+mn-cs"/>
        </a:defRPr>
      </a:lvl3pPr>
      <a:lvl4pPr marL="1377224" algn="l" defTabSz="918149" rtl="0" eaLnBrk="1" latinLnBrk="0" hangingPunct="1">
        <a:defRPr sz="1807" kern="1200">
          <a:solidFill>
            <a:schemeClr val="tx1"/>
          </a:solidFill>
          <a:latin typeface="+mn-lt"/>
          <a:ea typeface="+mn-ea"/>
          <a:cs typeface="+mn-cs"/>
        </a:defRPr>
      </a:lvl4pPr>
      <a:lvl5pPr marL="1836298" algn="l" defTabSz="918149" rtl="0" eaLnBrk="1" latinLnBrk="0" hangingPunct="1">
        <a:defRPr sz="1807" kern="1200">
          <a:solidFill>
            <a:schemeClr val="tx1"/>
          </a:solidFill>
          <a:latin typeface="+mn-lt"/>
          <a:ea typeface="+mn-ea"/>
          <a:cs typeface="+mn-cs"/>
        </a:defRPr>
      </a:lvl5pPr>
      <a:lvl6pPr marL="2295373" algn="l" defTabSz="918149" rtl="0" eaLnBrk="1" latinLnBrk="0" hangingPunct="1">
        <a:defRPr sz="1807" kern="1200">
          <a:solidFill>
            <a:schemeClr val="tx1"/>
          </a:solidFill>
          <a:latin typeface="+mn-lt"/>
          <a:ea typeface="+mn-ea"/>
          <a:cs typeface="+mn-cs"/>
        </a:defRPr>
      </a:lvl6pPr>
      <a:lvl7pPr marL="2754447" algn="l" defTabSz="918149" rtl="0" eaLnBrk="1" latinLnBrk="0" hangingPunct="1">
        <a:defRPr sz="1807" kern="1200">
          <a:solidFill>
            <a:schemeClr val="tx1"/>
          </a:solidFill>
          <a:latin typeface="+mn-lt"/>
          <a:ea typeface="+mn-ea"/>
          <a:cs typeface="+mn-cs"/>
        </a:defRPr>
      </a:lvl7pPr>
      <a:lvl8pPr marL="3213522" algn="l" defTabSz="918149" rtl="0" eaLnBrk="1" latinLnBrk="0" hangingPunct="1">
        <a:defRPr sz="1807" kern="1200">
          <a:solidFill>
            <a:schemeClr val="tx1"/>
          </a:solidFill>
          <a:latin typeface="+mn-lt"/>
          <a:ea typeface="+mn-ea"/>
          <a:cs typeface="+mn-cs"/>
        </a:defRPr>
      </a:lvl8pPr>
      <a:lvl9pPr marL="3672596" algn="l" defTabSz="918149"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4.gi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4.gif"/><Relationship Id="rId5" Type="http://schemas.openxmlformats.org/officeDocument/2006/relationships/image" Target="../media/image13.png"/><Relationship Id="rId10" Type="http://schemas.openxmlformats.org/officeDocument/2006/relationships/image" Target="../media/image17.jpeg"/><Relationship Id="rId4" Type="http://schemas.openxmlformats.org/officeDocument/2006/relationships/image" Target="../media/image7.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18.gif"/><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ngộ nghĩnh cho powerpoint - hinhanhsieudep.net">
            <a:extLst>
              <a:ext uri="{FF2B5EF4-FFF2-40B4-BE49-F238E27FC236}">
                <a16:creationId xmlns:a16="http://schemas.microsoft.com/office/drawing/2014/main" id="{5F0247AF-33CF-4981-88BE-347AEC626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3347"/>
            <a:ext cx="16846551" cy="9788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414C6B-C91F-479F-97E8-30605C70AC8F}"/>
              </a:ext>
            </a:extLst>
          </p:cNvPr>
          <p:cNvSpPr txBox="1"/>
          <p:nvPr/>
        </p:nvSpPr>
        <p:spPr>
          <a:xfrm>
            <a:off x="2093663" y="2841275"/>
            <a:ext cx="13098363" cy="1970796"/>
          </a:xfrm>
          <a:prstGeom prst="rect">
            <a:avLst/>
          </a:prstGeom>
          <a:noFill/>
        </p:spPr>
        <p:txBody>
          <a:bodyPr wrap="square">
            <a:spAutoFit/>
          </a:bodyPr>
          <a:lstStyle/>
          <a:p>
            <a:pPr algn="ctr">
              <a:lnSpc>
                <a:spcPct val="115000"/>
              </a:lnSpc>
              <a:spcAft>
                <a:spcPts val="1382"/>
              </a:spcAft>
              <a:tabLst>
                <a:tab pos="4185100" algn="ctr"/>
                <a:tab pos="6647904" algn="l"/>
              </a:tabLs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 ĐỀ 4: GÓC HỌC TẬP CỦA EM</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382"/>
              </a:spcAft>
            </a:pPr>
            <a:r>
              <a:rPr lang="en-US" sz="4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BÀI 3: ỐNG ĐỰNG BÚT TIỆN DỤNG ( </a:t>
            </a:r>
            <a:r>
              <a:rPr lang="en-US" sz="48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a:t>
            </a:r>
            <a:r>
              <a:rPr lang="en-US" sz="4800" b="1" dirty="0" err="1" smtClean="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iết</a:t>
            </a:r>
            <a:r>
              <a:rPr lang="en-US" sz="4800" b="1" dirty="0" smtClean="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1 )</a:t>
            </a:r>
            <a:endParaRPr lang="en-US" altLang="zh-CN" sz="4418"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Picture 8" descr="1-16">
            <a:extLst>
              <a:ext uri="{FF2B5EF4-FFF2-40B4-BE49-F238E27FC236}">
                <a16:creationId xmlns:a16="http://schemas.microsoft.com/office/drawing/2014/main" id="{0DAA43B8-D60B-43C6-ABF6-95955693C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6" y="-163082"/>
            <a:ext cx="6924241" cy="14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C64A73B-B032-49DE-9527-A3E515C2F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909" y="236964"/>
            <a:ext cx="2317389" cy="1922008"/>
          </a:xfrm>
          <a:prstGeom prst="rect">
            <a:avLst/>
          </a:prstGeom>
        </p:spPr>
      </p:pic>
    </p:spTree>
    <p:extLst>
      <p:ext uri="{BB962C8B-B14F-4D97-AF65-F5344CB8AC3E}">
        <p14:creationId xmlns:p14="http://schemas.microsoft.com/office/powerpoint/2010/main" val="1738349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1-26">
            <a:extLst>
              <a:ext uri="{FF2B5EF4-FFF2-40B4-BE49-F238E27FC236}">
                <a16:creationId xmlns:a16="http://schemas.microsoft.com/office/drawing/2014/main" id="{47D63C0F-EB1F-4F71-902F-4D186CB00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descr="1-31">
            <a:extLst>
              <a:ext uri="{FF2B5EF4-FFF2-40B4-BE49-F238E27FC236}">
                <a16:creationId xmlns:a16="http://schemas.microsoft.com/office/drawing/2014/main" id="{01A141A3-2E51-46BC-8A42-616B84601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1-17">
            <a:extLst>
              <a:ext uri="{FF2B5EF4-FFF2-40B4-BE49-F238E27FC236}">
                <a16:creationId xmlns:a16="http://schemas.microsoft.com/office/drawing/2014/main" id="{41E072B2-56BE-4400-BF34-D040F3023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1-37">
            <a:extLst>
              <a:ext uri="{FF2B5EF4-FFF2-40B4-BE49-F238E27FC236}">
                <a16:creationId xmlns:a16="http://schemas.microsoft.com/office/drawing/2014/main" id="{FEADDA7A-5E17-421A-A7B6-EC6A301D6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a:extLst>
              <a:ext uri="{FF2B5EF4-FFF2-40B4-BE49-F238E27FC236}">
                <a16:creationId xmlns:a16="http://schemas.microsoft.com/office/drawing/2014/main" id="{08B90FB9-E363-4A68-B313-184424728C3D}"/>
              </a:ext>
            </a:extLst>
          </p:cNvPr>
          <p:cNvSpPr txBox="1">
            <a:spLocks noChangeArrowheads="1"/>
          </p:cNvSpPr>
          <p:nvPr/>
        </p:nvSpPr>
        <p:spPr bwMode="auto">
          <a:xfrm>
            <a:off x="3923081" y="2966709"/>
            <a:ext cx="8133274" cy="7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pic>
        <p:nvPicPr>
          <p:cNvPr id="8" name="Picture 7">
            <a:extLst>
              <a:ext uri="{FF2B5EF4-FFF2-40B4-BE49-F238E27FC236}">
                <a16:creationId xmlns:a16="http://schemas.microsoft.com/office/drawing/2014/main" id="{150A1CF3-54A4-4993-B651-F0AC4A752C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67114" y="440314"/>
            <a:ext cx="3055967" cy="2534573"/>
          </a:xfrm>
          <a:prstGeom prst="rect">
            <a:avLst/>
          </a:prstGeom>
        </p:spPr>
      </p:pic>
      <p:pic>
        <p:nvPicPr>
          <p:cNvPr id="9" name="Picture 8" descr="1-16">
            <a:extLst>
              <a:ext uri="{FF2B5EF4-FFF2-40B4-BE49-F238E27FC236}">
                <a16:creationId xmlns:a16="http://schemas.microsoft.com/office/drawing/2014/main" id="{B7EA43FE-D00F-4487-92E9-48171C3964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741" y="11908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0446" t="21651" r="1297"/>
          <a:stretch/>
        </p:blipFill>
        <p:spPr>
          <a:xfrm>
            <a:off x="2518619" y="379413"/>
            <a:ext cx="13105456" cy="8846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1676484"/>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1-18">
            <a:extLst>
              <a:ext uri="{FF2B5EF4-FFF2-40B4-BE49-F238E27FC236}">
                <a16:creationId xmlns:a16="http://schemas.microsoft.com/office/drawing/2014/main" id="{B4DA94D4-FB89-447D-85B2-DD1953AE6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0" y="-19276"/>
            <a:ext cx="4412079" cy="951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1-20">
            <a:extLst>
              <a:ext uri="{FF2B5EF4-FFF2-40B4-BE49-F238E27FC236}">
                <a16:creationId xmlns:a16="http://schemas.microsoft.com/office/drawing/2014/main" id="{8B64D00F-56C8-46CF-86E2-E161D334D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674"/>
            <a:ext cx="4388169" cy="369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58ECCF2-8469-4D5C-A268-0A70BD8411CC}"/>
              </a:ext>
            </a:extLst>
          </p:cNvPr>
          <p:cNvSpPr txBox="1"/>
          <p:nvPr/>
        </p:nvSpPr>
        <p:spPr>
          <a:xfrm>
            <a:off x="4534843" y="6970142"/>
            <a:ext cx="11449272" cy="2260106"/>
          </a:xfrm>
          <a:prstGeom prst="rect">
            <a:avLst/>
          </a:prstGeom>
          <a:noFill/>
        </p:spPr>
        <p:txBody>
          <a:bodyPr wrap="square" rtlCol="0">
            <a:spAutoFit/>
          </a:bodyPr>
          <a:lstStyle/>
          <a:p>
            <a:pPr>
              <a:lnSpc>
                <a:spcPct val="115000"/>
              </a:lnSpc>
              <a:spcAft>
                <a:spcPts val="1000"/>
              </a:spcAft>
            </a:pP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bìa</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nan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1000"/>
              </a:spcAft>
            </a:pP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nan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khích</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thước</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1000"/>
              </a:spcAft>
            </a:pP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600" b="1" dirty="0"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8" descr="1-16">
            <a:extLst>
              <a:ext uri="{FF2B5EF4-FFF2-40B4-BE49-F238E27FC236}">
                <a16:creationId xmlns:a16="http://schemas.microsoft.com/office/drawing/2014/main" id="{F127BA30-93BD-44CC-A0F5-C9CC86C76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43755" y="0"/>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24A5621-C409-41F6-8FC2-73FBD23D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0507" y="1641550"/>
            <a:ext cx="2241108" cy="1858741"/>
          </a:xfrm>
          <a:prstGeom prst="rect">
            <a:avLst/>
          </a:prstGeom>
        </p:spPr>
      </p:pic>
      <p:pic>
        <p:nvPicPr>
          <p:cNvPr id="3" name="Picture 2">
            <a:extLst>
              <a:ext uri="{FF2B5EF4-FFF2-40B4-BE49-F238E27FC236}">
                <a16:creationId xmlns:a16="http://schemas.microsoft.com/office/drawing/2014/main" id="{71987308-E42C-E901-E1A4-1C334C374CB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78859" y="434736"/>
            <a:ext cx="8502513" cy="613110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937647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a:extLst>
              <a:ext uri="{FF2B5EF4-FFF2-40B4-BE49-F238E27FC236}">
                <a16:creationId xmlns:a16="http://schemas.microsoft.com/office/drawing/2014/main" id="{15990D59-F437-40ED-B5B3-70A2BD2EF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a:extLst>
              <a:ext uri="{FF2B5EF4-FFF2-40B4-BE49-F238E27FC236}">
                <a16:creationId xmlns:a16="http://schemas.microsoft.com/office/drawing/2014/main" id="{A31748C9-C547-429D-812A-9704DFEA1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9021" y="2931142"/>
            <a:ext cx="6759980"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a:extLst>
              <a:ext uri="{FF2B5EF4-FFF2-40B4-BE49-F238E27FC236}">
                <a16:creationId xmlns:a16="http://schemas.microsoft.com/office/drawing/2014/main" id="{0132ECFF-5EB3-459E-9EF7-EE2B32997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8299" y="4376862"/>
            <a:ext cx="5239342" cy="47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a:extLst>
              <a:ext uri="{FF2B5EF4-FFF2-40B4-BE49-F238E27FC236}">
                <a16:creationId xmlns:a16="http://schemas.microsoft.com/office/drawing/2014/main" id="{C0BAC66E-90EA-442C-99EE-FFC94710F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21" y="-378256"/>
            <a:ext cx="9770967"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62433637-80F8-4EAE-9B65-50CC1A3F0FDD}"/>
              </a:ext>
            </a:extLst>
          </p:cNvPr>
          <p:cNvSpPr/>
          <p:nvPr/>
        </p:nvSpPr>
        <p:spPr bwMode="auto">
          <a:xfrm>
            <a:off x="8062" y="256510"/>
            <a:ext cx="2971139" cy="1157214"/>
          </a:xfrm>
          <a:prstGeom prst="roundRect">
            <a:avLst/>
          </a:prstGeom>
          <a:solidFill>
            <a:schemeClr val="accent1"/>
          </a:solidFill>
          <a:ln w="9525" cap="flat" cmpd="sng" algn="ctr">
            <a:noFill/>
            <a:prstDash val="solid"/>
            <a:round/>
            <a:headEnd type="none" w="med" len="med"/>
            <a:tailEnd type="none" w="med" len="med"/>
          </a:ln>
          <a:effectLst/>
        </p:spPr>
        <p:txBody>
          <a:bodyPr/>
          <a:lstStyle/>
          <a:p>
            <a:pPr defTabSz="1506339" eaLnBrk="1" hangingPunct="1">
              <a:defRPr/>
            </a:pPr>
            <a:r>
              <a:rPr lang="en-US" sz="5422" b="1" dirty="0" err="1">
                <a:solidFill>
                  <a:schemeClr val="accent1">
                    <a:lumMod val="50000"/>
                  </a:schemeClr>
                </a:solidFill>
                <a:latin typeface="Times New Roman" panose="02020603050405020304" pitchFamily="18" charset="0"/>
                <a:cs typeface="Times New Roman" panose="02020603050405020304" pitchFamily="18" charset="0"/>
              </a:rPr>
              <a:t>Ghi</a:t>
            </a:r>
            <a:r>
              <a:rPr lang="en-US" sz="5422" b="1" dirty="0">
                <a:solidFill>
                  <a:schemeClr val="accent1">
                    <a:lumMod val="50000"/>
                  </a:schemeClr>
                </a:solidFill>
                <a:latin typeface="Times New Roman" panose="02020603050405020304" pitchFamily="18" charset="0"/>
                <a:cs typeface="Times New Roman" panose="02020603050405020304" pitchFamily="18" charset="0"/>
              </a:rPr>
              <a:t> </a:t>
            </a:r>
            <a:r>
              <a:rPr lang="en-US" sz="5422" b="1" dirty="0" err="1">
                <a:solidFill>
                  <a:schemeClr val="accent1">
                    <a:lumMod val="50000"/>
                  </a:schemeClr>
                </a:solidFill>
                <a:latin typeface="Times New Roman" panose="02020603050405020304" pitchFamily="18" charset="0"/>
                <a:cs typeface="Times New Roman" panose="02020603050405020304" pitchFamily="18" charset="0"/>
              </a:rPr>
              <a:t>nhớ</a:t>
            </a:r>
            <a:endParaRPr lang="en-US" sz="3213"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 Box 7">
            <a:extLst>
              <a:ext uri="{FF2B5EF4-FFF2-40B4-BE49-F238E27FC236}">
                <a16:creationId xmlns:a16="http://schemas.microsoft.com/office/drawing/2014/main" id="{D8F9D52E-8061-441F-A0CA-79154D8906C6}"/>
              </a:ext>
            </a:extLst>
          </p:cNvPr>
          <p:cNvSpPr txBox="1">
            <a:spLocks noChangeArrowheads="1"/>
          </p:cNvSpPr>
          <p:nvPr/>
        </p:nvSpPr>
        <p:spPr bwMode="auto">
          <a:xfrm rot="21367402">
            <a:off x="1474723" y="3341835"/>
            <a:ext cx="7079309" cy="207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HS cắt giấy màu thành những nan đan bằng nhau khoảng 1,5cm.</a:t>
            </a:r>
            <a:endParaRPr lang="en-US" altLang="en-US" sz="3213"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Có thể sử dụng nhiều màu giấy khác nhau cho sản phẩm sinh động.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FACE100-59CA-4B64-95B4-EFF6CA33A942}"/>
              </a:ext>
            </a:extLst>
          </p:cNvPr>
          <p:cNvPicPr>
            <a:picLocks noChangeAspect="1"/>
          </p:cNvPicPr>
          <p:nvPr/>
        </p:nvPicPr>
        <p:blipFill>
          <a:blip r:embed="rId8"/>
          <a:stretch>
            <a:fillRect/>
          </a:stretch>
        </p:blipFill>
        <p:spPr>
          <a:xfrm>
            <a:off x="8279021" y="-707155"/>
            <a:ext cx="4284933" cy="1995554"/>
          </a:xfrm>
          <a:prstGeom prst="rect">
            <a:avLst/>
          </a:prstGeom>
        </p:spPr>
      </p:pic>
      <p:pic>
        <p:nvPicPr>
          <p:cNvPr id="9" name="Picture 8" descr="1-16">
            <a:extLst>
              <a:ext uri="{FF2B5EF4-FFF2-40B4-BE49-F238E27FC236}">
                <a16:creationId xmlns:a16="http://schemas.microsoft.com/office/drawing/2014/main" id="{1F9DA517-1DFB-47E2-9A4D-AE1518F117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6396" y="1032911"/>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C05FC18-DB83-45E3-9877-7E0DF7839D48}"/>
              </a:ext>
            </a:extLst>
          </p:cNvPr>
          <p:cNvPicPr>
            <a:picLocks noChangeAspect="1"/>
          </p:cNvPicPr>
          <p:nvPr/>
        </p:nvPicPr>
        <p:blipFill>
          <a:blip r:embed="rId10"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878362" y="5374133"/>
            <a:ext cx="4582385" cy="2855178"/>
          </a:xfrm>
          <a:prstGeom prst="rect">
            <a:avLst/>
          </a:prstGeom>
        </p:spPr>
      </p:pic>
      <p:pic>
        <p:nvPicPr>
          <p:cNvPr id="11" name="Picture 10">
            <a:extLst>
              <a:ext uri="{FF2B5EF4-FFF2-40B4-BE49-F238E27FC236}">
                <a16:creationId xmlns:a16="http://schemas.microsoft.com/office/drawing/2014/main" id="{BD57874D-E4EF-4ECC-A495-08CB8FFC99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4678" y="-194689"/>
            <a:ext cx="3493273" cy="2897268"/>
          </a:xfrm>
          <a:prstGeom prst="rect">
            <a:avLst/>
          </a:prstGeom>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3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39" dur="80"/>
                                        <p:tgtEl>
                                          <p:spTgt spid="8">
                                            <p:txEl>
                                              <p:pRg st="0" end="0"/>
                                            </p:txEl>
                                          </p:spTgt>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42"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44" dur="80"/>
                                        <p:tgtEl>
                                          <p:spTgt spid="8">
                                            <p:txEl>
                                              <p:pRg st="1" end="1"/>
                                            </p:txEl>
                                          </p:spTgt>
                                        </p:tgtEl>
                                        <p:attrNameLst>
                                          <p:attrName>fill.type</p:attrName>
                                        </p:attrNameLst>
                                      </p:cBhvr>
                                      <p:to>
                                        <p:strVal val="solid"/>
                                      </p:to>
                                    </p:set>
                                  </p:childTnLst>
                                </p:cTn>
                              </p:par>
                            </p:childTnLst>
                          </p:cTn>
                        </p:par>
                        <p:par>
                          <p:cTn id="45" fill="hold">
                            <p:stCondLst>
                              <p:cond delay="2040"/>
                            </p:stCondLst>
                            <p:childTnLst>
                              <p:par>
                                <p:cTn id="46" presetID="4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39" y="5718128"/>
            <a:ext cx="16954789"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196" y="1354925"/>
            <a:ext cx="1958976" cy="91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3" y="-1927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3F02B38-F4E1-4072-BFB7-D5654B234763}"/>
              </a:ext>
            </a:extLst>
          </p:cNvPr>
          <p:cNvSpPr txBox="1"/>
          <p:nvPr/>
        </p:nvSpPr>
        <p:spPr>
          <a:xfrm>
            <a:off x="3958779" y="0"/>
            <a:ext cx="8487512" cy="1205213"/>
          </a:xfrm>
          <a:prstGeom prst="rect">
            <a:avLst/>
          </a:prstGeom>
          <a:noFill/>
        </p:spPr>
        <p:txBody>
          <a:bodyPr wrap="square">
            <a:spAutoFit/>
          </a:bodyPr>
          <a:lstStyle/>
          <a:p>
            <a:pPr algn="ctr"/>
            <a:r>
              <a:rPr lang="en-US" altLang="en-US" sz="4016"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FF0000"/>
                </a:solidFill>
                <a:latin typeface="Times New Roman" panose="02020603050405020304" pitchFamily="18" charset="0"/>
                <a:cs typeface="Times New Roman" panose="02020603050405020304" pitchFamily="18" charset="0"/>
              </a:rPr>
              <a:t>KIẾN TẠO KIẾN THỨC - KỸ NĂNG</a:t>
            </a:r>
          </a:p>
        </p:txBody>
      </p:sp>
      <p:pic>
        <p:nvPicPr>
          <p:cNvPr id="16" name="Picture 15">
            <a:extLst>
              <a:ext uri="{FF2B5EF4-FFF2-40B4-BE49-F238E27FC236}">
                <a16:creationId xmlns:a16="http://schemas.microsoft.com/office/drawing/2014/main" id="{66E38B59-B09D-44B2-9E53-5587F6923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0112" y="183617"/>
            <a:ext cx="2455370" cy="2036447"/>
          </a:xfrm>
          <a:prstGeom prst="rect">
            <a:avLst/>
          </a:prstGeom>
        </p:spPr>
      </p:pic>
      <p:pic>
        <p:nvPicPr>
          <p:cNvPr id="17" name="Picture 8" descr="New Years Yes Sticker by Nora Fikse">
            <a:extLst>
              <a:ext uri="{FF2B5EF4-FFF2-40B4-BE49-F238E27FC236}">
                <a16:creationId xmlns:a16="http://schemas.microsoft.com/office/drawing/2014/main" id="{6E0F1229-E202-4BFB-8CB9-503EA72ED7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58931" y="-19276"/>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A9E79A1-4C7B-5C34-3A64-6319EC3A9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5793" y="1392682"/>
            <a:ext cx="7372719" cy="7251761"/>
          </a:xfrm>
          <a:prstGeom prst="rect">
            <a:avLst/>
          </a:prstGeom>
          <a:ln w="88900" cap="sq" cmpd="thickThin">
            <a:solidFill>
              <a:srgbClr val="000000"/>
            </a:solidFill>
            <a:prstDash val="solid"/>
            <a:miter lim="800000"/>
          </a:ln>
          <a:effectLst>
            <a:innerShdw blurRad="76200">
              <a:srgbClr val="000000"/>
            </a:innerShdw>
          </a:effectLst>
        </p:spPr>
      </p:pic>
      <p:sp>
        <p:nvSpPr>
          <p:cNvPr id="21" name="Title 20">
            <a:extLst>
              <a:ext uri="{FF2B5EF4-FFF2-40B4-BE49-F238E27FC236}">
                <a16:creationId xmlns:a16="http://schemas.microsoft.com/office/drawing/2014/main" id="{47261BFC-043B-CEAD-F168-2959515E94AD}"/>
              </a:ext>
            </a:extLst>
          </p:cNvPr>
          <p:cNvSpPr>
            <a:spLocks noGrp="1"/>
          </p:cNvSpPr>
          <p:nvPr>
            <p:ph type="title"/>
          </p:nvPr>
        </p:nvSpPr>
        <p:spPr>
          <a:xfrm>
            <a:off x="551493" y="1996259"/>
            <a:ext cx="6747330" cy="5561662"/>
          </a:xfrm>
        </p:spPr>
        <p:txBody>
          <a:bodyPr/>
          <a:lstStyle/>
          <a:p>
            <a:pPr algn="l">
              <a:lnSpc>
                <a:spcPct val="115000"/>
              </a:lnSpc>
              <a:spcAft>
                <a:spcPts val="1000"/>
              </a:spcAft>
            </a:pPr>
            <a:r>
              <a:rPr lang="en-US" sz="4000" b="1" dirty="0"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bao</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nhiêu</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xen</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kẽ</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đáy</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dirty="0">
              <a:solidFill>
                <a:schemeClr val="accent2">
                  <a:lumMod val="75000"/>
                </a:schemeClr>
              </a:solidFill>
            </a:endParaRPr>
          </a:p>
        </p:txBody>
      </p:sp>
      <p:sp>
        <p:nvSpPr>
          <p:cNvPr id="23" name="TextBox 22">
            <a:extLst>
              <a:ext uri="{FF2B5EF4-FFF2-40B4-BE49-F238E27FC236}">
                <a16:creationId xmlns:a16="http://schemas.microsoft.com/office/drawing/2014/main" id="{216FAAE2-3569-FB1F-0187-5A47C74DA962}"/>
              </a:ext>
            </a:extLst>
          </p:cNvPr>
          <p:cNvSpPr txBox="1"/>
          <p:nvPr/>
        </p:nvSpPr>
        <p:spPr>
          <a:xfrm>
            <a:off x="7703195" y="8644443"/>
            <a:ext cx="4986917" cy="584775"/>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Calibri" panose="020F0502020204030204" pitchFamily="34" charset="0"/>
              </a:rPr>
              <a:t>HS </a:t>
            </a:r>
            <a:r>
              <a:rPr lang="en-US" sz="3200" dirty="0" err="1">
                <a:solidFill>
                  <a:srgbClr val="000000"/>
                </a:solidFill>
                <a:effectLst/>
                <a:latin typeface="Times New Roman" panose="02020603050405020304" pitchFamily="18" charset="0"/>
                <a:ea typeface="Calibri" panose="020F0502020204030204" pitchFamily="34" charset="0"/>
              </a:rPr>
              <a:t>quan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sát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trang</a:t>
            </a:r>
            <a:r>
              <a:rPr lang="en-US" sz="3200" dirty="0">
                <a:solidFill>
                  <a:srgbClr val="000000"/>
                </a:solidFill>
                <a:effectLst/>
                <a:latin typeface="Times New Roman" panose="02020603050405020304" pitchFamily="18" charset="0"/>
                <a:ea typeface="Calibri" panose="020F0502020204030204" pitchFamily="34" charset="0"/>
              </a:rPr>
              <a:t> 47 SGK)</a:t>
            </a:r>
            <a:endParaRPr lang="en-US" dirty="0"/>
          </a:p>
        </p:txBody>
      </p:sp>
    </p:spTree>
    <p:extLst>
      <p:ext uri="{BB962C8B-B14F-4D97-AF65-F5344CB8AC3E}">
        <p14:creationId xmlns:p14="http://schemas.microsoft.com/office/powerpoint/2010/main" val="2129506182"/>
      </p:ext>
    </p:extLst>
  </p:cSld>
  <p:clrMapOvr>
    <a:masterClrMapping/>
  </p:clrMapOvr>
  <p:transition spd="slow">
    <p:split orient="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ISPRING_PRESENTATION_TITLE" val="幻灯片 1"/>
</p:tagLst>
</file>

<file path=ppt/tags/tag2.xml><?xml version="1.0" encoding="utf-8"?>
<p:tagLst xmlns:a="http://schemas.openxmlformats.org/drawingml/2006/main" xmlns:r="http://schemas.openxmlformats.org/officeDocument/2006/relationships" xmlns:p="http://schemas.openxmlformats.org/presentationml/2006/main">
  <p:tag name="TIMING" val="|0.6|2.2|1.7"/>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2254</TotalTime>
  <Words>135</Words>
  <Application>Microsoft Office PowerPoint</Application>
  <PresentationFormat>Custom</PresentationFormat>
  <Paragraphs>15</Paragraphs>
  <Slides>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宋体</vt:lpstr>
      <vt:lpstr>Arial</vt:lpstr>
      <vt:lpstr>Calibri</vt:lpstr>
      <vt:lpstr>黑体</vt:lpstr>
      <vt:lpstr>Times New Roman</vt:lpstr>
      <vt:lpstr>Wingdings</vt:lpstr>
      <vt:lpstr>默认设计模板</vt:lpstr>
      <vt:lpstr>PowerPoint Presentation</vt:lpstr>
      <vt:lpstr>PowerPoint Presentation</vt:lpstr>
      <vt:lpstr>PowerPoint Presentation</vt:lpstr>
      <vt:lpstr>PowerPoint Presentation</vt:lpstr>
      <vt:lpstr>PowerPoint Presentation</vt:lpstr>
      <vt:lpstr>1. Để đan và tạo ống đựng bút cần bao nhiêu bước? 2. Làm thế nào để có các màu xen kẽ nhau trên sản phẩm? 3. Hình tròn để làm đáy ống bút được cắt khi nào? </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Techsi.vn</cp:lastModifiedBy>
  <cp:revision>173</cp:revision>
  <dcterms:created xsi:type="dcterms:W3CDTF">2015-09-14T06:10:05Z</dcterms:created>
  <dcterms:modified xsi:type="dcterms:W3CDTF">2025-02-12T09:04:09Z</dcterms:modified>
</cp:coreProperties>
</file>