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86" r:id="rId4"/>
    <p:sldId id="268" r:id="rId5"/>
    <p:sldId id="287" r:id="rId6"/>
    <p:sldId id="280" r:id="rId7"/>
    <p:sldId id="292" r:id="rId8"/>
    <p:sldId id="281" r:id="rId9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603"/>
    <a:srgbClr val="68C5CD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E08-AC9A-43D8-BF40-DB78A9B62FFB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E6127-5E05-44BB-A699-F63884802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6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8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46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25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日期占位符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7" name="页脚占位符 46"/>
          <p:cNvSpPr>
            <a:spLocks noGrp="1"/>
          </p:cNvSpPr>
          <p:nvPr>
            <p:ph type="ftr" sz="quarter" idx="11"/>
          </p:nvPr>
        </p:nvSpPr>
        <p:spPr>
          <a:xfrm>
            <a:off x="4038600" y="624459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3" name="TextBox 26"/>
          <p:cNvSpPr txBox="1"/>
          <p:nvPr/>
        </p:nvSpPr>
        <p:spPr>
          <a:xfrm>
            <a:off x="3427990" y="1637354"/>
            <a:ext cx="4875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#9Slide03 AllRoundGothic" panose="020B0703020202020104" pitchFamily="34" charset="0"/>
                <a:ea typeface="方正大标宋简体" panose="02010601030101010101" charset="-122"/>
                <a:cs typeface="Montserrat Semi" charset="0"/>
              </a:rPr>
              <a:t>MĨ THUẬT LỚP 1</a:t>
            </a:r>
          </a:p>
        </p:txBody>
      </p:sp>
      <p:sp>
        <p:nvSpPr>
          <p:cNvPr id="66" name="矩形 65"/>
          <p:cNvSpPr/>
          <p:nvPr/>
        </p:nvSpPr>
        <p:spPr>
          <a:xfrm>
            <a:off x="377234" y="276456"/>
            <a:ext cx="10976566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AllRoundGothic" panose="020B0703020202020104" pitchFamily="34" charset="0"/>
                <a:ea typeface="方正大标宋简体" panose="02010601030101010101" charset="-122"/>
              </a:rPr>
              <a:t>PHÒNG GIÁO DỤC VÀ ĐÀO TẠO QUẬN LONG BIÊN</a:t>
            </a:r>
            <a:endParaRPr lang="en-US" altLang="zh-CN" sz="11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AllRoundGothic" panose="020B0703020202020104" pitchFamily="34" charset="0"/>
              <a:ea typeface="方正大标宋简体" panose="02010601030101010101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5" y="2005703"/>
            <a:ext cx="2713904" cy="200593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940" y="3353012"/>
            <a:ext cx="1952526" cy="186763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57843"/>
            <a:ext cx="2459652" cy="200593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449" y="2757843"/>
            <a:ext cx="2622753" cy="223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0" cy="4337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2400" cap="small" dirty="0">
                <a:solidFill>
                  <a:srgbClr val="68C5CD"/>
                </a:solidFill>
                <a:latin typeface="微软雅黑" panose="020B0503020204020204" charset="-122"/>
                <a:ea typeface="微软雅黑" panose="020B0503020204020204" charset="-122"/>
              </a:rPr>
              <a:t>防火灾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029" name="Picture 5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3279" r="21015" b="1397"/>
          <a:stretch>
            <a:fillRect/>
          </a:stretch>
        </p:blipFill>
        <p:spPr bwMode="auto">
          <a:xfrm rot="21292182">
            <a:off x="271454" y="237291"/>
            <a:ext cx="6021954" cy="57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/>
          <p:nvPr/>
        </p:nvSpPr>
        <p:spPr>
          <a:xfrm>
            <a:off x="6100574" y="2035011"/>
            <a:ext cx="5822554" cy="1908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BÀI </a:t>
            </a:r>
          </a:p>
          <a:p>
            <a:pPr algn="l"/>
            <a:r>
              <a:rPr lang="en-US" altLang="zh-CN" sz="3600" dirty="0">
                <a:ln w="38100">
                  <a:solidFill>
                    <a:schemeClr val="bg1"/>
                  </a:solidFill>
                </a:ln>
                <a:solidFill>
                  <a:srgbClr val="68C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 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LUNG LINH ĐÊM PHÁO HOA</a:t>
            </a:r>
          </a:p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( </a:t>
            </a:r>
            <a:r>
              <a:rPr lang="en-US" altLang="zh-CN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ea typeface="方正少儿简体" panose="03000509000000000000" charset="-122"/>
              </a:rPr>
              <a:t>Tiết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" panose="02000000000000000000" pitchFamily="2" charset="0"/>
                <a:ea typeface="方正少儿简体" panose="03000509000000000000" charset="-122"/>
              </a:rPr>
              <a:t> 2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)</a:t>
            </a:r>
            <a:endParaRPr lang="zh-CN" altLang="en-US" sz="3600" dirty="0">
              <a:ln w="38100">
                <a:solidFill>
                  <a:schemeClr val="bg1"/>
                </a:solidFill>
              </a:ln>
              <a:solidFill>
                <a:srgbClr val="68C5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pic>
        <p:nvPicPr>
          <p:cNvPr id="1034" name="Picture 10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8694" r="15868" b="18041"/>
          <a:stretch>
            <a:fillRect/>
          </a:stretch>
        </p:blipFill>
        <p:spPr bwMode="auto">
          <a:xfrm>
            <a:off x="7118790" y="4010977"/>
            <a:ext cx="1534783" cy="16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6889" r="23240" b="36556"/>
          <a:stretch>
            <a:fillRect/>
          </a:stretch>
        </p:blipFill>
        <p:spPr bwMode="auto">
          <a:xfrm>
            <a:off x="5929811" y="865193"/>
            <a:ext cx="1205747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381433" y="402607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4" y="79541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CB46F-5CCD-4EF0-9406-C61835F494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66163">
            <a:off x="1892850" y="1079790"/>
            <a:ext cx="2884078" cy="398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B3C8A-27E4-49BB-89D3-FA6F32756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4" y="360795"/>
            <a:ext cx="2555750" cy="322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98D5CA-3607-4577-855A-FB0B7057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914" y="106951"/>
            <a:ext cx="2506339" cy="349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84D41-B999-4A45-AB18-50C0E1C42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941" y="701817"/>
            <a:ext cx="2658632" cy="265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1B9F20-3A69-4BFD-BEAA-AFE1F502E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93940"/>
            <a:ext cx="2766509" cy="276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Hình Bầu dục 35">
            <a:extLst>
              <a:ext uri="{FF2B5EF4-FFF2-40B4-BE49-F238E27FC236}">
                <a16:creationId xmlns:a16="http://schemas.microsoft.com/office/drawing/2014/main" id="{54715400-73CA-4918-BD7F-9A48323A413D}"/>
              </a:ext>
            </a:extLst>
          </p:cNvPr>
          <p:cNvSpPr/>
          <p:nvPr/>
        </p:nvSpPr>
        <p:spPr>
          <a:xfrm>
            <a:off x="2423200" y="3264188"/>
            <a:ext cx="397314" cy="31685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1</a:t>
            </a:r>
            <a:endParaRPr lang="en-GB" sz="2800" dirty="0"/>
          </a:p>
        </p:txBody>
      </p:sp>
      <p:sp>
        <p:nvSpPr>
          <p:cNvPr id="19" name="Hình Bầu dục 36">
            <a:extLst>
              <a:ext uri="{FF2B5EF4-FFF2-40B4-BE49-F238E27FC236}">
                <a16:creationId xmlns:a16="http://schemas.microsoft.com/office/drawing/2014/main" id="{DA8303BE-63DE-43E5-9E53-BC2CB934E297}"/>
              </a:ext>
            </a:extLst>
          </p:cNvPr>
          <p:cNvSpPr/>
          <p:nvPr/>
        </p:nvSpPr>
        <p:spPr>
          <a:xfrm>
            <a:off x="5405882" y="3323986"/>
            <a:ext cx="397314" cy="3396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2</a:t>
            </a:r>
            <a:endParaRPr lang="en-GB" sz="2800" dirty="0"/>
          </a:p>
        </p:txBody>
      </p:sp>
      <p:sp>
        <p:nvSpPr>
          <p:cNvPr id="20" name="Hình Bầu dục 12">
            <a:extLst>
              <a:ext uri="{FF2B5EF4-FFF2-40B4-BE49-F238E27FC236}">
                <a16:creationId xmlns:a16="http://schemas.microsoft.com/office/drawing/2014/main" id="{4D48A7C5-E948-44A6-8221-49CD417F182E}"/>
              </a:ext>
            </a:extLst>
          </p:cNvPr>
          <p:cNvSpPr/>
          <p:nvPr/>
        </p:nvSpPr>
        <p:spPr>
          <a:xfrm>
            <a:off x="8407659" y="3261520"/>
            <a:ext cx="454850" cy="3396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3</a:t>
            </a:r>
            <a:endParaRPr lang="en-GB" sz="2800" dirty="0"/>
          </a:p>
        </p:txBody>
      </p:sp>
      <p:sp>
        <p:nvSpPr>
          <p:cNvPr id="21" name="Hình Bầu dục 15">
            <a:extLst>
              <a:ext uri="{FF2B5EF4-FFF2-40B4-BE49-F238E27FC236}">
                <a16:creationId xmlns:a16="http://schemas.microsoft.com/office/drawing/2014/main" id="{7BDB1B15-987B-4206-8C93-9E609599B9FD}"/>
              </a:ext>
            </a:extLst>
          </p:cNvPr>
          <p:cNvSpPr/>
          <p:nvPr/>
        </p:nvSpPr>
        <p:spPr>
          <a:xfrm>
            <a:off x="11420443" y="3289527"/>
            <a:ext cx="454850" cy="374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4</a:t>
            </a:r>
            <a:endParaRPr lang="en-GB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04F6E6-5FDC-4C5D-8ADF-D48F1B229FCE}"/>
              </a:ext>
            </a:extLst>
          </p:cNvPr>
          <p:cNvSpPr/>
          <p:nvPr/>
        </p:nvSpPr>
        <p:spPr>
          <a:xfrm>
            <a:off x="1132445" y="3791762"/>
            <a:ext cx="9310255" cy="249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Tranh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thức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chất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liệu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phú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đa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vẻ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đẹp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riêng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Vẽ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cắt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dài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tròn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chấm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,…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Pháo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sắc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bức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tranh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Trắng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xanh</a:t>
            </a:r>
            <a:r>
              <a:rPr lang="en-US" sz="2000" dirty="0">
                <a:solidFill>
                  <a:schemeClr val="tx1"/>
                </a:solidFill>
              </a:rPr>
              <a:t> lam, </a:t>
            </a:r>
            <a:r>
              <a:rPr lang="en-US" sz="2000" dirty="0" err="1">
                <a:solidFill>
                  <a:schemeClr val="tx1"/>
                </a:solidFill>
              </a:rPr>
              <a:t>đỏ</a:t>
            </a:r>
            <a:r>
              <a:rPr lang="en-US" sz="2000" dirty="0">
                <a:solidFill>
                  <a:schemeClr val="tx1"/>
                </a:solidFill>
              </a:rPr>
              <a:t>, cam, </a:t>
            </a:r>
            <a:r>
              <a:rPr lang="en-US" sz="2000" dirty="0" err="1">
                <a:solidFill>
                  <a:schemeClr val="tx1"/>
                </a:solidFill>
              </a:rPr>
              <a:t>hồng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tím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nét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sắc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nét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dài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chấm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sáng</a:t>
            </a:r>
            <a:r>
              <a:rPr lang="en-US" sz="2000" dirty="0">
                <a:solidFill>
                  <a:schemeClr val="tx1"/>
                </a:solidFill>
              </a:rPr>
              <a:t> lung </a:t>
            </a:r>
            <a:r>
              <a:rPr lang="en-US" sz="2000" dirty="0" err="1">
                <a:solidFill>
                  <a:schemeClr val="tx1"/>
                </a:solidFill>
              </a:rPr>
              <a:t>linh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lấp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màu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đậm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333" x="3771900" y="6267450"/>
          <p14:tracePt t="13107" x="2905125" y="6746875"/>
          <p14:tracePt t="13114" x="2889250" y="6688138"/>
          <p14:tracePt t="13122" x="2871788" y="6627813"/>
          <p14:tracePt t="13132" x="2854325" y="6551613"/>
          <p14:tracePt t="13143" x="2838450" y="6467475"/>
          <p14:tracePt t="13148" x="2811463" y="6365875"/>
          <p14:tracePt t="13159" x="2770188" y="6246813"/>
          <p14:tracePt t="13164" x="2727325" y="6118225"/>
          <p14:tracePt t="13170" x="2693988" y="5991225"/>
          <p14:tracePt t="13179" x="2659063" y="5889625"/>
          <p14:tracePt t="13186" x="2625725" y="5795963"/>
          <p14:tracePt t="13193" x="2608263" y="5710238"/>
          <p14:tracePt t="13200" x="2574925" y="5616575"/>
          <p14:tracePt t="13210" x="2549525" y="5514975"/>
          <p14:tracePt t="13216" x="2514600" y="5413375"/>
          <p14:tracePt t="13227" x="2481263" y="5311775"/>
          <p14:tracePt t="13232" x="2455863" y="5226050"/>
          <p14:tracePt t="13243" x="2438400" y="5141913"/>
          <p14:tracePt t="13247" x="2413000" y="5038725"/>
          <p14:tracePt t="13256" x="2405063" y="4937125"/>
          <p14:tracePt t="13263" x="2379663" y="4843463"/>
          <p14:tracePt t="13270" x="2370138" y="4759325"/>
          <p14:tracePt t="13282" x="2344738" y="4673600"/>
          <p14:tracePt t="13296" x="2293938" y="4460875"/>
          <p14:tracePt t="13301" x="2286000" y="4376738"/>
          <p14:tracePt t="13313" x="2268538" y="4291013"/>
          <p14:tracePt t="13317" x="2251075" y="4214813"/>
          <p14:tracePt t="13325" x="2243138" y="4156075"/>
          <p14:tracePt t="13336" x="2225675" y="4087813"/>
          <p14:tracePt t="13342" x="2208213" y="3994150"/>
          <p14:tracePt t="13347" x="2182813" y="3935413"/>
          <p14:tracePt t="13361" x="2174875" y="3849688"/>
          <p14:tracePt t="13366" x="2166938" y="3790950"/>
          <p14:tracePt t="13372" x="2157413" y="3713163"/>
          <p14:tracePt t="13381" x="2149475" y="3654425"/>
          <p14:tracePt t="13392" x="2132013" y="3594100"/>
          <p14:tracePt t="13397" x="2124075" y="3552825"/>
          <p14:tracePt t="13401" x="2116138" y="3502025"/>
          <p14:tracePt t="13412" x="2116138" y="3475038"/>
          <p14:tracePt t="13417" x="2106613" y="3441700"/>
          <p14:tracePt t="13430" x="2106613" y="3408363"/>
          <p14:tracePt t="13433" x="2098675" y="3373438"/>
          <p14:tracePt t="13442" x="2098675" y="3340100"/>
          <p14:tracePt t="13450" x="2098675" y="3322638"/>
          <p14:tracePt t="13459" x="2098675" y="3297238"/>
          <p14:tracePt t="13466" x="2098675" y="3271838"/>
          <p14:tracePt t="13476" x="2098675" y="3246438"/>
          <p14:tracePt t="13481" x="2098675" y="3221038"/>
          <p14:tracePt t="13488" x="2106613" y="3186113"/>
          <p14:tracePt t="13497" x="2116138" y="3152775"/>
          <p14:tracePt t="13509" x="2124075" y="3119438"/>
          <p14:tracePt t="13513" x="2132013" y="3094038"/>
          <p14:tracePt t="13520" x="2132013" y="3059113"/>
          <p14:tracePt t="13530" x="2141538" y="3033713"/>
          <p14:tracePt t="13533" x="2149475" y="3016250"/>
          <p14:tracePt t="13542" x="2157413" y="3008313"/>
          <p14:tracePt t="13551" x="2157413" y="2990850"/>
          <p14:tracePt t="13562" x="2166938" y="2974975"/>
          <p14:tracePt t="13566" x="2174875" y="2965450"/>
          <p14:tracePt t="13579" x="2174875" y="2940050"/>
          <p14:tracePt t="13583" x="2182813" y="2922588"/>
          <p14:tracePt t="13592" x="2192338" y="2906713"/>
          <p14:tracePt t="13600" x="2200275" y="2906713"/>
          <p14:tracePt t="13603" x="2208213" y="2897188"/>
          <p14:tracePt t="13613" x="2208213" y="2889250"/>
          <p14:tracePt t="13620" x="2208213" y="2881313"/>
          <p14:tracePt t="13629" x="2208213" y="2871788"/>
          <p14:tracePt t="13636" x="2217738" y="2863850"/>
          <p14:tracePt t="13776" x="2225675" y="2863850"/>
          <p14:tracePt t="13792" x="2225675" y="2855913"/>
          <p14:tracePt t="13840" x="2225675" y="2846388"/>
          <p14:tracePt t="14072" x="2243138" y="2838450"/>
          <p14:tracePt t="14080" x="2251075" y="2838450"/>
          <p14:tracePt t="14089" x="2268538" y="2830513"/>
          <p14:tracePt t="14096" x="2293938" y="2813050"/>
          <p14:tracePt t="14105" x="2327275" y="2805113"/>
          <p14:tracePt t="14112" x="2370138" y="2787650"/>
          <p14:tracePt t="14118" x="2413000" y="2762250"/>
          <p14:tracePt t="14129" x="2463800" y="2727325"/>
          <p14:tracePt t="14134" x="2497138" y="2711450"/>
          <p14:tracePt t="14145" x="2532063" y="2686050"/>
          <p14:tracePt t="14161" x="2557463" y="2668588"/>
          <p14:tracePt t="14163" x="2582863" y="2643188"/>
          <p14:tracePt t="14166" x="2608263" y="2617788"/>
          <p14:tracePt t="14177" x="2616200" y="2592388"/>
          <p14:tracePt t="14182" x="2633663" y="2574925"/>
          <p14:tracePt t="14189" x="2651125" y="2549525"/>
          <p14:tracePt t="14197" x="2659063" y="2524125"/>
          <p14:tracePt t="14203" x="2668588" y="2498725"/>
          <p14:tracePt t="14213" x="2676525" y="2481263"/>
          <p14:tracePt t="14220" x="2676525" y="2455863"/>
          <p14:tracePt t="14229" x="2684463" y="2430463"/>
          <p14:tracePt t="14236" x="2693988" y="2405063"/>
          <p14:tracePt t="14246" x="2693988" y="2387600"/>
          <p14:tracePt t="14251" x="2701925" y="2362200"/>
          <p14:tracePt t="14260" x="2701925" y="2336800"/>
          <p14:tracePt t="14266" x="2709863" y="2319338"/>
          <p14:tracePt t="14275" x="2709863" y="2293938"/>
          <p14:tracePt t="14281" x="2709863" y="2278063"/>
          <p14:tracePt t="14292" x="2709863" y="2260600"/>
          <p14:tracePt t="14297" x="2709863" y="2235200"/>
          <p14:tracePt t="14309" x="2709863" y="2209800"/>
          <p14:tracePt t="14317" x="2709863" y="2192338"/>
          <p14:tracePt t="14325" x="2709863" y="2174875"/>
          <p14:tracePt t="14329" x="2701925" y="2149475"/>
          <p14:tracePt t="14336" x="2693988" y="2124075"/>
          <p14:tracePt t="14345" x="2676525" y="2108200"/>
          <p14:tracePt t="14351" x="2659063" y="2073275"/>
          <p14:tracePt t="14362" x="2633663" y="2030413"/>
          <p14:tracePt t="14367" x="2590800" y="1971675"/>
          <p14:tracePt t="14379" x="2549525" y="1903413"/>
          <p14:tracePt t="14383" x="2497138" y="1852613"/>
          <p14:tracePt t="14392" x="2446338" y="1801813"/>
          <p14:tracePt t="14397" x="2379663" y="1733550"/>
          <p14:tracePt t="14410" x="2311400" y="1690688"/>
          <p14:tracePt t="14416" x="2235200" y="1639888"/>
          <p14:tracePt t="14426" x="2174875" y="1597025"/>
          <p14:tracePt t="14430" x="2106613" y="1555750"/>
          <p14:tracePt t="14439" x="2038350" y="1512888"/>
          <p14:tracePt t="14447" x="1979613" y="1477963"/>
          <p14:tracePt t="14455" x="1893888" y="1444625"/>
          <p14:tracePt t="14462" x="1801813" y="1419225"/>
          <p14:tracePt t="14470" x="1716088" y="1401763"/>
          <p14:tracePt t="14479" x="1631950" y="1376363"/>
          <p14:tracePt t="14483" x="1538288" y="1343025"/>
          <p14:tracePt t="14492" x="1477963" y="1308100"/>
          <p14:tracePt t="14501" x="1427163" y="1282700"/>
          <p14:tracePt t="14512" x="1368425" y="1266825"/>
          <p14:tracePt t="14517" x="1333500" y="1257300"/>
          <p14:tracePt t="14525" x="1308100" y="1249363"/>
          <p14:tracePt t="14531" x="1282700" y="1249363"/>
          <p14:tracePt t="14541" x="1274763" y="1249363"/>
          <p14:tracePt t="14546" x="1249363" y="1249363"/>
          <p14:tracePt t="14556" x="1223963" y="1249363"/>
          <p14:tracePt t="14562" x="1206500" y="1249363"/>
          <p14:tracePt t="14570" x="1189038" y="1249363"/>
          <p14:tracePt t="14579" x="1173163" y="1249363"/>
          <p14:tracePt t="14586" x="1163638" y="1257300"/>
          <p14:tracePt t="14595" x="1155700" y="1266825"/>
          <p14:tracePt t="14601" x="1130300" y="1274763"/>
          <p14:tracePt t="14612" x="1120775" y="1282700"/>
          <p14:tracePt t="14627" x="1062038" y="1317625"/>
          <p14:tracePt t="14632" x="1028700" y="1343025"/>
          <p14:tracePt t="14641" x="985838" y="1385888"/>
          <p14:tracePt t="14647" x="950913" y="1411288"/>
          <p14:tracePt t="14659" x="909638" y="1452563"/>
          <p14:tracePt t="14663" x="874713" y="1487488"/>
          <p14:tracePt t="14675" x="841375" y="1530350"/>
          <p14:tracePt t="14679" x="823913" y="1546225"/>
          <p14:tracePt t="14686" x="790575" y="1589088"/>
          <p14:tracePt t="14696" x="765175" y="1622425"/>
          <p14:tracePt t="14705" x="747713" y="1657350"/>
          <p14:tracePt t="14712" x="722313" y="1700213"/>
          <p14:tracePt t="14719" x="714375" y="1725613"/>
          <p14:tracePt t="14728" x="704850" y="1758950"/>
          <p14:tracePt t="14733" x="688975" y="1809750"/>
          <p14:tracePt t="14743" x="679450" y="1844675"/>
          <p14:tracePt t="14750" x="661988" y="1885950"/>
          <p14:tracePt t="14760" x="661988" y="1920875"/>
          <p14:tracePt t="14763" x="654050" y="1954213"/>
          <p14:tracePt t="14774" x="654050" y="1989138"/>
          <p14:tracePt t="14781" x="646113" y="2022475"/>
          <p14:tracePt t="14790" x="646113" y="2047875"/>
          <p14:tracePt t="14797" x="646113" y="2082800"/>
          <p14:tracePt t="14805" x="646113" y="2116138"/>
          <p14:tracePt t="14812" x="646113" y="2133600"/>
          <p14:tracePt t="14820" x="646113" y="2166938"/>
          <p14:tracePt t="14829" x="646113" y="2192338"/>
          <p14:tracePt t="14833" x="646113" y="2227263"/>
          <p14:tracePt t="14843" x="654050" y="2260600"/>
          <p14:tracePt t="14849" x="661988" y="2286000"/>
          <p14:tracePt t="14857" x="671513" y="2319338"/>
          <p14:tracePt t="14866" x="679450" y="2354263"/>
          <p14:tracePt t="14874" x="688975" y="2387600"/>
          <p14:tracePt t="14881" x="696913" y="2430463"/>
          <p14:tracePt t="14893" x="714375" y="2473325"/>
          <p14:tracePt t="14900" x="730250" y="2506663"/>
          <p14:tracePt t="14905" x="755650" y="2541588"/>
          <p14:tracePt t="14912" x="765175" y="2574925"/>
          <p14:tracePt t="14920" x="773113" y="2600325"/>
          <p14:tracePt t="14929" x="798513" y="2633663"/>
          <p14:tracePt t="14936" x="815975" y="2651125"/>
          <p14:tracePt t="14945" x="831850" y="2676525"/>
          <p14:tracePt t="14956" x="849313" y="2701925"/>
          <p14:tracePt t="14961" x="874713" y="2727325"/>
          <p14:tracePt t="14970" x="900113" y="2752725"/>
          <p14:tracePt t="14974" x="925513" y="2778125"/>
          <p14:tracePt t="14982" x="950913" y="2805113"/>
          <p14:tracePt t="14990" x="985838" y="2830513"/>
          <p14:tracePt t="14997" x="1019175" y="2846388"/>
          <p14:tracePt t="15007" x="1054100" y="2863850"/>
          <p14:tracePt t="15013" x="1079500" y="2881313"/>
          <p14:tracePt t="15024" x="1112838" y="2897188"/>
          <p14:tracePt t="15030" x="1147763" y="2906713"/>
          <p14:tracePt t="15040" x="1181100" y="2914650"/>
          <p14:tracePt t="15046" x="1206500" y="2914650"/>
          <p14:tracePt t="15051" x="1257300" y="2922588"/>
          <p14:tracePt t="15061" x="1300163" y="2922588"/>
          <p14:tracePt t="15074" x="1358900" y="2922588"/>
          <p14:tracePt t="15083" x="1512888" y="2906713"/>
          <p14:tracePt t="15093" x="1589088" y="2881313"/>
          <p14:tracePt t="15100" x="1665288" y="2863850"/>
          <p14:tracePt t="15108" x="1724025" y="2830513"/>
          <p14:tracePt t="15116" x="1784350" y="2813050"/>
          <p14:tracePt t="15128" x="1852613" y="2778125"/>
          <p14:tracePt t="15131" x="1911350" y="2744788"/>
          <p14:tracePt t="15145" x="1962150" y="2727325"/>
          <p14:tracePt t="15160" x="2047875" y="2668588"/>
          <p14:tracePt t="15164" x="2081213" y="2643188"/>
          <p14:tracePt t="15170" x="2106613" y="2617788"/>
          <p14:tracePt t="15180" x="2132013" y="2592388"/>
          <p14:tracePt t="15186" x="2149475" y="2557463"/>
          <p14:tracePt t="15194" x="2166938" y="2524125"/>
          <p14:tracePt t="15199" x="2166938" y="2489200"/>
          <p14:tracePt t="15210" x="2174875" y="2463800"/>
          <p14:tracePt t="15216" x="2174875" y="2430463"/>
          <p14:tracePt t="15227" x="2174875" y="2387600"/>
          <p14:tracePt t="15231" x="2174875" y="2354263"/>
          <p14:tracePt t="15243" x="2157413" y="2303463"/>
          <p14:tracePt t="15250" x="2149475" y="2243138"/>
          <p14:tracePt t="15257" x="2116138" y="2184400"/>
          <p14:tracePt t="15263" x="2081213" y="2124075"/>
          <p14:tracePt t="15270" x="2065338" y="2055813"/>
          <p14:tracePt t="15279" x="2030413" y="1997075"/>
          <p14:tracePt t="15286" x="2022475" y="1963738"/>
          <p14:tracePt t="15295" x="2005013" y="1928813"/>
          <p14:tracePt t="15301" x="1979613" y="1895475"/>
          <p14:tracePt t="15311" x="1954213" y="1844675"/>
          <p14:tracePt t="15317" x="1920875" y="1793875"/>
          <p14:tracePt t="15327" x="1885950" y="1766888"/>
          <p14:tracePt t="15333" x="1860550" y="1741488"/>
          <p14:tracePt t="15343" x="1835150" y="1716088"/>
          <p14:tracePt t="15348" x="1801813" y="1708150"/>
          <p14:tracePt t="15357" x="1776413" y="1690688"/>
          <p14:tracePt t="15364" x="1758950" y="1682750"/>
          <p14:tracePt t="15373" x="1733550" y="1674813"/>
          <p14:tracePt t="15380" x="1708150" y="1665288"/>
          <p14:tracePt t="15390" x="1682750" y="1665288"/>
          <p14:tracePt t="15396" x="1665288" y="1665288"/>
          <p14:tracePt t="15401" x="1639888" y="1665288"/>
          <p14:tracePt t="15412" x="1622425" y="1665288"/>
          <p14:tracePt t="15420" x="1606550" y="1665288"/>
          <p14:tracePt t="15428" x="1579563" y="1674813"/>
          <p14:tracePt t="15433" x="1554163" y="1682750"/>
          <p14:tracePt t="15443" x="1528763" y="1690688"/>
          <p14:tracePt t="15450" x="1495425" y="1708150"/>
          <p14:tracePt t="15461" x="1477963" y="1725613"/>
          <p14:tracePt t="15466" x="1452563" y="1751013"/>
          <p14:tracePt t="15475" x="1427163" y="1776413"/>
          <p14:tracePt t="15480" x="1401763" y="1801813"/>
          <p14:tracePt t="15491" x="1376363" y="1819275"/>
          <p14:tracePt t="15496" x="1358900" y="1844675"/>
          <p14:tracePt t="15510" x="1333500" y="1870075"/>
          <p14:tracePt t="15520" x="1290638" y="1963738"/>
          <p14:tracePt t="15528" x="1282700" y="1997075"/>
          <p14:tracePt t="15536" x="1274763" y="2022475"/>
          <p14:tracePt t="15545" x="1265238" y="2055813"/>
          <p14:tracePt t="15549" x="1257300" y="2082800"/>
          <p14:tracePt t="15560" x="1249363" y="2108200"/>
          <p14:tracePt t="15566" x="1249363" y="2141538"/>
          <p14:tracePt t="15576" x="1239838" y="2166938"/>
          <p14:tracePt t="15581" x="1239838" y="2200275"/>
          <p14:tracePt t="15591" x="1239838" y="2227263"/>
          <p14:tracePt t="15597" x="1239838" y="2260600"/>
          <p14:tracePt t="15610" x="1239838" y="2278063"/>
          <p14:tracePt t="15613" x="1239838" y="2303463"/>
          <p14:tracePt t="15623" x="1239838" y="2311400"/>
          <p14:tracePt t="15636" x="1239838" y="2319338"/>
          <p14:tracePt t="15645" x="1239838" y="2328863"/>
          <p14:tracePt t="15924" x="1249363" y="2336800"/>
          <p14:tracePt t="15932" x="1257300" y="2344738"/>
          <p14:tracePt t="15940" x="1282700" y="2362200"/>
          <p14:tracePt t="15948" x="1308100" y="2379663"/>
          <p14:tracePt t="15959" x="1333500" y="2397125"/>
          <p14:tracePt t="15964" x="1358900" y="2397125"/>
          <p14:tracePt t="15973" x="1376363" y="2413000"/>
          <p14:tracePt t="15979" x="1401763" y="2422525"/>
          <p14:tracePt t="15991" x="1427163" y="2430463"/>
          <p14:tracePt t="15994" x="1444625" y="2438400"/>
          <p14:tracePt t="16007" x="1462088" y="2447925"/>
          <p14:tracePt t="16011" x="1470025" y="2447925"/>
          <p14:tracePt t="16018" x="1477963" y="2455863"/>
          <p14:tracePt t="16034" x="1487488" y="2455863"/>
          <p14:tracePt t="16043" x="1495425" y="2455863"/>
          <p14:tracePt t="16049" x="1503363" y="2455863"/>
          <p14:tracePt t="16072" x="1512888" y="2455863"/>
          <p14:tracePt t="16081" x="1520825" y="2455863"/>
          <p14:tracePt t="16091" x="1528763" y="2455863"/>
          <p14:tracePt t="16096" x="1538288" y="2455863"/>
          <p14:tracePt t="16107" x="1546225" y="2455863"/>
          <p14:tracePt t="16111" x="1571625" y="2455863"/>
          <p14:tracePt t="16123" x="1597025" y="2463800"/>
          <p14:tracePt t="16127" x="1622425" y="2463800"/>
          <p14:tracePt t="16133" x="1647825" y="2473325"/>
          <p14:tracePt t="16143" x="1682750" y="2481263"/>
          <p14:tracePt t="16155" x="1724025" y="2481263"/>
          <p14:tracePt t="16163" x="1776413" y="2481263"/>
          <p14:tracePt t="16167" x="1827213" y="2481263"/>
          <p14:tracePt t="16174" x="1885950" y="2481263"/>
          <p14:tracePt t="16181" x="1928813" y="2481263"/>
          <p14:tracePt t="16194" x="2005013" y="2481263"/>
          <p14:tracePt t="16207" x="2141538" y="2481263"/>
          <p14:tracePt t="16211" x="2225675" y="2481263"/>
          <p14:tracePt t="16223" x="2327275" y="2473325"/>
          <p14:tracePt t="16227" x="2430463" y="2455863"/>
          <p14:tracePt t="16237" x="2532063" y="2447925"/>
          <p14:tracePt t="16244" x="2633663" y="2438400"/>
          <p14:tracePt t="16251" x="2727325" y="2422525"/>
          <p14:tracePt t="16261" x="2820988" y="2422525"/>
          <p14:tracePt t="16267" x="2905125" y="2422525"/>
          <p14:tracePt t="16276" x="2990850" y="2422525"/>
          <p14:tracePt t="16283" x="3041650" y="2422525"/>
          <p14:tracePt t="16291" x="3100388" y="2430463"/>
          <p14:tracePt t="16297" x="3160713" y="2438400"/>
          <p14:tracePt t="16307" x="3219450" y="2447925"/>
          <p14:tracePt t="16313" x="3279775" y="2455863"/>
          <p14:tracePt t="16322" x="3330575" y="2463800"/>
          <p14:tracePt t="16329" x="3389313" y="2473325"/>
          <p14:tracePt t="16340" x="3424238" y="2481263"/>
          <p14:tracePt t="16344" x="3457575" y="2498725"/>
          <p14:tracePt t="16351" x="3492500" y="2506663"/>
          <p14:tracePt t="16362" x="3525838" y="2516188"/>
          <p14:tracePt t="16367" x="3551238" y="2524125"/>
          <p14:tracePt t="16377" x="3594100" y="2541588"/>
          <p14:tracePt t="16383" x="3619500" y="2549525"/>
          <p14:tracePt t="16393" x="3652838" y="2557463"/>
          <p14:tracePt t="16399" x="3687763" y="2566988"/>
          <p14:tracePt t="16410" x="3721100" y="2574925"/>
          <p14:tracePt t="16413" x="3756025" y="2582863"/>
          <p14:tracePt t="16423" x="3789363" y="2592388"/>
          <p14:tracePt t="16429" x="3806825" y="2600325"/>
          <p14:tracePt t="16441" x="3840163" y="2608263"/>
          <p14:tracePt t="16446" x="3857625" y="2617788"/>
          <p14:tracePt t="16457" x="3883025" y="2625725"/>
          <p14:tracePt t="16472" x="3900488" y="2625725"/>
          <p14:tracePt t="16483" x="3908425" y="2633663"/>
          <p14:tracePt t="16540" x="3916363" y="2633663"/>
          <p14:tracePt t="16548" x="3925888" y="2643188"/>
          <p14:tracePt t="16556" x="3933825" y="2643188"/>
          <p14:tracePt t="16572" x="3941763" y="2643188"/>
          <p14:tracePt t="16582" x="3951288" y="2643188"/>
          <p14:tracePt t="16594" x="3976688" y="2633663"/>
          <p14:tracePt t="16602" x="3992563" y="2633663"/>
          <p14:tracePt t="16610" x="4017963" y="2625725"/>
          <p14:tracePt t="16617" x="4044950" y="2625725"/>
          <p14:tracePt t="16630" x="4052888" y="2625725"/>
          <p14:tracePt t="16642" x="4078288" y="2625725"/>
          <p14:tracePt t="16647" x="4086225" y="2625725"/>
          <p14:tracePt t="16666" x="4095750" y="2625725"/>
          <p14:tracePt t="17108" x="4103688" y="2625725"/>
          <p14:tracePt t="17116" x="4111625" y="2633663"/>
          <p14:tracePt t="17132" x="4111625" y="2643188"/>
          <p14:tracePt t="17139" x="4121150" y="2643188"/>
          <p14:tracePt t="17170" x="4129088" y="2643188"/>
          <p14:tracePt t="17202" x="4137025" y="2643188"/>
          <p14:tracePt t="17236" x="4146550" y="2643188"/>
          <p14:tracePt t="17250" x="4154488" y="2643188"/>
          <p14:tracePt t="17272" x="4162425" y="2643188"/>
          <p14:tracePt t="17289" x="4171950" y="2643188"/>
          <p14:tracePt t="17380" x="4179888" y="2643188"/>
          <p14:tracePt t="17391" x="4205288" y="2668588"/>
          <p14:tracePt t="17396" x="4230688" y="2676525"/>
          <p14:tracePt t="17404" x="4248150" y="2693988"/>
          <p14:tracePt t="17412" x="4273550" y="2701925"/>
          <p14:tracePt t="17422" x="4273550" y="2711450"/>
          <p14:tracePt t="17427" x="4291013" y="2711450"/>
          <p14:tracePt t="17434" x="4298950" y="2719388"/>
          <p14:tracePt t="17446" x="4298950" y="2727325"/>
          <p14:tracePt t="17450" x="4306888" y="2727325"/>
          <p14:tracePt t="17460" x="4306888" y="2736850"/>
          <p14:tracePt t="17466" x="4316413" y="2736850"/>
          <p14:tracePt t="17476" x="4316413" y="2744788"/>
          <p14:tracePt t="17562" x="4324350" y="2744788"/>
          <p14:tracePt t="17600" x="4332288" y="2744788"/>
          <p14:tracePt t="17685" x="4341813" y="2752725"/>
          <p14:tracePt t="17692" x="4367213" y="2752725"/>
          <p14:tracePt t="17700" x="4375150" y="2752725"/>
          <p14:tracePt t="17709" x="4384675" y="2752725"/>
          <p14:tracePt t="17716" x="4400550" y="2762250"/>
          <p14:tracePt t="17725" x="4418013" y="2762250"/>
          <p14:tracePt t="17732" x="4435475" y="2762250"/>
          <p14:tracePt t="17739" x="4443413" y="2762250"/>
          <p14:tracePt t="17746" x="4451350" y="2762250"/>
          <p14:tracePt t="17756" x="4460875" y="2762250"/>
          <p14:tracePt t="17761" x="4468813" y="2762250"/>
          <p14:tracePt t="17773" x="4468813" y="2770188"/>
          <p14:tracePt t="17789" x="4476750" y="2770188"/>
          <p14:tracePt t="17800" x="4486275" y="2770188"/>
          <p14:tracePt t="18034" x="4494213" y="2770188"/>
          <p14:tracePt t="18041" x="4503738" y="2770188"/>
          <p14:tracePt t="18050" x="4503738" y="2762250"/>
          <p14:tracePt t="18066" x="4511675" y="2762250"/>
          <p14:tracePt t="18073" x="4519613" y="2762250"/>
          <p14:tracePt t="18080" x="4529138" y="2752725"/>
          <p14:tracePt t="18096" x="4545013" y="2744788"/>
          <p14:tracePt t="18105" x="4554538" y="2744788"/>
          <p14:tracePt t="18112" x="4562475" y="2736850"/>
          <p14:tracePt t="18121" x="4579938" y="2736850"/>
          <p14:tracePt t="18129" x="4595813" y="2727325"/>
          <p14:tracePt t="18140" x="4605338" y="2719388"/>
          <p14:tracePt t="18143" x="4630738" y="2711450"/>
          <p14:tracePt t="18153" x="4646613" y="2701925"/>
          <p14:tracePt t="18159" x="4673600" y="2693988"/>
          <p14:tracePt t="18166" x="4681538" y="2686050"/>
          <p14:tracePt t="18174" x="4706938" y="2676525"/>
          <p14:tracePt t="18181" x="4724400" y="2660650"/>
          <p14:tracePt t="18192" x="4732338" y="2651125"/>
          <p14:tracePt t="18197" x="4732338" y="2643188"/>
          <p14:tracePt t="18208" x="4740275" y="2643188"/>
          <p14:tracePt t="18213" x="4749800" y="2633663"/>
          <p14:tracePt t="18229" x="4749800" y="2625725"/>
          <p14:tracePt t="18231" x="4757738" y="2617788"/>
          <p14:tracePt t="18237" x="4765675" y="2608263"/>
          <p14:tracePt t="18244" x="4775200" y="2600325"/>
          <p14:tracePt t="18255" x="4775200" y="2592388"/>
          <p14:tracePt t="18259" x="4783138" y="2574925"/>
          <p14:tracePt t="18270" x="4791075" y="2566988"/>
          <p14:tracePt t="18276" x="4800600" y="2566988"/>
          <p14:tracePt t="18285" x="4800600" y="2557463"/>
          <p14:tracePt t="18292" x="4800600" y="2549525"/>
          <p14:tracePt t="18297" x="4808538" y="2541588"/>
          <p14:tracePt t="18313" x="4818063" y="2524125"/>
          <p14:tracePt t="18323" x="4826000" y="2506663"/>
          <p14:tracePt t="18330" x="4826000" y="2498725"/>
          <p14:tracePt t="18340" x="4833938" y="2481263"/>
          <p14:tracePt t="18346" x="4833938" y="2473325"/>
          <p14:tracePt t="18360" x="4833938" y="2463800"/>
          <p14:tracePt t="18370" x="4833938" y="2455863"/>
          <p14:tracePt t="18376" x="4843463" y="2455863"/>
          <p14:tracePt t="18385" x="4843463" y="2438400"/>
          <p14:tracePt t="18392" x="4851400" y="2422525"/>
          <p14:tracePt t="18400" x="4859338" y="2413000"/>
          <p14:tracePt t="18409" x="4859338" y="2387600"/>
          <p14:tracePt t="18416" x="4868863" y="2371725"/>
          <p14:tracePt t="18425" x="4868863" y="2344738"/>
          <p14:tracePt t="18431" x="4876800" y="2328863"/>
          <p14:tracePt t="18440" x="4884738" y="2303463"/>
          <p14:tracePt t="18446" x="4894263" y="2293938"/>
          <p14:tracePt t="18454" x="4902200" y="2286000"/>
          <p14:tracePt t="18461" x="4910138" y="2260600"/>
          <p14:tracePt t="18471" x="4919663" y="2243138"/>
          <p14:tracePt t="18487" x="4927600" y="2227263"/>
          <p14:tracePt t="18493" x="4935538" y="2217738"/>
          <p14:tracePt t="18509" x="4935538" y="2209800"/>
          <p14:tracePt t="18516" x="4945063" y="2200275"/>
          <p14:tracePt t="18525" x="4953000" y="2192338"/>
          <p14:tracePt t="18531" x="4962525" y="2184400"/>
          <p14:tracePt t="18541" x="4962525" y="2174875"/>
          <p14:tracePt t="18547" x="4970463" y="2166938"/>
          <p14:tracePt t="18557" x="4978400" y="2149475"/>
          <p14:tracePt t="18563" x="4987925" y="2124075"/>
          <p14:tracePt t="18575" x="4995863" y="2108200"/>
          <p14:tracePt t="18577" x="5003800" y="2090738"/>
          <p14:tracePt t="18588" x="5013325" y="2065338"/>
          <p14:tracePt t="18594" x="5021263" y="2039938"/>
          <p14:tracePt t="18603" x="5021263" y="2014538"/>
          <p14:tracePt t="18609" x="5029200" y="1997075"/>
          <p14:tracePt t="18622" x="5038725" y="1971675"/>
          <p14:tracePt t="18626" x="5046663" y="1946275"/>
          <p14:tracePt t="18636" x="5054600" y="1920875"/>
          <p14:tracePt t="18642" x="5064125" y="1903413"/>
          <p14:tracePt t="18647" x="5072063" y="1878013"/>
          <p14:tracePt t="18658" x="5080000" y="1852613"/>
          <p14:tracePt t="18663" x="5089525" y="1835150"/>
          <p14:tracePt t="18673" x="5089525" y="1827213"/>
          <p14:tracePt t="18679" x="5097463" y="1809750"/>
          <p14:tracePt t="18690" x="5097463" y="1801813"/>
          <p14:tracePt t="18696" x="5097463" y="1784350"/>
          <p14:tracePt t="18705" x="5097463" y="1766888"/>
          <p14:tracePt t="18711" x="5097463" y="1758950"/>
          <p14:tracePt t="18720" x="5097463" y="1733550"/>
          <p14:tracePt t="18726" x="5097463" y="1708150"/>
          <p14:tracePt t="18735" x="5097463" y="1690688"/>
          <p14:tracePt t="18741" x="5097463" y="1665288"/>
          <p14:tracePt t="18750" x="5097463" y="1639888"/>
          <p14:tracePt t="18758" x="5097463" y="1631950"/>
          <p14:tracePt t="18766" x="5097463" y="1606550"/>
          <p14:tracePt t="18775" x="5097463" y="1589088"/>
          <p14:tracePt t="18781" x="5097463" y="1581150"/>
          <p14:tracePt t="18791" x="5097463" y="1571625"/>
          <p14:tracePt t="18796" x="5089525" y="1555750"/>
          <p14:tracePt t="18805" x="5080000" y="1555750"/>
          <p14:tracePt t="18811" x="5080000" y="1546225"/>
          <p14:tracePt t="18821" x="5080000" y="1538288"/>
          <p14:tracePt t="18827" x="5072063" y="1538288"/>
          <p14:tracePt t="18839" x="5064125" y="1530350"/>
          <p14:tracePt t="18843" x="5054600" y="1520825"/>
          <p14:tracePt t="18853" x="5054600" y="1512888"/>
          <p14:tracePt t="18860" x="5046663" y="1512888"/>
          <p14:tracePt t="18865" x="5038725" y="1504950"/>
          <p14:tracePt t="18875" x="5038725" y="1495425"/>
          <p14:tracePt t="18881" x="5029200" y="1495425"/>
          <p14:tracePt t="18891" x="5021263" y="1487488"/>
          <p14:tracePt t="18897" x="5013325" y="1477963"/>
          <p14:tracePt t="18913" x="4995863" y="1477963"/>
          <p14:tracePt t="18923" x="4987925" y="1477963"/>
          <p14:tracePt t="18930" x="4987925" y="1470025"/>
          <p14:tracePt t="18937" x="4962525" y="1470025"/>
          <p14:tracePt t="18943" x="4945063" y="1470025"/>
          <p14:tracePt t="18956" x="4919663" y="1470025"/>
          <p14:tracePt t="18959" x="4884738" y="1462088"/>
          <p14:tracePt t="18973" x="4851400" y="1452563"/>
          <p14:tracePt t="18976" x="4833938" y="1444625"/>
          <p14:tracePt t="18987" x="4808538" y="1444625"/>
          <p14:tracePt t="18992" x="4783138" y="1436688"/>
          <p14:tracePt t="19001" x="4765675" y="1427163"/>
          <p14:tracePt t="19008" x="4757738" y="1419225"/>
          <p14:tracePt t="19013" x="4749800" y="1411288"/>
          <p14:tracePt t="19025" x="4732338" y="1411288"/>
          <p14:tracePt t="19030" x="4724400" y="1393825"/>
          <p14:tracePt t="19041" x="4706938" y="1385888"/>
          <p14:tracePt t="19046" x="4689475" y="1376363"/>
          <p14:tracePt t="19056" x="4681538" y="1360488"/>
          <p14:tracePt t="19071" x="4673600" y="1343025"/>
          <p14:tracePt t="19087" x="4656138" y="1308100"/>
          <p14:tracePt t="19094" x="4646613" y="1300163"/>
          <p14:tracePt t="19106" x="4638675" y="1282700"/>
          <p14:tracePt t="19109" x="4638675" y="1257300"/>
          <p14:tracePt t="19116" x="4638675" y="1249363"/>
          <p14:tracePt t="19124" x="4638675" y="1223963"/>
          <p14:tracePt t="19131" x="4638675" y="1198563"/>
          <p14:tracePt t="19141" x="4638675" y="1181100"/>
          <p14:tracePt t="19147" x="4638675" y="1155700"/>
          <p14:tracePt t="19159" x="4638675" y="1130300"/>
          <p14:tracePt t="19161" x="4646613" y="1104900"/>
          <p14:tracePt t="19172" x="4656138" y="1096963"/>
          <p14:tracePt t="19178" x="4664075" y="1079500"/>
          <p14:tracePt t="19188" x="4673600" y="1054100"/>
          <p14:tracePt t="19193" x="4681538" y="1044575"/>
          <p14:tracePt t="19210" x="4681538" y="1036638"/>
          <p14:tracePt t="19226" x="4681538" y="1028700"/>
          <p14:tracePt t="19231" x="4681538" y="1019175"/>
          <p14:tracePt t="19241" x="4681538" y="1011238"/>
          <p14:tracePt t="19257" x="4681538" y="1003300"/>
          <p14:tracePt t="19263" x="4673600" y="1003300"/>
          <p14:tracePt t="19273" x="4664075" y="1003300"/>
          <p14:tracePt t="19310" x="4656138" y="1003300"/>
          <p14:tracePt t="19336" x="4646613" y="1003300"/>
          <p14:tracePt t="19350" x="4630738" y="993775"/>
          <p14:tracePt t="19358" x="4630738" y="985838"/>
          <p14:tracePt t="19404" x="4630738" y="977900"/>
          <p14:tracePt t="19411" x="4630738" y="968375"/>
          <p14:tracePt t="19420" x="4638675" y="960438"/>
          <p14:tracePt t="19427" x="4646613" y="960438"/>
          <p14:tracePt t="19439" x="4656138" y="952500"/>
          <p14:tracePt t="19443" x="4673600" y="942975"/>
          <p14:tracePt t="19450" x="4699000" y="935038"/>
          <p14:tracePt t="19458" x="4724400" y="935038"/>
          <p14:tracePt t="19466" x="4775200" y="925513"/>
          <p14:tracePt t="19474" x="4800600" y="917575"/>
          <p14:tracePt t="19482" x="4859338" y="909638"/>
          <p14:tracePt t="19490" x="4894263" y="909638"/>
          <p14:tracePt t="19500" x="4927600" y="909638"/>
          <p14:tracePt t="19508" x="4953000" y="909638"/>
          <p14:tracePt t="19513" x="4970463" y="909638"/>
          <p14:tracePt t="19523" x="4995863" y="909638"/>
          <p14:tracePt t="19527" x="5021263" y="917575"/>
          <p14:tracePt t="19537" x="5029200" y="917575"/>
          <p14:tracePt t="19544" x="5038725" y="925513"/>
          <p14:tracePt t="19553" x="5046663" y="925513"/>
          <p14:tracePt t="19572" x="5054600" y="935038"/>
          <p14:tracePt t="19576" x="5054600" y="942975"/>
          <p14:tracePt t="19581" x="5054600" y="952500"/>
          <p14:tracePt t="19600" x="5054600" y="960438"/>
          <p14:tracePt t="19607" x="5054600" y="968375"/>
          <p14:tracePt t="19624" x="5054600" y="977900"/>
          <p14:tracePt t="19640" x="5054600" y="993775"/>
          <p14:tracePt t="19653" x="5054600" y="1003300"/>
          <p14:tracePt t="19659" x="5054600" y="1011238"/>
          <p14:tracePt t="19824" x="5038725" y="1019175"/>
          <p14:tracePt t="19832" x="5029200" y="1019175"/>
          <p14:tracePt t="19841" x="5029200" y="1028700"/>
          <p14:tracePt t="19849" x="5013325" y="1036638"/>
          <p14:tracePt t="19857" x="4995863" y="1036638"/>
          <p14:tracePt t="19864" x="4962525" y="1044575"/>
          <p14:tracePt t="19873" x="4927600" y="1054100"/>
          <p14:tracePt t="19880" x="4902200" y="1062038"/>
          <p14:tracePt t="19890" x="4876800" y="1062038"/>
          <p14:tracePt t="19898" x="4859338" y="1062038"/>
          <p14:tracePt t="19903" x="4833938" y="1069975"/>
          <p14:tracePt t="19921" x="4791075" y="1096963"/>
          <p14:tracePt t="19926" x="4783138" y="1096963"/>
          <p14:tracePt t="19937" x="4775200" y="1104900"/>
          <p14:tracePt t="19942" x="4775200" y="1112838"/>
          <p14:tracePt t="19957" x="4757738" y="1122363"/>
          <p14:tracePt t="19966" x="4749800" y="1130300"/>
          <p14:tracePt t="19973" x="4749800" y="1138238"/>
          <p14:tracePt t="19980" x="4740275" y="1155700"/>
          <p14:tracePt t="19990" x="4732338" y="1181100"/>
          <p14:tracePt t="19996" x="4732338" y="1198563"/>
          <p14:tracePt t="20005" x="4732338" y="1206500"/>
          <p14:tracePt t="20022" x="4732338" y="1249363"/>
          <p14:tracePt t="20026" x="4732338" y="1266825"/>
          <p14:tracePt t="20039" x="4732338" y="1282700"/>
          <p14:tracePt t="20043" x="4732338" y="1292225"/>
          <p14:tracePt t="20052" x="4732338" y="1308100"/>
          <p14:tracePt t="20057" x="4732338" y="1317625"/>
          <p14:tracePt t="20070" x="4740275" y="1343025"/>
          <p14:tracePt t="20074" x="4749800" y="1360488"/>
          <p14:tracePt t="20080" x="4757738" y="1360488"/>
          <p14:tracePt t="20090" x="4757738" y="1385888"/>
          <p14:tracePt t="20097" x="4765675" y="1393825"/>
          <p14:tracePt t="20106" x="4775200" y="1393825"/>
          <p14:tracePt t="20113" x="4775200" y="1401763"/>
          <p14:tracePt t="20122" x="4783138" y="1411288"/>
          <p14:tracePt t="20139" x="4791075" y="1419225"/>
          <p14:tracePt t="20152" x="4800600" y="1427163"/>
          <p14:tracePt t="20161" x="4818063" y="1436688"/>
          <p14:tracePt t="20170" x="4833938" y="1444625"/>
          <p14:tracePt t="20177" x="4851400" y="1452563"/>
          <p14:tracePt t="20182" x="4876800" y="1452563"/>
          <p14:tracePt t="20191" x="4894263" y="1462088"/>
          <p14:tracePt t="20197" x="4902200" y="1462088"/>
          <p14:tracePt t="20207" x="4919663" y="1462088"/>
          <p14:tracePt t="20213" x="4935538" y="1462088"/>
          <p14:tracePt t="20226" x="4945063" y="1452563"/>
          <p14:tracePt t="20230" x="4970463" y="1444625"/>
          <p14:tracePt t="20240" x="4995863" y="1436688"/>
          <p14:tracePt t="20243" x="5021263" y="1427163"/>
          <p14:tracePt t="20256" x="5038725" y="1427163"/>
          <p14:tracePt t="20273" x="5097463" y="1401763"/>
          <p14:tracePt t="20289" x="5157788" y="1393825"/>
          <p14:tracePt t="20291" x="5183188" y="1385888"/>
          <p14:tracePt t="20297" x="5199063" y="1385888"/>
          <p14:tracePt t="20310" x="5224463" y="1385888"/>
          <p14:tracePt t="20317" x="5249863" y="1385888"/>
          <p14:tracePt t="20323" x="5259388" y="1385888"/>
          <p14:tracePt t="20332" x="5267325" y="1385888"/>
          <p14:tracePt t="20340" x="5284788" y="1385888"/>
          <p14:tracePt t="20346" x="5292725" y="1393825"/>
          <p14:tracePt t="20355" x="5310188" y="1401763"/>
          <p14:tracePt t="20371" x="5335588" y="1436688"/>
          <p14:tracePt t="20376" x="5353050" y="1452563"/>
          <p14:tracePt t="20389" x="5360988" y="1462088"/>
          <p14:tracePt t="20391" x="5368925" y="1477963"/>
          <p14:tracePt t="20402" x="5368925" y="1487488"/>
          <p14:tracePt t="20407" x="5378450" y="1487488"/>
          <p14:tracePt t="20420" x="5378450" y="1495425"/>
          <p14:tracePt t="20423" x="5378450" y="1504950"/>
          <p14:tracePt t="20432" x="5378450" y="1512888"/>
          <p14:tracePt t="20447" x="5378450" y="1520825"/>
          <p14:tracePt t="20456" x="5378450" y="1530350"/>
          <p14:tracePt t="20471" x="5378450" y="1538288"/>
          <p14:tracePt t="20477" x="5360988" y="1538288"/>
          <p14:tracePt t="20487" x="5335588" y="1538288"/>
          <p14:tracePt t="20497" x="5318125" y="1538288"/>
          <p14:tracePt t="20509" x="5259388" y="1530350"/>
          <p14:tracePt t="20519" x="5224463" y="1520825"/>
          <p14:tracePt t="20526" x="5191125" y="1512888"/>
          <p14:tracePt t="20536" x="5165725" y="1504950"/>
          <p14:tracePt t="20540" x="5114925" y="1495425"/>
          <p14:tracePt t="20552" x="5080000" y="1487488"/>
          <p14:tracePt t="20557" x="5064125" y="1477963"/>
          <p14:tracePt t="20563" x="5038725" y="1470025"/>
          <p14:tracePt t="20573" x="5003800" y="1452563"/>
          <p14:tracePt t="20580" x="4970463" y="1436688"/>
          <p14:tracePt t="20589" x="4935538" y="1419225"/>
          <p14:tracePt t="20593" x="4894263" y="1393825"/>
          <p14:tracePt t="20606" x="4859338" y="1376363"/>
          <p14:tracePt t="20610" x="4833938" y="1368425"/>
          <p14:tracePt t="20619" x="4818063" y="1360488"/>
          <p14:tracePt t="20627" x="4800600" y="1350963"/>
          <p14:tracePt t="20643" x="4783138" y="1333500"/>
          <p14:tracePt t="20657" x="4775200" y="1333500"/>
          <p14:tracePt t="20706" x="4757738" y="1333500"/>
          <p14:tracePt t="20711" x="4749800" y="1343025"/>
          <p14:tracePt t="20721" x="4740275" y="1350963"/>
          <p14:tracePt t="20727" x="4740275" y="1368425"/>
          <p14:tracePt t="20739" x="4732338" y="1385888"/>
          <p14:tracePt t="20741" x="4724400" y="1411288"/>
          <p14:tracePt t="20752" x="4714875" y="1427163"/>
          <p14:tracePt t="20757" x="4706938" y="1452563"/>
          <p14:tracePt t="20769" x="4699000" y="1487488"/>
          <p14:tracePt t="20773" x="4689475" y="1512888"/>
          <p14:tracePt t="20782" x="4681538" y="1530350"/>
          <p14:tracePt t="20790" x="4673600" y="1546225"/>
          <p14:tracePt t="20796" x="4673600" y="1571625"/>
          <p14:tracePt t="20807" x="4664075" y="1589088"/>
          <p14:tracePt t="20813" x="4664075" y="1597025"/>
          <p14:tracePt t="20822" x="4656138" y="1606550"/>
          <p14:tracePt t="20827" x="4646613" y="1614488"/>
          <p14:tracePt t="20866" x="4638675" y="1614488"/>
          <p14:tracePt t="20898" x="4630738" y="1614488"/>
          <p14:tracePt t="20913" x="4613275" y="1606550"/>
          <p14:tracePt t="20922" x="4587875" y="1581150"/>
          <p14:tracePt t="20929" x="4562475" y="1563688"/>
          <p14:tracePt t="20938" x="4537075" y="1546225"/>
          <p14:tracePt t="20949" x="4519613" y="1538288"/>
          <p14:tracePt t="20960" x="4476750" y="1520825"/>
          <p14:tracePt t="20972" x="4468813" y="1512888"/>
          <p14:tracePt t="20977" x="4460875" y="1512888"/>
          <p14:tracePt t="20986" x="4451350" y="1512888"/>
          <p14:tracePt t="20991" x="4443413" y="1504950"/>
          <p14:tracePt t="21017" x="4435475" y="1495425"/>
          <p14:tracePt t="21071" x="4418013" y="1477963"/>
          <p14:tracePt t="21079" x="4418013" y="1470025"/>
          <p14:tracePt t="21092" x="4400550" y="1452563"/>
          <p14:tracePt t="21101" x="4392613" y="1452563"/>
          <p14:tracePt t="21107" x="4392613" y="1444625"/>
          <p14:tracePt t="21119" x="4384675" y="1436688"/>
          <p14:tracePt t="21123" x="4375150" y="1436688"/>
          <p14:tracePt t="21193" x="4367213" y="1427163"/>
          <p14:tracePt t="21202" x="4359275" y="1419225"/>
          <p14:tracePt t="21209" x="4341813" y="1411288"/>
          <p14:tracePt t="21223" x="4332288" y="1401763"/>
          <p14:tracePt t="21226" x="4324350" y="1401763"/>
          <p14:tracePt t="21239" x="4316413" y="1393825"/>
          <p14:tracePt t="21240" x="4306888" y="1393825"/>
          <p14:tracePt t="21249" x="4306888" y="1385888"/>
          <p14:tracePt t="21256" x="4298950" y="1385888"/>
          <p14:tracePt t="21269" x="4291013" y="1385888"/>
          <p14:tracePt t="21444" x="4298950" y="1376363"/>
          <p14:tracePt t="21450" x="4341813" y="1343025"/>
          <p14:tracePt t="21460" x="4418013" y="1325563"/>
          <p14:tracePt t="21468" x="4494213" y="1300163"/>
          <p14:tracePt t="21476" x="4579938" y="1274763"/>
          <p14:tracePt t="21483" x="4673600" y="1223963"/>
          <p14:tracePt t="21490" x="4775200" y="1189038"/>
          <p14:tracePt t="21499" x="4868863" y="1155700"/>
          <p14:tracePt t="21506" x="4935538" y="1122363"/>
          <p14:tracePt t="21516" x="5029200" y="1096963"/>
          <p14:tracePt t="21522" x="5089525" y="1062038"/>
          <p14:tracePt t="21528" x="5132388" y="1036638"/>
          <p14:tracePt t="21539" x="5157788" y="1011238"/>
          <p14:tracePt t="21544" x="5173663" y="985838"/>
          <p14:tracePt t="21552" x="5191125" y="960438"/>
          <p14:tracePt t="21560" x="5216525" y="935038"/>
          <p14:tracePt t="21570" x="5233988" y="909638"/>
          <p14:tracePt t="21576" x="5241925" y="909638"/>
          <p14:tracePt t="21588" x="5241925" y="900113"/>
          <p14:tracePt t="21590" x="5241925" y="892175"/>
          <p14:tracePt t="21700" x="5224463" y="892175"/>
          <p14:tracePt t="21708" x="5173663" y="900113"/>
          <p14:tracePt t="21717" x="5097463" y="909638"/>
          <p14:tracePt t="21723" x="5013325" y="925513"/>
          <p14:tracePt t="21735" x="4935538" y="935038"/>
          <p14:tracePt t="21749" x="4656138" y="952500"/>
          <p14:tracePt t="21756" x="4545013" y="960438"/>
          <p14:tracePt t="21761" x="4443413" y="968375"/>
          <p14:tracePt t="21772" x="4341813" y="977900"/>
          <p14:tracePt t="21784" x="4256088" y="993775"/>
          <p14:tracePt t="21793" x="4103688" y="1003300"/>
          <p14:tracePt t="21803" x="4044950" y="1011238"/>
          <p14:tracePt t="21807" x="4010025" y="1011238"/>
          <p14:tracePt t="21819" x="3976688" y="1011238"/>
          <p14:tracePt t="21823" x="3959225" y="1011238"/>
          <p14:tracePt t="21834" x="3933825" y="1011238"/>
          <p14:tracePt t="21839" x="3908425" y="1019175"/>
          <p14:tracePt t="21856" x="3900488" y="1028700"/>
          <p14:tracePt t="21865" x="3883025" y="1028700"/>
          <p14:tracePt t="21872" x="3873500" y="1036638"/>
          <p14:tracePt t="21877" x="3857625" y="1044575"/>
          <p14:tracePt t="21887" x="3840163" y="1054100"/>
          <p14:tracePt t="21903" x="3822700" y="1062038"/>
          <p14:tracePt t="21909" x="3814763" y="1069975"/>
          <p14:tracePt t="21922" x="3806825" y="1087438"/>
          <p14:tracePt t="21934" x="3797300" y="1112838"/>
          <p14:tracePt t="21941" x="3789363" y="1130300"/>
          <p14:tracePt t="21950" x="3781425" y="1147763"/>
          <p14:tracePt t="21957" x="3771900" y="1163638"/>
          <p14:tracePt t="21965" x="3763963" y="1181100"/>
          <p14:tracePt t="21972" x="3763963" y="1206500"/>
          <p14:tracePt t="21979" x="3763963" y="1223963"/>
          <p14:tracePt t="21989" x="3763963" y="1249363"/>
          <p14:tracePt t="21996" x="3763963" y="1282700"/>
          <p14:tracePt t="22005" x="3763963" y="1308100"/>
          <p14:tracePt t="22011" x="3771900" y="1360488"/>
          <p14:tracePt t="22020" x="3781425" y="1419225"/>
          <p14:tracePt t="22026" x="3789363" y="1477963"/>
          <p14:tracePt t="22039" x="3806825" y="1538288"/>
          <p14:tracePt t="22041" x="3832225" y="1589088"/>
          <p14:tracePt t="22051" x="3857625" y="1649413"/>
          <p14:tracePt t="22057" x="3873500" y="1700213"/>
          <p14:tracePt t="22067" x="3890963" y="1733550"/>
          <p14:tracePt t="22073" x="3908425" y="1766888"/>
          <p14:tracePt t="22085" x="3925888" y="1801813"/>
          <p14:tracePt t="22089" x="3941763" y="1835150"/>
          <p14:tracePt t="22096" x="3959225" y="1870075"/>
          <p14:tracePt t="22105" x="3976688" y="1903413"/>
          <p14:tracePt t="22111" x="4002088" y="1928813"/>
          <p14:tracePt t="22122" x="4027488" y="1954213"/>
          <p14:tracePt t="22127" x="4052888" y="1979613"/>
          <p14:tracePt t="22139" x="4070350" y="1997075"/>
          <p14:tracePt t="22143" x="4078288" y="2014538"/>
          <p14:tracePt t="22153" x="4095750" y="2022475"/>
          <p14:tracePt t="22169" x="4129088" y="2039938"/>
          <p14:tracePt t="22175" x="4137025" y="2047875"/>
          <p14:tracePt t="22184" x="4146550" y="2055813"/>
          <p14:tracePt t="22191" x="4162425" y="2055813"/>
          <p14:tracePt t="22200" x="4171950" y="2065338"/>
          <p14:tracePt t="22206" x="4187825" y="2073275"/>
          <p14:tracePt t="22215" x="4214813" y="2082800"/>
          <p14:tracePt t="22224" x="4240213" y="2090738"/>
          <p14:tracePt t="22230" x="4265613" y="2098675"/>
          <p14:tracePt t="22239" x="4298950" y="2108200"/>
          <p14:tracePt t="22243" x="4332288" y="2116138"/>
          <p14:tracePt t="22253" x="4359275" y="2116138"/>
          <p14:tracePt t="22260" x="4384675" y="2116138"/>
          <p14:tracePt t="22270" x="4410075" y="2116138"/>
          <p14:tracePt t="22276" x="4435475" y="2116138"/>
          <p14:tracePt t="22287" x="4468813" y="2116138"/>
          <p14:tracePt t="22293" x="4494213" y="2116138"/>
          <p14:tracePt t="22301" x="4529138" y="2116138"/>
          <p14:tracePt t="22307" x="4562475" y="2108200"/>
          <p14:tracePt t="22316" x="4595813" y="2098675"/>
          <p14:tracePt t="22322" x="4638675" y="2090738"/>
          <p14:tracePt t="22333" x="4689475" y="2073275"/>
          <p14:tracePt t="22339" x="4724400" y="2055813"/>
          <p14:tracePt t="22355" x="4818063" y="1997075"/>
          <p14:tracePt t="22361" x="4843463" y="1979613"/>
          <p14:tracePt t="22371" x="4876800" y="1963738"/>
          <p14:tracePt t="22376" x="4894263" y="1938338"/>
          <p14:tracePt t="22385" x="4919663" y="1911350"/>
          <p14:tracePt t="22391" x="4945063" y="1885950"/>
          <p14:tracePt t="22401" x="4970463" y="1860550"/>
          <p14:tracePt t="22407" x="4987925" y="1844675"/>
          <p14:tracePt t="22417" x="5013325" y="1819275"/>
          <p14:tracePt t="22423" x="5038725" y="1793875"/>
          <p14:tracePt t="22433" x="5064125" y="1766888"/>
          <p14:tracePt t="22440" x="5080000" y="1733550"/>
          <p14:tracePt t="22446" x="5097463" y="1708150"/>
          <p14:tracePt t="22455" x="5114925" y="1682750"/>
          <p14:tracePt t="22461" x="5122863" y="1657350"/>
          <p14:tracePt t="22471" x="5132388" y="1639888"/>
          <p14:tracePt t="22477" x="5140325" y="1614488"/>
          <p14:tracePt t="22487" x="5148263" y="1589088"/>
          <p14:tracePt t="22493" x="5157788" y="1571625"/>
          <p14:tracePt t="22503" x="5157788" y="1555750"/>
          <p14:tracePt t="22510" x="5165725" y="1530350"/>
          <p14:tracePt t="22517" x="5165725" y="1504950"/>
          <p14:tracePt t="22523" x="5165725" y="1487488"/>
          <p14:tracePt t="22535" x="5165725" y="1462088"/>
          <p14:tracePt t="22539" x="5165725" y="1436688"/>
          <p14:tracePt t="22551" x="5165725" y="1419225"/>
          <p14:tracePt t="22556" x="5165725" y="1393825"/>
          <p14:tracePt t="22567" x="5165725" y="1376363"/>
          <p14:tracePt t="22571" x="5157788" y="1360488"/>
          <p14:tracePt t="22580" x="5148263" y="1343025"/>
          <p14:tracePt t="22588" x="5140325" y="1325563"/>
          <p14:tracePt t="22593" x="5140325" y="1308100"/>
          <p14:tracePt t="22604" x="5132388" y="1300163"/>
          <p14:tracePt t="22609" x="5122863" y="1282700"/>
          <p14:tracePt t="22620" x="5114925" y="1274763"/>
          <p14:tracePt t="22626" x="5106988" y="1266825"/>
          <p14:tracePt t="22635" x="5106988" y="1257300"/>
          <p14:tracePt t="22641" x="5097463" y="1241425"/>
          <p14:tracePt t="22654" x="5089525" y="1241425"/>
          <p14:tracePt t="22657" x="5080000" y="1231900"/>
          <p14:tracePt t="22667" x="5080000" y="1223963"/>
          <p14:tracePt t="22672" x="5072063" y="1223963"/>
          <p14:tracePt t="22680" x="5064125" y="1223963"/>
          <p14:tracePt t="22696" x="5054600" y="1216025"/>
          <p14:tracePt t="22705" x="5046663" y="1206500"/>
          <p14:tracePt t="22721" x="5038725" y="1206500"/>
          <p14:tracePt t="22727" x="5038725" y="1198563"/>
          <p14:tracePt t="22812" x="5029200" y="1198563"/>
          <p14:tracePt t="22829" x="5021263" y="1198563"/>
          <p14:tracePt t="22860" x="5013325" y="1198563"/>
          <p14:tracePt t="22882" x="5003800" y="1206500"/>
          <p14:tracePt t="23108" x="5003800" y="1216025"/>
          <p14:tracePt t="23124" x="4995863" y="1223963"/>
          <p14:tracePt t="23132" x="4987925" y="1231900"/>
          <p14:tracePt t="23140" x="4978400" y="1231900"/>
          <p14:tracePt t="23156" x="4970463" y="1241425"/>
          <p14:tracePt t="23162" x="4962525" y="1241425"/>
          <p14:tracePt t="23171" x="4962525" y="1249363"/>
          <p14:tracePt t="23194" x="4953000" y="1249363"/>
          <p14:tracePt t="23762" x="4970463" y="1249363"/>
          <p14:tracePt t="23770" x="5003800" y="1257300"/>
          <p14:tracePt t="23778" x="5038725" y="1266825"/>
          <p14:tracePt t="23787" x="5064125" y="1274763"/>
          <p14:tracePt t="23794" x="5114925" y="1282700"/>
          <p14:tracePt t="23803" x="5157788" y="1292225"/>
          <p14:tracePt t="23810" x="5216525" y="1300163"/>
          <p14:tracePt t="23818" x="5249863" y="1300163"/>
          <p14:tracePt t="23824" x="5284788" y="1308100"/>
          <p14:tracePt t="23833" x="5310188" y="1308100"/>
          <p14:tracePt t="23840" x="5335588" y="1308100"/>
          <p14:tracePt t="23850" x="5360988" y="1308100"/>
          <p14:tracePt t="23856" x="5394325" y="1308100"/>
          <p14:tracePt t="23868" x="5429250" y="1317625"/>
          <p14:tracePt t="23872" x="5454650" y="1325563"/>
          <p14:tracePt t="23882" x="5505450" y="1333500"/>
          <p14:tracePt t="23887" x="5538788" y="1343025"/>
          <p14:tracePt t="23894" x="5599113" y="1350963"/>
          <p14:tracePt t="23903" x="5657850" y="1376363"/>
          <p14:tracePt t="23910" x="5718175" y="1385888"/>
          <p14:tracePt t="23920" x="5776913" y="1393825"/>
          <p14:tracePt t="23926" x="5837238" y="1411288"/>
          <p14:tracePt t="23936" x="5895975" y="1419225"/>
          <p14:tracePt t="23941" x="5956300" y="1436688"/>
          <p14:tracePt t="23952" x="6015038" y="1444625"/>
          <p14:tracePt t="23956" x="6091238" y="1462088"/>
          <p14:tracePt t="23969" x="6151563" y="1477963"/>
          <p14:tracePt t="23971" x="6210300" y="1487488"/>
          <p14:tracePt t="23982" x="6270625" y="1495425"/>
          <p14:tracePt t="23987" x="6329363" y="1495425"/>
          <p14:tracePt t="24000" x="6389688" y="1495425"/>
          <p14:tracePt t="24005" x="6440488" y="1495425"/>
          <p14:tracePt t="24012" x="6499225" y="1504950"/>
          <p14:tracePt t="24020" x="6559550" y="1512888"/>
          <p14:tracePt t="24027" x="6618288" y="1520825"/>
          <p14:tracePt t="24036" x="6669088" y="1530350"/>
          <p14:tracePt t="24041" x="6711950" y="1546225"/>
          <p14:tracePt t="24052" x="6762750" y="1555750"/>
          <p14:tracePt t="24057" x="6788150" y="1555750"/>
          <p14:tracePt t="24069" x="6823075" y="1563688"/>
          <p14:tracePt t="24073" x="6864350" y="1563688"/>
          <p14:tracePt t="24082" x="6899275" y="1571625"/>
          <p14:tracePt t="24090" x="6932613" y="1571625"/>
          <p14:tracePt t="24099" x="6983413" y="1589088"/>
          <p14:tracePt t="24105" x="7008813" y="1597025"/>
          <p14:tracePt t="24112" x="7043738" y="1597025"/>
          <p14:tracePt t="24120" x="7077075" y="1597025"/>
          <p14:tracePt t="24127" x="7119938" y="1606550"/>
          <p14:tracePt t="24137" x="7153275" y="1606550"/>
          <p14:tracePt t="24143" x="7188200" y="1614488"/>
          <p14:tracePt t="24153" x="7213600" y="1614488"/>
          <p14:tracePt t="24164" x="7246938" y="1614488"/>
          <p14:tracePt t="24170" x="7281863" y="1614488"/>
          <p14:tracePt t="24173" x="7315200" y="1622425"/>
          <p14:tracePt t="24182" x="7348538" y="1631950"/>
          <p14:tracePt t="24189" x="7373938" y="1631950"/>
          <p14:tracePt t="24201" x="7408863" y="1639888"/>
          <p14:tracePt t="24206" x="7442200" y="1639888"/>
          <p14:tracePt t="24216" x="7467600" y="1649413"/>
          <p14:tracePt t="24221" x="7477125" y="1649413"/>
          <p14:tracePt t="24232" x="7493000" y="1649413"/>
          <p14:tracePt t="24238" x="7502525" y="1657350"/>
          <p14:tracePt t="24253" x="7510463" y="1657350"/>
          <p14:tracePt t="24259" x="7518400" y="1657350"/>
          <p14:tracePt t="24286" x="7518400" y="1665288"/>
          <p14:tracePt t="24291" x="7527925" y="1665288"/>
          <p14:tracePt t="24354" x="7535863" y="1665288"/>
          <p14:tracePt t="24704" x="7545388" y="1665288"/>
          <p14:tracePt t="24720" x="7553325" y="1665288"/>
          <p14:tracePt t="24729" x="7561263" y="1665288"/>
          <p14:tracePt t="24745" x="7570788" y="1665288"/>
          <p14:tracePt t="24752" x="7578725" y="1657350"/>
          <p14:tracePt t="24759" x="7586663" y="1657350"/>
          <p14:tracePt t="24767" x="7596188" y="1649413"/>
          <p14:tracePt t="24774" x="7604125" y="1639888"/>
          <p14:tracePt t="24782" x="7612063" y="1631950"/>
          <p14:tracePt t="24800" x="7621588" y="1622425"/>
          <p14:tracePt t="24806" x="7621588" y="1614488"/>
          <p14:tracePt t="24816" x="7629525" y="1614488"/>
          <p14:tracePt t="25016" x="7629525" y="1622425"/>
          <p14:tracePt t="25036" x="7629525" y="1639888"/>
          <p14:tracePt t="25040" x="7629525" y="1657350"/>
          <p14:tracePt t="25054" x="7629525" y="1674813"/>
          <p14:tracePt t="25063" x="7629525" y="1682750"/>
          <p14:tracePt t="25079" x="7629525" y="1690688"/>
          <p14:tracePt t="25087" x="7629525" y="1700213"/>
          <p14:tracePt t="25102" x="7629525" y="1708150"/>
          <p14:tracePt t="25110" x="7629525" y="1716088"/>
          <p14:tracePt t="25118" x="7629525" y="1725613"/>
          <p14:tracePt t="25234" x="7637463" y="1725613"/>
          <p14:tracePt t="25242" x="7662863" y="1725613"/>
          <p14:tracePt t="25251" x="7688263" y="1725613"/>
          <p14:tracePt t="25256" x="7715250" y="1725613"/>
          <p14:tracePt t="25265" x="7748588" y="1733550"/>
          <p14:tracePt t="25271" x="7781925" y="1733550"/>
          <p14:tracePt t="25284" x="7816850" y="1741488"/>
          <p14:tracePt t="25290" x="7842250" y="1741488"/>
          <p14:tracePt t="25300" x="7875588" y="1741488"/>
          <p14:tracePt t="25304" x="7900988" y="1741488"/>
          <p14:tracePt t="25315" x="7926388" y="1741488"/>
          <p14:tracePt t="25320" x="7943850" y="1741488"/>
          <p14:tracePt t="25331" x="7969250" y="1741488"/>
          <p14:tracePt t="25335" x="7994650" y="1741488"/>
          <p14:tracePt t="25342" x="8012113" y="1741488"/>
          <p14:tracePt t="25351" x="8037513" y="1741488"/>
          <p14:tracePt t="25358" x="8062913" y="1741488"/>
          <p14:tracePt t="25368" x="8070850" y="1741488"/>
          <p14:tracePt t="25373" x="8080375" y="1741488"/>
          <p14:tracePt t="25382" x="8088313" y="1741488"/>
          <p14:tracePt t="25404" x="8096250" y="1741488"/>
          <p14:tracePt t="25419" x="8105775" y="1751013"/>
          <p14:tracePt t="25584" x="8096250" y="1741488"/>
          <p14:tracePt t="25601" x="8088313" y="1741488"/>
          <p14:tracePt t="25608" x="8080375" y="1741488"/>
          <p14:tracePt t="25618" x="8070850" y="1741488"/>
          <p14:tracePt t="25630" x="8062913" y="1741488"/>
          <p14:tracePt t="25638" x="8054975" y="1741488"/>
          <p14:tracePt t="25653" x="8045450" y="1741488"/>
          <p14:tracePt t="25664" x="8037513" y="1741488"/>
          <p14:tracePt t="25670" x="8029575" y="1741488"/>
          <p14:tracePt t="25685" x="8020050" y="1741488"/>
          <p14:tracePt t="25692" x="8012113" y="1741488"/>
          <p14:tracePt t="25708" x="8004175" y="1751013"/>
          <p14:tracePt t="25718" x="7986713" y="1751013"/>
          <p14:tracePt t="25733" x="7977188" y="1758950"/>
          <p14:tracePt t="25740" x="7969250" y="1766888"/>
          <p14:tracePt t="25756" x="7961313" y="1766888"/>
          <p14:tracePt t="25764" x="7951788" y="1766888"/>
          <p14:tracePt t="25770" x="7943850" y="1766888"/>
          <p14:tracePt t="25796" x="7926388" y="1766888"/>
          <p14:tracePt t="25804" x="7918450" y="1766888"/>
          <p14:tracePt t="25818" x="7910513" y="1766888"/>
          <p14:tracePt t="25833" x="7900988" y="1766888"/>
          <p14:tracePt t="25840" x="7893050" y="1766888"/>
          <p14:tracePt t="25851" x="7885113" y="1766888"/>
          <p14:tracePt t="25858" x="7875588" y="1766888"/>
          <p14:tracePt t="25872" x="7867650" y="1766888"/>
          <p14:tracePt t="25883" x="7850188" y="1766888"/>
          <p14:tracePt t="25887" x="7842250" y="1776413"/>
          <p14:tracePt t="25898" x="7832725" y="1784350"/>
          <p14:tracePt t="25902" x="7824788" y="1784350"/>
          <p14:tracePt t="25922" x="7816850" y="1793875"/>
          <p14:tracePt t="25931" x="7807325" y="1793875"/>
          <p14:tracePt t="25941" x="7791450" y="1809750"/>
          <p14:tracePt t="25951" x="7781925" y="1809750"/>
          <p14:tracePt t="25957" x="7773988" y="1819275"/>
          <p14:tracePt t="25971" x="7766050" y="1827213"/>
          <p14:tracePt t="25983" x="7756525" y="1835150"/>
          <p14:tracePt t="25989" x="7748588" y="1835150"/>
          <p14:tracePt t="26000" x="7748588" y="1844675"/>
          <p14:tracePt t="26003" x="7740650" y="1852613"/>
          <p14:tracePt t="26013" x="7731125" y="1860550"/>
          <p14:tracePt t="26020" x="7731125" y="1870075"/>
          <p14:tracePt t="26030" x="7723188" y="1878013"/>
          <p14:tracePt t="26036" x="7715250" y="1885950"/>
          <p14:tracePt t="26045" x="7705725" y="1895475"/>
          <p14:tracePt t="26052" x="7705725" y="1903413"/>
          <p14:tracePt t="26060" x="7697788" y="1911350"/>
          <p14:tracePt t="26068" x="7688263" y="1920875"/>
          <p14:tracePt t="26073" x="7680325" y="1928813"/>
          <p14:tracePt t="26100" x="7672388" y="1946275"/>
          <p14:tracePt t="26107" x="7672388" y="1954213"/>
          <p14:tracePt t="26119" x="7662863" y="1954213"/>
          <p14:tracePt t="26120" x="7662863" y="1963738"/>
          <p14:tracePt t="26131" x="7654925" y="1979613"/>
          <p14:tracePt t="26147" x="7654925" y="1997075"/>
          <p14:tracePt t="26151" x="7654925" y="2014538"/>
          <p14:tracePt t="26162" x="7654925" y="2022475"/>
          <p14:tracePt t="26169" x="7654925" y="2030413"/>
          <p14:tracePt t="26176" x="7654925" y="2039938"/>
          <p14:tracePt t="26184" x="7654925" y="2047875"/>
          <p14:tracePt t="26191" x="7654925" y="2065338"/>
          <p14:tracePt t="26200" x="7654925" y="2073275"/>
          <p14:tracePt t="26206" x="7654925" y="2090738"/>
          <p14:tracePt t="26218" x="7654925" y="2108200"/>
          <p14:tracePt t="26221" x="7654925" y="2116138"/>
          <p14:tracePt t="26231" x="7662863" y="2124075"/>
          <p14:tracePt t="26237" x="7672388" y="2141538"/>
          <p14:tracePt t="26251" x="7680325" y="2149475"/>
          <p14:tracePt t="26256" x="7688263" y="2159000"/>
          <p14:tracePt t="26264" x="7688263" y="2174875"/>
          <p14:tracePt t="26269" x="7697788" y="2200275"/>
          <p14:tracePt t="26276" x="7705725" y="2227263"/>
          <p14:tracePt t="26284" x="7715250" y="2243138"/>
          <p14:tracePt t="26291" x="7731125" y="2260600"/>
          <p14:tracePt t="26301" x="7740650" y="2278063"/>
          <p14:tracePt t="26308" x="7748588" y="2293938"/>
          <p14:tracePt t="26317" x="7756525" y="2311400"/>
          <p14:tracePt t="26323" x="7781925" y="2328863"/>
          <p14:tracePt t="26332" x="7799388" y="2336800"/>
          <p14:tracePt t="26337" x="7816850" y="2362200"/>
          <p14:tracePt t="26350" x="7832725" y="2379663"/>
          <p14:tracePt t="26366" x="7867650" y="2405063"/>
          <p14:tracePt t="26370" x="7867650" y="2413000"/>
          <p14:tracePt t="26381" x="7875588" y="2413000"/>
          <p14:tracePt t="26386" x="7885113" y="2422525"/>
          <p14:tracePt t="26397" x="7893050" y="2430463"/>
          <p14:tracePt t="26401" x="7893050" y="2438400"/>
          <p14:tracePt t="26407" x="7900988" y="2438400"/>
          <p14:tracePt t="26417" x="7910513" y="2438400"/>
          <p14:tracePt t="26423" x="7910513" y="2447925"/>
          <p14:tracePt t="26434" x="7918450" y="2447925"/>
          <p14:tracePt t="26440" x="7935913" y="2455863"/>
          <p14:tracePt t="26450" x="7951788" y="2463800"/>
          <p14:tracePt t="26456" x="7977188" y="2473325"/>
          <p14:tracePt t="26467" x="8012113" y="2473325"/>
          <p14:tracePt t="26471" x="8045450" y="2481263"/>
          <p14:tracePt t="26481" x="8088313" y="2481263"/>
          <p14:tracePt t="26486" x="8147050" y="2481263"/>
          <p14:tracePt t="26497" x="8189913" y="2481263"/>
          <p14:tracePt t="26501" x="8232775" y="2473325"/>
          <p14:tracePt t="26513" x="8291513" y="2463800"/>
          <p14:tracePt t="26519" x="8351838" y="2455863"/>
          <p14:tracePt t="26531" x="8385175" y="2447925"/>
          <p14:tracePt t="26536" x="8420100" y="2438400"/>
          <p14:tracePt t="26539" x="8445500" y="2430463"/>
          <p14:tracePt t="26551" x="8470900" y="2422525"/>
          <p14:tracePt t="26556" x="8478838" y="2413000"/>
          <p14:tracePt t="26566" x="8488363" y="2405063"/>
          <p14:tracePt t="26571" x="8504238" y="2379663"/>
          <p14:tracePt t="26581" x="8521700" y="2362200"/>
          <p14:tracePt t="26587" x="8521700" y="2336800"/>
          <p14:tracePt t="26601" x="8529638" y="2311400"/>
          <p14:tracePt t="26603" x="8547100" y="2278063"/>
          <p14:tracePt t="26613" x="8555038" y="2252663"/>
          <p14:tracePt t="26619" x="8564563" y="2227263"/>
          <p14:tracePt t="26630" x="8572500" y="2200275"/>
          <p14:tracePt t="26634" x="8580438" y="2174875"/>
          <p14:tracePt t="26641" x="8589963" y="2159000"/>
          <p14:tracePt t="26651" x="8597900" y="2159000"/>
          <p14:tracePt t="26657" x="8597900" y="2141538"/>
          <p14:tracePt t="26667" x="8605838" y="2133600"/>
          <p14:tracePt t="26676" x="8615363" y="2133600"/>
          <p14:tracePt t="26683" x="8615363" y="2116138"/>
          <p14:tracePt t="26690" x="8615363" y="2108200"/>
          <p14:tracePt t="26697" x="8615363" y="2098675"/>
          <p14:tracePt t="26703" x="8615363" y="2073275"/>
          <p14:tracePt t="26712" x="8615363" y="2065338"/>
          <p14:tracePt t="26721" x="8615363" y="2039938"/>
          <p14:tracePt t="26731" x="8605838" y="2005013"/>
          <p14:tracePt t="26736" x="8597900" y="1979613"/>
          <p14:tracePt t="26747" x="8589963" y="1963738"/>
          <p14:tracePt t="26751" x="8580438" y="1938338"/>
          <p14:tracePt t="26761" x="8555038" y="1911350"/>
          <p14:tracePt t="26767" x="8529638" y="1885950"/>
          <p14:tracePt t="26776" x="8521700" y="1870075"/>
          <p14:tracePt t="26784" x="8504238" y="1852613"/>
          <p14:tracePt t="26789" x="8478838" y="1844675"/>
          <p14:tracePt t="26801" x="8453438" y="1835150"/>
          <p14:tracePt t="26806" x="8435975" y="1827213"/>
          <p14:tracePt t="26816" x="8420100" y="1827213"/>
          <p14:tracePt t="26821" x="8402638" y="1819275"/>
          <p14:tracePt t="26831" x="8385175" y="1819275"/>
          <p14:tracePt t="26837" x="8369300" y="1819275"/>
          <p14:tracePt t="26850" x="8359775" y="1819275"/>
          <p14:tracePt t="26863" x="8351838" y="1827213"/>
          <p14:tracePt t="26867" x="8343900" y="1827213"/>
          <p14:tracePt t="26877" x="8334375" y="1835150"/>
          <p14:tracePt t="26886" x="8326438" y="1852613"/>
          <p14:tracePt t="26901" x="8318500" y="1860550"/>
          <p14:tracePt t="26907" x="8318500" y="1870075"/>
          <p14:tracePt t="26915" x="8318500" y="1885950"/>
          <p14:tracePt t="26921" x="8318500" y="1895475"/>
          <p14:tracePt t="26932" x="8318500" y="1903413"/>
          <p14:tracePt t="26939" x="8318500" y="1911350"/>
          <p14:tracePt t="26949" x="8326438" y="1928813"/>
          <p14:tracePt t="26953" x="8334375" y="1938338"/>
          <p14:tracePt t="26965" x="8359775" y="1963738"/>
          <p14:tracePt t="26967" x="8385175" y="1979613"/>
          <p14:tracePt t="26977" x="8410575" y="1997075"/>
          <p14:tracePt t="26984" x="8435975" y="2014538"/>
          <p14:tracePt t="26999" x="8453438" y="2039938"/>
          <p14:tracePt t="27001" x="8496300" y="2055813"/>
          <p14:tracePt t="27007" x="8513763" y="2082800"/>
          <p14:tracePt t="27017" x="8555038" y="2098675"/>
          <p14:tracePt t="27023" x="8580438" y="2124075"/>
          <p14:tracePt t="27033" x="8597900" y="2133600"/>
          <p14:tracePt t="27040" x="8615363" y="2141538"/>
          <p14:tracePt t="27050" x="8623300" y="2149475"/>
          <p14:tracePt t="27063" x="8623300" y="2159000"/>
          <p14:tracePt t="27140" x="8623300" y="2149475"/>
          <p14:tracePt t="27156" x="8615363" y="2149475"/>
          <p14:tracePt t="27164" x="8589963" y="2149475"/>
          <p14:tracePt t="27172" x="8555038" y="2149475"/>
          <p14:tracePt t="27181" x="8521700" y="2149475"/>
          <p14:tracePt t="27186" x="8478838" y="2159000"/>
          <p14:tracePt t="27199" x="8435975" y="2159000"/>
          <p14:tracePt t="27202" x="8402638" y="2159000"/>
          <p14:tracePt t="27216" x="8377238" y="2159000"/>
          <p14:tracePt t="27218" x="8343900" y="2159000"/>
          <p14:tracePt t="27226" x="8318500" y="2159000"/>
          <p14:tracePt t="27233" x="8308975" y="2159000"/>
          <p14:tracePt t="27320" x="8318500" y="2149475"/>
          <p14:tracePt t="27328" x="8326438" y="2149475"/>
          <p14:tracePt t="27336" x="8351838" y="2141538"/>
          <p14:tracePt t="27342" x="8377238" y="2133600"/>
          <p14:tracePt t="27350" x="8410575" y="2124075"/>
          <p14:tracePt t="27358" x="8445500" y="2116138"/>
          <p14:tracePt t="27367" x="8470900" y="2108200"/>
          <p14:tracePt t="27376" x="8504238" y="2108200"/>
          <p14:tracePt t="27384" x="8547100" y="2098675"/>
          <p14:tracePt t="27392" x="8597900" y="2090738"/>
          <p14:tracePt t="27400" x="8632825" y="2082800"/>
          <p14:tracePt t="27403" x="8658225" y="2073275"/>
          <p14:tracePt t="27416" x="8674100" y="2065338"/>
          <p14:tracePt t="27421" x="8683625" y="2065338"/>
          <p14:tracePt t="27499" x="8674100" y="2065338"/>
          <p14:tracePt t="27506" x="8666163" y="2065338"/>
          <p14:tracePt t="27516" x="8640763" y="2082800"/>
          <p14:tracePt t="27521" x="8615363" y="2090738"/>
          <p14:tracePt t="27532" x="8580438" y="2108200"/>
          <p14:tracePt t="27540" x="8529638" y="2124075"/>
          <p14:tracePt t="27550" x="8470900" y="2141538"/>
          <p14:tracePt t="27551" x="8428038" y="2149475"/>
          <p14:tracePt t="27562" x="8369300" y="2159000"/>
          <p14:tracePt t="27570" x="8334375" y="2166938"/>
          <p14:tracePt t="27580" x="8308975" y="2166938"/>
          <p14:tracePt t="27586" x="8291513" y="2174875"/>
          <p14:tracePt t="27592" x="8275638" y="2174875"/>
          <p14:tracePt t="27600" x="8266113" y="2174875"/>
          <p14:tracePt t="27649" x="8266113" y="2159000"/>
          <p14:tracePt t="27656" x="8266113" y="2133600"/>
          <p14:tracePt t="27662" x="8275638" y="2108200"/>
          <p14:tracePt t="27670" x="8283575" y="2082800"/>
          <p14:tracePt t="27680" x="8291513" y="2065338"/>
          <p14:tracePt t="27686" x="8301038" y="2030413"/>
          <p14:tracePt t="27696" x="8308975" y="1997075"/>
          <p14:tracePt t="27700" x="8318500" y="1963738"/>
          <p14:tracePt t="27712" x="8326438" y="1928813"/>
          <p14:tracePt t="27717" x="8351838" y="1895475"/>
          <p14:tracePt t="27723" x="8369300" y="1860550"/>
          <p14:tracePt t="27734" x="8377238" y="1835150"/>
          <p14:tracePt t="27739" x="8394700" y="1809750"/>
          <p14:tracePt t="27750" x="8394700" y="1801813"/>
          <p14:tracePt t="27757" x="8402638" y="1793875"/>
          <p14:tracePt t="27769" x="8402638" y="1784350"/>
          <p14:tracePt t="27852" x="8385175" y="1801813"/>
          <p14:tracePt t="27856" x="8369300" y="1827213"/>
          <p14:tracePt t="27865" x="8334375" y="1860550"/>
          <p14:tracePt t="27872" x="8301038" y="1895475"/>
          <p14:tracePt t="27882" x="8266113" y="1920875"/>
          <p14:tracePt t="27888" x="8224838" y="1963738"/>
          <p14:tracePt t="27899" x="8189913" y="1989138"/>
          <p14:tracePt t="27906" x="8164513" y="2005013"/>
          <p14:tracePt t="27918" x="8139113" y="2014538"/>
          <p14:tracePt t="27996" x="8131175" y="2014538"/>
          <p14:tracePt t="28004" x="8131175" y="1997075"/>
          <p14:tracePt t="28015" x="8121650" y="1963738"/>
          <p14:tracePt t="28020" x="8113713" y="1946275"/>
          <p14:tracePt t="28030" x="8105775" y="1911350"/>
          <p14:tracePt t="28038" x="8096250" y="1878013"/>
          <p14:tracePt t="28048" x="8088313" y="1852613"/>
          <p14:tracePt t="28059" x="8070850" y="1801813"/>
          <p14:tracePt t="28068" x="8062913" y="1784350"/>
          <p14:tracePt t="28083" x="8054975" y="1766888"/>
          <p14:tracePt t="28130" x="8045450" y="1766888"/>
          <p14:tracePt t="28144" x="8037513" y="1784350"/>
          <p14:tracePt t="28155" x="8020050" y="1819275"/>
          <p14:tracePt t="28161" x="8004175" y="1852613"/>
          <p14:tracePt t="28169" x="7977188" y="1885950"/>
          <p14:tracePt t="28179" x="7943850" y="1928813"/>
          <p14:tracePt t="28184" x="7900988" y="1963738"/>
          <p14:tracePt t="28192" x="7875588" y="1989138"/>
          <p14:tracePt t="28200" x="7850188" y="2005013"/>
          <p14:tracePt t="28206" x="7850188" y="2014538"/>
          <p14:tracePt t="28216" x="7842250" y="2014538"/>
          <p14:tracePt t="28267" x="7832725" y="2005013"/>
          <p14:tracePt t="28277" x="7816850" y="1979613"/>
          <p14:tracePt t="28283" x="7807325" y="1954213"/>
          <p14:tracePt t="28293" x="7807325" y="1938338"/>
          <p14:tracePt t="28300" x="7799388" y="1911350"/>
          <p14:tracePt t="28309" x="7781925" y="1885950"/>
          <p14:tracePt t="28316" x="7773988" y="1860550"/>
          <p14:tracePt t="28323" x="7766050" y="1844675"/>
          <p14:tracePt t="28333" x="7756525" y="1827213"/>
          <p14:tracePt t="28337" x="7748588" y="1809750"/>
          <p14:tracePt t="28349" x="7748588" y="1801813"/>
          <p14:tracePt t="28354" x="7740650" y="1801813"/>
          <p14:tracePt t="28401" x="7740650" y="1844675"/>
          <p14:tracePt t="28409" x="7731125" y="1860550"/>
          <p14:tracePt t="28416" x="7723188" y="1885950"/>
          <p14:tracePt t="28423" x="7715250" y="1911350"/>
          <p14:tracePt t="28442" x="7697788" y="1963738"/>
          <p14:tracePt t="28449" x="7688263" y="1997075"/>
          <p14:tracePt t="28456" x="7680325" y="2022475"/>
          <p14:tracePt t="28465" x="7672388" y="2047875"/>
          <p14:tracePt t="28480" x="7662863" y="2055813"/>
          <p14:tracePt t="28506" x="7662863" y="2065338"/>
          <p14:tracePt t="28542" x="7654925" y="2055813"/>
          <p14:tracePt t="28550" x="7654925" y="2039938"/>
          <p14:tracePt t="28556" x="7646988" y="2014538"/>
          <p14:tracePt t="28566" x="7637463" y="2005013"/>
          <p14:tracePt t="28571" x="7621588" y="1979613"/>
          <p14:tracePt t="28582" x="7604125" y="1963738"/>
          <p14:tracePt t="28587" x="7596188" y="1954213"/>
          <p14:tracePt t="28599" x="7586663" y="1946275"/>
          <p14:tracePt t="28659" x="7586663" y="1971675"/>
          <p14:tracePt t="28666" x="7586663" y="1989138"/>
          <p14:tracePt t="28676" x="7578725" y="2014538"/>
          <p14:tracePt t="28682" x="7578725" y="2047875"/>
          <p14:tracePt t="28690" x="7578725" y="2065338"/>
          <p14:tracePt t="28697" x="7578725" y="2098675"/>
          <p14:tracePt t="28704" x="7586663" y="2124075"/>
          <p14:tracePt t="28715" x="7604125" y="2159000"/>
          <p14:tracePt t="28722" x="7629525" y="2184400"/>
          <p14:tracePt t="28730" x="7654925" y="2209800"/>
          <p14:tracePt t="28736" x="7672388" y="2227263"/>
          <p14:tracePt t="28745" x="7697788" y="2235200"/>
          <p14:tracePt t="28751" x="7723188" y="2235200"/>
          <p14:tracePt t="28761" x="7748588" y="2235200"/>
          <p14:tracePt t="28766" x="7766050" y="2235200"/>
          <p14:tracePt t="28776" x="7791450" y="2235200"/>
          <p14:tracePt t="28783" x="7816850" y="2227263"/>
          <p14:tracePt t="28795" x="7824788" y="2217738"/>
          <p14:tracePt t="28799" x="7832725" y="2200275"/>
          <p14:tracePt t="28806" x="7842250" y="2192338"/>
          <p14:tracePt t="28815" x="7850188" y="2174875"/>
          <p14:tracePt t="28821" x="7859713" y="2149475"/>
          <p14:tracePt t="28832" x="7867650" y="2141538"/>
          <p14:tracePt t="28839" x="7867650" y="2116138"/>
          <p14:tracePt t="28853" x="7885113" y="2073275"/>
          <p14:tracePt t="28862" x="7893050" y="2055813"/>
          <p14:tracePt t="28867" x="7893050" y="2047875"/>
          <p14:tracePt t="28877" x="7893050" y="2039938"/>
          <p14:tracePt t="28886" x="7900988" y="2039938"/>
          <p14:tracePt t="28894" x="7910513" y="2030413"/>
          <p14:tracePt t="28922" x="7918450" y="2030413"/>
          <p14:tracePt t="28939" x="7926388" y="2030413"/>
          <p14:tracePt t="28949" x="7935913" y="2030413"/>
          <p14:tracePt t="28956" x="7943850" y="2039938"/>
          <p14:tracePt t="28964" x="7969250" y="2047875"/>
          <p14:tracePt t="28969" x="7994650" y="2055813"/>
          <p14:tracePt t="28979" x="8020050" y="2082800"/>
          <p14:tracePt t="28986" x="8037513" y="2090738"/>
          <p14:tracePt t="28997" x="8062913" y="2098675"/>
          <p14:tracePt t="29000" x="8088313" y="2108200"/>
          <p14:tracePt t="29012" x="8105775" y="2116138"/>
          <p14:tracePt t="29025" x="8121650" y="2124075"/>
          <p14:tracePt t="29032" x="8131175" y="2124075"/>
          <p14:tracePt t="29040" x="8139113" y="2124075"/>
          <p14:tracePt t="29049" x="8139113" y="2133600"/>
          <p14:tracePt t="29272" x="8139113" y="2141538"/>
          <p14:tracePt t="29304" x="8156575" y="2149475"/>
          <p14:tracePt t="29313" x="8164513" y="2159000"/>
          <p14:tracePt t="29320" x="8174038" y="2184400"/>
          <p14:tracePt t="29332" x="8181975" y="2200275"/>
          <p14:tracePt t="29345" x="8199438" y="2235200"/>
          <p14:tracePt t="29359" x="8207375" y="2243138"/>
          <p14:tracePt t="29368" x="8207375" y="2252663"/>
          <p14:tracePt t="29382" x="8207375" y="2260600"/>
          <p14:tracePt t="29406" x="8207375" y="2268538"/>
          <p14:tracePt t="29415" x="8207375" y="2278063"/>
          <p14:tracePt t="29430" x="8207375" y="2286000"/>
          <p14:tracePt t="29436" x="8207375" y="2293938"/>
          <p14:tracePt t="29500" x="8181975" y="2293938"/>
          <p14:tracePt t="29506" x="8156575" y="2286000"/>
          <p14:tracePt t="29515" x="8139113" y="2286000"/>
          <p14:tracePt t="29522" x="8113713" y="2286000"/>
          <p14:tracePt t="29532" x="8088313" y="2286000"/>
          <p14:tracePt t="29541" x="8062913" y="2278063"/>
          <p14:tracePt t="29547" x="8029575" y="2268538"/>
          <p14:tracePt t="29554" x="7977188" y="2260600"/>
          <p14:tracePt t="29561" x="7918450" y="2252663"/>
          <p14:tracePt t="29568" x="7859713" y="2243138"/>
          <p14:tracePt t="29579" x="7799388" y="2235200"/>
          <p14:tracePt t="29586" x="7740650" y="2217738"/>
          <p14:tracePt t="29593" x="7697788" y="2209800"/>
          <p14:tracePt t="29602" x="7637463" y="2200275"/>
          <p14:tracePt t="29616" x="7545388" y="2184400"/>
          <p14:tracePt t="29622" x="7518400" y="2184400"/>
          <p14:tracePt t="29634" x="7485063" y="2184400"/>
          <p14:tracePt t="29649" x="7408863" y="2184400"/>
          <p14:tracePt t="29654" x="7373938" y="2192338"/>
          <p14:tracePt t="29663" x="7340600" y="2200275"/>
          <p14:tracePt t="29670" x="7307263" y="2209800"/>
          <p14:tracePt t="29680" x="7272338" y="2217738"/>
          <p14:tracePt t="29686" x="7239000" y="2235200"/>
          <p14:tracePt t="29695" x="7221538" y="2243138"/>
          <p14:tracePt t="29701" x="7188200" y="2252663"/>
          <p14:tracePt t="29714" x="7162800" y="2260600"/>
          <p14:tracePt t="29716" x="7137400" y="2268538"/>
          <p14:tracePt t="29727" x="7102475" y="2286000"/>
          <p14:tracePt t="29732" x="7077075" y="2303463"/>
          <p14:tracePt t="29740" x="7059613" y="2311400"/>
          <p14:tracePt t="29750" x="7034213" y="2328863"/>
          <p14:tracePt t="29757" x="7008813" y="2344738"/>
          <p14:tracePt t="29765" x="6992938" y="2354263"/>
          <p14:tracePt t="29780" x="6983413" y="2362200"/>
          <p14:tracePt t="29786" x="6983413" y="2379663"/>
          <p14:tracePt t="29797" x="6983413" y="2387600"/>
          <p14:tracePt t="29801" x="6983413" y="2397125"/>
          <p14:tracePt t="29811" x="6983413" y="2413000"/>
          <p14:tracePt t="29817" x="6983413" y="2438400"/>
          <p14:tracePt t="29829" x="6992938" y="2463800"/>
          <p14:tracePt t="29831" x="6992938" y="2489200"/>
          <p14:tracePt t="29840" x="7000875" y="2506663"/>
          <p14:tracePt t="29850" x="7008813" y="2532063"/>
          <p14:tracePt t="29866" x="7034213" y="2592388"/>
          <p14:tracePt t="29877" x="7034213" y="2608263"/>
          <p14:tracePt t="29881" x="7043738" y="2633663"/>
          <p14:tracePt t="29887" x="7051675" y="2660650"/>
          <p14:tracePt t="29897" x="7059613" y="2686050"/>
          <p14:tracePt t="29906" x="7069138" y="2693988"/>
          <p14:tracePt t="29911" x="7085013" y="2719388"/>
          <p14:tracePt t="29917" x="7102475" y="2736850"/>
          <p14:tracePt t="29933" x="7162800" y="2787650"/>
          <p14:tracePt t="29943" x="7178675" y="2805113"/>
          <p14:tracePt t="29950" x="7221538" y="2830513"/>
          <p14:tracePt t="29962" x="7239000" y="2846388"/>
          <p14:tracePt t="29966" x="7281863" y="2881313"/>
          <p14:tracePt t="29977" x="7315200" y="2906713"/>
          <p14:tracePt t="29981" x="7348538" y="2932113"/>
          <p14:tracePt t="29987" x="7391400" y="2957513"/>
          <p14:tracePt t="29997" x="7426325" y="2990850"/>
          <p14:tracePt t="30003" x="7459663" y="3008313"/>
          <p14:tracePt t="30020" x="7527925" y="3033713"/>
          <p14:tracePt t="30031" x="7545388" y="3041650"/>
          <p14:tracePt t="30036" x="7570788" y="3041650"/>
          <p14:tracePt t="30050" x="7646988" y="3059113"/>
          <p14:tracePt t="30060" x="7680325" y="3059113"/>
          <p14:tracePt t="30066" x="7705725" y="3059113"/>
          <p14:tracePt t="30079" x="7723188" y="3059113"/>
          <p14:tracePt t="30083" x="7740650" y="3059113"/>
          <p14:tracePt t="30090" x="7756525" y="3051175"/>
          <p14:tracePt t="30100" x="7766050" y="3041650"/>
          <p14:tracePt t="30106" x="7781925" y="3033713"/>
          <p14:tracePt t="30114" x="7799388" y="3016250"/>
          <p14:tracePt t="30121" x="7816850" y="3008313"/>
          <p14:tracePt t="30131" x="7842250" y="2982913"/>
          <p14:tracePt t="30136" x="7859713" y="2957513"/>
          <p14:tracePt t="30146" x="7893050" y="2914650"/>
          <p14:tracePt t="30159" x="7918450" y="2855913"/>
          <p14:tracePt t="30163" x="7951788" y="2795588"/>
          <p14:tracePt t="30167" x="7986713" y="2727325"/>
          <p14:tracePt t="30177" x="8012113" y="2668588"/>
          <p14:tracePt t="30184" x="8045450" y="2608263"/>
          <p14:tracePt t="30193" x="8080375" y="2541588"/>
          <p14:tracePt t="30200" x="8096250" y="2481263"/>
          <p14:tracePt t="30206" x="8121650" y="2422525"/>
          <p14:tracePt t="30215" x="8131175" y="2362200"/>
          <p14:tracePt t="30221" x="8139113" y="2303463"/>
          <p14:tracePt t="30231" x="8139113" y="2243138"/>
          <p14:tracePt t="30247" x="8121650" y="2116138"/>
          <p14:tracePt t="30253" x="8113713" y="2055813"/>
          <p14:tracePt t="30261" x="8105775" y="1997075"/>
          <p14:tracePt t="30267" x="8088313" y="1946275"/>
          <p14:tracePt t="30279" x="8070850" y="1911350"/>
          <p14:tracePt t="30287" x="8045450" y="1878013"/>
          <p14:tracePt t="30296" x="8029575" y="1844675"/>
          <p14:tracePt t="30301" x="8004175" y="1801813"/>
          <p14:tracePt t="30313" x="7977188" y="1784350"/>
          <p14:tracePt t="30330" x="7900988" y="1700213"/>
          <p14:tracePt t="30331" x="7875588" y="1674813"/>
          <p14:tracePt t="30337" x="7842250" y="1649413"/>
          <p14:tracePt t="30347" x="7816850" y="1622425"/>
          <p14:tracePt t="30353" x="7773988" y="1597025"/>
          <p14:tracePt t="30363" x="7740650" y="1571625"/>
          <p14:tracePt t="30369" x="7688263" y="1546225"/>
          <p14:tracePt t="30381" x="7646988" y="1520825"/>
          <p14:tracePt t="30386" x="7604125" y="1495425"/>
          <p14:tracePt t="30396" x="7545388" y="1462088"/>
          <p14:tracePt t="30401" x="7510463" y="1444625"/>
          <p14:tracePt t="30411" x="7459663" y="1436688"/>
          <p14:tracePt t="30416" x="7400925" y="1427163"/>
          <p14:tracePt t="30427" x="7340600" y="1411288"/>
          <p14:tracePt t="30431" x="7281863" y="1401763"/>
          <p14:tracePt t="30443" x="7221538" y="1401763"/>
          <p14:tracePt t="30450" x="7162800" y="1393825"/>
          <p14:tracePt t="30456" x="7119938" y="1393825"/>
          <p14:tracePt t="30464" x="7077075" y="1393825"/>
          <p14:tracePt t="30471" x="7043738" y="1393825"/>
          <p14:tracePt t="30480" x="7008813" y="1401763"/>
          <p14:tracePt t="30495" x="6942138" y="1427163"/>
          <p14:tracePt t="30501" x="6915150" y="1427163"/>
          <p14:tracePt t="30513" x="6881813" y="1436688"/>
          <p14:tracePt t="30517" x="6856413" y="1452563"/>
          <p14:tracePt t="30527" x="6823075" y="1470025"/>
          <p14:tracePt t="30533" x="6797675" y="1487488"/>
          <p14:tracePt t="30542" x="6780213" y="1504950"/>
          <p14:tracePt t="30549" x="6754813" y="1520825"/>
          <p14:tracePt t="30561" x="6729413" y="1538288"/>
          <p14:tracePt t="30570" x="6704013" y="1555750"/>
          <p14:tracePt t="30581" x="6643688" y="1614488"/>
          <p14:tracePt t="30593" x="6626225" y="1631950"/>
          <p14:tracePt t="30598" x="6610350" y="1665288"/>
          <p14:tracePt t="30603" x="6592888" y="1700213"/>
          <p14:tracePt t="30614" x="6567488" y="1741488"/>
          <p14:tracePt t="30619" x="6559550" y="1776413"/>
          <p14:tracePt t="30630" x="6542088" y="1793875"/>
          <p14:tracePt t="30636" x="6534150" y="1827213"/>
          <p14:tracePt t="30643" x="6524625" y="1860550"/>
          <p14:tracePt t="30650" x="6516688" y="1895475"/>
          <p14:tracePt t="30660" x="6516688" y="1920875"/>
          <p14:tracePt t="30666" x="6508750" y="1954213"/>
          <p14:tracePt t="30679" x="6499225" y="1979613"/>
          <p14:tracePt t="30681" x="6491288" y="2014538"/>
          <p14:tracePt t="30692" x="6483350" y="2047875"/>
          <p14:tracePt t="30697" x="6483350" y="2073275"/>
          <p14:tracePt t="30703" x="6483350" y="2090738"/>
          <p14:tracePt t="30713" x="6483350" y="2116138"/>
          <p14:tracePt t="30720" x="6483350" y="2149475"/>
          <p14:tracePt t="30729" x="6483350" y="2174875"/>
          <p14:tracePt t="30736" x="6483350" y="2192338"/>
          <p14:tracePt t="30745" x="6483350" y="2200275"/>
          <p14:tracePt t="30751" x="6483350" y="2217738"/>
          <p14:tracePt t="30761" x="6491288" y="2227263"/>
          <p14:tracePt t="30766" x="6499225" y="2243138"/>
          <p14:tracePt t="30778" x="6508750" y="2260600"/>
          <p14:tracePt t="30786" x="6516688" y="2286000"/>
          <p14:tracePt t="30798" x="6542088" y="2344738"/>
          <p14:tracePt t="30806" x="6559550" y="2371725"/>
          <p14:tracePt t="30814" x="6567488" y="2387600"/>
          <p14:tracePt t="30828" x="6592888" y="2413000"/>
          <p14:tracePt t="30831" x="6618288" y="2438400"/>
          <p14:tracePt t="30836" x="6643688" y="2463800"/>
          <p14:tracePt t="30847" x="6678613" y="2489200"/>
          <p14:tracePt t="30851" x="6719888" y="2524125"/>
          <p14:tracePt t="30861" x="6745288" y="2541588"/>
          <p14:tracePt t="30869" x="6780213" y="2566988"/>
          <p14:tracePt t="30881" x="6805613" y="2574925"/>
          <p14:tracePt t="30896" x="6873875" y="2617788"/>
          <p14:tracePt t="30906" x="6950075" y="2660650"/>
          <p14:tracePt t="30913" x="6983413" y="2668588"/>
          <p14:tracePt t="30922" x="7000875" y="2686050"/>
          <p14:tracePt t="30930" x="7026275" y="2693988"/>
          <p14:tracePt t="30942" x="7043738" y="2711450"/>
          <p14:tracePt t="30947" x="7069138" y="2719388"/>
          <p14:tracePt t="30953" x="7085013" y="2727325"/>
          <p14:tracePt t="30963" x="7102475" y="2736850"/>
          <p14:tracePt t="30970" x="7119938" y="2744788"/>
          <p14:tracePt t="30979" x="7137400" y="2762250"/>
          <p14:tracePt t="30983" x="7145338" y="2778125"/>
          <p14:tracePt t="30996" x="7153275" y="2787650"/>
          <p14:tracePt t="31009" x="7188200" y="2813050"/>
          <p14:tracePt t="31016" x="7204075" y="2820988"/>
          <p14:tracePt t="31029" x="7229475" y="2838450"/>
          <p14:tracePt t="31031" x="7256463" y="2846388"/>
          <p14:tracePt t="31042" x="7272338" y="2863850"/>
          <p14:tracePt t="31047" x="7297738" y="2881313"/>
          <p14:tracePt t="31056" x="7323138" y="2889250"/>
          <p14:tracePt t="31063" x="7348538" y="2897188"/>
          <p14:tracePt t="31069" x="7373938" y="2906713"/>
          <p14:tracePt t="31080" x="7391400" y="2914650"/>
          <p14:tracePt t="31086" x="7416800" y="2922588"/>
          <p14:tracePt t="31097" x="7442200" y="2922588"/>
          <p14:tracePt t="31101" x="7459663" y="2922588"/>
          <p14:tracePt t="31112" x="7485063" y="2932113"/>
          <p14:tracePt t="31116" x="7510463" y="2940050"/>
          <p14:tracePt t="31129" x="7535863" y="2940050"/>
          <p14:tracePt t="31131" x="7553325" y="2949575"/>
          <p14:tracePt t="31142" x="7578725" y="2957513"/>
          <p14:tracePt t="31147" x="7604125" y="2957513"/>
          <p14:tracePt t="31163" x="7629525" y="2965450"/>
          <p14:tracePt t="31165" x="7646988" y="2974975"/>
          <p14:tracePt t="31172" x="7672388" y="2982913"/>
          <p14:tracePt t="31181" x="7705725" y="2982913"/>
          <p14:tracePt t="31187" x="7723188" y="2982913"/>
          <p14:tracePt t="31197" x="7756525" y="2990850"/>
          <p14:tracePt t="31201" x="7781925" y="2990850"/>
          <p14:tracePt t="31211" x="7807325" y="2990850"/>
          <p14:tracePt t="31217" x="7824788" y="3000375"/>
          <p14:tracePt t="31229" x="7842250" y="3000375"/>
          <p14:tracePt t="31233" x="7859713" y="3000375"/>
          <p14:tracePt t="31251" x="7867650" y="3000375"/>
          <p14:tracePt t="31261" x="7875588" y="3000375"/>
          <p14:tracePt t="31276" x="7885113" y="3000375"/>
          <p14:tracePt t="31281" x="7893050" y="3000375"/>
          <p14:tracePt t="31287" x="7900988" y="2990850"/>
          <p14:tracePt t="31296" x="7918450" y="2982913"/>
          <p14:tracePt t="31303" x="7935913" y="2982913"/>
          <p14:tracePt t="31313" x="7961313" y="2974975"/>
          <p14:tracePt t="31319" x="7969250" y="2965450"/>
          <p14:tracePt t="31329" x="7994650" y="2957513"/>
          <p14:tracePt t="31333" x="8020050" y="2949575"/>
          <p14:tracePt t="31342" x="8037513" y="2940050"/>
          <p14:tracePt t="31350" x="8062913" y="2922588"/>
          <p14:tracePt t="31363" x="8080375" y="2914650"/>
          <p14:tracePt t="31376" x="8139113" y="2881313"/>
          <p14:tracePt t="31381" x="8164513" y="2863850"/>
          <p14:tracePt t="31392" x="8164513" y="2838450"/>
          <p14:tracePt t="31398" x="8181975" y="2820988"/>
          <p14:tracePt t="31409" x="8199438" y="2813050"/>
          <p14:tracePt t="31413" x="8207375" y="2787650"/>
          <p14:tracePt t="31419" x="8215313" y="2770188"/>
          <p14:tracePt t="31429" x="8224838" y="2744788"/>
          <p14:tracePt t="31435" x="8232775" y="2727325"/>
          <p14:tracePt t="31446" x="8240713" y="2701925"/>
          <p14:tracePt t="31451" x="8240713" y="2676525"/>
          <p14:tracePt t="31462" x="8250238" y="2651125"/>
          <p14:tracePt t="31467" x="8258175" y="2625725"/>
          <p14:tracePt t="31479" x="8266113" y="2592388"/>
          <p14:tracePt t="31481" x="8275638" y="2557463"/>
          <p14:tracePt t="31492" x="8283575" y="2532063"/>
          <p14:tracePt t="31499" x="8291513" y="2498725"/>
          <p14:tracePt t="31512" x="8301038" y="2463800"/>
          <p14:tracePt t="31522" x="8308975" y="2405063"/>
          <p14:tracePt t="31530" x="8308975" y="2387600"/>
          <p14:tracePt t="31539" x="8318500" y="2362200"/>
          <p14:tracePt t="31546" x="8318500" y="2336800"/>
          <p14:tracePt t="31551" x="8318500" y="2319338"/>
          <p14:tracePt t="31563" x="8318500" y="2293938"/>
          <p14:tracePt t="31572" x="8318500" y="2268538"/>
          <p14:tracePt t="31583" x="8318500" y="2227263"/>
          <p14:tracePt t="31592" x="8308975" y="2200275"/>
          <p14:tracePt t="31601" x="8301038" y="2184400"/>
          <p14:tracePt t="31610" x="8291513" y="2166938"/>
          <p14:tracePt t="31616" x="8291513" y="2141538"/>
          <p14:tracePt t="31622" x="8291513" y="2133600"/>
          <p14:tracePt t="31630" x="8283575" y="2108200"/>
          <p14:tracePt t="31639" x="8275638" y="2090738"/>
          <p14:tracePt t="31646" x="8266113" y="2073275"/>
          <p14:tracePt t="31653" x="8258175" y="2065338"/>
          <p14:tracePt t="31663" x="8250238" y="2055813"/>
          <p14:tracePt t="31669" x="8250238" y="2047875"/>
          <p14:tracePt t="31686" x="8240713" y="2039938"/>
          <p14:tracePt t="31692" x="8232775" y="2030413"/>
          <p14:tracePt t="31700" x="8224838" y="2014538"/>
          <p14:tracePt t="31717" x="8215313" y="2005013"/>
          <p14:tracePt t="31725" x="8207375" y="1997075"/>
          <p14:tracePt t="31746" x="8199438" y="1989138"/>
          <p14:tracePt t="31747" x="8181975" y="1971675"/>
          <p14:tracePt t="31760" x="8174038" y="1971675"/>
          <p14:tracePt t="31762" x="8174038" y="1963738"/>
          <p14:tracePt t="31769" x="8164513" y="1954213"/>
          <p14:tracePt t="31789" x="8156575" y="1946275"/>
          <p14:tracePt t="31801" x="8156575" y="1938338"/>
          <p14:tracePt t="31811" x="8156575" y="1928813"/>
          <p14:tracePt t="31817" x="8147050" y="1928813"/>
          <p14:tracePt t="31827" x="8139113" y="1920875"/>
          <p14:tracePt t="31842" x="8139113" y="1911350"/>
          <p14:tracePt t="31847" x="8131175" y="1903413"/>
          <p14:tracePt t="31859" x="8121650" y="1903413"/>
          <p14:tracePt t="31863" x="8113713" y="1895475"/>
          <p14:tracePt t="31896" x="8113713" y="1885950"/>
          <p14:tracePt t="31903" x="8105775" y="1885950"/>
          <p14:tracePt t="31917" x="8096250" y="1885950"/>
          <p14:tracePt t="31933" x="8096250" y="1878013"/>
          <p14:tracePt t="31950" x="8088313" y="1870075"/>
          <p14:tracePt t="31960" x="8080375" y="1870075"/>
          <p14:tracePt t="31966" x="8070850" y="1870075"/>
          <p14:tracePt t="31976" x="8070850" y="1860550"/>
          <p14:tracePt t="31981" x="8062913" y="1860550"/>
          <p14:tracePt t="31992" x="8054975" y="1860550"/>
          <p14:tracePt t="32005" x="8045450" y="1860550"/>
          <p14:tracePt t="32013" x="8037513" y="1860550"/>
          <p14:tracePt t="32023" x="8029575" y="1860550"/>
          <p14:tracePt t="32036" x="8020050" y="1860550"/>
          <p14:tracePt t="32045" x="8012113" y="1860550"/>
          <p14:tracePt t="32049" x="8004175" y="1860550"/>
          <p14:tracePt t="32059" x="7994650" y="1860550"/>
          <p14:tracePt t="32066" x="7977188" y="1860550"/>
          <p14:tracePt t="32079" x="7969250" y="1860550"/>
          <p14:tracePt t="32083" x="7951788" y="1860550"/>
          <p14:tracePt t="32092" x="7935913" y="1860550"/>
          <p14:tracePt t="32100" x="7935913" y="1870075"/>
          <p14:tracePt t="32110" x="7926388" y="1870075"/>
          <p14:tracePt t="32113" x="7918450" y="1870075"/>
          <p14:tracePt t="32126" x="7918450" y="1878013"/>
          <p14:tracePt t="32130" x="7910513" y="1878013"/>
          <p14:tracePt t="32145" x="7910513" y="1885950"/>
          <p14:tracePt t="32151" x="7900988" y="1885950"/>
          <p14:tracePt t="32163" x="7893050" y="1885950"/>
          <p14:tracePt t="32167" x="7893050" y="1895475"/>
          <p14:tracePt t="32181" x="7885113" y="1903413"/>
          <p14:tracePt t="32196" x="7859713" y="1911350"/>
          <p14:tracePt t="32197" x="7859713" y="1920875"/>
          <p14:tracePt t="32210" x="7859713" y="1928813"/>
          <p14:tracePt t="32216" x="7842250" y="1938338"/>
          <p14:tracePt t="32225" x="7816850" y="1938338"/>
          <p14:tracePt t="32230" x="7799388" y="1946275"/>
          <p14:tracePt t="32239" x="7773988" y="1954213"/>
          <p14:tracePt t="32246" x="7748588" y="1963738"/>
          <p14:tracePt t="32255" x="7740650" y="1971675"/>
          <p14:tracePt t="32261" x="7723188" y="1979613"/>
          <p14:tracePt t="32267" x="7715250" y="1989138"/>
          <p14:tracePt t="32279" x="7705725" y="1989138"/>
          <p14:tracePt t="32285" x="7697788" y="1989138"/>
          <p14:tracePt t="32295" x="7688263" y="1989138"/>
          <p14:tracePt t="32299" x="7680325" y="1989138"/>
          <p14:tracePt t="32316" x="7672388" y="1997075"/>
          <p14:tracePt t="32325" x="7662863" y="1997075"/>
          <p14:tracePt t="32331" x="7654925" y="1997075"/>
          <p14:tracePt t="32356" x="7646988" y="1997075"/>
          <p14:tracePt t="32362" x="7637463" y="2005013"/>
          <p14:tracePt t="32379" x="7629525" y="2005013"/>
          <p14:tracePt t="32395" x="7612063" y="2014538"/>
          <p14:tracePt t="32401" x="7612063" y="2022475"/>
          <p14:tracePt t="32412" x="7604125" y="2030413"/>
          <p14:tracePt t="32425" x="7586663" y="2039938"/>
          <p14:tracePt t="32433" x="7586663" y="2047875"/>
          <p14:tracePt t="32441" x="7570788" y="2055813"/>
          <p14:tracePt t="32447" x="7561263" y="2065338"/>
          <p14:tracePt t="32463" x="7553325" y="2073275"/>
          <p14:tracePt t="32474" x="7545388" y="2073275"/>
          <p14:tracePt t="32479" x="7535863" y="2082800"/>
          <p14:tracePt t="32486" x="7535863" y="2090738"/>
          <p14:tracePt t="32496" x="7527925" y="2090738"/>
          <p14:tracePt t="32518" x="7518400" y="2090738"/>
          <p14:tracePt t="32527" x="7518400" y="2098675"/>
          <p14:tracePt t="32572" x="7510463" y="2108200"/>
          <p14:tracePt t="32579" x="7502525" y="2108200"/>
          <p14:tracePt t="32590" x="7493000" y="2108200"/>
          <p14:tracePt t="32636" x="7493000" y="2116138"/>
          <p14:tracePt t="33102" x="7493000" y="2124075"/>
          <p14:tracePt t="33180" x="7502525" y="2124075"/>
          <p14:tracePt t="33195" x="7510463" y="2124075"/>
          <p14:tracePt t="33218" x="7518400" y="2124075"/>
          <p14:tracePt t="33226" x="7527925" y="2124075"/>
          <p14:tracePt t="33243" x="7535863" y="2124075"/>
          <p14:tracePt t="33679" x="7535863" y="2133600"/>
          <p14:tracePt t="33934" x="7570788" y="2133600"/>
          <p14:tracePt t="33942" x="7629525" y="2133600"/>
          <p14:tracePt t="33952" x="7715250" y="2133600"/>
          <p14:tracePt t="33960" x="7816850" y="2133600"/>
          <p14:tracePt t="33966" x="7918450" y="2124075"/>
          <p14:tracePt t="33977" x="8020050" y="2108200"/>
          <p14:tracePt t="33982" x="8113713" y="2098675"/>
          <p14:tracePt t="33992" x="8215313" y="2090738"/>
          <p14:tracePt t="33998" x="8301038" y="2090738"/>
          <p14:tracePt t="34007" x="8385175" y="2073275"/>
          <p14:tracePt t="34012" x="8470900" y="2073275"/>
          <p14:tracePt t="34023" x="8572500" y="2073275"/>
          <p14:tracePt t="34030" x="8658225" y="2065338"/>
          <p14:tracePt t="34037" x="8759825" y="2065338"/>
          <p14:tracePt t="34044" x="8843963" y="2055813"/>
          <p14:tracePt t="34051" x="8947150" y="2047875"/>
          <p14:tracePt t="34060" x="9048750" y="2030413"/>
          <p14:tracePt t="34066" x="9132888" y="2030413"/>
          <p14:tracePt t="34078" x="9218613" y="2030413"/>
          <p14:tracePt t="34091" x="9431338" y="2030413"/>
          <p14:tracePt t="34097" x="9515475" y="2030413"/>
          <p14:tracePt t="34109" x="9601200" y="2022475"/>
          <p14:tracePt t="34125" x="9839325" y="2005013"/>
          <p14:tracePt t="34129" x="9923463" y="2005013"/>
          <p14:tracePt t="34141" x="10009188" y="2005013"/>
          <p14:tracePt t="34144" x="10093325" y="2005013"/>
          <p14:tracePt t="34160" x="10179050" y="2005013"/>
          <p14:tracePt t="34161" x="10271125" y="1997075"/>
          <p14:tracePt t="34167" x="10339388" y="1997075"/>
          <p14:tracePt t="34177" x="10407650" y="1997075"/>
          <p14:tracePt t="34183" x="10467975" y="1989138"/>
          <p14:tracePt t="34192" x="10526713" y="1989138"/>
          <p14:tracePt t="34199" x="10585450" y="1979613"/>
          <p14:tracePt t="34211" x="10645775" y="1963738"/>
          <p14:tracePt t="34213" x="10721975" y="1963738"/>
          <p14:tracePt t="34222" x="10772775" y="1963738"/>
          <p14:tracePt t="34231" x="10833100" y="1971675"/>
          <p14:tracePt t="34240" x="10883900" y="1979613"/>
          <p14:tracePt t="34246" x="10917238" y="1989138"/>
          <p14:tracePt t="34257" x="10952163" y="1997075"/>
          <p14:tracePt t="34261" x="10977563" y="2005013"/>
          <p14:tracePt t="34272" x="11002963" y="2022475"/>
          <p14:tracePt t="34279" x="11028363" y="2030413"/>
          <p14:tracePt t="34286" x="11053763" y="2047875"/>
          <p14:tracePt t="34293" x="11079163" y="2055813"/>
          <p14:tracePt t="34299" x="11096625" y="2073275"/>
          <p14:tracePt t="34310" x="11122025" y="2098675"/>
          <p14:tracePt t="34316" x="11147425" y="2124075"/>
          <p14:tracePt t="34327" x="11188700" y="2149475"/>
          <p14:tracePt t="34333" x="11241088" y="2192338"/>
          <p14:tracePt t="34341" x="11299825" y="2227263"/>
          <p14:tracePt t="34346" x="11333163" y="2252663"/>
          <p14:tracePt t="34360" x="11368088" y="2268538"/>
          <p14:tracePt t="34361" x="11393488" y="2286000"/>
          <p14:tracePt t="34376" x="11426825" y="2303463"/>
          <p14:tracePt t="34378" x="11444288" y="2311400"/>
          <p14:tracePt t="34386" x="11461750" y="2311400"/>
          <p14:tracePt t="34393" x="11461750" y="2319338"/>
          <p14:tracePt t="34410" x="11461750" y="2328863"/>
          <p14:tracePt t="34642" x="11452225" y="2328863"/>
          <p14:tracePt t="34652" x="11444288" y="2328863"/>
          <p14:tracePt t="34669" x="11436350" y="2328863"/>
          <p14:tracePt t="34676" x="11426825" y="2328863"/>
          <p14:tracePt t="34691" x="11418888" y="2328863"/>
          <p14:tracePt t="34700" x="11410950" y="2328863"/>
          <p14:tracePt t="34721" x="11401425" y="2328863"/>
          <p14:tracePt t="34728" x="11393488" y="2328863"/>
          <p14:tracePt t="34740" x="11385550" y="2336800"/>
          <p14:tracePt t="34759" x="11376025" y="2336800"/>
          <p14:tracePt t="34760" x="11368088" y="2344738"/>
          <p14:tracePt t="34773" x="11368088" y="2354263"/>
          <p14:tracePt t="34790" x="11350625" y="2362200"/>
          <p14:tracePt t="34793" x="11342688" y="2371725"/>
          <p14:tracePt t="34798" x="11333163" y="2379663"/>
          <p14:tracePt t="34809" x="11317288" y="2387600"/>
          <p14:tracePt t="34816" x="11299825" y="2397125"/>
          <p14:tracePt t="34823" x="11282363" y="2405063"/>
          <p14:tracePt t="34830" x="11274425" y="2413000"/>
          <p14:tracePt t="34843" x="11256963" y="2430463"/>
          <p14:tracePt t="34846" x="11249025" y="2447925"/>
          <p14:tracePt t="34859" x="11231563" y="2455863"/>
          <p14:tracePt t="34861" x="11231563" y="2463800"/>
          <p14:tracePt t="34872" x="11223625" y="2481263"/>
          <p14:tracePt t="34890" x="11198225" y="2498725"/>
          <p14:tracePt t="34899" x="11180763" y="2506663"/>
          <p14:tracePt t="34909" x="11180763" y="2516188"/>
          <p14:tracePt t="34916" x="11172825" y="2524125"/>
          <p14:tracePt t="34926" x="11163300" y="2524125"/>
          <p14:tracePt t="34929" x="11155363" y="2532063"/>
          <p14:tracePt t="34946" x="11147425" y="2541588"/>
          <p14:tracePt t="34956" x="11137900" y="2549525"/>
          <p14:tracePt t="34972" x="11122025" y="2557463"/>
          <p14:tracePt t="34977" x="11112500" y="2566988"/>
          <p14:tracePt t="34989" x="11096625" y="2574925"/>
          <p14:tracePt t="34993" x="11079163" y="2574925"/>
          <p14:tracePt t="34999" x="11053763" y="2592388"/>
          <p14:tracePt t="35010" x="11053763" y="2600325"/>
          <p14:tracePt t="35016" x="11036300" y="2608263"/>
          <p14:tracePt t="35026" x="11028363" y="2617788"/>
          <p14:tracePt t="35042" x="11018838" y="2625725"/>
          <p14:tracePt t="35047" x="11010900" y="2633663"/>
          <p14:tracePt t="35078" x="11002963" y="2633663"/>
          <p14:tracePt t="35118" x="10993438" y="2633663"/>
          <p14:tracePt t="35135" x="10985500" y="2643188"/>
          <p14:tracePt t="35144" x="10968038" y="2651125"/>
          <p14:tracePt t="35147" x="10942638" y="2660650"/>
          <p14:tracePt t="35159" x="10934700" y="2668588"/>
          <p14:tracePt t="35166" x="10926763" y="2668588"/>
          <p14:tracePt t="35176" x="10917238" y="2676525"/>
          <p14:tracePt t="35180" x="10909300" y="2686050"/>
          <p14:tracePt t="35190" x="10909300" y="2693988"/>
          <p14:tracePt t="35196" x="10901363" y="2701925"/>
          <p14:tracePt t="35205" x="10891838" y="2711450"/>
          <p14:tracePt t="35210" x="10883900" y="2719388"/>
          <p14:tracePt t="35227" x="10874375" y="2727325"/>
          <p14:tracePt t="35259" x="10866438" y="2736850"/>
          <p14:tracePt t="35266" x="10866438" y="2744788"/>
          <p14:tracePt t="35276" x="10858500" y="2744788"/>
          <p14:tracePt t="35352" x="10858500" y="2752725"/>
          <p14:tracePt t="35438" x="10866438" y="2744788"/>
          <p14:tracePt t="35444" x="10866438" y="2736850"/>
          <p14:tracePt t="35453" x="10866438" y="2727325"/>
          <p14:tracePt t="35471" x="10866438" y="2719388"/>
          <p14:tracePt t="35485" x="10866438" y="2711450"/>
          <p14:tracePt t="35498" x="10858500" y="2711450"/>
          <p14:tracePt t="35507" x="10858500" y="2701925"/>
          <p14:tracePt t="35514" x="10858500" y="2693988"/>
          <p14:tracePt t="35526" x="10848975" y="2693988"/>
          <p14:tracePt t="35532" x="10841038" y="2686050"/>
          <p14:tracePt t="35554" x="10833100" y="2686050"/>
          <p14:tracePt t="35578" x="10823575" y="2676525"/>
          <p14:tracePt t="35588" x="10815638" y="2676525"/>
          <p14:tracePt t="35600" x="10807700" y="2676525"/>
          <p14:tracePt t="35609" x="10798175" y="2676525"/>
          <p14:tracePt t="35626" x="10790238" y="2676525"/>
          <p14:tracePt t="35632" x="10782300" y="2676525"/>
          <p14:tracePt t="35646" x="10772775" y="2676525"/>
          <p14:tracePt t="35670" x="10764838" y="2676525"/>
          <p14:tracePt t="35680" x="10756900" y="2676525"/>
          <p14:tracePt t="35694" x="10747375" y="2676525"/>
          <p14:tracePt t="35710" x="10729913" y="2668588"/>
          <p14:tracePt t="35716" x="10721975" y="2668588"/>
          <p14:tracePt t="35736" x="10714038" y="2660650"/>
          <p14:tracePt t="35742" x="10704513" y="2660650"/>
          <p14:tracePt t="35748" x="10696575" y="2660650"/>
          <p14:tracePt t="35764" x="10696575" y="2651125"/>
          <p14:tracePt t="35780" x="10688638" y="2651125"/>
          <p14:tracePt t="35810" x="10679113" y="2651125"/>
          <p14:tracePt t="35819" x="10679113" y="2643188"/>
          <p14:tracePt t="35826" x="10671175" y="2643188"/>
          <p14:tracePt t="35836" x="10663238" y="2633663"/>
          <p14:tracePt t="35850" x="10663238" y="2625725"/>
          <p14:tracePt t="35859" x="10653713" y="2625725"/>
          <p14:tracePt t="35864" x="10645775" y="2617788"/>
          <p14:tracePt t="35880" x="10637838" y="2617788"/>
          <p14:tracePt t="35904" x="10637838" y="2608263"/>
          <p14:tracePt t="36194" x="10637838" y="2600325"/>
          <p14:tracePt t="36209" x="10628313" y="2600325"/>
          <p14:tracePt t="36216" x="10628313" y="2592388"/>
          <p14:tracePt t="36223" x="10620375" y="2582863"/>
          <p14:tracePt t="36230" x="10612438" y="2574925"/>
          <p14:tracePt t="36248" x="10602913" y="2566988"/>
          <p14:tracePt t="36255" x="10594975" y="2557463"/>
          <p14:tracePt t="36273" x="10585450" y="2549525"/>
          <p14:tracePt t="36280" x="10577513" y="2532063"/>
          <p14:tracePt t="36293" x="10569575" y="2524125"/>
          <p14:tracePt t="36300" x="10569575" y="2516188"/>
          <p14:tracePt t="36316" x="10569575" y="2506663"/>
          <p14:tracePt t="36840" x="10569575" y="2516188"/>
          <p14:tracePt t="36848" x="10577513" y="2516188"/>
          <p14:tracePt t="36855" x="10577513" y="2524125"/>
          <p14:tracePt t="36870" x="10585450" y="2524125"/>
          <p14:tracePt t="36876" x="10594975" y="2532063"/>
          <p14:tracePt t="36887" x="10602913" y="2532063"/>
          <p14:tracePt t="36932" x="10602913" y="2541588"/>
          <p14:tracePt t="36958" x="10602913" y="2549525"/>
          <p14:tracePt t="36970" x="10594975" y="2557463"/>
          <p14:tracePt t="36986" x="10585450" y="2557463"/>
          <p14:tracePt t="36994" x="10585450" y="2566988"/>
          <p14:tracePt t="37005" x="10577513" y="2566988"/>
          <p14:tracePt t="37019" x="10569575" y="2566988"/>
          <p14:tracePt t="37050" x="10560050" y="2566988"/>
          <p14:tracePt t="37066" x="10552113" y="2566988"/>
          <p14:tracePt t="37094" x="10544175" y="2566988"/>
          <p14:tracePt t="37110" x="10534650" y="2566988"/>
          <p14:tracePt t="37120" x="10526713" y="2566988"/>
          <p14:tracePt t="37214" x="10526713" y="2557463"/>
          <p14:tracePt t="37222" x="10526713" y="2549525"/>
          <p14:tracePt t="37228" x="10526713" y="2532063"/>
          <p14:tracePt t="37239" x="10526713" y="2506663"/>
          <p14:tracePt t="37241" x="10526713" y="2489200"/>
          <p14:tracePt t="37255" x="10526713" y="2473325"/>
          <p14:tracePt t="37259" x="10526713" y="2463800"/>
          <p14:tracePt t="37266" x="10526713" y="2455863"/>
          <p14:tracePt t="37281" x="10526713" y="2447925"/>
          <p14:tracePt t="37300" x="10518775" y="2447925"/>
          <p14:tracePt t="37314" x="10509250" y="2447925"/>
          <p14:tracePt t="37323" x="10493375" y="2447925"/>
          <p14:tracePt t="37327" x="10475913" y="2447925"/>
          <p14:tracePt t="37337" x="10458450" y="2447925"/>
          <p14:tracePt t="37344" x="10433050" y="2438400"/>
          <p14:tracePt t="37355" x="10407650" y="2438400"/>
          <p14:tracePt t="37361" x="10374313" y="2438400"/>
          <p14:tracePt t="37371" x="10348913" y="2438400"/>
          <p14:tracePt t="37381" x="10271125" y="2438400"/>
          <p14:tracePt t="37390" x="10245725" y="2447925"/>
          <p14:tracePt t="37400" x="10220325" y="2455863"/>
          <p14:tracePt t="37407" x="10204450" y="2463800"/>
          <p14:tracePt t="37416" x="10194925" y="2473325"/>
          <p14:tracePt t="37426" x="10179050" y="2481263"/>
          <p14:tracePt t="37440" x="10161588" y="2489200"/>
          <p14:tracePt t="37446" x="10153650" y="2498725"/>
          <p14:tracePt t="37453" x="10153650" y="2506663"/>
          <p14:tracePt t="37461" x="10144125" y="2516188"/>
          <p14:tracePt t="37471" x="10136188" y="2532063"/>
          <p14:tracePt t="37477" x="10126663" y="2557463"/>
          <p14:tracePt t="37487" x="10118725" y="2574925"/>
          <p14:tracePt t="37491" x="10110788" y="2592388"/>
          <p14:tracePt t="37500" x="10101263" y="2617788"/>
          <p14:tracePt t="37508" x="10101263" y="2643188"/>
          <p14:tracePt t="37516" x="10101263" y="2660650"/>
          <p14:tracePt t="37524" x="10101263" y="2693988"/>
          <p14:tracePt t="37530" x="10101263" y="2719388"/>
          <p14:tracePt t="37540" x="10101263" y="2744788"/>
          <p14:tracePt t="37546" x="10110788" y="2752725"/>
          <p14:tracePt t="37556" x="10126663" y="2770188"/>
          <p14:tracePt t="37563" x="10153650" y="2778125"/>
          <p14:tracePt t="37571" x="10179050" y="2795588"/>
          <p14:tracePt t="37577" x="10194925" y="2805113"/>
          <p14:tracePt t="37590" x="10220325" y="2813050"/>
          <p14:tracePt t="37600" x="10298113" y="2830513"/>
          <p14:tracePt t="37608" x="10331450" y="2838450"/>
          <p14:tracePt t="37616" x="10364788" y="2846388"/>
          <p14:tracePt t="37627" x="10399713" y="2855913"/>
          <p14:tracePt t="37631" x="10433050" y="2855913"/>
          <p14:tracePt t="37640" x="10450513" y="2855913"/>
          <p14:tracePt t="37647" x="10475913" y="2863850"/>
          <p14:tracePt t="37657" x="10509250" y="2863850"/>
          <p14:tracePt t="37661" x="10544175" y="2863850"/>
          <p14:tracePt t="37673" x="10560050" y="2863850"/>
          <p14:tracePt t="37677" x="10594975" y="2863850"/>
          <p14:tracePt t="37691" x="10628313" y="2863850"/>
          <p14:tracePt t="37693" x="10645775" y="2855913"/>
          <p14:tracePt t="37703" x="10671175" y="2838450"/>
          <p14:tracePt t="37709" x="10696575" y="2813050"/>
          <p14:tracePt t="37720" x="10721975" y="2778125"/>
          <p14:tracePt t="37726" x="10747375" y="2752725"/>
          <p14:tracePt t="37737" x="10764838" y="2727325"/>
          <p14:tracePt t="37741" x="10790238" y="2693988"/>
          <p14:tracePt t="37752" x="10823575" y="2660650"/>
          <p14:tracePt t="37757" x="10848975" y="2592388"/>
          <p14:tracePt t="37763" x="10866438" y="2549525"/>
          <p14:tracePt t="37773" x="10883900" y="2489200"/>
          <p14:tracePt t="37779" x="10891838" y="2438400"/>
          <p14:tracePt t="37790" x="10901363" y="2379663"/>
          <p14:tracePt t="37796" x="10909300" y="2319338"/>
          <p14:tracePt t="37806" x="10917238" y="2260600"/>
          <p14:tracePt t="37822" x="10952163" y="2116138"/>
          <p14:tracePt t="37827" x="10968038" y="2055813"/>
          <p14:tracePt t="37839" x="10985500" y="1989138"/>
          <p14:tracePt t="37843" x="11010900" y="1920875"/>
          <p14:tracePt t="37860" x="11087100" y="1766888"/>
          <p14:tracePt t="37866" x="11104563" y="1725613"/>
          <p14:tracePt t="37873" x="11112500" y="1690688"/>
          <p14:tracePt t="37882" x="11122025" y="1657350"/>
          <p14:tracePt t="37890" x="11129963" y="1622425"/>
          <p14:tracePt t="37897" x="11129963" y="1597025"/>
          <p14:tracePt t="37906" x="11129963" y="1581150"/>
          <p14:tracePt t="37911" x="11129963" y="1555750"/>
          <p14:tracePt t="37922" x="11122025" y="1538288"/>
          <p14:tracePt t="37927" x="11112500" y="1530350"/>
          <p14:tracePt t="37940" x="11104563" y="1504950"/>
          <p14:tracePt t="37946" x="11096625" y="1487488"/>
          <p14:tracePt t="37956" x="11087100" y="1470025"/>
          <p14:tracePt t="37959" x="11061700" y="1444625"/>
          <p14:tracePt t="37966" x="11036300" y="1427163"/>
          <p14:tracePt t="37973" x="10993438" y="1393825"/>
          <p14:tracePt t="37982" x="10960100" y="1368425"/>
          <p14:tracePt t="37991" x="10901363" y="1333500"/>
          <p14:tracePt t="37998" x="10823575" y="1317625"/>
          <p14:tracePt t="38007" x="10739438" y="1308100"/>
          <p14:tracePt t="38013" x="10637838" y="1292225"/>
          <p14:tracePt t="38023" x="10534650" y="1282700"/>
          <p14:tracePt t="38039" x="10298113" y="1266825"/>
          <p14:tracePt t="38043" x="10212388" y="1274763"/>
          <p14:tracePt t="38053" x="10126663" y="1274763"/>
          <p14:tracePt t="38059" x="10042525" y="1274763"/>
          <p14:tracePt t="38069" x="9983788" y="1274763"/>
          <p14:tracePt t="38076" x="9940925" y="1274763"/>
          <p14:tracePt t="38088" x="9890125" y="1282700"/>
          <p14:tracePt t="38091" x="9847263" y="1292225"/>
          <p14:tracePt t="38097" x="9804400" y="1292225"/>
          <p14:tracePt t="38107" x="9771063" y="1292225"/>
          <p14:tracePt t="38113" x="9728200" y="1300163"/>
          <p14:tracePt t="38126" x="9694863" y="1308100"/>
          <p14:tracePt t="38132" x="9659938" y="1317625"/>
          <p14:tracePt t="38140" x="9626600" y="1325563"/>
          <p14:tracePt t="38146" x="9609138" y="1333500"/>
          <p14:tracePt t="38157" x="9583738" y="1343025"/>
          <p14:tracePt t="38161" x="9558338" y="1368425"/>
          <p14:tracePt t="38170" x="9532938" y="1393825"/>
          <p14:tracePt t="38177" x="9507538" y="1419225"/>
          <p14:tracePt t="38189" x="9482138" y="1444625"/>
          <p14:tracePt t="38193" x="9464675" y="1470025"/>
          <p14:tracePt t="38203" x="9456738" y="1495425"/>
          <p14:tracePt t="38208" x="9447213" y="1512888"/>
          <p14:tracePt t="38216" x="9439275" y="1546225"/>
          <p14:tracePt t="38224" x="9431338" y="1581150"/>
          <p14:tracePt t="38232" x="9421813" y="1614488"/>
          <p14:tracePt t="38240" x="9413875" y="1649413"/>
          <p14:tracePt t="38257" x="9388475" y="1751013"/>
          <p14:tracePt t="38261" x="9388475" y="1776413"/>
          <p14:tracePt t="38272" x="9388475" y="1809750"/>
          <p14:tracePt t="38278" x="9388475" y="1852613"/>
          <p14:tracePt t="38288" x="9396413" y="1885950"/>
          <p14:tracePt t="38293" x="9405938" y="1920875"/>
          <p14:tracePt t="38302" x="9421813" y="1971675"/>
          <p14:tracePt t="38307" x="9447213" y="2030413"/>
          <p14:tracePt t="38323" x="9464675" y="2082800"/>
          <p14:tracePt t="38324" x="9490075" y="2124075"/>
          <p14:tracePt t="38332" x="9523413" y="2192338"/>
          <p14:tracePt t="38340" x="9558338" y="2243138"/>
          <p14:tracePt t="38347" x="9583738" y="2278063"/>
          <p14:tracePt t="38357" x="9601200" y="2311400"/>
          <p14:tracePt t="38374" x="9667875" y="2405063"/>
          <p14:tracePt t="38379" x="9694863" y="2438400"/>
          <p14:tracePt t="38389" x="9728200" y="2481263"/>
          <p14:tracePt t="38393" x="9753600" y="2516188"/>
          <p14:tracePt t="38406" x="9779000" y="2549525"/>
          <p14:tracePt t="38411" x="9804400" y="2592388"/>
          <p14:tracePt t="38420" x="9839325" y="2625725"/>
          <p14:tracePt t="38426" x="9864725" y="2651125"/>
          <p14:tracePt t="38439" x="9872663" y="2676525"/>
          <p14:tracePt t="38441" x="9898063" y="2693988"/>
          <p14:tracePt t="38452" x="9906000" y="2693988"/>
          <p14:tracePt t="38459" x="9923463" y="2711450"/>
          <p14:tracePt t="38463" x="9940925" y="2719388"/>
          <p14:tracePt t="38473" x="9966325" y="2736850"/>
          <p14:tracePt t="38482" x="9983788" y="2736850"/>
          <p14:tracePt t="38489" x="9999663" y="2744788"/>
          <p14:tracePt t="38495" x="10009188" y="2752725"/>
          <p14:tracePt t="38506" x="10025063" y="2752725"/>
          <p14:tracePt t="38511" x="10042525" y="2762250"/>
          <p14:tracePt t="38522" x="10067925" y="2770188"/>
          <p14:tracePt t="38525" x="10093325" y="2778125"/>
          <p14:tracePt t="38539" x="10118725" y="2787650"/>
          <p14:tracePt t="38543" x="10136188" y="2795588"/>
          <p14:tracePt t="38552" x="10161588" y="2805113"/>
          <p14:tracePt t="38557" x="10194925" y="2813050"/>
          <p14:tracePt t="38569" x="10229850" y="2813050"/>
          <p14:tracePt t="38573" x="10263188" y="2820988"/>
          <p14:tracePt t="38582" x="10288588" y="2830513"/>
          <p14:tracePt t="38590" x="10339388" y="2846388"/>
          <p14:tracePt t="38599" x="10382250" y="2855913"/>
          <p14:tracePt t="38611" x="10415588" y="2863850"/>
          <p14:tracePt t="38622" x="10501313" y="2871788"/>
          <p14:tracePt t="38627" x="10534650" y="2881313"/>
          <p14:tracePt t="38639" x="10560050" y="2889250"/>
          <p14:tracePt t="38646" x="10585450" y="2889250"/>
          <p14:tracePt t="38657" x="10594975" y="2897188"/>
          <p14:tracePt t="38669" x="10612438" y="2897188"/>
          <p14:tracePt t="38714" x="10637838" y="2897188"/>
          <p14:tracePt t="38723" x="10653713" y="2881313"/>
          <p14:tracePt t="38730" x="10663238" y="2863850"/>
          <p14:tracePt t="38739" x="10688638" y="2846388"/>
          <p14:tracePt t="38746" x="10714038" y="2820988"/>
          <p14:tracePt t="38753" x="10739438" y="2795588"/>
          <p14:tracePt t="38759" x="10764838" y="2778125"/>
          <p14:tracePt t="38770" x="10790238" y="2736850"/>
          <p14:tracePt t="38777" x="10815638" y="2711450"/>
          <p14:tracePt t="38786" x="10841038" y="2676525"/>
          <p14:tracePt t="38793" x="10866438" y="2643188"/>
          <p14:tracePt t="38802" x="10909300" y="2592388"/>
          <p14:tracePt t="38810" x="10942638" y="2549525"/>
          <p14:tracePt t="38813" x="10985500" y="2489200"/>
          <p14:tracePt t="38823" x="11010900" y="2438400"/>
          <p14:tracePt t="38829" x="11028363" y="2387600"/>
          <p14:tracePt t="38839" x="11061700" y="2354263"/>
          <p14:tracePt t="38846" x="11071225" y="2311400"/>
          <p14:tracePt t="38856" x="11079163" y="2278063"/>
          <p14:tracePt t="38861" x="11087100" y="2243138"/>
          <p14:tracePt t="38872" x="11096625" y="2192338"/>
          <p14:tracePt t="38876" x="11104563" y="2166938"/>
          <p14:tracePt t="38889" x="11112500" y="2116138"/>
          <p14:tracePt t="38892" x="11122025" y="2082800"/>
          <p14:tracePt t="38902" x="11129963" y="2047875"/>
          <p14:tracePt t="38907" x="11137900" y="2014538"/>
          <p14:tracePt t="38920" x="11147425" y="1989138"/>
          <p14:tracePt t="38924" x="11147425" y="1954213"/>
          <p14:tracePt t="38932" x="11147425" y="1928813"/>
          <p14:tracePt t="38941" x="11147425" y="1903413"/>
          <p14:tracePt t="38949" x="11147425" y="1885950"/>
          <p14:tracePt t="38956" x="11147425" y="1870075"/>
          <p14:tracePt t="38963" x="11147425" y="1860550"/>
          <p14:tracePt t="38977" x="11147425" y="1827213"/>
          <p14:tracePt t="38989" x="11147425" y="1819275"/>
          <p14:tracePt t="38993" x="11137900" y="1801813"/>
          <p14:tracePt t="39002" x="11129963" y="1801813"/>
          <p14:tracePt t="39009" x="11122025" y="1793875"/>
          <p14:tracePt t="39019" x="11122025" y="1784350"/>
          <p14:tracePt t="39023" x="11112500" y="1784350"/>
          <p14:tracePt t="39038" x="11104563" y="1776413"/>
          <p14:tracePt t="39040" x="11104563" y="1766888"/>
          <p14:tracePt t="39053" x="11104563" y="1758950"/>
          <p14:tracePt t="39056" x="11096625" y="1758950"/>
          <p14:tracePt t="39063" x="11087100" y="1751013"/>
          <p14:tracePt t="39073" x="11071225" y="1741488"/>
          <p14:tracePt t="39080" x="11061700" y="1733550"/>
          <p14:tracePt t="39089" x="11044238" y="1733550"/>
          <p14:tracePt t="39093" x="11028363" y="1725613"/>
          <p14:tracePt t="39102" x="11002963" y="1716088"/>
          <p14:tracePt t="39110" x="10960100" y="1708150"/>
          <p14:tracePt t="39120" x="10926763" y="1700213"/>
          <p14:tracePt t="39126" x="10883900" y="1690688"/>
          <p14:tracePt t="39135" x="10833100" y="1682750"/>
          <p14:tracePt t="39141" x="10790238" y="1674813"/>
          <p14:tracePt t="39154" x="10739438" y="1665288"/>
          <p14:tracePt t="39159" x="10679113" y="1649413"/>
          <p14:tracePt t="39169" x="10653713" y="1649413"/>
          <p14:tracePt t="39174" x="10620375" y="1649413"/>
          <p14:tracePt t="39179" x="10585450" y="1649413"/>
          <p14:tracePt t="39190" x="10560050" y="1649413"/>
          <p14:tracePt t="39196" x="10552113" y="1649413"/>
          <p14:tracePt t="39206" x="10544175" y="1657350"/>
          <p14:tracePt t="39211" x="10534650" y="1665288"/>
          <p14:tracePt t="39227" x="10526713" y="1665288"/>
          <p14:tracePt t="39237" x="10518775" y="1674813"/>
          <p14:tracePt t="39243" x="10509250" y="1682750"/>
          <p14:tracePt t="39253" x="10509250" y="1690688"/>
          <p14:tracePt t="39259" x="10501313" y="1690688"/>
          <p14:tracePt t="39272" x="10493375" y="1700213"/>
          <p14:tracePt t="39276" x="10493375" y="1708150"/>
          <p14:tracePt t="39285" x="10483850" y="1716088"/>
          <p14:tracePt t="39289" x="10475913" y="1725613"/>
          <p14:tracePt t="39299" x="10467975" y="1741488"/>
          <p14:tracePt t="39306" x="10450513" y="1758950"/>
          <p14:tracePt t="39316" x="10450513" y="1784350"/>
          <p14:tracePt t="39326" x="10433050" y="1819275"/>
          <p14:tracePt t="39337" x="10382250" y="1895475"/>
          <p14:tracePt t="39343" x="10364788" y="1920875"/>
          <p14:tracePt t="39353" x="10364788" y="1946275"/>
          <p14:tracePt t="39359" x="10356850" y="1963738"/>
          <p14:tracePt t="39370" x="10348913" y="1989138"/>
          <p14:tracePt t="39376" x="10339388" y="2005013"/>
          <p14:tracePt t="39385" x="10331450" y="2022475"/>
          <p14:tracePt t="39390" x="10323513" y="2022475"/>
          <p14:tracePt t="39399" x="10323513" y="2039938"/>
          <p14:tracePt t="39406" x="10313988" y="2047875"/>
          <p14:tracePt t="39429" x="10306050" y="2055813"/>
          <p14:tracePt t="39522" x="10306050" y="2065338"/>
          <p14:tracePt t="39530" x="10313988" y="2073275"/>
          <p14:tracePt t="39540" x="10313988" y="2082800"/>
          <p14:tracePt t="39546" x="10323513" y="2098675"/>
          <p14:tracePt t="39555" x="10331450" y="2098675"/>
          <p14:tracePt t="39562" x="10339388" y="2116138"/>
          <p14:tracePt t="39571" x="10339388" y="2124075"/>
          <p14:tracePt t="39578" x="10348913" y="2124075"/>
          <p14:tracePt t="39588" x="10356850" y="2133600"/>
          <p14:tracePt t="39594" x="10356850" y="2141538"/>
          <p14:tracePt t="39601" x="10364788" y="2149475"/>
          <p14:tracePt t="39607" x="10374313" y="2159000"/>
          <p14:tracePt t="39619" x="10382250" y="2166938"/>
          <p14:tracePt t="39634" x="10399713" y="2200275"/>
          <p14:tracePt t="39639" x="10407650" y="2217738"/>
          <p14:tracePt t="39650" x="10407650" y="2235200"/>
          <p14:tracePt t="39657" x="10415588" y="2252663"/>
          <p14:tracePt t="39669" x="10415588" y="2268538"/>
          <p14:tracePt t="39673" x="10425113" y="2293938"/>
          <p14:tracePt t="39687" x="10433050" y="2362200"/>
          <p14:tracePt t="39696" x="10442575" y="2397125"/>
          <p14:tracePt t="39703" x="10442575" y="2413000"/>
          <p14:tracePt t="39710" x="10442575" y="2447925"/>
          <p14:tracePt t="39720" x="10442575" y="2481263"/>
          <p14:tracePt t="39726" x="10433050" y="2516188"/>
          <p14:tracePt t="39735" x="10415588" y="2549525"/>
          <p14:tracePt t="39740" x="10390188" y="2574925"/>
          <p14:tracePt t="39750" x="10364788" y="2608263"/>
          <p14:tracePt t="39756" x="10331450" y="2651125"/>
          <p14:tracePt t="39769" x="10288588" y="2686050"/>
          <p14:tracePt t="39772" x="10255250" y="2727325"/>
          <p14:tracePt t="39779" x="10212388" y="2762250"/>
          <p14:tracePt t="39790" x="10144125" y="2820988"/>
          <p14:tracePt t="39805" x="9983788" y="2922588"/>
          <p14:tracePt t="39811" x="9923463" y="2965450"/>
          <p14:tracePt t="39821" x="9872663" y="3008313"/>
          <p14:tracePt t="39826" x="9821863" y="3051175"/>
          <p14:tracePt t="39839" x="9761538" y="3084513"/>
          <p14:tracePt t="39841" x="9710738" y="3119438"/>
          <p14:tracePt t="39851" x="9642475" y="3152775"/>
          <p14:tracePt t="39857" x="9591675" y="3186113"/>
          <p14:tracePt t="39867" x="9515475" y="3211513"/>
          <p14:tracePt t="39873" x="9447213" y="3246438"/>
          <p14:tracePt t="39880" x="9353550" y="3279775"/>
          <p14:tracePt t="39890" x="9277350" y="3314700"/>
          <p14:tracePt t="39896" x="9201150" y="3348038"/>
          <p14:tracePt t="39905" x="9124950" y="3382963"/>
          <p14:tracePt t="39911" x="9039225" y="3416300"/>
          <p14:tracePt t="39922" x="8937625" y="3449638"/>
          <p14:tracePt t="39927" x="8828088" y="3492500"/>
          <p14:tracePt t="39939" x="8724900" y="3527425"/>
          <p14:tracePt t="39943" x="8597900" y="3578225"/>
          <p14:tracePt t="39950" x="8478838" y="3619500"/>
          <p14:tracePt t="39957" x="8359775" y="3671888"/>
          <p14:tracePt t="39970" x="8258175" y="3722688"/>
          <p14:tracePt t="39976" x="8156575" y="3781425"/>
          <p14:tracePt t="39984" x="8045450" y="3857625"/>
          <p14:tracePt t="39989" x="7961313" y="3908425"/>
          <p14:tracePt t="40000" x="7850188" y="3968750"/>
          <p14:tracePt t="40006" x="7748588" y="4027488"/>
          <p14:tracePt t="40015" x="7654925" y="4095750"/>
          <p14:tracePt t="40022" x="7553325" y="4156075"/>
          <p14:tracePt t="40027" x="7459663" y="4197350"/>
          <p14:tracePt t="40039" x="7373938" y="4240213"/>
          <p14:tracePt t="40046" x="7281863" y="4275138"/>
          <p14:tracePt t="40053" x="7204075" y="4308475"/>
          <p14:tracePt t="40059" x="7119938" y="4341813"/>
          <p14:tracePt t="40070" x="7026275" y="4376738"/>
          <p14:tracePt t="40076" x="6942138" y="4410075"/>
          <p14:tracePt t="40084" x="6848475" y="4445000"/>
          <p14:tracePt t="40091" x="6762750" y="4478338"/>
          <p14:tracePt t="40101" x="6669088" y="4513263"/>
          <p14:tracePt t="40107" x="6584950" y="4546600"/>
          <p14:tracePt t="40115" x="6516688" y="4579938"/>
          <p14:tracePt t="40123" x="6456363" y="4605338"/>
          <p14:tracePt t="40130" x="6397625" y="4640263"/>
          <p14:tracePt t="40139" x="6329363" y="4673600"/>
          <p14:tracePt t="40146" x="6270625" y="4699000"/>
          <p14:tracePt t="40166" x="6142038" y="4775200"/>
          <p14:tracePt t="40173" x="6083300" y="4810125"/>
          <p14:tracePt t="40176" x="6032500" y="4835525"/>
          <p14:tracePt t="40184" x="5981700" y="4868863"/>
          <p14:tracePt t="40191" x="5946775" y="4886325"/>
          <p14:tracePt t="40201" x="5905500" y="4911725"/>
          <p14:tracePt t="40207" x="5888038" y="4937125"/>
          <p14:tracePt t="40222" x="5845175" y="4962525"/>
          <p14:tracePt t="40223" x="5811838" y="4987925"/>
          <p14:tracePt t="40234" x="5776913" y="5022850"/>
          <p14:tracePt t="40239" x="5735638" y="5038725"/>
          <p14:tracePt t="40245" x="5692775" y="5064125"/>
          <p14:tracePt t="40255" x="5641975" y="5099050"/>
          <p14:tracePt t="40261" x="5573713" y="5141913"/>
          <p14:tracePt t="40271" x="5513388" y="5167313"/>
          <p14:tracePt t="40279" x="5446713" y="5200650"/>
          <p14:tracePt t="40289" x="5403850" y="5235575"/>
          <p14:tracePt t="40293" x="5335588" y="5260975"/>
          <p14:tracePt t="40303" x="5276850" y="5294313"/>
          <p14:tracePt t="40310" x="5216525" y="5327650"/>
          <p14:tracePt t="40317" x="5148263" y="5353050"/>
          <p14:tracePt t="40323" x="5097463" y="5387975"/>
          <p14:tracePt t="40334" x="5038725" y="5421313"/>
          <p14:tracePt t="40339" x="4987925" y="5446713"/>
          <p14:tracePt t="40350" x="4935538" y="5481638"/>
          <p14:tracePt t="40356" x="4884738" y="5507038"/>
          <p14:tracePt t="40367" x="4826000" y="5540375"/>
          <p14:tracePt t="40371" x="4791075" y="5565775"/>
          <p14:tracePt t="40380" x="4740275" y="5600700"/>
          <p14:tracePt t="40388" x="4689475" y="5626100"/>
          <p14:tracePt t="40393" x="4638675" y="5641975"/>
          <p14:tracePt t="40404" x="4595813" y="5676900"/>
          <p14:tracePt t="40409" x="4545013" y="5694363"/>
          <p14:tracePt t="40420" x="4511675" y="5710238"/>
          <p14:tracePt t="40426" x="4476750" y="5727700"/>
          <p14:tracePt t="40435" x="4443413" y="5735638"/>
          <p14:tracePt t="40441" x="4410075" y="5745163"/>
          <p14:tracePt t="40451" x="4375150" y="5753100"/>
          <p14:tracePt t="40456" x="4316413" y="5753100"/>
          <p14:tracePt t="40467" x="4256088" y="5753100"/>
          <p14:tracePt t="40471" x="4205288" y="5753100"/>
          <p14:tracePt t="40480" x="4146550" y="5753100"/>
          <p14:tracePt t="40488" x="4086225" y="5761038"/>
          <p14:tracePt t="40495" x="4027488" y="5770563"/>
          <p14:tracePt t="40505" x="3967163" y="5770563"/>
          <p14:tracePt t="40511" x="3908425" y="5770563"/>
          <p14:tracePt t="40521" x="3848100" y="5788025"/>
          <p14:tracePt t="40526" x="3797300" y="5788025"/>
          <p14:tracePt t="40536" x="3738563" y="5788025"/>
          <p14:tracePt t="40541" x="3678238" y="5778500"/>
          <p14:tracePt t="40553" x="3644900" y="5770563"/>
          <p14:tracePt t="40557" x="3594100" y="5761038"/>
          <p14:tracePt t="40567" x="3568700" y="5753100"/>
          <p14:tracePt t="40573" x="3517900" y="5735638"/>
          <p14:tracePt t="40583" x="3467100" y="5710238"/>
          <p14:tracePt t="40589" x="3414713" y="5676900"/>
          <p14:tracePt t="40600" x="3381375" y="5651500"/>
          <p14:tracePt t="40604" x="3348038" y="5626100"/>
          <p14:tracePt t="40611" x="3322638" y="5608638"/>
          <p14:tracePt t="40621" x="3305175" y="5600700"/>
          <p14:tracePt t="40630" x="3297238" y="5591175"/>
          <p14:tracePt t="40653" x="3297238" y="5583238"/>
          <p14:tracePt t="40660" x="3287713" y="5583238"/>
          <p14:tracePt t="40768" x="3287713" y="5565775"/>
          <p14:tracePt t="40776" x="3297238" y="5549900"/>
          <p14:tracePt t="40792" x="3313113" y="5540375"/>
          <p14:tracePt t="40803" x="3322638" y="5532438"/>
          <p14:tracePt t="40816" x="3338513" y="5524500"/>
          <p14:tracePt t="40822" x="3348038" y="5514975"/>
          <p14:tracePt t="40835" x="3348038" y="5507038"/>
          <p14:tracePt t="40842" x="3355975" y="5507038"/>
          <p14:tracePt t="40854" x="3373438" y="5489575"/>
          <p14:tracePt t="40867" x="3389313" y="5472113"/>
          <p14:tracePt t="40871" x="3414713" y="5464175"/>
          <p14:tracePt t="40878" x="3449638" y="5456238"/>
          <p14:tracePt t="40886" x="3475038" y="5446713"/>
          <p14:tracePt t="40894" x="3508375" y="5430838"/>
          <p14:tracePt t="40904" x="3525838" y="5430838"/>
          <p14:tracePt t="40908" x="3559175" y="5421313"/>
          <p14:tracePt t="40917" x="3586163" y="5413375"/>
          <p14:tracePt t="40923" x="3619500" y="5405438"/>
          <p14:tracePt t="40933" x="3636963" y="5395913"/>
          <p14:tracePt t="40940" x="3662363" y="5387975"/>
          <p14:tracePt t="40951" x="3687763" y="5387975"/>
          <p14:tracePt t="40956" x="3713163" y="5387975"/>
          <p14:tracePt t="40967" x="3738563" y="5387975"/>
          <p14:tracePt t="40971" x="3763963" y="5387975"/>
          <p14:tracePt t="40977" x="3771900" y="5387975"/>
          <p14:tracePt t="40987" x="3781425" y="5387975"/>
          <p14:tracePt t="40993" x="3789363" y="5380038"/>
          <p14:tracePt t="41003" x="3797300" y="5380038"/>
          <p14:tracePt t="41011" x="3806825" y="5380038"/>
          <p14:tracePt t="41020" x="3814763" y="5380038"/>
          <p14:tracePt t="41026" x="3822700" y="5380038"/>
          <p14:tracePt t="41033" x="3832225" y="5370513"/>
          <p14:tracePt t="41039" x="3840163" y="5370513"/>
          <p14:tracePt t="41052" x="3848100" y="5370513"/>
          <p14:tracePt t="41057" x="3865563" y="5370513"/>
          <p14:tracePt t="41070" x="3873500" y="5370513"/>
          <p14:tracePt t="41072" x="3900488" y="5370513"/>
          <p14:tracePt t="41082" x="3916363" y="5370513"/>
          <p14:tracePt t="41087" x="3933825" y="5370513"/>
          <p14:tracePt t="41096" x="3941763" y="5370513"/>
          <p14:tracePt t="41103" x="3959225" y="5370513"/>
          <p14:tracePt t="41111" x="3976688" y="5370513"/>
          <p14:tracePt t="41120" x="4002088" y="5370513"/>
          <p14:tracePt t="41126" x="4017963" y="5370513"/>
          <p14:tracePt t="41136" x="4044950" y="5370513"/>
          <p14:tracePt t="41141" x="4060825" y="5362575"/>
          <p14:tracePt t="41152" x="4086225" y="5362575"/>
          <p14:tracePt t="41165" x="4095750" y="5362575"/>
          <p14:tracePt t="41171" x="4121150" y="5362575"/>
          <p14:tracePt t="41173" x="4137025" y="5353050"/>
          <p14:tracePt t="41183" x="4154488" y="5353050"/>
          <p14:tracePt t="41190" x="4179888" y="5353050"/>
          <p14:tracePt t="41197" x="4214813" y="5353050"/>
          <p14:tracePt t="41205" x="4240213" y="5353050"/>
          <p14:tracePt t="41211" x="4265613" y="5353050"/>
          <p14:tracePt t="41221" x="4291013" y="5353050"/>
          <p14:tracePt t="41227" x="4316413" y="5345113"/>
          <p14:tracePt t="41237" x="4324350" y="5345113"/>
          <p14:tracePt t="41241" x="4341813" y="5337175"/>
          <p14:tracePt t="41252" x="4367213" y="5337175"/>
          <p14:tracePt t="41259" x="4384675" y="5337175"/>
          <p14:tracePt t="41267" x="4418013" y="5327650"/>
          <p14:tracePt t="41273" x="4451350" y="5327650"/>
          <p14:tracePt t="41284" x="4494213" y="5327650"/>
          <p14:tracePt t="41289" x="4529138" y="5319713"/>
          <p14:tracePt t="41303" x="4570413" y="5319713"/>
          <p14:tracePt t="41306" x="4595813" y="5319713"/>
          <p14:tracePt t="41311" x="4630738" y="5319713"/>
          <p14:tracePt t="41320" x="4664075" y="5319713"/>
          <p14:tracePt t="41327" x="4699000" y="5319713"/>
          <p14:tracePt t="41337" x="4714875" y="5319713"/>
          <p14:tracePt t="41343" x="4740275" y="5319713"/>
          <p14:tracePt t="41353" x="4765675" y="5319713"/>
          <p14:tracePt t="41360" x="4783138" y="5319713"/>
          <p14:tracePt t="41370" x="4808538" y="5311775"/>
          <p14:tracePt t="41376" x="4826000" y="5302250"/>
          <p14:tracePt t="41386" x="4851400" y="5294313"/>
          <p14:tracePt t="41389" x="4868863" y="5286375"/>
          <p14:tracePt t="41401" x="4894263" y="5276850"/>
          <p14:tracePt t="41406" x="4919663" y="5276850"/>
          <p14:tracePt t="41417" x="4945063" y="5268913"/>
          <p14:tracePt t="41421" x="4962525" y="5260975"/>
          <p14:tracePt t="41432" x="4987925" y="5251450"/>
          <p14:tracePt t="41438" x="5013325" y="5243513"/>
          <p14:tracePt t="41446" x="5046663" y="5235575"/>
          <p14:tracePt t="41456" x="5080000" y="5226050"/>
          <p14:tracePt t="41459" x="5097463" y="5226050"/>
          <p14:tracePt t="41470" x="5122863" y="5218113"/>
          <p14:tracePt t="41477" x="5148263" y="5218113"/>
          <p14:tracePt t="41486" x="5157788" y="5218113"/>
          <p14:tracePt t="41491" x="5173663" y="5218113"/>
          <p14:tracePt t="41501" x="5183188" y="5218113"/>
          <p14:tracePt t="41507" x="5199063" y="5218113"/>
          <p14:tracePt t="41520" x="5224463" y="5218113"/>
          <p14:tracePt t="41532" x="5267325" y="5226050"/>
          <p14:tracePt t="41539" x="5284788" y="5226050"/>
          <p14:tracePt t="41550" x="5302250" y="5226050"/>
          <p14:tracePt t="41553" x="5327650" y="5235575"/>
          <p14:tracePt t="41569" x="5353050" y="5235575"/>
          <p14:tracePt t="41571" x="5368925" y="5243513"/>
          <p14:tracePt t="41577" x="5403850" y="5251450"/>
          <p14:tracePt t="41587" x="5437188" y="5251450"/>
          <p14:tracePt t="41593" x="5462588" y="5251450"/>
          <p14:tracePt t="41602" x="5480050" y="5251450"/>
          <p14:tracePt t="41609" x="5505450" y="5251450"/>
          <p14:tracePt t="41619" x="5530850" y="5251450"/>
          <p14:tracePt t="41623" x="5548313" y="5251450"/>
          <p14:tracePt t="41635" x="5573713" y="5251450"/>
          <p14:tracePt t="41639" x="5599113" y="5251450"/>
          <p14:tracePt t="41650" x="5616575" y="5251450"/>
          <p14:tracePt t="41656" x="5641975" y="5251450"/>
          <p14:tracePt t="41669" x="5667375" y="5251450"/>
          <p14:tracePt t="41677" x="5718175" y="5260975"/>
          <p14:tracePt t="41687" x="5743575" y="5260975"/>
          <p14:tracePt t="41696" x="5761038" y="5260975"/>
          <p14:tracePt t="41706" x="5786438" y="5260975"/>
          <p14:tracePt t="41709" x="5811838" y="5268913"/>
          <p14:tracePt t="41719" x="5837238" y="5268913"/>
          <p14:tracePt t="41727" x="5845175" y="5268913"/>
          <p14:tracePt t="41736" x="5862638" y="5268913"/>
          <p14:tracePt t="41739" x="5870575" y="5268913"/>
          <p14:tracePt t="41749" x="5888038" y="5268913"/>
          <p14:tracePt t="41757" x="5905500" y="5268913"/>
          <p14:tracePt t="41769" x="5921375" y="5268913"/>
          <p14:tracePt t="41772" x="5946775" y="5268913"/>
          <p14:tracePt t="41783" x="5972175" y="5268913"/>
          <p14:tracePt t="41787" x="5989638" y="5268913"/>
          <p14:tracePt t="41797" x="6024563" y="5268913"/>
          <p14:tracePt t="41806" x="6049963" y="5268913"/>
          <p14:tracePt t="41812" x="6065838" y="5268913"/>
          <p14:tracePt t="41819" x="6091238" y="5268913"/>
          <p14:tracePt t="41826" x="6116638" y="5268913"/>
          <p14:tracePt t="41836" x="6134100" y="5268913"/>
          <p14:tracePt t="41841" x="6159500" y="5268913"/>
          <p14:tracePt t="41851" x="6184900" y="5268913"/>
          <p14:tracePt t="41857" x="6202363" y="5268913"/>
          <p14:tracePt t="41867" x="6219825" y="5268913"/>
          <p14:tracePt t="41873" x="6235700" y="5268913"/>
          <p14:tracePt t="41885" x="6245225" y="5276850"/>
          <p14:tracePt t="41888" x="6253163" y="5276850"/>
          <p14:tracePt t="41899" x="6261100" y="5286375"/>
          <p14:tracePt t="41906" x="6270625" y="5294313"/>
          <p14:tracePt t="41921" x="6278563" y="5294313"/>
          <p14:tracePt t="41927" x="6286500" y="5294313"/>
          <p14:tracePt t="41944" x="6286500" y="5302250"/>
          <p14:tracePt t="42122" x="6296025" y="5302250"/>
          <p14:tracePt t="42154" x="6303963" y="5302250"/>
          <p14:tracePt t="42170" x="6311900" y="5302250"/>
          <p14:tracePt t="42186" x="6321425" y="5302250"/>
          <p14:tracePt t="42201" x="6329363" y="5302250"/>
          <p14:tracePt t="42232" x="6338888" y="5302250"/>
          <p14:tracePt t="42247" x="6346825" y="5302250"/>
          <p14:tracePt t="42264" x="6354763" y="5302250"/>
          <p14:tracePt t="42283" x="6364288" y="5302250"/>
          <p14:tracePt t="42289" x="6372225" y="5302250"/>
          <p14:tracePt t="42304" x="6380163" y="5302250"/>
          <p14:tracePt t="42310" x="6389688" y="5302250"/>
          <p14:tracePt t="42319" x="6397625" y="5302250"/>
          <p14:tracePt t="42332" x="6405563" y="5302250"/>
          <p14:tracePt t="42341" x="6415088" y="5302250"/>
          <p14:tracePt t="42356" x="6423025" y="5302250"/>
          <p14:tracePt t="42433" x="6430963" y="5302250"/>
          <p14:tracePt t="42458" x="6440488" y="5302250"/>
          <p14:tracePt t="42512" x="6448425" y="5302250"/>
          <p14:tracePt t="42520" x="6456363" y="5302250"/>
          <p14:tracePt t="42529" x="6465888" y="5302250"/>
          <p14:tracePt t="42535" x="6473825" y="5302250"/>
          <p14:tracePt t="42542" x="6491288" y="5294313"/>
          <p14:tracePt t="42552" x="6508750" y="5294313"/>
          <p14:tracePt t="42558" x="6524625" y="5286375"/>
          <p14:tracePt t="42568" x="6524625" y="5276850"/>
          <p14:tracePt t="42574" x="6534150" y="5276850"/>
          <p14:tracePt t="42585" x="6550025" y="5268913"/>
          <p14:tracePt t="42590" x="6559550" y="5260975"/>
          <p14:tracePt t="42600" x="6567488" y="5251450"/>
          <p14:tracePt t="42606" x="6575425" y="5251450"/>
          <p14:tracePt t="42620" x="6584950" y="5251450"/>
          <p14:tracePt t="42633" x="6592888" y="5251450"/>
          <p14:tracePt t="42685" x="6600825" y="5243513"/>
          <p14:tracePt t="42689" x="6600825" y="5235575"/>
          <p14:tracePt t="42701" x="6610350" y="5235575"/>
          <p14:tracePt t="42706" x="6618288" y="5226050"/>
          <p14:tracePt t="42721" x="6626225" y="5226050"/>
          <p14:tracePt t="42732" x="6635750" y="5226050"/>
          <p14:tracePt t="42737" x="6643688" y="5226050"/>
          <p14:tracePt t="42752" x="6653213" y="5226050"/>
          <p14:tracePt t="42759" x="6661150" y="5226050"/>
          <p14:tracePt t="42776" x="6669088" y="5226050"/>
          <p14:tracePt t="42785" x="6678613" y="5226050"/>
          <p14:tracePt t="42802" x="6686550" y="5226050"/>
          <p14:tracePt t="42807" x="6694488" y="5226050"/>
          <p14:tracePt t="42817" x="6704013" y="5226050"/>
          <p14:tracePt t="42832" x="6711950" y="5226050"/>
          <p14:tracePt t="42839" x="6737350" y="5226050"/>
          <p14:tracePt t="42856" x="6745288" y="5226050"/>
          <p14:tracePt t="42866" x="6754813" y="5226050"/>
          <p14:tracePt t="42879" x="6762750" y="5226050"/>
          <p14:tracePt t="42948" x="6780213" y="5226050"/>
          <p14:tracePt t="42964" x="6797675" y="5226050"/>
          <p14:tracePt t="42971" x="6805613" y="5226050"/>
          <p14:tracePt t="42986" x="6864350" y="5226050"/>
          <p14:tracePt t="42996" x="6873875" y="5226050"/>
          <p14:tracePt t="43002" x="6881813" y="5226050"/>
          <p14:tracePt t="43009" x="6889750" y="5226050"/>
          <p14:tracePt t="43019" x="6899275" y="5226050"/>
          <p14:tracePt t="43205" x="6899275" y="5235575"/>
          <p14:tracePt t="43338" x="6907213" y="5235575"/>
          <p14:tracePt t="43352" x="6915150" y="5235575"/>
          <p14:tracePt t="43376" x="6924675" y="5235575"/>
          <p14:tracePt t="43384" x="6932613" y="5235575"/>
          <p14:tracePt t="43456" x="6942138" y="5235575"/>
          <p14:tracePt t="43546" x="6942138" y="5243513"/>
          <p14:tracePt t="43570" x="6932613" y="5243513"/>
          <p14:tracePt t="43579" x="6924675" y="5243513"/>
          <p14:tracePt t="43586" x="6924675" y="5251450"/>
          <p14:tracePt t="43596" x="6915150" y="5260975"/>
          <p14:tracePt t="43610" x="6899275" y="5268913"/>
          <p14:tracePt t="43617" x="6873875" y="5268913"/>
          <p14:tracePt t="43624" x="6838950" y="5276850"/>
          <p14:tracePt t="43633" x="6813550" y="5286375"/>
          <p14:tracePt t="43642" x="6770688" y="5294313"/>
          <p14:tracePt t="43650" x="6719888" y="5319713"/>
          <p14:tracePt t="43656" x="6678613" y="5327650"/>
          <p14:tracePt t="43669" x="6618288" y="5337175"/>
          <p14:tracePt t="43681" x="6440488" y="5362575"/>
          <p14:tracePt t="43686" x="6329363" y="5362575"/>
          <p14:tracePt t="43701" x="6227763" y="5362575"/>
          <p14:tracePt t="43713" x="5964238" y="5337175"/>
          <p14:tracePt t="43720" x="5880100" y="5319713"/>
          <p14:tracePt t="43726" x="5802313" y="5311775"/>
          <p14:tracePt t="43735" x="5743575" y="5302250"/>
          <p14:tracePt t="43741" x="5683250" y="5268913"/>
          <p14:tracePt t="43751" x="5641975" y="5251450"/>
          <p14:tracePt t="43756" x="5599113" y="5218113"/>
          <p14:tracePt t="43765" x="5548313" y="5192713"/>
          <p14:tracePt t="43773" x="5497513" y="5149850"/>
          <p14:tracePt t="43781" x="5454650" y="5124450"/>
          <p14:tracePt t="43787" x="5394325" y="5081588"/>
          <p14:tracePt t="43797" x="5318125" y="5030788"/>
          <p14:tracePt t="43806" x="5224463" y="4987925"/>
          <p14:tracePt t="43813" x="5097463" y="4946650"/>
          <p14:tracePt t="43819" x="4953000" y="4903788"/>
          <p14:tracePt t="43830" x="4791075" y="4868863"/>
          <p14:tracePt t="43835" x="4562475" y="4810125"/>
          <p14:tracePt t="43841" x="4273550" y="4724400"/>
          <p14:tracePt t="43851" x="3951288" y="4614863"/>
          <p14:tracePt t="43857" x="3594100" y="4486275"/>
          <p14:tracePt t="43867" x="3194050" y="4368800"/>
          <p14:tracePt t="43876" x="2727325" y="4232275"/>
          <p14:tracePt t="43883" x="2286000" y="4027488"/>
          <p14:tracePt t="43889" x="1928813" y="3875088"/>
          <p14:tracePt t="43897" x="1657350" y="3756025"/>
          <p14:tracePt t="43903" x="1368425" y="3687763"/>
          <p14:tracePt t="43915" x="1173163" y="3629025"/>
          <p14:tracePt t="43921" x="1028700" y="3594100"/>
          <p14:tracePt t="43931" x="892175" y="3560763"/>
          <p14:tracePt t="43936" x="790575" y="3517900"/>
          <p14:tracePt t="43947" x="688975" y="3484563"/>
          <p14:tracePt t="43952" x="603250" y="3449638"/>
          <p14:tracePt t="43960" x="534988" y="3416300"/>
          <p14:tracePt t="43968" x="484188" y="3382963"/>
          <p14:tracePt t="43976" x="466725" y="3365500"/>
          <p14:tracePt t="43986" x="441325" y="3340100"/>
          <p14:tracePt t="43989" x="433388" y="3322638"/>
          <p14:tracePt t="44000" x="425450" y="3314700"/>
          <p14:tracePt t="44030" x="425450" y="3297238"/>
          <p14:tracePt t="44037" x="425450" y="3289300"/>
          <p14:tracePt t="44051" x="415925" y="3271838"/>
          <p14:tracePt t="44063" x="415925" y="3246438"/>
          <p14:tracePt t="44069" x="407988" y="3238500"/>
          <p14:tracePt t="44076" x="407988" y="3211513"/>
          <p14:tracePt t="44084" x="407988" y="3195638"/>
          <p14:tracePt t="44091" x="407988" y="3178175"/>
          <p14:tracePt t="44101" x="407988" y="3152775"/>
          <p14:tracePt t="44107" x="415925" y="3127375"/>
          <p14:tracePt t="44116" x="425450" y="3094038"/>
          <p14:tracePt t="44123" x="433388" y="3067050"/>
          <p14:tracePt t="44133" x="466725" y="3016250"/>
          <p14:tracePt t="44137" x="484188" y="2982913"/>
          <p14:tracePt t="44150" x="501650" y="2940050"/>
          <p14:tracePt t="44163" x="569913" y="2871788"/>
          <p14:tracePt t="44170" x="603250" y="2820988"/>
          <p14:tracePt t="44181" x="654050" y="2787650"/>
          <p14:tracePt t="44184" x="722313" y="2752725"/>
          <p14:tracePt t="44191" x="781050" y="2727325"/>
          <p14:tracePt t="44201" x="841375" y="2693988"/>
          <p14:tracePt t="44207" x="909638" y="2676525"/>
          <p14:tracePt t="44217" x="968375" y="2643188"/>
          <p14:tracePt t="44223" x="1028700" y="2625725"/>
          <p14:tracePt t="44233" x="1120775" y="2600325"/>
          <p14:tracePt t="44239" x="1181100" y="2592388"/>
          <p14:tracePt t="44250" x="1249363" y="2582863"/>
          <p14:tracePt t="44253" x="1325563" y="2566988"/>
          <p14:tracePt t="44263" x="1384300" y="2557463"/>
          <p14:tracePt t="44270" x="1427163" y="2549525"/>
          <p14:tracePt t="44283" x="1452563" y="2541588"/>
          <p14:tracePt t="44287" x="1470025" y="2541588"/>
          <p14:tracePt t="44301" x="1470025" y="2532063"/>
          <p14:tracePt t="44480" x="1462088" y="2541588"/>
          <p14:tracePt t="44488" x="1462088" y="2549525"/>
          <p14:tracePt t="44508" x="1462088" y="2557463"/>
          <p14:tracePt t="44520" x="1462088" y="2574925"/>
          <p14:tracePt t="44530" x="1470025" y="2574925"/>
          <p14:tracePt t="44536" x="1470025" y="2582863"/>
          <p14:tracePt t="44542" x="1477963" y="2592388"/>
          <p14:tracePt t="44551" x="1487488" y="2592388"/>
          <p14:tracePt t="44558" x="1487488" y="2600325"/>
          <p14:tracePt t="44567" x="1495425" y="2608263"/>
          <p14:tracePt t="44576" x="1503363" y="2617788"/>
          <p14:tracePt t="44583" x="1512888" y="2617788"/>
          <p14:tracePt t="44590" x="1512888" y="2625725"/>
          <p14:tracePt t="44601" x="1520825" y="2633663"/>
          <p14:tracePt t="44606" x="1528763" y="2633663"/>
          <p14:tracePt t="44616" x="1528763" y="2643188"/>
          <p14:tracePt t="44619" x="1538288" y="2651125"/>
          <p14:tracePt t="44631" x="1546225" y="2660650"/>
          <p14:tracePt t="44650" x="1554163" y="2668588"/>
          <p14:tracePt t="44652" x="1554163" y="2676525"/>
          <p14:tracePt t="44668" x="1563688" y="2686050"/>
          <p14:tracePt t="44677" x="1571625" y="2693988"/>
          <p14:tracePt t="44686" x="1571625" y="2701925"/>
          <p14:tracePt t="44700" x="1579563" y="2711450"/>
          <p14:tracePt t="44706" x="1579563" y="2719388"/>
          <p14:tracePt t="44716" x="1589088" y="2719388"/>
          <p14:tracePt t="44722" x="1597025" y="2727325"/>
          <p14:tracePt t="44731" x="1597025" y="2736850"/>
          <p14:tracePt t="44737" x="1606550" y="2736850"/>
          <p14:tracePt t="44754" x="1614488" y="2744788"/>
          <p14:tracePt t="44776" x="1614488" y="2752725"/>
          <p14:tracePt t="44796" x="1622425" y="2762250"/>
          <p14:tracePt t="45159" x="1631950" y="2762250"/>
          <p14:tracePt t="45176" x="1639888" y="2762250"/>
          <p14:tracePt t="45285" x="1647825" y="2762250"/>
          <p14:tracePt t="45299" x="1647825" y="2752725"/>
          <p14:tracePt t="45306" x="1657350" y="2744788"/>
          <p14:tracePt t="45324" x="1657350" y="2736850"/>
          <p14:tracePt t="45338" x="1657350" y="2727325"/>
          <p14:tracePt t="45345" x="1657350" y="2719388"/>
          <p14:tracePt t="45351" x="1657350" y="2711450"/>
          <p14:tracePt t="45362" x="1657350" y="2701925"/>
          <p14:tracePt t="45377" x="1657350" y="2693988"/>
          <p14:tracePt t="45384" x="1657350" y="2686050"/>
          <p14:tracePt t="45400" x="1657350" y="2676525"/>
          <p14:tracePt t="45407" x="1657350" y="2668588"/>
          <p14:tracePt t="45417" x="1647825" y="2660650"/>
          <p14:tracePt t="45433" x="1647825" y="2651125"/>
          <p14:tracePt t="45440" x="1647825" y="2643188"/>
          <p14:tracePt t="45449" x="1639888" y="2633663"/>
          <p14:tracePt t="45453" x="1639888" y="2608263"/>
          <p14:tracePt t="45462" x="1631950" y="2592388"/>
          <p14:tracePt t="45480" x="1622425" y="2574925"/>
          <p14:tracePt t="45483" x="1614488" y="2557463"/>
          <p14:tracePt t="45500" x="1614488" y="2541588"/>
          <p14:tracePt t="45507" x="1614488" y="2532063"/>
          <p14:tracePt t="45523" x="1614488" y="2524125"/>
          <p14:tracePt t="45533" x="1614488" y="2516188"/>
          <p14:tracePt t="46372" x="1614488" y="2506663"/>
          <p14:tracePt t="46382" x="1614488" y="2498725"/>
          <p14:tracePt t="46390" x="1622425" y="2489200"/>
          <p14:tracePt t="46404" x="1639888" y="2473325"/>
          <p14:tracePt t="46412" x="1657350" y="2463800"/>
          <p14:tracePt t="46420" x="1665288" y="2455863"/>
          <p14:tracePt t="46428" x="1673225" y="2447925"/>
          <p14:tracePt t="46434" x="1698625" y="2438400"/>
          <p14:tracePt t="46445" x="1708150" y="2422525"/>
          <p14:tracePt t="46449" x="1733550" y="2405063"/>
          <p14:tracePt t="46459" x="1758950" y="2397125"/>
          <p14:tracePt t="46466" x="1792288" y="2379663"/>
          <p14:tracePt t="46476" x="1817688" y="2371725"/>
          <p14:tracePt t="46482" x="1852613" y="2354263"/>
          <p14:tracePt t="46490" x="1885950" y="2336800"/>
          <p14:tracePt t="46499" x="1920875" y="2311400"/>
          <p14:tracePt t="46506" x="1954213" y="2286000"/>
          <p14:tracePt t="46515" x="1987550" y="2268538"/>
          <p14:tracePt t="46520" x="2022475" y="2260600"/>
          <p14:tracePt t="46530" x="2055813" y="2252663"/>
          <p14:tracePt t="46536" x="2090738" y="2243138"/>
          <p14:tracePt t="46549" x="2124075" y="2227263"/>
          <p14:tracePt t="46554" x="2157413" y="2217738"/>
          <p14:tracePt t="46566" x="2200275" y="2209800"/>
          <p14:tracePt t="46568" x="2260600" y="2200275"/>
          <p14:tracePt t="46575" x="2311400" y="2192338"/>
          <p14:tracePt t="46582" x="2352675" y="2184400"/>
          <p14:tracePt t="46595" x="2387600" y="2174875"/>
          <p14:tracePt t="46601" x="2420938" y="2166938"/>
          <p14:tracePt t="46615" x="2497138" y="2141538"/>
          <p14:tracePt t="46621" x="2540000" y="2133600"/>
          <p14:tracePt t="46632" x="2574925" y="2124075"/>
          <p14:tracePt t="46639" x="2608263" y="2116138"/>
          <p14:tracePt t="46645" x="2641600" y="2108200"/>
          <p14:tracePt t="46653" x="2676525" y="2098675"/>
          <p14:tracePt t="46661" x="2709863" y="2090738"/>
          <p14:tracePt t="46667" x="2727325" y="2090738"/>
          <p14:tracePt t="46679" x="2760663" y="2082800"/>
          <p14:tracePt t="46683" x="2795588" y="2082800"/>
          <p14:tracePt t="46695" x="2820988" y="2073275"/>
          <p14:tracePt t="46701" x="2838450" y="2073275"/>
          <p14:tracePt t="46709" x="2863850" y="2065338"/>
          <p14:tracePt t="46716" x="2889250" y="2055813"/>
          <p14:tracePt t="46721" x="2905125" y="2055813"/>
          <p14:tracePt t="46731" x="2940050" y="2055813"/>
          <p14:tracePt t="46737" x="2973388" y="2055813"/>
          <p14:tracePt t="46747" x="3008313" y="2055813"/>
          <p14:tracePt t="46753" x="3033713" y="2055813"/>
          <p14:tracePt t="46763" x="3067050" y="2055813"/>
          <p14:tracePt t="46769" x="3092450" y="2055813"/>
          <p14:tracePt t="46780" x="3100388" y="2055813"/>
          <p14:tracePt t="46783" x="3127375" y="2055813"/>
          <p14:tracePt t="46794" x="3135313" y="2055813"/>
          <p14:tracePt t="46800" x="3143250" y="2055813"/>
          <p14:tracePt t="46812" x="3152775" y="2055813"/>
          <p14:tracePt t="46816" x="3168650" y="2055813"/>
          <p14:tracePt t="46832" x="3186113" y="2055813"/>
          <p14:tracePt t="46839" x="3194050" y="2065338"/>
          <p14:tracePt t="46856" x="3203575" y="2073275"/>
          <p14:tracePt t="46863" x="3211513" y="2073275"/>
          <p14:tracePt t="46901" x="3219450" y="2073275"/>
          <p14:tracePt t="46921" x="3228975" y="2073275"/>
          <p14:tracePt t="46939" x="3236913" y="2073275"/>
          <p14:tracePt t="47059" x="3244850" y="2073275"/>
          <p14:tracePt t="47068" x="3262313" y="2073275"/>
          <p14:tracePt t="47077" x="3287713" y="2082800"/>
          <p14:tracePt t="47082" x="3313113" y="2082800"/>
          <p14:tracePt t="47091" x="3330575" y="2082800"/>
          <p14:tracePt t="47098" x="3338513" y="2090738"/>
          <p14:tracePt t="47104" x="3348038" y="2090738"/>
          <p14:tracePt t="47113" x="3355975" y="2090738"/>
          <p14:tracePt t="47120" x="3363913" y="2098675"/>
          <p14:tracePt t="47130" x="3381375" y="2108200"/>
          <p14:tracePt t="47136" x="3406775" y="2108200"/>
          <p14:tracePt t="47144" x="3432175" y="2108200"/>
          <p14:tracePt t="47159" x="3457575" y="2116138"/>
          <p14:tracePt t="47165" x="3475038" y="2124075"/>
          <p14:tracePt t="47167" x="3508375" y="2133600"/>
          <p14:tracePt t="47175" x="3533775" y="2141538"/>
          <p14:tracePt t="47184" x="3551238" y="2141538"/>
          <p14:tracePt t="47190" x="3559175" y="2141538"/>
          <p14:tracePt t="47199" x="3568700" y="2141538"/>
          <p14:tracePt t="47206" x="3576638" y="2141538"/>
          <p14:tracePt t="47212" x="3586163" y="2149475"/>
          <p14:tracePt t="47220" x="3594100" y="2149475"/>
          <p14:tracePt t="47231" x="3602038" y="2159000"/>
          <p14:tracePt t="47237" x="3611563" y="2159000"/>
          <p14:tracePt t="47245" x="3627438" y="2166938"/>
          <p14:tracePt t="47251" x="3636963" y="2174875"/>
          <p14:tracePt t="47260" x="3652838" y="2184400"/>
          <p14:tracePt t="47267" x="3670300" y="2184400"/>
          <p14:tracePt t="47279" x="3687763" y="2192338"/>
          <p14:tracePt t="47286" x="3713163" y="2200275"/>
          <p14:tracePt t="47290" x="3738563" y="2209800"/>
          <p14:tracePt t="47298" x="3763963" y="2217738"/>
          <p14:tracePt t="47306" x="3781425" y="2227263"/>
          <p14:tracePt t="47315" x="3806825" y="2227263"/>
          <p14:tracePt t="47321" x="3822700" y="2227263"/>
          <p14:tracePt t="47331" x="3832225" y="2227263"/>
          <p14:tracePt t="47337" x="3840163" y="2227263"/>
          <p14:tracePt t="47347" x="3848100" y="2227263"/>
          <p14:tracePt t="47742" x="3873500" y="2209800"/>
          <p14:tracePt t="47752" x="3900488" y="2200275"/>
          <p14:tracePt t="47758" x="3916363" y="2192338"/>
          <p14:tracePt t="47766" x="3941763" y="2184400"/>
          <p14:tracePt t="47776" x="3967163" y="2174875"/>
          <p14:tracePt t="47782" x="3984625" y="2174875"/>
          <p14:tracePt t="47791" x="3992563" y="2166938"/>
          <p14:tracePt t="47798" x="4002088" y="2159000"/>
          <p14:tracePt t="47804" x="4010025" y="2149475"/>
          <p14:tracePt t="47820" x="4017963" y="2141538"/>
          <p14:tracePt t="47830" x="4027488" y="2133600"/>
          <p14:tracePt t="47837" x="4035425" y="2133600"/>
          <p14:tracePt t="47846" x="4035425" y="2124075"/>
          <p14:tracePt t="47852" x="4044950" y="2116138"/>
          <p14:tracePt t="47861" x="4052888" y="2108200"/>
          <p14:tracePt t="47877" x="4060825" y="2108200"/>
          <p14:tracePt t="47881" x="4070350" y="2108200"/>
          <p14:tracePt t="47890" x="4078288" y="2108200"/>
          <p14:tracePt t="47906" x="4086225" y="2108200"/>
          <p14:tracePt t="48178" x="4095750" y="2098675"/>
          <p14:tracePt t="48188" x="4129088" y="2090738"/>
          <p14:tracePt t="48197" x="4187825" y="2082800"/>
          <p14:tracePt t="48204" x="4248150" y="2073275"/>
          <p14:tracePt t="48218" x="4367213" y="2047875"/>
          <p14:tracePt t="48228" x="4425950" y="2039938"/>
          <p14:tracePt t="48232" x="4486275" y="2039938"/>
          <p14:tracePt t="48241" x="4545013" y="2030413"/>
          <p14:tracePt t="48248" x="4587875" y="2030413"/>
          <p14:tracePt t="48256" x="4646613" y="2030413"/>
          <p14:tracePt t="48264" x="4699000" y="2030413"/>
          <p14:tracePt t="48272" x="4757738" y="2030413"/>
          <p14:tracePt t="48282" x="4800600" y="2030413"/>
          <p14:tracePt t="48288" x="4843463" y="2030413"/>
          <p14:tracePt t="48297" x="4902200" y="2030413"/>
          <p14:tracePt t="48302" x="4962525" y="2039938"/>
          <p14:tracePt t="48312" x="5021263" y="2047875"/>
          <p14:tracePt t="48317" x="5097463" y="2055813"/>
          <p14:tracePt t="48327" x="5173663" y="2073275"/>
          <p14:tracePt t="48333" x="5259388" y="2073275"/>
          <p14:tracePt t="48343" x="5353050" y="2082800"/>
          <p14:tracePt t="48349" x="5446713" y="2090738"/>
          <p14:tracePt t="48361" x="5538788" y="2108200"/>
          <p14:tracePt t="48366" x="5641975" y="2108200"/>
          <p14:tracePt t="48379" x="5743575" y="2108200"/>
          <p14:tracePt t="48381" x="5837238" y="2108200"/>
          <p14:tracePt t="48393" x="5921375" y="2108200"/>
          <p14:tracePt t="48397" x="6015038" y="2116138"/>
          <p14:tracePt t="48403" x="6100763" y="2124075"/>
          <p14:tracePt t="48413" x="6184900" y="2133600"/>
          <p14:tracePt t="48420" x="6261100" y="2159000"/>
          <p14:tracePt t="48430" x="6329363" y="2166938"/>
          <p14:tracePt t="48436" x="6389688" y="2174875"/>
          <p14:tracePt t="48442" x="6465888" y="2192338"/>
          <p14:tracePt t="48451" x="6524625" y="2200275"/>
          <p14:tracePt t="48460" x="6575425" y="2209800"/>
          <p14:tracePt t="48466" x="6618288" y="2209800"/>
          <p14:tracePt t="48479" x="6643688" y="2209800"/>
          <p14:tracePt t="48481" x="6704013" y="2209800"/>
          <p14:tracePt t="48492" x="6745288" y="2209800"/>
          <p14:tracePt t="48499" x="6780213" y="2209800"/>
          <p14:tracePt t="48506" x="6805613" y="2209800"/>
          <p14:tracePt t="48513" x="6831013" y="2209800"/>
          <p14:tracePt t="48519" x="6856413" y="2209800"/>
          <p14:tracePt t="48529" x="6864350" y="2209800"/>
          <p14:tracePt t="48536" x="6873875" y="2200275"/>
          <p14:tracePt t="48546" x="6881813" y="2200275"/>
          <p14:tracePt t="48551" x="6889750" y="2200275"/>
          <p14:tracePt t="48561" x="6889750" y="2192338"/>
          <p14:tracePt t="48592" x="6899275" y="2192338"/>
          <p14:tracePt t="48691" x="6907213" y="2192338"/>
          <p14:tracePt t="48699" x="6907213" y="2184400"/>
          <p14:tracePt t="48709" x="6932613" y="2174875"/>
          <p14:tracePt t="48716" x="6958013" y="2166938"/>
          <p14:tracePt t="48729" x="6975475" y="2159000"/>
          <p14:tracePt t="48730" x="7000875" y="2149475"/>
          <p14:tracePt t="48737" x="7026275" y="2149475"/>
          <p14:tracePt t="48747" x="7051675" y="2141538"/>
          <p14:tracePt t="48753" x="7077075" y="2133600"/>
          <p14:tracePt t="48763" x="7102475" y="2124075"/>
          <p14:tracePt t="48769" x="7127875" y="2124075"/>
          <p14:tracePt t="48779" x="7145338" y="2124075"/>
          <p14:tracePt t="48786" x="7162800" y="2116138"/>
          <p14:tracePt t="48796" x="7170738" y="2116138"/>
          <p14:tracePt t="48801" x="7178675" y="2116138"/>
          <p14:tracePt t="48934" x="7188200" y="2116138"/>
          <p14:tracePt t="48941" x="7188200" y="2124075"/>
          <p14:tracePt t="48950" x="7196138" y="2124075"/>
          <p14:tracePt t="49922" x="7188200" y="2133600"/>
          <p14:tracePt t="49939" x="7178675" y="2133600"/>
          <p14:tracePt t="49947" x="7170738" y="2133600"/>
          <p14:tracePt t="49956" x="7162800" y="2133600"/>
          <p14:tracePt t="49963" x="7153275" y="2133600"/>
          <p14:tracePt t="49976" x="7145338" y="2133600"/>
          <p14:tracePt t="49983" x="7127875" y="2141538"/>
          <p14:tracePt t="49993" x="7119938" y="2141538"/>
          <p14:tracePt t="50002" x="7112000" y="2141538"/>
          <p14:tracePt t="50009" x="7102475" y="2141538"/>
          <p14:tracePt t="50016" x="7077075" y="2141538"/>
          <p14:tracePt t="50025" x="7059613" y="2141538"/>
          <p14:tracePt t="50032" x="7034213" y="2141538"/>
          <p14:tracePt t="50039" x="7008813" y="2141538"/>
          <p14:tracePt t="50046" x="6983413" y="2141538"/>
          <p14:tracePt t="50055" x="6950075" y="2141538"/>
          <p14:tracePt t="50062" x="6915150" y="2141538"/>
          <p14:tracePt t="50070" x="6889750" y="2141538"/>
          <p14:tracePt t="50079" x="6873875" y="2141538"/>
          <p14:tracePt t="50086" x="6848475" y="2141538"/>
          <p14:tracePt t="50095" x="6838950" y="2141538"/>
          <p14:tracePt t="50102" x="6823075" y="2141538"/>
          <p14:tracePt t="50110" x="6805613" y="2141538"/>
          <p14:tracePt t="50127" x="6780213" y="2141538"/>
          <p14:tracePt t="50132" x="6770688" y="2141538"/>
          <p14:tracePt t="50142" x="6754813" y="2141538"/>
          <p14:tracePt t="50162" x="6719888" y="2141538"/>
          <p14:tracePt t="50164" x="6694488" y="2141538"/>
          <p14:tracePt t="50175" x="6669088" y="2149475"/>
          <p14:tracePt t="50181" x="6653213" y="2149475"/>
          <p14:tracePt t="50189" x="6626225" y="2149475"/>
          <p14:tracePt t="50196" x="6600825" y="2149475"/>
          <p14:tracePt t="50201" x="6584950" y="2149475"/>
          <p14:tracePt t="50213" x="6559550" y="2149475"/>
          <p14:tracePt t="50217" x="6534150" y="2149475"/>
          <p14:tracePt t="50228" x="6516688" y="2149475"/>
          <p14:tracePt t="50234" x="6499225" y="2149475"/>
          <p14:tracePt t="50249" x="6483350" y="2149475"/>
          <p14:tracePt t="50366" x="6483350" y="2133600"/>
          <p14:tracePt t="50374" x="6483350" y="2124075"/>
          <p14:tracePt t="50392" x="6491288" y="2108200"/>
          <p14:tracePt t="50397" x="6499225" y="2090738"/>
          <p14:tracePt t="50405" x="6508750" y="2082800"/>
          <p14:tracePt t="50414" x="6524625" y="2073275"/>
          <p14:tracePt t="50421" x="6542088" y="2065338"/>
          <p14:tracePt t="50429" x="6567488" y="2047875"/>
          <p14:tracePt t="50436" x="6575425" y="2039938"/>
          <p14:tracePt t="50445" x="6592888" y="2030413"/>
          <p14:tracePt t="50452" x="6610350" y="2022475"/>
          <p14:tracePt t="50462" x="6626225" y="2022475"/>
          <p14:tracePt t="50468" x="6643688" y="2014538"/>
          <p14:tracePt t="50474" x="6669088" y="1997075"/>
          <p14:tracePt t="50482" x="6694488" y="1989138"/>
          <p14:tracePt t="50491" x="6729413" y="1979613"/>
          <p14:tracePt t="50500" x="6754813" y="1971675"/>
          <p14:tracePt t="50509" x="6823075" y="1963738"/>
          <p14:tracePt t="50516" x="6881813" y="1954213"/>
          <p14:tracePt t="50524" x="6942138" y="1938338"/>
          <p14:tracePt t="50530" x="6967538" y="1938338"/>
          <p14:tracePt t="50541" x="7000875" y="1928813"/>
          <p14:tracePt t="50546" x="7026275" y="1928813"/>
          <p14:tracePt t="50551" x="7043738" y="1928813"/>
          <p14:tracePt t="50562" x="7069138" y="1928813"/>
          <p14:tracePt t="50570" x="7085013" y="1928813"/>
          <p14:tracePt t="50577" x="7085013" y="1938338"/>
          <p14:tracePt t="50583" x="7094538" y="1946275"/>
          <p14:tracePt t="50597" x="7102475" y="1954213"/>
          <p14:tracePt t="50610" x="7119938" y="1963738"/>
          <p14:tracePt t="50616" x="7145338" y="1979613"/>
          <p14:tracePt t="50627" x="7170738" y="1997075"/>
          <p14:tracePt t="50629" x="7196138" y="2005013"/>
          <p14:tracePt t="50640" x="7221538" y="2030413"/>
          <p14:tracePt t="50646" x="7256463" y="2055813"/>
          <p14:tracePt t="50655" x="7289800" y="2082800"/>
          <p14:tracePt t="50662" x="7332663" y="2124075"/>
          <p14:tracePt t="50670" x="7383463" y="2149475"/>
          <p14:tracePt t="50679" x="7442200" y="2192338"/>
          <p14:tracePt t="50683" x="7510463" y="2227263"/>
          <p14:tracePt t="50693" x="7545388" y="2252663"/>
          <p14:tracePt t="50699" x="7578725" y="2278063"/>
          <p14:tracePt t="50709" x="7604125" y="2293938"/>
          <p14:tracePt t="50716" x="7629525" y="2311400"/>
          <p14:tracePt t="50724" x="7654925" y="2328863"/>
          <p14:tracePt t="50731" x="7672388" y="2344738"/>
          <p14:tracePt t="50741" x="7697788" y="2362200"/>
          <p14:tracePt t="50747" x="7723188" y="2371725"/>
          <p14:tracePt t="50759" x="7740650" y="2379663"/>
          <p14:tracePt t="50763" x="7748588" y="2387600"/>
          <p14:tracePt t="50773" x="7766050" y="2397125"/>
          <p14:tracePt t="50779" x="7791450" y="2413000"/>
          <p14:tracePt t="50790" x="7799388" y="2430463"/>
          <p14:tracePt t="50801" x="7824788" y="2447925"/>
          <p14:tracePt t="50811" x="7832725" y="2455863"/>
          <p14:tracePt t="50817" x="7842250" y="2463800"/>
          <p14:tracePt t="50827" x="7850188" y="2473325"/>
          <p14:tracePt t="50831" x="7859713" y="2481263"/>
          <p14:tracePt t="50847" x="7859713" y="2489200"/>
          <p14:tracePt t="50857" x="7867650" y="2489200"/>
          <p14:tracePt t="50866" x="7867650" y="2498725"/>
          <p14:tracePt t="50880" x="7875588" y="2498725"/>
          <p14:tracePt t="50892" x="7875588" y="2506663"/>
          <p14:tracePt t="50896" x="7875588" y="2516188"/>
          <p14:tracePt t="50901" x="7875588" y="2524125"/>
          <p14:tracePt t="50917" x="7875588" y="2532063"/>
          <p14:tracePt t="50928" x="7875588" y="2541588"/>
          <p14:tracePt t="50943" x="7875588" y="2549525"/>
          <p14:tracePt t="50949" x="7875588" y="2557463"/>
          <p14:tracePt t="50960" x="7875588" y="2566988"/>
          <p14:tracePt t="50975" x="7875588" y="2574925"/>
          <p14:tracePt t="50980" x="7875588" y="2582863"/>
          <p14:tracePt t="50997" x="7867650" y="2592388"/>
          <p14:tracePt t="51005" x="7867650" y="2600325"/>
          <p14:tracePt t="51011" x="7867650" y="2608263"/>
          <p14:tracePt t="51028" x="7859713" y="2617788"/>
          <p14:tracePt t="51036" x="7859713" y="2625725"/>
          <p14:tracePt t="51043" x="7850188" y="2625725"/>
          <p14:tracePt t="51049" x="7850188" y="2633663"/>
          <p14:tracePt t="51060" x="7842250" y="2643188"/>
          <p14:tracePt t="51075" x="7832725" y="2651125"/>
          <p14:tracePt t="51081" x="7824788" y="2660650"/>
          <p14:tracePt t="51091" x="7824788" y="2668588"/>
          <p14:tracePt t="51097" x="7816850" y="2668588"/>
          <p14:tracePt t="51107" x="7807325" y="2676525"/>
          <p14:tracePt t="51111" x="7799388" y="2686050"/>
          <p14:tracePt t="51136" x="7791450" y="2686050"/>
          <p14:tracePt t="51145" x="7781925" y="2693988"/>
          <p14:tracePt t="51162" x="7773988" y="2701925"/>
          <p14:tracePt t="51167" x="7766050" y="2711450"/>
          <p14:tracePt t="51176" x="7756525" y="2711450"/>
          <p14:tracePt t="51193" x="7748588" y="2719388"/>
          <p14:tracePt t="51197" x="7740650" y="2727325"/>
          <p14:tracePt t="51213" x="7731125" y="2727325"/>
          <p14:tracePt t="51225" x="7723188" y="2736850"/>
          <p14:tracePt t="51230" x="7723188" y="2744788"/>
          <p14:tracePt t="51241" x="7715250" y="2752725"/>
          <p14:tracePt t="51246" x="7705725" y="2752725"/>
          <p14:tracePt t="51257" x="7697788" y="2752725"/>
          <p14:tracePt t="51261" x="7697788" y="2762250"/>
          <p14:tracePt t="51277" x="7688263" y="2770188"/>
          <p14:tracePt t="51293" x="7680325" y="2770188"/>
          <p14:tracePt t="51299" x="7680325" y="2778125"/>
          <p14:tracePt t="51310" x="7672388" y="2787650"/>
          <p14:tracePt t="51323" x="7662863" y="2795588"/>
          <p14:tracePt t="51331" x="7654925" y="2795588"/>
          <p14:tracePt t="51347" x="7654925" y="2805113"/>
          <p14:tracePt t="51357" x="7654925" y="2813050"/>
          <p14:tracePt t="51370" x="7646988" y="2820988"/>
          <p14:tracePt t="51378" x="7646988" y="2830513"/>
          <p14:tracePt t="51386" x="7637463" y="2830513"/>
          <p14:tracePt t="51394" x="7637463" y="2838450"/>
          <p14:tracePt t="51410" x="7629525" y="2846388"/>
          <p14:tracePt t="51425" x="7629525" y="2855913"/>
          <p14:tracePt t="51431" x="7621588" y="2855913"/>
          <p14:tracePt t="51447" x="7612063" y="2855913"/>
          <p14:tracePt t="51463" x="7612063" y="2863850"/>
          <p14:tracePt t="51534" x="7604125" y="2863850"/>
          <p14:tracePt t="51612" x="7596188" y="2863850"/>
          <p14:tracePt t="51682" x="7586663" y="2863850"/>
          <p14:tracePt t="51689" x="7578725" y="2863850"/>
          <p14:tracePt t="51697" x="7570788" y="2863850"/>
          <p14:tracePt t="51706" x="7570788" y="2871788"/>
          <p14:tracePt t="51714" x="7545388" y="2871788"/>
          <p14:tracePt t="51728" x="7527925" y="2871788"/>
          <p14:tracePt t="51736" x="7518400" y="2871788"/>
          <p14:tracePt t="51746" x="7502525" y="2871788"/>
          <p14:tracePt t="51752" x="7485063" y="2871788"/>
          <p14:tracePt t="51760" x="7477125" y="2871788"/>
          <p14:tracePt t="51766" x="7451725" y="2871788"/>
          <p14:tracePt t="51777" x="7442200" y="2871788"/>
          <p14:tracePt t="51781" x="7426325" y="2871788"/>
          <p14:tracePt t="51792" x="7408863" y="2871788"/>
          <p14:tracePt t="51797" x="7400925" y="2871788"/>
          <p14:tracePt t="51808" x="7383463" y="2871788"/>
          <p14:tracePt t="51813" x="7373938" y="2871788"/>
          <p14:tracePt t="51823" x="7358063" y="2871788"/>
          <p14:tracePt t="51827" x="7348538" y="2871788"/>
          <p14:tracePt t="51844" x="7332663" y="2871788"/>
          <p14:tracePt t="51851" x="7323138" y="2871788"/>
          <p14:tracePt t="51867" x="7307263" y="2871788"/>
          <p14:tracePt t="51877" x="7289800" y="2871788"/>
          <p14:tracePt t="51883" x="7281863" y="2871788"/>
          <p14:tracePt t="51893" x="7272338" y="2871788"/>
          <p14:tracePt t="51899" x="7264400" y="2871788"/>
          <p14:tracePt t="51916" x="7256463" y="2871788"/>
          <p14:tracePt t="51925" x="7246938" y="2871788"/>
          <p14:tracePt t="51946" x="7229475" y="2871788"/>
          <p14:tracePt t="51957" x="7213600" y="2871788"/>
          <p14:tracePt t="51972" x="7204075" y="2871788"/>
          <p14:tracePt t="51977" x="7196138" y="2871788"/>
          <p14:tracePt t="51986" x="7196138" y="2863850"/>
          <p14:tracePt t="51993" x="7178675" y="2863850"/>
          <p14:tracePt t="51999" x="7162800" y="2863850"/>
          <p14:tracePt t="52010" x="7145338" y="2855913"/>
          <p14:tracePt t="52015" x="7127875" y="2855913"/>
          <p14:tracePt t="52026" x="7102475" y="2855913"/>
          <p14:tracePt t="52036" x="7094538" y="2846388"/>
          <p14:tracePt t="52047" x="7069138" y="2838450"/>
          <p14:tracePt t="52057" x="7059613" y="2838450"/>
          <p14:tracePt t="52061" x="7051675" y="2838450"/>
          <p14:tracePt t="52074" x="7051675" y="2830513"/>
          <p14:tracePt t="52102" x="7043738" y="2830513"/>
          <p14:tracePt t="52116" x="7034213" y="2820988"/>
          <p14:tracePt t="52141" x="7034213" y="2813050"/>
          <p14:tracePt t="52147" x="7026275" y="2805113"/>
          <p14:tracePt t="52163" x="7018338" y="2795588"/>
          <p14:tracePt t="52173" x="7008813" y="2787650"/>
          <p14:tracePt t="52181" x="7008813" y="2778125"/>
          <p14:tracePt t="52186" x="7000875" y="2778125"/>
          <p14:tracePt t="52202" x="6992938" y="2770188"/>
          <p14:tracePt t="52217" x="6992938" y="2762250"/>
          <p14:tracePt t="52227" x="6983413" y="2762250"/>
          <p14:tracePt t="52233" x="6983413" y="2752725"/>
          <p14:tracePt t="52243" x="6975475" y="2752725"/>
          <p14:tracePt t="52249" x="6975475" y="2744788"/>
          <p14:tracePt t="52263" x="6967538" y="2736850"/>
          <p14:tracePt t="52280" x="6958013" y="2736850"/>
          <p14:tracePt t="52290" x="6950075" y="2736850"/>
          <p14:tracePt t="52352" x="6942138" y="2736850"/>
          <p14:tracePt t="52358" x="6932613" y="2736850"/>
          <p14:tracePt t="52375" x="6924675" y="2736850"/>
          <p14:tracePt t="52384" x="6907213" y="2736850"/>
          <p14:tracePt t="52391" x="6899275" y="2736850"/>
          <p14:tracePt t="52398" x="6873875" y="2736850"/>
          <p14:tracePt t="52409" x="6848475" y="2736850"/>
          <p14:tracePt t="52411" x="6831013" y="2736850"/>
          <p14:tracePt t="52423" x="6805613" y="2736850"/>
          <p14:tracePt t="52428" x="6780213" y="2736850"/>
          <p14:tracePt t="52437" x="6770688" y="2736850"/>
          <p14:tracePt t="52444" x="6754813" y="2736850"/>
          <p14:tracePt t="52452" x="6745288" y="2736850"/>
          <p14:tracePt t="52471" x="6737350" y="2736850"/>
          <p14:tracePt t="52482" x="6719888" y="2736850"/>
          <p14:tracePt t="52509" x="6711950" y="2736850"/>
          <p14:tracePt t="52513" x="6704013" y="2736850"/>
          <p14:tracePt t="52530" x="6694488" y="2736850"/>
          <p14:tracePt t="52539" x="6686550" y="2736850"/>
          <p14:tracePt t="52543" x="6678613" y="2736850"/>
          <p14:tracePt t="52560" x="6669088" y="2736850"/>
          <p14:tracePt t="52572" x="6661150" y="2736850"/>
          <p14:tracePt t="52577" x="6653213" y="2736850"/>
          <p14:tracePt t="52589" x="6643688" y="2736850"/>
          <p14:tracePt t="52592" x="6635750" y="2736850"/>
          <p14:tracePt t="52609" x="6626225" y="2736850"/>
          <p14:tracePt t="52616" x="6610350" y="2736850"/>
          <p14:tracePt t="52629" x="6600825" y="2736850"/>
          <p14:tracePt t="52640" x="6592888" y="2736850"/>
          <p14:tracePt t="52646" x="6584950" y="2736850"/>
          <p14:tracePt t="52659" x="6559550" y="2736850"/>
          <p14:tracePt t="52661" x="6550025" y="2736850"/>
          <p14:tracePt t="52673" x="6542088" y="2736850"/>
          <p14:tracePt t="52677" x="6524625" y="2736850"/>
          <p14:tracePt t="52690" x="6508750" y="2736850"/>
          <p14:tracePt t="52696" x="6483350" y="2736850"/>
          <p14:tracePt t="52699" x="6456363" y="2736850"/>
          <p14:tracePt t="52709" x="6448425" y="2736850"/>
          <p14:tracePt t="52715" x="6423025" y="2736850"/>
          <p14:tracePt t="52726" x="6397625" y="2736850"/>
          <p14:tracePt t="52731" x="6380163" y="2736850"/>
          <p14:tracePt t="52742" x="6372225" y="2736850"/>
          <p14:tracePt t="52747" x="6364288" y="2736850"/>
          <p14:tracePt t="52759" x="6354763" y="2736850"/>
          <p14:tracePt t="52765" x="6346825" y="2736850"/>
          <p14:tracePt t="52772" x="6338888" y="2727325"/>
          <p14:tracePt t="52789" x="6329363" y="2727325"/>
          <p14:tracePt t="52793" x="6321425" y="2727325"/>
          <p14:tracePt t="52811" x="6311900" y="2727325"/>
          <p14:tracePt t="52819" x="6303963" y="2727325"/>
          <p14:tracePt t="52826" x="6296025" y="2727325"/>
          <p14:tracePt t="52831" x="6286500" y="2727325"/>
          <p14:tracePt t="52841" x="6278563" y="2727325"/>
          <p14:tracePt t="52847" x="6270625" y="2727325"/>
          <p14:tracePt t="52866" x="6261100" y="2727325"/>
          <p14:tracePt t="52872" x="6253163" y="2727325"/>
          <p14:tracePt t="52891" x="6245225" y="2727325"/>
          <p14:tracePt t="52896" x="6235700" y="2727325"/>
          <p14:tracePt t="52902" x="6227763" y="2727325"/>
          <p14:tracePt t="52926" x="6219825" y="2727325"/>
          <p14:tracePt t="52933" x="6210300" y="2727325"/>
          <p14:tracePt t="52949" x="6202363" y="2736850"/>
          <p14:tracePt t="52959" x="6184900" y="2736850"/>
          <p14:tracePt t="52966" x="6159500" y="2736850"/>
          <p14:tracePt t="52976" x="6134100" y="2736850"/>
          <p14:tracePt t="52981" x="6126163" y="2736850"/>
          <p14:tracePt t="52989" x="6108700" y="2736850"/>
          <p14:tracePt t="53007" x="6083300" y="2736850"/>
          <p14:tracePt t="53013" x="6075363" y="2736850"/>
          <p14:tracePt t="53027" x="6057900" y="2736850"/>
          <p14:tracePt t="53039" x="6049963" y="2736850"/>
          <p14:tracePt t="53049" x="6040438" y="2736850"/>
          <p14:tracePt t="53059" x="6032500" y="2736850"/>
          <p14:tracePt t="53069" x="6024563" y="2736850"/>
          <p14:tracePt t="53076" x="6015038" y="2736850"/>
          <p14:tracePt t="53081" x="6007100" y="2736850"/>
          <p14:tracePt t="53091" x="5997575" y="2736850"/>
          <p14:tracePt t="53102" x="5989638" y="2736850"/>
          <p14:tracePt t="53113" x="5981700" y="2736850"/>
          <p14:tracePt t="53123" x="5972175" y="2727325"/>
          <p14:tracePt t="53127" x="5964238" y="2727325"/>
          <p14:tracePt t="53143" x="5956300" y="2727325"/>
          <p14:tracePt t="53169" x="5946775" y="2727325"/>
          <p14:tracePt t="53196" x="5938838" y="2727325"/>
          <p14:tracePt t="53424" x="5930900" y="2727325"/>
          <p14:tracePt t="53572" x="5921375" y="2727325"/>
          <p14:tracePt t="53620" x="5913438" y="2727325"/>
          <p14:tracePt t="53639" x="5905500" y="2727325"/>
          <p14:tracePt t="53650" x="5895975" y="2727325"/>
          <p14:tracePt t="53666" x="5888038" y="2719388"/>
          <p14:tracePt t="53675" x="5880100" y="2719388"/>
          <p14:tracePt t="53691" x="5870575" y="2711450"/>
          <p14:tracePt t="53696" x="5862638" y="2711450"/>
          <p14:tracePt t="53706" x="5853113" y="2701925"/>
          <p14:tracePt t="53723" x="5845175" y="2701925"/>
          <p14:tracePt t="53728" x="5837238" y="2693988"/>
          <p14:tracePt t="53739" x="5827713" y="2693988"/>
          <p14:tracePt t="53744" x="5819775" y="2693988"/>
          <p14:tracePt t="53755" x="5811838" y="2686050"/>
          <p14:tracePt t="53769" x="5802313" y="2686050"/>
          <p14:tracePt t="53775" x="5794375" y="2686050"/>
          <p14:tracePt t="53786" x="5786438" y="2686050"/>
          <p14:tracePt t="53809" x="5768975" y="2686050"/>
          <p14:tracePt t="53814" x="5761038" y="2693988"/>
          <p14:tracePt t="53832" x="5751513" y="2693988"/>
          <p14:tracePt t="53840" x="5743575" y="2693988"/>
          <p14:tracePt t="53844" x="5743575" y="2701925"/>
          <p14:tracePt t="54000" x="5735638" y="2701925"/>
          <p14:tracePt t="54025" x="5726113" y="2711450"/>
          <p14:tracePt t="54041" x="5718175" y="2711450"/>
          <p14:tracePt t="54048" x="5700713" y="2719388"/>
          <p14:tracePt t="54058" x="5675313" y="2727325"/>
          <p14:tracePt t="54062" x="5667375" y="2736850"/>
          <p14:tracePt t="54070" x="5641975" y="2744788"/>
          <p14:tracePt t="54079" x="5624513" y="2752725"/>
          <p14:tracePt t="54096" x="5616575" y="2752725"/>
          <p14:tracePt t="54106" x="5607050" y="2762250"/>
          <p14:tracePt t="54110" x="5599113" y="2770188"/>
          <p14:tracePt t="54121" x="5599113" y="2778125"/>
          <p14:tracePt t="54126" x="5591175" y="2778125"/>
          <p14:tracePt t="54137" x="5581650" y="2787650"/>
          <p14:tracePt t="54142" x="5581650" y="2795588"/>
          <p14:tracePt t="54159" x="5565775" y="2805113"/>
          <p14:tracePt t="54163" x="5548313" y="2813050"/>
          <p14:tracePt t="54171" x="5538788" y="2830513"/>
          <p14:tracePt t="54179" x="5538788" y="2838450"/>
          <p14:tracePt t="54189" x="5530850" y="2846388"/>
          <p14:tracePt t="54196" x="5522913" y="2863850"/>
          <p14:tracePt t="54204" x="5513388" y="2871788"/>
          <p14:tracePt t="54211" x="5513388" y="2881313"/>
          <p14:tracePt t="54220" x="5505450" y="2897188"/>
          <p14:tracePt t="54226" x="5497513" y="2906713"/>
          <p14:tracePt t="54235" x="5487988" y="2914650"/>
          <p14:tracePt t="54246" x="5487988" y="2922588"/>
          <p14:tracePt t="54259" x="5480050" y="2932113"/>
          <p14:tracePt t="54266" x="5480050" y="2940050"/>
          <p14:tracePt t="54273" x="5472113" y="2949575"/>
          <p14:tracePt t="54290" x="5462588" y="2957513"/>
          <p14:tracePt t="54305" x="5454650" y="2965450"/>
          <p14:tracePt t="54316" x="5454650" y="2974975"/>
          <p14:tracePt t="54327" x="5446713" y="2982913"/>
          <p14:tracePt t="54337" x="5446713" y="2990850"/>
          <p14:tracePt t="54343" x="5437188" y="3000375"/>
          <p14:tracePt t="54359" x="5437188" y="3008313"/>
          <p14:tracePt t="54366" x="5437188" y="3016250"/>
          <p14:tracePt t="54381" x="5437188" y="3025775"/>
          <p14:tracePt t="54391" x="5437188" y="3033713"/>
          <p14:tracePt t="54397" x="5429250" y="3041650"/>
          <p14:tracePt t="54416" x="5421313" y="3041650"/>
          <p14:tracePt t="54429" x="5421313" y="3051175"/>
          <p14:tracePt t="54443" x="5411788" y="3051175"/>
          <p14:tracePt t="54459" x="5411788" y="3059113"/>
          <p14:tracePt t="54471" x="5403850" y="3059113"/>
          <p14:tracePt t="54476" x="5394325" y="3059113"/>
          <p14:tracePt t="54485" x="5394325" y="3067050"/>
          <p14:tracePt t="54491" x="5386388" y="3076575"/>
          <p14:tracePt t="54497" x="5378450" y="3084513"/>
          <p14:tracePt t="54513" x="5368925" y="3094038"/>
          <p14:tracePt t="54523" x="5353050" y="3101975"/>
          <p14:tracePt t="54531" x="5353050" y="3109913"/>
          <p14:tracePt t="54541" x="5343525" y="3109913"/>
          <p14:tracePt t="54546" x="5335588" y="3109913"/>
          <p14:tracePt t="54569" x="5327650" y="3109913"/>
          <p14:tracePt t="54577" x="5318125" y="3109913"/>
          <p14:tracePt t="54591" x="5310188" y="3109913"/>
          <p14:tracePt t="54616" x="5302250" y="3119438"/>
          <p14:tracePt t="54625" x="5292725" y="3127375"/>
          <p14:tracePt t="54640" x="5284788" y="3127375"/>
          <p14:tracePt t="54646" x="5276850" y="3135313"/>
          <p14:tracePt t="54655" x="5267325" y="3144838"/>
          <p14:tracePt t="54671" x="5259388" y="3144838"/>
          <p14:tracePt t="54677" x="5249863" y="3152775"/>
          <p14:tracePt t="54693" x="5241925" y="3152775"/>
          <p14:tracePt t="54700" x="5233988" y="3152775"/>
          <p14:tracePt t="54708" x="5224463" y="3152775"/>
          <p14:tracePt t="54731" x="5216525" y="3152775"/>
          <p14:tracePt t="54818" x="5208588" y="3152775"/>
          <p14:tracePt t="54842" x="5208588" y="3144838"/>
          <p14:tracePt t="54857" x="5199063" y="3135313"/>
          <p14:tracePt t="54863" x="5191125" y="3135313"/>
          <p14:tracePt t="54873" x="5183188" y="3127375"/>
          <p14:tracePt t="54880" x="5183188" y="3119438"/>
          <p14:tracePt t="54890" x="5173663" y="3119438"/>
          <p14:tracePt t="54982" x="5165725" y="3119438"/>
          <p14:tracePt t="57514" x="5114925" y="3109913"/>
          <p14:tracePt t="57520" x="5038725" y="3101975"/>
          <p14:tracePt t="57528" x="4953000" y="3094038"/>
          <p14:tracePt t="57538" x="4859338" y="3094038"/>
          <p14:tracePt t="57542" x="4732338" y="3094038"/>
          <p14:tracePt t="57551" x="4605338" y="3094038"/>
          <p14:tracePt t="57558" x="4476750" y="3094038"/>
          <p14:tracePt t="57571" x="4324350" y="3094038"/>
          <p14:tracePt t="57574" x="4179888" y="3094038"/>
          <p14:tracePt t="57585" x="4052888" y="3094038"/>
          <p14:tracePt t="57589" x="3925888" y="3094038"/>
          <p14:tracePt t="57603" x="3814763" y="3094038"/>
          <p14:tracePt t="57612" x="3568700" y="3059113"/>
          <p14:tracePt t="57622" x="3482975" y="3051175"/>
          <p14:tracePt t="57628" x="3414713" y="3051175"/>
          <p14:tracePt t="57638" x="3355975" y="3041650"/>
          <p14:tracePt t="57643" x="3297238" y="3033713"/>
          <p14:tracePt t="57661" x="3178175" y="3008313"/>
          <p14:tracePt t="57710" x="2940050" y="2990850"/>
          <p14:tracePt t="57738" x="2225675" y="2990850"/>
          <p14:tracePt t="57746" x="2174875" y="2990850"/>
          <p14:tracePt t="57752" x="2149475" y="2990850"/>
          <p14:tracePt t="57761" x="2116138" y="2990850"/>
          <p14:tracePt t="57771" x="2090738" y="2990850"/>
          <p14:tracePt t="57785" x="2047875" y="2990850"/>
          <p14:tracePt t="57791" x="2038350" y="3000375"/>
          <p14:tracePt t="57846" x="2030413" y="3000375"/>
          <p14:tracePt t="57853" x="2022475" y="3000375"/>
          <p14:tracePt t="57871" x="2012950" y="3008313"/>
          <p14:tracePt t="57878" x="2005013" y="3008313"/>
          <p14:tracePt t="58056" x="2012950" y="3000375"/>
          <p14:tracePt t="58071" x="2022475" y="2990850"/>
          <p14:tracePt t="58080" x="2022475" y="2982913"/>
          <p14:tracePt t="58096" x="2030413" y="2974975"/>
          <p14:tracePt t="58105" x="2030413" y="2965450"/>
          <p14:tracePt t="58112" x="2030413" y="2957513"/>
          <p14:tracePt t="58602" x="2038350" y="2940050"/>
          <p14:tracePt t="58610" x="2038350" y="2932113"/>
          <p14:tracePt t="58619" x="2047875" y="2932113"/>
          <p14:tracePt t="58624" x="2047875" y="2922588"/>
          <p14:tracePt t="58633" x="2055813" y="2922588"/>
          <p14:tracePt t="58642" x="2055813" y="2914650"/>
          <p14:tracePt t="58696" x="2055813" y="2906713"/>
          <p14:tracePt t="58772" x="2065338" y="2897188"/>
          <p14:tracePt t="58858" x="2065338" y="2889250"/>
          <p14:tracePt t="58882" x="2073275" y="2881313"/>
          <p14:tracePt t="58890" x="2073275" y="2871788"/>
          <p14:tracePt t="58914" x="2081213" y="2871788"/>
          <p14:tracePt t="58921" x="2081213" y="2863850"/>
          <p14:tracePt t="58990" x="2081213" y="2855913"/>
          <p14:tracePt t="59016" x="2090738" y="2855913"/>
          <p14:tracePt t="59024" x="2098675" y="2846388"/>
          <p14:tracePt t="59032" x="2098675" y="2838450"/>
          <p14:tracePt t="59039" x="2098675" y="2830513"/>
          <p14:tracePt t="59046" x="2106613" y="2830513"/>
          <p14:tracePt t="59059" x="2106613" y="2820988"/>
          <p14:tracePt t="59071" x="2116138" y="2820988"/>
          <p14:tracePt t="59087" x="2116138" y="2813050"/>
          <p14:tracePt t="59101" x="2124075" y="2813050"/>
          <p14:tracePt t="59109" x="2132013" y="2805113"/>
          <p14:tracePt t="59119" x="2141538" y="2795588"/>
          <p14:tracePt t="59121" x="2141538" y="2787650"/>
          <p14:tracePt t="59133" x="2149475" y="2787650"/>
          <p14:tracePt t="59139" x="2157413" y="2787650"/>
          <p14:tracePt t="59148" x="2157413" y="2778125"/>
          <p14:tracePt t="59154" x="2166938" y="2770188"/>
          <p14:tracePt t="59162" x="2174875" y="2770188"/>
          <p14:tracePt t="59178" x="2182813" y="2770188"/>
          <p14:tracePt t="59192" x="2182813" y="2762250"/>
          <p14:tracePt t="59201" x="2192338" y="2762250"/>
          <p14:tracePt t="59296" x="2200275" y="2752725"/>
          <p14:tracePt t="59301" x="2200275" y="2744788"/>
          <p14:tracePt t="59310" x="2208213" y="2744788"/>
          <p14:tracePt t="59319" x="2217738" y="2744788"/>
          <p14:tracePt t="59326" x="2225675" y="2744788"/>
          <p14:tracePt t="59336" x="2225675" y="2736850"/>
          <p14:tracePt t="59342" x="2235200" y="2736850"/>
          <p14:tracePt t="59351" x="2243138" y="2736850"/>
          <p14:tracePt t="59356" x="2251075" y="2736850"/>
          <p14:tracePt t="59368" x="2268538" y="2736850"/>
          <p14:tracePt t="59374" x="2276475" y="2736850"/>
          <p14:tracePt t="59390" x="2286000" y="2736850"/>
          <p14:tracePt t="59896" x="2286000" y="2744788"/>
          <p14:tracePt t="59901" x="2293938" y="2752725"/>
          <p14:tracePt t="59910" x="2293938" y="2762250"/>
          <p14:tracePt t="59919" x="2301875" y="2770188"/>
          <p14:tracePt t="59932" x="2311400" y="2778125"/>
          <p14:tracePt t="59940" x="2311400" y="2787650"/>
          <p14:tracePt t="59952" x="2319338" y="2787650"/>
          <p14:tracePt t="59956" x="2319338" y="2805113"/>
          <p14:tracePt t="59966" x="2327275" y="2813050"/>
          <p14:tracePt t="59971" x="2336800" y="2813050"/>
          <p14:tracePt t="59982" x="2344738" y="2820988"/>
          <p14:tracePt t="59987" x="2344738" y="2830513"/>
          <p14:tracePt t="60004" x="2344738" y="2838450"/>
          <p14:tracePt t="60198" x="2352675" y="2838450"/>
          <p14:tracePt t="60330" x="2362200" y="2838450"/>
          <p14:tracePt t="60392" x="2370138" y="2846388"/>
          <p14:tracePt t="60508" x="2379663" y="2846388"/>
          <p14:tracePt t="60517" x="2387600" y="2855913"/>
          <p14:tracePt t="60610" x="2395538" y="2855913"/>
          <p14:tracePt t="60656" x="2405063" y="2855913"/>
          <p14:tracePt t="60672" x="2413000" y="2855913"/>
          <p14:tracePt t="60718" x="2420938" y="2855913"/>
          <p14:tracePt t="60726" x="2420938" y="2846388"/>
          <p14:tracePt t="61614" x="2430463" y="2846388"/>
          <p14:tracePt t="61630" x="2438400" y="2846388"/>
          <p14:tracePt t="61646" x="2446338" y="2846388"/>
          <p14:tracePt t="61754" x="2455863" y="2846388"/>
          <p14:tracePt t="61832" x="2463800" y="2846388"/>
          <p14:tracePt t="61922" x="2471738" y="2855913"/>
          <p14:tracePt t="61976" x="2481263" y="2855913"/>
          <p14:tracePt t="61990" x="2489200" y="2855913"/>
          <p14:tracePt t="62020" x="2497138" y="2855913"/>
          <p14:tracePt t="62090" x="2506663" y="2855913"/>
          <p14:tracePt t="63062" x="2514600" y="2855913"/>
          <p14:tracePt t="63070" x="2524125" y="2855913"/>
          <p14:tracePt t="63104" x="2532063" y="2855913"/>
          <p14:tracePt t="63188" x="2532063" y="2846388"/>
          <p14:tracePt t="63202" x="2540000" y="2846388"/>
          <p14:tracePt t="63212" x="2549525" y="2838450"/>
          <p14:tracePt t="63219" x="2549525" y="2830513"/>
          <p14:tracePt t="63227" x="2557463" y="2820988"/>
          <p14:tracePt t="63234" x="2565400" y="2820988"/>
          <p14:tracePt t="63328" x="2574925" y="2820988"/>
          <p14:tracePt t="63336" x="2574925" y="2813050"/>
          <p14:tracePt t="63342" x="2582863" y="2805113"/>
          <p14:tracePt t="63367" x="2590800" y="2805113"/>
          <p14:tracePt t="63383" x="2590800" y="2795588"/>
          <p14:tracePt t="63390" x="2600325" y="2795588"/>
          <p14:tracePt t="63399" x="2600325" y="2787650"/>
          <p14:tracePt t="63413" x="2608263" y="2787650"/>
          <p14:tracePt t="63419" x="2608263" y="2778125"/>
          <p14:tracePt t="63430" x="2616200" y="2778125"/>
          <p14:tracePt t="63446" x="2625725" y="2770188"/>
          <p14:tracePt t="63451" x="2633663" y="2770188"/>
          <p14:tracePt t="63462" x="2633663" y="2762250"/>
          <p14:tracePt t="63468" x="2641600" y="2762250"/>
          <p14:tracePt t="63479" x="2651125" y="2762250"/>
          <p14:tracePt t="63483" x="2659063" y="2762250"/>
          <p14:tracePt t="63490" x="2659063" y="2752725"/>
          <p14:tracePt t="63506" x="2668588" y="2752725"/>
          <p14:tracePt t="63516" x="2676525" y="2752725"/>
          <p14:tracePt t="63537" x="2676525" y="2744788"/>
          <p14:tracePt t="63592" x="2693988" y="2744788"/>
          <p14:tracePt t="63600" x="2701925" y="2744788"/>
          <p14:tracePt t="63609" x="2701925" y="2736850"/>
          <p14:tracePt t="63616" x="2719388" y="2727325"/>
          <p14:tracePt t="63621" x="2727325" y="2719388"/>
          <p14:tracePt t="63638" x="2735263" y="2711450"/>
          <p14:tracePt t="63649" x="2744788" y="2711450"/>
          <p14:tracePt t="63662" x="2752725" y="2701925"/>
          <p14:tracePt t="63731" x="2760663" y="2701925"/>
          <p14:tracePt t="63764" x="2770188" y="2701925"/>
          <p14:tracePt t="63777" x="2778125" y="2693988"/>
          <p14:tracePt t="63786" x="2786063" y="2693988"/>
          <p14:tracePt t="63801" x="2795588" y="2686050"/>
          <p14:tracePt t="63810" x="2811463" y="2676525"/>
          <p14:tracePt t="63827" x="2828925" y="2676525"/>
          <p14:tracePt t="63833" x="2846388" y="2668588"/>
          <p14:tracePt t="63839" x="2854325" y="2668588"/>
          <p14:tracePt t="63849" x="2871788" y="2668588"/>
          <p14:tracePt t="63856" x="2879725" y="2668588"/>
          <p14:tracePt t="63865" x="2889250" y="2668588"/>
          <p14:tracePt t="63871" x="2897188" y="2668588"/>
          <p14:tracePt t="63903" x="2905125" y="2668588"/>
          <p14:tracePt t="63917" x="2914650" y="2668588"/>
          <p14:tracePt t="63927" x="2922588" y="2668588"/>
          <p14:tracePt t="63933" x="2922588" y="2676525"/>
          <p14:tracePt t="63943" x="2930525" y="2686050"/>
          <p14:tracePt t="63949" x="2940050" y="2686050"/>
          <p14:tracePt t="63959" x="2940050" y="2693988"/>
          <p14:tracePt t="63966" x="2947988" y="2711450"/>
          <p14:tracePt t="63973" x="2955925" y="2711450"/>
          <p14:tracePt t="63982" x="2965450" y="2719388"/>
          <p14:tracePt t="63987" x="2965450" y="2727325"/>
          <p14:tracePt t="64003" x="2965450" y="2736850"/>
          <p14:tracePt t="64012" x="2965450" y="2752725"/>
          <p14:tracePt t="64029" x="2965450" y="2762250"/>
          <p14:tracePt t="64036" x="2965450" y="2770188"/>
          <p14:tracePt t="64051" x="2955925" y="2778125"/>
          <p14:tracePt t="64059" x="2947988" y="2787650"/>
          <p14:tracePt t="64066" x="2947988" y="2795588"/>
          <p14:tracePt t="64073" x="2930525" y="2795588"/>
          <p14:tracePt t="64082" x="2922588" y="2805113"/>
          <p14:tracePt t="64090" x="2905125" y="2813050"/>
          <p14:tracePt t="64099" x="2889250" y="2820988"/>
          <p14:tracePt t="64106" x="2871788" y="2830513"/>
          <p14:tracePt t="64116" x="2863850" y="2838450"/>
          <p14:tracePt t="64121" x="2846388" y="2838450"/>
          <p14:tracePt t="64129" x="2820988" y="2846388"/>
          <p14:tracePt t="64135" x="2811463" y="2855913"/>
          <p14:tracePt t="64146" x="2795588" y="2863850"/>
          <p14:tracePt t="64160" x="2778125" y="2871788"/>
          <p14:tracePt t="64167" x="2770188" y="2881313"/>
          <p14:tracePt t="64169" x="2752725" y="2881313"/>
          <p14:tracePt t="64179" x="2727325" y="2889250"/>
          <p14:tracePt t="64185" x="2701925" y="2906713"/>
          <p14:tracePt t="64193" x="2684463" y="2914650"/>
          <p14:tracePt t="64199" x="2659063" y="2922588"/>
          <p14:tracePt t="64205" x="2633663" y="2940050"/>
          <p14:tracePt t="64216" x="2608263" y="2957513"/>
          <p14:tracePt t="64221" x="2582863" y="2974975"/>
          <p14:tracePt t="64232" x="2565400" y="2990850"/>
          <p14:tracePt t="64237" x="2540000" y="3008313"/>
          <p14:tracePt t="64249" x="2514600" y="3025775"/>
          <p14:tracePt t="64253" x="2497138" y="3041650"/>
          <p14:tracePt t="64262" x="2471738" y="3059113"/>
          <p14:tracePt t="64269" x="2455863" y="3084513"/>
          <p14:tracePt t="64279" x="2430463" y="3101975"/>
          <p14:tracePt t="64283" x="2405063" y="3119438"/>
          <p14:tracePt t="64295" x="2379663" y="3127375"/>
          <p14:tracePt t="64299" x="2352675" y="3144838"/>
          <p14:tracePt t="64309" x="2344738" y="3160713"/>
          <p14:tracePt t="64316" x="2336800" y="3178175"/>
          <p14:tracePt t="64324" x="2311400" y="3203575"/>
          <p14:tracePt t="64332" x="2286000" y="3228975"/>
          <p14:tracePt t="64339" x="2251075" y="3254375"/>
          <p14:tracePt t="64348" x="2225675" y="3271838"/>
          <p14:tracePt t="64353" x="2200275" y="3289300"/>
          <p14:tracePt t="64362" x="2174875" y="3297238"/>
          <p14:tracePt t="64369" x="2149475" y="3314700"/>
          <p14:tracePt t="64379" x="2132013" y="3322638"/>
          <p14:tracePt t="64385" x="2106613" y="3330575"/>
          <p14:tracePt t="64395" x="2081213" y="3340100"/>
          <p14:tracePt t="64402" x="2055813" y="3355975"/>
          <p14:tracePt t="64411" x="2047875" y="3365500"/>
          <p14:tracePt t="64416" x="2022475" y="3373438"/>
          <p14:tracePt t="64425" x="2005013" y="3382963"/>
          <p14:tracePt t="64432" x="1997075" y="3382963"/>
          <p14:tracePt t="64439" x="1997075" y="3390900"/>
          <p14:tracePt t="64449" x="1979613" y="3408363"/>
          <p14:tracePt t="64455" x="1962150" y="3408363"/>
          <p14:tracePt t="64467" x="1954213" y="3424238"/>
          <p14:tracePt t="64563" x="1860550" y="3517900"/>
          <p14:tracePt t="64571" x="1470025" y="3756025"/>
          <p14:tracePt t="64581" x="1452563" y="3763963"/>
          <p14:tracePt t="64588" x="1435100" y="3773488"/>
          <p14:tracePt t="64598" x="1409700" y="3781425"/>
          <p14:tracePt t="64604" x="1393825" y="3781425"/>
          <p14:tracePt t="64613" x="1368425" y="3781425"/>
          <p14:tracePt t="64619" x="1333500" y="3781425"/>
          <p14:tracePt t="64630" x="1308100" y="3781425"/>
          <p14:tracePt t="64633" x="1274763" y="3781425"/>
          <p14:tracePt t="64645" x="1239838" y="3773488"/>
          <p14:tracePt t="64649" x="1206500" y="3763963"/>
          <p14:tracePt t="64660" x="1181100" y="3756025"/>
          <p14:tracePt t="64666" x="1155700" y="3748088"/>
          <p14:tracePt t="64675" x="1120775" y="3738563"/>
          <p14:tracePt t="64682" x="1087438" y="3722688"/>
          <p14:tracePt t="64689" x="1044575" y="3705225"/>
          <p14:tracePt t="64698" x="1011238" y="3679825"/>
          <p14:tracePt t="64703" x="976313" y="3646488"/>
          <p14:tracePt t="64713" x="935038" y="3619500"/>
          <p14:tracePt t="64719" x="900113" y="3594100"/>
          <p14:tracePt t="64729" x="874713" y="3578225"/>
          <p14:tracePt t="64735" x="841375" y="3543300"/>
          <p14:tracePt t="64744" x="815975" y="3509963"/>
          <p14:tracePt t="64751" x="773113" y="3459163"/>
          <p14:tracePt t="64761" x="730250" y="3373438"/>
          <p14:tracePt t="64767" x="696913" y="3271838"/>
          <p14:tracePt t="64775" x="661988" y="3170238"/>
          <p14:tracePt t="64782" x="611188" y="3067050"/>
          <p14:tracePt t="64789" x="569913" y="2949575"/>
          <p14:tracePt t="64799" x="517525" y="2838450"/>
          <p14:tracePt t="64805" x="476250" y="2727325"/>
          <p14:tracePt t="64815" x="433388" y="2643188"/>
          <p14:tracePt t="64821" x="400050" y="2549525"/>
          <p14:tracePt t="64832" x="365125" y="2447925"/>
          <p14:tracePt t="64837" x="314325" y="2319338"/>
          <p14:tracePt t="64844" x="263525" y="2166938"/>
          <p14:tracePt t="64851" x="203200" y="2039938"/>
          <p14:tracePt t="64860" x="169863" y="1911350"/>
          <p14:tracePt t="64867" x="136525" y="1819275"/>
          <p14:tracePt t="64880" x="127000" y="1733550"/>
          <p14:tracePt t="64883" x="101600" y="1649413"/>
          <p14:tracePt t="64894" x="85725" y="1555750"/>
          <p14:tracePt t="64899" x="58738" y="1470025"/>
          <p14:tracePt t="64910" x="50800" y="1385888"/>
          <p14:tracePt t="64915" x="42863" y="1300163"/>
          <p14:tracePt t="64921" x="25400" y="1223963"/>
          <p14:tracePt t="64931" x="25400" y="1163638"/>
          <p14:tracePt t="64937" x="17463" y="1122363"/>
          <p14:tracePt t="64947" x="17463" y="1087438"/>
          <p14:tracePt t="64953" x="17463" y="1062038"/>
          <p14:tracePt t="64962" x="7938" y="1019175"/>
          <p14:tracePt t="64970" x="7938" y="977900"/>
          <p14:tracePt t="64977" x="0" y="9429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839062" y="367546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sz="3600" dirty="0"/>
          </a:p>
          <a:p>
            <a:pPr algn="ctr">
              <a:defRPr/>
            </a:pPr>
            <a:endParaRPr lang="en-US" altLang="zh-CN" sz="3600" dirty="0"/>
          </a:p>
          <a:p>
            <a:pPr algn="ctr">
              <a:defRPr/>
            </a:pPr>
            <a:r>
              <a:rPr lang="en-US" altLang="zh-CN" sz="3600" dirty="0" err="1"/>
              <a:t>Hình</a:t>
            </a:r>
            <a:r>
              <a:rPr lang="en-US" altLang="zh-CN" sz="3600" dirty="0"/>
              <a:t> </a:t>
            </a:r>
            <a:r>
              <a:rPr lang="en-US" altLang="zh-CN" sz="3600" dirty="0" err="1"/>
              <a:t>pháo</a:t>
            </a:r>
            <a:r>
              <a:rPr lang="en-US" altLang="zh-CN" sz="3600" dirty="0"/>
              <a:t> </a:t>
            </a:r>
            <a:r>
              <a:rPr lang="en-US" altLang="zh-CN" sz="3600" dirty="0" err="1"/>
              <a:t>hoa</a:t>
            </a:r>
            <a:r>
              <a:rPr lang="en-US" altLang="zh-CN" sz="3600" dirty="0"/>
              <a:t> </a:t>
            </a:r>
            <a:r>
              <a:rPr lang="en-US" altLang="zh-CN" sz="3600" dirty="0" err="1"/>
              <a:t>rất</a:t>
            </a:r>
            <a:r>
              <a:rPr lang="en-US" altLang="zh-CN" sz="3600" dirty="0"/>
              <a:t> </a:t>
            </a:r>
            <a:r>
              <a:rPr lang="en-US" altLang="zh-CN" sz="3600" dirty="0" err="1"/>
              <a:t>phong</a:t>
            </a:r>
            <a:r>
              <a:rPr lang="en-US" altLang="zh-CN" sz="3600" dirty="0"/>
              <a:t> </a:t>
            </a:r>
            <a:r>
              <a:rPr lang="en-US" altLang="zh-CN" sz="3600" dirty="0" err="1"/>
              <a:t>phú</a:t>
            </a:r>
            <a:r>
              <a:rPr lang="en-US" altLang="zh-CN" sz="3600" dirty="0"/>
              <a:t>, </a:t>
            </a:r>
            <a:r>
              <a:rPr lang="en-US" altLang="zh-CN" sz="3600" dirty="0" err="1"/>
              <a:t>đa</a:t>
            </a:r>
            <a:r>
              <a:rPr lang="en-US" altLang="zh-CN" sz="3600" dirty="0"/>
              <a:t> </a:t>
            </a:r>
            <a:r>
              <a:rPr lang="en-US" altLang="zh-CN" sz="3600" dirty="0" err="1"/>
              <a:t>dạng</a:t>
            </a:r>
            <a:r>
              <a:rPr lang="en-US" altLang="zh-CN" sz="3600" dirty="0"/>
              <a:t>, </a:t>
            </a:r>
          </a:p>
          <a:p>
            <a:pPr algn="ctr">
              <a:defRPr/>
            </a:pPr>
            <a:r>
              <a:rPr lang="en-US" altLang="zh-CN" sz="3600" dirty="0" err="1"/>
              <a:t>có</a:t>
            </a:r>
            <a:r>
              <a:rPr lang="en-US" altLang="zh-CN" sz="3600" dirty="0"/>
              <a:t> </a:t>
            </a:r>
            <a:r>
              <a:rPr lang="en-US" altLang="zh-CN" sz="3600" dirty="0" err="1"/>
              <a:t>nhiều</a:t>
            </a:r>
            <a:r>
              <a:rPr lang="en-US" altLang="zh-CN" sz="3600" dirty="0"/>
              <a:t> </a:t>
            </a:r>
            <a:r>
              <a:rPr lang="en-US" altLang="zh-CN" sz="3600" dirty="0" err="1"/>
              <a:t>hình</a:t>
            </a:r>
            <a:r>
              <a:rPr lang="en-US" altLang="zh-CN" sz="3600" dirty="0"/>
              <a:t> </a:t>
            </a:r>
            <a:r>
              <a:rPr lang="en-US" altLang="zh-CN" sz="3600" dirty="0" err="1"/>
              <a:t>thức</a:t>
            </a:r>
            <a:r>
              <a:rPr lang="en-US" altLang="zh-CN" sz="3600" dirty="0"/>
              <a:t> </a:t>
            </a:r>
            <a:r>
              <a:rPr lang="en-US" altLang="zh-CN" sz="3600" dirty="0" err="1"/>
              <a:t>và</a:t>
            </a:r>
            <a:r>
              <a:rPr lang="en-US" altLang="zh-CN" sz="3600" dirty="0"/>
              <a:t> </a:t>
            </a:r>
            <a:r>
              <a:rPr lang="en-US" altLang="zh-CN" sz="3600" dirty="0" err="1"/>
              <a:t>chất</a:t>
            </a:r>
            <a:r>
              <a:rPr lang="en-US" altLang="zh-CN" sz="3600" dirty="0"/>
              <a:t> </a:t>
            </a:r>
            <a:r>
              <a:rPr lang="en-US" altLang="zh-CN" sz="3600" dirty="0" err="1"/>
              <a:t>liệu</a:t>
            </a:r>
            <a:r>
              <a:rPr lang="en-US" altLang="zh-CN" sz="3600" dirty="0"/>
              <a:t> </a:t>
            </a:r>
            <a:r>
              <a:rPr lang="en-US" altLang="zh-CN" sz="3600" dirty="0" err="1"/>
              <a:t>để</a:t>
            </a:r>
            <a:r>
              <a:rPr lang="en-US" altLang="zh-CN" sz="3600" dirty="0"/>
              <a:t> </a:t>
            </a:r>
            <a:r>
              <a:rPr lang="en-US" altLang="zh-CN" sz="3600" dirty="0" err="1"/>
              <a:t>tạo</a:t>
            </a:r>
            <a:r>
              <a:rPr lang="en-US" altLang="zh-CN" sz="3600" dirty="0"/>
              <a:t> </a:t>
            </a:r>
            <a:r>
              <a:rPr lang="en-US" altLang="zh-CN" sz="3600" dirty="0" err="1"/>
              <a:t>sản</a:t>
            </a:r>
            <a:r>
              <a:rPr lang="en-US" altLang="zh-CN" sz="3600" dirty="0"/>
              <a:t> </a:t>
            </a:r>
            <a:r>
              <a:rPr lang="en-US" altLang="zh-CN" sz="3600" dirty="0" err="1"/>
              <a:t>phẩm</a:t>
            </a:r>
            <a:r>
              <a:rPr lang="en-US" altLang="zh-CN" sz="3600" dirty="0"/>
              <a:t> ‘</a:t>
            </a:r>
            <a:r>
              <a:rPr lang="en-US" altLang="zh-CN" sz="3600" dirty="0" err="1"/>
              <a:t>Đêm</a:t>
            </a:r>
            <a:r>
              <a:rPr lang="en-US" altLang="zh-CN" sz="3600" dirty="0"/>
              <a:t> </a:t>
            </a:r>
            <a:r>
              <a:rPr lang="en-US" altLang="zh-CN" sz="3600" dirty="0" err="1"/>
              <a:t>pháo</a:t>
            </a:r>
            <a:r>
              <a:rPr lang="en-US" altLang="zh-CN" sz="3600" dirty="0"/>
              <a:t> </a:t>
            </a:r>
            <a:r>
              <a:rPr lang="en-US" altLang="zh-CN" sz="3600" dirty="0" err="1"/>
              <a:t>hoa</a:t>
            </a:r>
            <a:r>
              <a:rPr lang="en-US" altLang="zh-CN" sz="3600" dirty="0"/>
              <a:t>”.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9241471" y="4122965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3" y="1003912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92" y="725618"/>
            <a:ext cx="1315736" cy="16285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87827" y="1539903"/>
            <a:ext cx="3851910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  <a:sym typeface="Arial" panose="020B0604020202020204" pitchFamily="34" charset="0"/>
              </a:rPr>
              <a:t>GHI NHỚ</a:t>
            </a:r>
            <a:endParaRPr lang="zh-CN" altLang="en-US" sz="5500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3" y="303845"/>
            <a:ext cx="12027087" cy="6096806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id="{B703CBEE-67AC-49F6-956C-CF0B530C14D2}"/>
              </a:ext>
            </a:extLst>
          </p:cNvPr>
          <p:cNvSpPr/>
          <p:nvPr/>
        </p:nvSpPr>
        <p:spPr bwMode="auto">
          <a:xfrm>
            <a:off x="237781" y="86463"/>
            <a:ext cx="7730836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KIẾN TẠO KIẾN THỨC – KĨ NĂNG</a:t>
            </a:r>
          </a:p>
        </p:txBody>
      </p:sp>
    </p:spTree>
    <p:extLst>
      <p:ext uri="{BB962C8B-B14F-4D97-AF65-F5344CB8AC3E}">
        <p14:creationId xmlns:p14="http://schemas.microsoft.com/office/powerpoint/2010/main" val="3036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9648" objId="2"/>
        <p14:triggerEvt type="onClick" time="29648" objId="2"/>
        <p14:pauseEvt time="71412" objId="2"/>
        <p14:seekEvt time="71414" objId="2" seek="41741"/>
        <p14:resumeEvt time="71440" objId="2"/>
        <p14:stopEvt time="12372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32889" y="260019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0" name="Copyright Notice">
            <a:extLst>
              <a:ext uri="{FF2B5EF4-FFF2-40B4-BE49-F238E27FC236}">
                <a16:creationId xmlns:a16="http://schemas.microsoft.com/office/drawing/2014/main" id="{185BF088-8C48-47AD-915C-8AB818EE49FD}"/>
              </a:ext>
            </a:extLst>
          </p:cNvPr>
          <p:cNvSpPr/>
          <p:nvPr/>
        </p:nvSpPr>
        <p:spPr bwMode="auto">
          <a:xfrm>
            <a:off x="4123420" y="1412095"/>
            <a:ext cx="3001856" cy="5578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2F4D2-2AC1-4D5B-BD3C-C06C0AFC87F8}"/>
              </a:ext>
            </a:extLst>
          </p:cNvPr>
          <p:cNvSpPr txBox="1"/>
          <p:nvPr/>
        </p:nvSpPr>
        <p:spPr>
          <a:xfrm>
            <a:off x="2939860" y="2050070"/>
            <a:ext cx="63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SÁNG TẠO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D390F-9F26-4ACF-BC06-D3F7F55CC03F}"/>
              </a:ext>
            </a:extLst>
          </p:cNvPr>
          <p:cNvSpPr txBox="1"/>
          <p:nvPr/>
        </p:nvSpPr>
        <p:spPr>
          <a:xfrm>
            <a:off x="2944994" y="2830101"/>
            <a:ext cx="648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“</a:t>
            </a:r>
            <a:r>
              <a:rPr lang="en-US" sz="2800" dirty="0" err="1"/>
              <a:t>Đêm</a:t>
            </a:r>
            <a:r>
              <a:rPr lang="en-US" sz="2800" dirty="0"/>
              <a:t> </a:t>
            </a:r>
            <a:r>
              <a:rPr lang="en-US" sz="2800" dirty="0" err="1"/>
              <a:t>pháo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”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! (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xé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tăm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, </a:t>
            </a:r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err="1"/>
              <a:t>sợi</a:t>
            </a:r>
            <a:r>
              <a:rPr lang="en-US" sz="2800" dirty="0"/>
              <a:t>…)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1357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FC8E5F-4EA4-4A06-94D9-D7EF1022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2" y="276948"/>
            <a:ext cx="3231090" cy="321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E81A3A-5440-48C3-9A28-BDD72D1E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77" y="276948"/>
            <a:ext cx="3219612" cy="321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37ABCA5-AB9C-4635-B590-A048593F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96" y="276948"/>
            <a:ext cx="4099010" cy="321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ED5A4-1BE8-4B02-8E73-3AA8CC33C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11847" r="6423" b="10602"/>
          <a:stretch/>
        </p:blipFill>
        <p:spPr bwMode="auto">
          <a:xfrm>
            <a:off x="675795" y="3638938"/>
            <a:ext cx="2372174" cy="31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4134318-C264-44FC-98AB-CD74BE51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96" y="3667399"/>
            <a:ext cx="5310910" cy="30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FBC8421-115B-4C06-A28A-C32806B8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02" y="3638938"/>
            <a:ext cx="2371460" cy="31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32889" y="260019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9624915" y="3687168"/>
            <a:ext cx="1552381" cy="14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0" name="Copyright Notice">
            <a:extLst>
              <a:ext uri="{FF2B5EF4-FFF2-40B4-BE49-F238E27FC236}">
                <a16:creationId xmlns:a16="http://schemas.microsoft.com/office/drawing/2014/main" id="{185BF088-8C48-47AD-915C-8AB818EE49FD}"/>
              </a:ext>
            </a:extLst>
          </p:cNvPr>
          <p:cNvSpPr/>
          <p:nvPr/>
        </p:nvSpPr>
        <p:spPr bwMode="auto">
          <a:xfrm>
            <a:off x="3513820" y="648791"/>
            <a:ext cx="3001856" cy="5578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2F4D2-2AC1-4D5B-BD3C-C06C0AFC87F8}"/>
              </a:ext>
            </a:extLst>
          </p:cNvPr>
          <p:cNvSpPr txBox="1"/>
          <p:nvPr/>
        </p:nvSpPr>
        <p:spPr>
          <a:xfrm>
            <a:off x="3043562" y="1254393"/>
            <a:ext cx="5766570" cy="6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– ĐÁNH GIÁ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D390F-9F26-4ACF-BC06-D3F7F55CC03F}"/>
              </a:ext>
            </a:extLst>
          </p:cNvPr>
          <p:cNvSpPr txBox="1"/>
          <p:nvPr/>
        </p:nvSpPr>
        <p:spPr>
          <a:xfrm>
            <a:off x="2685325" y="2000029"/>
            <a:ext cx="6918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đêm</a:t>
            </a:r>
            <a:r>
              <a:rPr lang="en-US" sz="2800" dirty="0"/>
              <a:t> </a:t>
            </a:r>
            <a:r>
              <a:rPr lang="en-US" sz="2800" dirty="0" err="1"/>
              <a:t>pháo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pháo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/>
              <a:t>-  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 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 smtClean="0"/>
              <a:t>nhé</a:t>
            </a:r>
            <a:r>
              <a:rPr lang="en-US" sz="2800" dirty="0"/>
              <a:t>!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2325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卡通珍爱生命主题班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284</Words>
  <Application>Microsoft Office PowerPoint</Application>
  <PresentationFormat>Widescreen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宋体</vt:lpstr>
      <vt:lpstr>#9Slide03 AllRoundGothic</vt:lpstr>
      <vt:lpstr>#9Slide03 Ample</vt:lpstr>
      <vt:lpstr>Arial</vt:lpstr>
      <vt:lpstr>Calibri</vt:lpstr>
      <vt:lpstr>Calibri Light</vt:lpstr>
      <vt:lpstr>等线</vt:lpstr>
      <vt:lpstr>Montserrat Semi</vt:lpstr>
      <vt:lpstr>Verdana</vt:lpstr>
      <vt:lpstr>方正大标宋简体</vt:lpstr>
      <vt:lpstr>方正少儿简体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蓝色卡通珍爱生命主题班会PPT模板</dc:title>
  <dc:creator>Administrator</dc:creator>
  <cp:lastModifiedBy>Techsi.vn</cp:lastModifiedBy>
  <cp:revision>37</cp:revision>
  <dcterms:created xsi:type="dcterms:W3CDTF">2017-10-03T14:23:00Z</dcterms:created>
  <dcterms:modified xsi:type="dcterms:W3CDTF">2025-02-12T07:27:47Z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