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3" r:id="rId2"/>
  </p:sldMasterIdLst>
  <p:notesMasterIdLst>
    <p:notesMasterId r:id="rId26"/>
  </p:notesMasterIdLst>
  <p:handoutMasterIdLst>
    <p:handoutMasterId r:id="rId27"/>
  </p:handoutMasterIdLst>
  <p:sldIdLst>
    <p:sldId id="259" r:id="rId3"/>
    <p:sldId id="290" r:id="rId4"/>
    <p:sldId id="291" r:id="rId5"/>
    <p:sldId id="303" r:id="rId6"/>
    <p:sldId id="258" r:id="rId7"/>
    <p:sldId id="292" r:id="rId8"/>
    <p:sldId id="293" r:id="rId9"/>
    <p:sldId id="294" r:id="rId10"/>
    <p:sldId id="295" r:id="rId11"/>
    <p:sldId id="296" r:id="rId12"/>
    <p:sldId id="286" r:id="rId13"/>
    <p:sldId id="267" r:id="rId14"/>
    <p:sldId id="277" r:id="rId15"/>
    <p:sldId id="297" r:id="rId16"/>
    <p:sldId id="284" r:id="rId17"/>
    <p:sldId id="285" r:id="rId18"/>
    <p:sldId id="298" r:id="rId19"/>
    <p:sldId id="299" r:id="rId20"/>
    <p:sldId id="287" r:id="rId21"/>
    <p:sldId id="304" r:id="rId22"/>
    <p:sldId id="300" r:id="rId23"/>
    <p:sldId id="301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hởi động" id="{3D4055E5-5CFE-4790-998C-1917D48667B4}">
          <p14:sldIdLst>
            <p14:sldId id="259"/>
            <p14:sldId id="290"/>
            <p14:sldId id="291"/>
          </p14:sldIdLst>
        </p14:section>
        <p14:section name="Slide đầu" id="{7236E24A-5C6A-47DB-BCD0-5BAE5DA621A8}">
          <p14:sldIdLst>
            <p14:sldId id="303"/>
          </p14:sldIdLst>
        </p14:section>
        <p14:section name="Mục tiêu" id="{13D4DCCC-C710-484F-A5FE-C7646573EE50}">
          <p14:sldIdLst>
            <p14:sldId id="258"/>
          </p14:sldIdLst>
        </p14:section>
        <p14:section name="Các hoạt động" id="{FC4D5219-C23C-443D-BD62-AD8A50E25F65}">
          <p14:sldIdLst>
            <p14:sldId id="292"/>
          </p14:sldIdLst>
        </p14:section>
        <p14:section name="Khám phá" id="{1A2AF429-3E1E-4BE7-BFAB-69A638DBF1B4}">
          <p14:sldIdLst>
            <p14:sldId id="293"/>
            <p14:sldId id="294"/>
            <p14:sldId id="295"/>
          </p14:sldIdLst>
        </p14:section>
        <p14:section name="Luyện tập" id="{F0ED2D4E-0E6F-47FE-9C9B-325778FD74FB}">
          <p14:sldIdLst>
            <p14:sldId id="296"/>
            <p14:sldId id="286"/>
            <p14:sldId id="267"/>
            <p14:sldId id="277"/>
            <p14:sldId id="297"/>
            <p14:sldId id="284"/>
            <p14:sldId id="285"/>
          </p14:sldIdLst>
        </p14:section>
        <p14:section name="Thực hành" id="{04B8A456-4731-4A7D-80B8-6B23D8F1AE9B}">
          <p14:sldIdLst>
            <p14:sldId id="298"/>
            <p14:sldId id="299"/>
            <p14:sldId id="287"/>
          </p14:sldIdLst>
        </p14:section>
        <p14:section name="Lưu ý" id="{96781F6C-E3AE-4B8D-8059-E28ACD6EC1B9}">
          <p14:sldIdLst>
            <p14:sldId id="304"/>
            <p14:sldId id="300"/>
          </p14:sldIdLst>
        </p14:section>
        <p14:section name="Ghi nhớ" id="{01E20043-9986-4CF3-A2FF-61E53683A4A0}">
          <p14:sldIdLst>
            <p14:sldId id="301"/>
          </p14:sldIdLst>
        </p14:section>
        <p14:section name="Tạm biệt" id="{805793CA-235C-48D5-8B99-8F60272EEBBF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5B2088-E863-468F-05CC-030C7A85D6C6}" name="Tu Nguyen" initials="TN" userId="78274b7b7f805cc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2F1"/>
    <a:srgbClr val="4E95D9"/>
    <a:srgbClr val="E97132"/>
    <a:srgbClr val="0E940E"/>
    <a:srgbClr val="C47CBC"/>
    <a:srgbClr val="D0742A"/>
    <a:srgbClr val="02B3C5"/>
    <a:srgbClr val="BECE37"/>
    <a:srgbClr val="FFBF53"/>
    <a:srgbClr val="6EC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6F924A-3AD9-4148-A8E3-8A5FBA8EBB2F}" v="1" dt="2024-09-04T03:08:33.280"/>
    <p1510:client id="{A05D20A1-BC54-487E-838B-14A90562A505}" v="1" dt="2024-09-05T02:01:24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85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 Nguyen" userId="78274b7b7f805cc5" providerId="LiveId" clId="{586F924A-3AD9-4148-A8E3-8A5FBA8EBB2F}"/>
    <pc:docChg chg="undo redo custSel modSld">
      <pc:chgData name="Tu Nguyen" userId="78274b7b7f805cc5" providerId="LiveId" clId="{586F924A-3AD9-4148-A8E3-8A5FBA8EBB2F}" dt="2024-09-04T03:11:18.109" v="150" actId="1036"/>
      <pc:docMkLst>
        <pc:docMk/>
      </pc:docMkLst>
      <pc:sldChg chg="modSp mod">
        <pc:chgData name="Tu Nguyen" userId="78274b7b7f805cc5" providerId="LiveId" clId="{586F924A-3AD9-4148-A8E3-8A5FBA8EBB2F}" dt="2024-09-04T03:09:51.991" v="53" actId="20577"/>
        <pc:sldMkLst>
          <pc:docMk/>
          <pc:sldMk cId="3709576234" sldId="284"/>
        </pc:sldMkLst>
        <pc:spChg chg="mod">
          <ac:chgData name="Tu Nguyen" userId="78274b7b7f805cc5" providerId="LiveId" clId="{586F924A-3AD9-4148-A8E3-8A5FBA8EBB2F}" dt="2024-09-04T03:09:51.991" v="53" actId="20577"/>
          <ac:spMkLst>
            <pc:docMk/>
            <pc:sldMk cId="3709576234" sldId="284"/>
            <ac:spMk id="10" creationId="{B58D78AE-0108-0801-95BC-AEAE036B51BD}"/>
          </ac:spMkLst>
        </pc:spChg>
      </pc:sldChg>
      <pc:sldChg chg="modSp mod">
        <pc:chgData name="Tu Nguyen" userId="78274b7b7f805cc5" providerId="LiveId" clId="{586F924A-3AD9-4148-A8E3-8A5FBA8EBB2F}" dt="2024-09-04T03:10:05.289" v="78" actId="20577"/>
        <pc:sldMkLst>
          <pc:docMk/>
          <pc:sldMk cId="717609994" sldId="285"/>
        </pc:sldMkLst>
        <pc:spChg chg="mod">
          <ac:chgData name="Tu Nguyen" userId="78274b7b7f805cc5" providerId="LiveId" clId="{586F924A-3AD9-4148-A8E3-8A5FBA8EBB2F}" dt="2024-09-04T03:10:05.289" v="78" actId="20577"/>
          <ac:spMkLst>
            <pc:docMk/>
            <pc:sldMk cId="717609994" sldId="285"/>
            <ac:spMk id="10" creationId="{571A5302-DBA3-E406-94CD-84C3A5DA7FDE}"/>
          </ac:spMkLst>
        </pc:spChg>
      </pc:sldChg>
      <pc:sldChg chg="addSp delSp mod">
        <pc:chgData name="Tu Nguyen" userId="78274b7b7f805cc5" providerId="LiveId" clId="{586F924A-3AD9-4148-A8E3-8A5FBA8EBB2F}" dt="2024-09-04T03:06:48.310" v="2" actId="478"/>
        <pc:sldMkLst>
          <pc:docMk/>
          <pc:sldMk cId="2425049085" sldId="295"/>
        </pc:sldMkLst>
        <pc:spChg chg="add del">
          <ac:chgData name="Tu Nguyen" userId="78274b7b7f805cc5" providerId="LiveId" clId="{586F924A-3AD9-4148-A8E3-8A5FBA8EBB2F}" dt="2024-09-04T03:06:48.310" v="2" actId="478"/>
          <ac:spMkLst>
            <pc:docMk/>
            <pc:sldMk cId="2425049085" sldId="295"/>
            <ac:spMk id="16" creationId="{5EA8B31E-EB09-C2D4-F5AC-0C6702F9618A}"/>
          </ac:spMkLst>
        </pc:spChg>
      </pc:sldChg>
      <pc:sldChg chg="addSp modSp mod modAnim">
        <pc:chgData name="Tu Nguyen" userId="78274b7b7f805cc5" providerId="LiveId" clId="{586F924A-3AD9-4148-A8E3-8A5FBA8EBB2F}" dt="2024-09-04T03:09:29.727" v="28" actId="20577"/>
        <pc:sldMkLst>
          <pc:docMk/>
          <pc:sldMk cId="2686845270" sldId="297"/>
        </pc:sldMkLst>
        <pc:spChg chg="add mod">
          <ac:chgData name="Tu Nguyen" userId="78274b7b7f805cc5" providerId="LiveId" clId="{586F924A-3AD9-4148-A8E3-8A5FBA8EBB2F}" dt="2024-09-04T03:08:39.233" v="4" actId="1076"/>
          <ac:spMkLst>
            <pc:docMk/>
            <pc:sldMk cId="2686845270" sldId="297"/>
            <ac:spMk id="5" creationId="{5DDE8C98-C000-4CDB-4337-F26BB66FC60F}"/>
          </ac:spMkLst>
        </pc:spChg>
        <pc:spChg chg="mod">
          <ac:chgData name="Tu Nguyen" userId="78274b7b7f805cc5" providerId="LiveId" clId="{586F924A-3AD9-4148-A8E3-8A5FBA8EBB2F}" dt="2024-09-04T03:09:29.727" v="28" actId="20577"/>
          <ac:spMkLst>
            <pc:docMk/>
            <pc:sldMk cId="2686845270" sldId="297"/>
            <ac:spMk id="10" creationId="{73E0BB46-33D1-9829-A0C8-D946D8B1C892}"/>
          </ac:spMkLst>
        </pc:spChg>
      </pc:sldChg>
      <pc:sldChg chg="modSp mod">
        <pc:chgData name="Tu Nguyen" userId="78274b7b7f805cc5" providerId="LiveId" clId="{586F924A-3AD9-4148-A8E3-8A5FBA8EBB2F}" dt="2024-09-04T03:11:18.109" v="150" actId="1036"/>
        <pc:sldMkLst>
          <pc:docMk/>
          <pc:sldMk cId="2317452592" sldId="301"/>
        </pc:sldMkLst>
        <pc:spChg chg="mod">
          <ac:chgData name="Tu Nguyen" userId="78274b7b7f805cc5" providerId="LiveId" clId="{586F924A-3AD9-4148-A8E3-8A5FBA8EBB2F}" dt="2024-09-04T03:11:18.109" v="150" actId="1036"/>
          <ac:spMkLst>
            <pc:docMk/>
            <pc:sldMk cId="2317452592" sldId="301"/>
            <ac:spMk id="7" creationId="{D80FD52E-C11D-4C92-EA79-9ED2287CBBE3}"/>
          </ac:spMkLst>
        </pc:spChg>
      </pc:sldChg>
    </pc:docChg>
  </pc:docChgLst>
  <pc:docChgLst>
    <pc:chgData name="Tu Nguyen" userId="78274b7b7f805cc5" providerId="LiveId" clId="{A05D20A1-BC54-487E-838B-14A90562A505}"/>
    <pc:docChg chg="custSel modSld">
      <pc:chgData name="Tu Nguyen" userId="78274b7b7f805cc5" providerId="LiveId" clId="{A05D20A1-BC54-487E-838B-14A90562A505}" dt="2024-09-05T02:01:32.248" v="2" actId="27636"/>
      <pc:docMkLst>
        <pc:docMk/>
      </pc:docMkLst>
      <pc:sldChg chg="modSp mod">
        <pc:chgData name="Tu Nguyen" userId="78274b7b7f805cc5" providerId="LiveId" clId="{A05D20A1-BC54-487E-838B-14A90562A505}" dt="2024-09-05T02:01:32.248" v="2" actId="27636"/>
        <pc:sldMkLst>
          <pc:docMk/>
          <pc:sldMk cId="393586502" sldId="267"/>
        </pc:sldMkLst>
        <pc:spChg chg="mod">
          <ac:chgData name="Tu Nguyen" userId="78274b7b7f805cc5" providerId="LiveId" clId="{A05D20A1-BC54-487E-838B-14A90562A505}" dt="2024-09-05T02:01:32.248" v="2" actId="27636"/>
          <ac:spMkLst>
            <pc:docMk/>
            <pc:sldMk cId="393586502" sldId="267"/>
            <ac:spMk id="9" creationId="{417477F1-2602-1A0B-994F-22985D27EFBD}"/>
          </ac:spMkLst>
        </pc:spChg>
      </pc:sldChg>
      <pc:sldChg chg="modSp">
        <pc:chgData name="Tu Nguyen" userId="78274b7b7f805cc5" providerId="LiveId" clId="{A05D20A1-BC54-487E-838B-14A90562A505}" dt="2024-09-05T02:01:24.312" v="0" actId="6549"/>
        <pc:sldMkLst>
          <pc:docMk/>
          <pc:sldMk cId="1587469689" sldId="286"/>
        </pc:sldMkLst>
        <pc:spChg chg="mod">
          <ac:chgData name="Tu Nguyen" userId="78274b7b7f805cc5" providerId="LiveId" clId="{A05D20A1-BC54-487E-838B-14A90562A505}" dt="2024-09-05T02:01:24.312" v="0" actId="6549"/>
          <ac:spMkLst>
            <pc:docMk/>
            <pc:sldMk cId="1587469689" sldId="286"/>
            <ac:spMk id="7" creationId="{5CC2C797-0E97-A0EA-A065-CF0C436071A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D2288-A423-DF80-E117-59A6A47ED7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E4890-48C4-B43B-ECDE-E7D6C68D1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AE7CA-3566-4A4F-BFD2-E094316A71C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9B7F7-41D5-C052-5F58-523491E429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85038-D7BD-3202-AB8C-65BCE9F919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80B4E-8770-4B83-ADF5-231C3B96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98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E7D9-50C5-4869-B733-30DCDD2A189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8588-3E2C-4C98-B9BD-2A8EEA78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3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3.png"/><Relationship Id="rId4" Type="http://schemas.openxmlformats.org/officeDocument/2006/relationships/image" Target="../media/image16.gi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6.png"/><Relationship Id="rId4" Type="http://schemas.openxmlformats.org/officeDocument/2006/relationships/image" Target="../media/image41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7.png"/><Relationship Id="rId4" Type="http://schemas.openxmlformats.org/officeDocument/2006/relationships/image" Target="../media/image4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svg"/><Relationship Id="rId5" Type="http://schemas.openxmlformats.org/officeDocument/2006/relationships/image" Target="../media/image46.png"/><Relationship Id="rId4" Type="http://schemas.openxmlformats.org/officeDocument/2006/relationships/image" Target="../media/image47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82AC72E-4D1C-1DE4-B80A-724DED666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8244" y="2602647"/>
            <a:ext cx="6206266" cy="4639458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FAF5-82A0-4DDF-9036-B0572E69A265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...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4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7F0C-8507-49D1-A8AF-6AD0D8CEB77A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3" name="Text Placeholder 21">
            <a:extLst>
              <a:ext uri="{FF2B5EF4-FFF2-40B4-BE49-F238E27FC236}">
                <a16:creationId xmlns:a16="http://schemas.microsoft.com/office/drawing/2014/main" id="{12CECB6C-524D-71B8-6FCA-86C8F438A61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314436" y="2601890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id="{74A95B58-9496-21D8-1A6B-A5B1588A62F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72695" y="3952143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5" name="Text Placeholder 21">
            <a:extLst>
              <a:ext uri="{FF2B5EF4-FFF2-40B4-BE49-F238E27FC236}">
                <a16:creationId xmlns:a16="http://schemas.microsoft.com/office/drawing/2014/main" id="{A82964FA-9F27-F07C-50E6-82B417F5A46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42324" y="528076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  <p:bldP spid="9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78A5B8-8108-52DA-29E6-FDC938022EBD}"/>
              </a:ext>
            </a:extLst>
          </p:cNvPr>
          <p:cNvGrpSpPr/>
          <p:nvPr userDrawn="1"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35B1C25-A0EC-475A-B3C9-C4F71415E235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CFC032-0D2F-1D3C-5F09-279BD65F4ABF}"/>
              </a:ext>
            </a:extLst>
          </p:cNvPr>
          <p:cNvGrpSpPr/>
          <p:nvPr userDrawn="1"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CD09B-5C00-40F6-2A1E-C8C333C0394D}"/>
              </a:ext>
            </a:extLst>
          </p:cNvPr>
          <p:cNvGrpSpPr/>
          <p:nvPr userDrawn="1"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FB800A-60D2-411D-485E-512E3E634EDD}"/>
              </a:ext>
            </a:extLst>
          </p:cNvPr>
          <p:cNvGrpSpPr/>
          <p:nvPr userDrawn="1"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B5D75-2E7E-45FD-F475-B12F913C3CC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9FBF4B-E8DE-A999-566E-8D543A9D501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99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64A1-E9CC-42CA-8160-35AA31565EDD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FB61834-FE7D-45FE-6E7D-CB4235010D26}"/>
              </a:ext>
            </a:extLst>
          </p:cNvPr>
          <p:cNvSpPr/>
          <p:nvPr userDrawn="1"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71504B-8174-EEA1-A0F0-5297C51726B9}"/>
              </a:ext>
            </a:extLst>
          </p:cNvPr>
          <p:cNvSpPr/>
          <p:nvPr userDrawn="1"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8D43F821-3250-8DAF-32F6-A54625E5D775}"/>
              </a:ext>
            </a:extLst>
          </p:cNvPr>
          <p:cNvSpPr/>
          <p:nvPr userDrawn="1"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B11F3A7-A636-6BD2-0448-AC1907EF9DBE}"/>
              </a:ext>
            </a:extLst>
          </p:cNvPr>
          <p:cNvSpPr/>
          <p:nvPr userDrawn="1"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B0AA3ACB-B961-F797-0C84-FB84BC98A456}"/>
              </a:ext>
            </a:extLst>
          </p:cNvPr>
          <p:cNvSpPr/>
          <p:nvPr userDrawn="1"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235F7FB-99DC-42C5-5C9C-B0887DC341C1}"/>
              </a:ext>
            </a:extLst>
          </p:cNvPr>
          <p:cNvSpPr/>
          <p:nvPr userDrawn="1"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D9E4D959-FA9B-1FAF-3006-E6BDF5D77F4B}"/>
              </a:ext>
            </a:extLst>
          </p:cNvPr>
          <p:cNvSpPr/>
          <p:nvPr userDrawn="1"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9D1B4A4-616A-A91F-F6C0-D0BE109893F5}"/>
              </a:ext>
            </a:extLst>
          </p:cNvPr>
          <p:cNvSpPr/>
          <p:nvPr userDrawn="1"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D3CCCD-3EB3-A1E4-3D54-6FBFBD5EAE16}"/>
              </a:ext>
            </a:extLst>
          </p:cNvPr>
          <p:cNvSpPr/>
          <p:nvPr userDrawn="1"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AF558A-9CDB-F362-1FD1-D069646DE60D}"/>
              </a:ext>
            </a:extLst>
          </p:cNvPr>
          <p:cNvSpPr/>
          <p:nvPr userDrawn="1"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3E2AFC-731F-7257-1664-0B8CA1CA64AC}"/>
              </a:ext>
            </a:extLst>
          </p:cNvPr>
          <p:cNvSpPr/>
          <p:nvPr userDrawn="1"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DC0AFE-FE28-B86C-FB4B-B2B027526B56}"/>
              </a:ext>
            </a:extLst>
          </p:cNvPr>
          <p:cNvSpPr/>
          <p:nvPr userDrawn="1"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D90159-6C2E-A758-3326-906CE924D807}"/>
              </a:ext>
            </a:extLst>
          </p:cNvPr>
          <p:cNvSpPr/>
          <p:nvPr userDrawn="1"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B451B-ECB1-6FC9-BA9D-A00540B43770}"/>
              </a:ext>
            </a:extLst>
          </p:cNvPr>
          <p:cNvSpPr/>
          <p:nvPr userDrawn="1"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F6092-C4E9-7965-CAA0-A28C4A00EFBC}"/>
              </a:ext>
            </a:extLst>
          </p:cNvPr>
          <p:cNvSpPr/>
          <p:nvPr userDrawn="1"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82A91F-9020-C788-B6F1-4F2F223E1CB1}"/>
              </a:ext>
            </a:extLst>
          </p:cNvPr>
          <p:cNvSpPr/>
          <p:nvPr userDrawn="1"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6EEC75-2111-8586-606A-D1A1FD29837E}"/>
              </a:ext>
            </a:extLst>
          </p:cNvPr>
          <p:cNvSpPr/>
          <p:nvPr userDrawn="1"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01B37C-1942-0670-3FC3-2F8AAA3077F4}"/>
              </a:ext>
            </a:extLst>
          </p:cNvPr>
          <p:cNvSpPr/>
          <p:nvPr userDrawn="1"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3D829C-5EA0-9F5F-AB7C-6A2E02AFC31E}"/>
              </a:ext>
            </a:extLst>
          </p:cNvPr>
          <p:cNvSpPr txBox="1"/>
          <p:nvPr userDrawn="1"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A4FCCC-6F1D-D4DE-D3A1-2BEE95D1D0F8}"/>
              </a:ext>
            </a:extLst>
          </p:cNvPr>
          <p:cNvSpPr txBox="1"/>
          <p:nvPr userDrawn="1"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356345-C32C-284F-655B-974E655B279C}"/>
              </a:ext>
            </a:extLst>
          </p:cNvPr>
          <p:cNvSpPr txBox="1"/>
          <p:nvPr userDrawn="1"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483A18-86FA-0FF0-08B6-0751AAFFB3F3}"/>
              </a:ext>
            </a:extLst>
          </p:cNvPr>
          <p:cNvSpPr txBox="1"/>
          <p:nvPr userDrawn="1"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CC3DE9-AF4B-C21D-FE7E-8D1A2E78D593}"/>
              </a:ext>
            </a:extLst>
          </p:cNvPr>
          <p:cNvSpPr txBox="1"/>
          <p:nvPr userDrawn="1"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218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84838C-1673-4F1A-B1E0-1F1F08CD7F8E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...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7B944-F1D6-26CC-BA62-13CAA1255E5D}"/>
              </a:ext>
            </a:extLst>
          </p:cNvPr>
          <p:cNvGrpSpPr/>
          <p:nvPr userDrawn="1"/>
        </p:nvGrpSpPr>
        <p:grpSpPr>
          <a:xfrm>
            <a:off x="4217914" y="2021823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3F7D8-7334-748A-D821-95739F10CC87}"/>
              </a:ext>
            </a:extLst>
          </p:cNvPr>
          <p:cNvGrpSpPr/>
          <p:nvPr/>
        </p:nvGrpSpPr>
        <p:grpSpPr>
          <a:xfrm flipH="1">
            <a:off x="4226305" y="3000170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08D7E4-F19C-AAA6-57DC-54A56AE14227}"/>
              </a:ext>
            </a:extLst>
          </p:cNvPr>
          <p:cNvGrpSpPr/>
          <p:nvPr userDrawn="1"/>
        </p:nvGrpSpPr>
        <p:grpSpPr>
          <a:xfrm>
            <a:off x="4185024" y="3966711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59824A-888B-1D88-2D63-64677AFD86B9}"/>
              </a:ext>
            </a:extLst>
          </p:cNvPr>
          <p:cNvGrpSpPr/>
          <p:nvPr/>
        </p:nvGrpSpPr>
        <p:grpSpPr>
          <a:xfrm flipH="1">
            <a:off x="4187997" y="4945058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4974D881-307D-05CE-B8A9-2D4E23910442}"/>
              </a:ext>
            </a:extLst>
          </p:cNvPr>
          <p:cNvSpPr txBox="1"/>
          <p:nvPr userDrawn="1"/>
        </p:nvSpPr>
        <p:spPr>
          <a:xfrm flipH="1">
            <a:off x="4553198" y="3082928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45B2D2B-1EB8-D0BB-A03F-9C44E7F74858}"/>
              </a:ext>
            </a:extLst>
          </p:cNvPr>
          <p:cNvSpPr txBox="1"/>
          <p:nvPr userDrawn="1"/>
        </p:nvSpPr>
        <p:spPr>
          <a:xfrm flipH="1">
            <a:off x="4515068" y="403423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B96F1CF-6A3D-8CB5-7859-D3EDF30D1499}"/>
              </a:ext>
            </a:extLst>
          </p:cNvPr>
          <p:cNvSpPr txBox="1"/>
          <p:nvPr userDrawn="1"/>
        </p:nvSpPr>
        <p:spPr>
          <a:xfrm flipH="1">
            <a:off x="4528109" y="5060175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9494" y="2256686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9494" y="3247483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9316" y="4198729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4892" y="5177272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43" name="Picture 242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2DA820A6-6946-1590-06BB-94123CD963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7" y="531092"/>
            <a:ext cx="10316173" cy="17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F331-2B9D-4347-95F1-F68D0F8C4C34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 userDrawn="1"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C7024-59D7-A5D0-213B-3487B5B0C88B}"/>
              </a:ext>
            </a:extLst>
          </p:cNvPr>
          <p:cNvGrpSpPr/>
          <p:nvPr userDrawn="1"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 userDrawn="1"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 userDrawn="1"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 userDrawn="1"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4D349D93-E143-7C9B-987F-0CB6A9ED8A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9875B2-D1E6-4A06-8955-277F5FCFCC1C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Hành trang công dân số lớp ...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AD6DB-D6B2-C672-E8F4-283C523C2BB5}"/>
              </a:ext>
            </a:extLst>
          </p:cNvPr>
          <p:cNvGrpSpPr/>
          <p:nvPr userDrawn="1"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AB65A-DED9-9DDD-810E-1360861980BA}"/>
              </a:ext>
            </a:extLst>
          </p:cNvPr>
          <p:cNvGrpSpPr/>
          <p:nvPr userDrawn="1"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6CEFB2-26E8-9D5E-EA47-31A109967944}"/>
              </a:ext>
            </a:extLst>
          </p:cNvPr>
          <p:cNvGrpSpPr/>
          <p:nvPr userDrawn="1"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C1829F-446C-5595-C719-5CC43F87B889}"/>
              </a:ext>
            </a:extLst>
          </p:cNvPr>
          <p:cNvGrpSpPr/>
          <p:nvPr userDrawn="1"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3B0481AE-6ED7-35BE-4E4D-562B4AFB126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id="{BC0247EA-9007-F7F7-AD7D-FF2D685FEB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id="{F69DE9AE-6247-9BCB-C6E0-D6163F8B9B0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id="{7ECD3694-2AA5-643B-A3DF-65A6EC4682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id="{27D2ACC6-1ACC-6C75-4B01-9610A6E5E86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id="{4B786F8C-3F61-9E8B-2614-04053B065654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id="{F755788E-0DF4-1B4D-1D25-212D755D66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id="{CFB1AD5B-4FCC-D166-B307-493D2A6B94B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4A0407-6D8F-4F72-9017-368703B69418}"/>
              </a:ext>
            </a:extLst>
          </p:cNvPr>
          <p:cNvSpPr txBox="1"/>
          <p:nvPr userDrawn="1"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B36C0-2EAE-4BF9-B2A4-0939DF1154DC}"/>
              </a:ext>
            </a:extLst>
          </p:cNvPr>
          <p:cNvSpPr txBox="1"/>
          <p:nvPr userDrawn="1"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F8067-72EC-8E71-EBAC-8330BEE6649B}"/>
              </a:ext>
            </a:extLst>
          </p:cNvPr>
          <p:cNvSpPr txBox="1"/>
          <p:nvPr userDrawn="1"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099B5E2-BC9C-8EEA-239B-DAF8C28A9DF9}"/>
              </a:ext>
            </a:extLst>
          </p:cNvPr>
          <p:cNvSpPr txBox="1"/>
          <p:nvPr userDrawn="1"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591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31AD627-AD5D-4F6C-BC0F-9656ACC3EB32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...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78D9C3-AC2F-7138-69DB-A0B7FE41F07C}"/>
              </a:ext>
            </a:extLst>
          </p:cNvPr>
          <p:cNvGrpSpPr/>
          <p:nvPr userDrawn="1"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338-D13E-446B-ADB8-CE9D6920FC8E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 userDrawn="1"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 userDrawn="1"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 userDrawn="1"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0D43A1-0772-A855-1077-F6ACC2B173AE}"/>
              </a:ext>
            </a:extLst>
          </p:cNvPr>
          <p:cNvGrpSpPr/>
          <p:nvPr userDrawn="1"/>
        </p:nvGrpSpPr>
        <p:grpSpPr>
          <a:xfrm>
            <a:off x="7816820" y="4087393"/>
            <a:ext cx="1594052" cy="551980"/>
            <a:chOff x="7874810" y="2704371"/>
            <a:chExt cx="1594052" cy="551980"/>
          </a:xfrm>
          <a:solidFill>
            <a:srgbClr val="E97132"/>
          </a:solidFill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EE2661D-B938-753E-4710-FD38638776B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046AC0E-2A47-2226-DB5A-708C147BF071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77EA40E-C166-B9D9-749D-ACF4343099C5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65BF558-6CE7-9354-ED7C-A5044CC28FA6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3AE3AD3-8B77-C149-C71F-18C13B5CEA35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2CCE03-CE79-3E27-1412-DCB356E6E98B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 userDrawn="1"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E8E1D-E9F5-32BF-2A5C-0E06E6C11D7B}"/>
              </a:ext>
            </a:extLst>
          </p:cNvPr>
          <p:cNvGrpSpPr/>
          <p:nvPr userDrawn="1"/>
        </p:nvGrpSpPr>
        <p:grpSpPr>
          <a:xfrm>
            <a:off x="8745800" y="5673617"/>
            <a:ext cx="1594052" cy="551980"/>
            <a:chOff x="7874810" y="2704371"/>
            <a:chExt cx="1594052" cy="551980"/>
          </a:xfrm>
          <a:solidFill>
            <a:srgbClr val="4E95D9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CCC46C8-F2EE-6730-0A94-FA710B142EEA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8F006B7-8250-5C24-E985-A45569147AD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9564812-02F2-2CBF-CD94-A6F5DB6356A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A0A01DA-9CED-20A6-3405-C8C711B121F3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9F66AF7-86C6-C2F8-2566-67A8F9A407E8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33547C-565C-E6ED-897C-28559C551985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DF51-BDFF-4BBC-8482-CB87B49FFE77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A5748C-FDDB-1C22-F697-C528383A1411}"/>
              </a:ext>
            </a:extLst>
          </p:cNvPr>
          <p:cNvGrpSpPr/>
          <p:nvPr userDrawn="1"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1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CDFD-AB83-4A83-8826-F1E4A1C278F0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CC2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F7C7803-13B0-E4CD-EE0D-7C2DAB54BE0F}"/>
              </a:ext>
            </a:extLst>
          </p:cNvPr>
          <p:cNvSpPr/>
          <p:nvPr userDrawn="1"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958" t="-56623" r="-36950" b="-118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FAF5-82A0-4DDF-9036-B0572E69A265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...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0B1017-DBE1-8A25-AAB2-ADC32750C5B1}"/>
              </a:ext>
            </a:extLst>
          </p:cNvPr>
          <p:cNvGrpSpPr/>
          <p:nvPr userDrawn="1"/>
        </p:nvGrpSpPr>
        <p:grpSpPr>
          <a:xfrm>
            <a:off x="3410954" y="2925239"/>
            <a:ext cx="5150094" cy="3572709"/>
            <a:chOff x="3410954" y="2925239"/>
            <a:chExt cx="5150094" cy="3572709"/>
          </a:xfrm>
        </p:grpSpPr>
        <p:pic>
          <p:nvPicPr>
            <p:cNvPr id="6" name="Picture 5" descr="A group of kids using a computer&#10;&#10;Description automatically generated">
              <a:extLst>
                <a:ext uri="{FF2B5EF4-FFF2-40B4-BE49-F238E27FC236}">
                  <a16:creationId xmlns:a16="http://schemas.microsoft.com/office/drawing/2014/main" id="{87C02E4E-BF16-144C-8251-CD8C4E42FA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954" y="2925239"/>
              <a:ext cx="5150094" cy="3572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A blue and white logo&#10;&#10;Description automatically generated">
              <a:extLst>
                <a:ext uri="{FF2B5EF4-FFF2-40B4-BE49-F238E27FC236}">
                  <a16:creationId xmlns:a16="http://schemas.microsoft.com/office/drawing/2014/main" id="{3756DBCB-7A09-28E5-11B6-3010345BC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223" y="4433067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7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16C-7EFA-432F-8F03-C451FE2F13AE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Cartoon child holding a pen and a notebook&#10;&#10;Description automatically generated">
            <a:extLst>
              <a:ext uri="{FF2B5EF4-FFF2-40B4-BE49-F238E27FC236}">
                <a16:creationId xmlns:a16="http://schemas.microsoft.com/office/drawing/2014/main" id="{2A7E8A75-756E-2F6E-246B-FA6471D72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64537"/>
            <a:ext cx="2761143" cy="23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sitting on clouds with a computer&#10;&#10;Description automatically generated">
            <a:extLst>
              <a:ext uri="{FF2B5EF4-FFF2-40B4-BE49-F238E27FC236}">
                <a16:creationId xmlns:a16="http://schemas.microsoft.com/office/drawing/2014/main" id="{D2010041-D450-9132-BEEF-875E790C26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241" y="24814"/>
            <a:ext cx="2497759" cy="196289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B079-A505-4BA6-9245-EE2C2D771607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8813" y="22226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2226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8813" y="33969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3969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8813" y="4571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4571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992778" y="1994106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3021-A689-49A4-A5FB-ECE6BDA16AF2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id="{7D0DE8D5-5B4D-541E-6688-3EC74373B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4481" y="2851904"/>
            <a:ext cx="2620629" cy="3397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id="{92853DFE-23DE-10E7-EE3E-B8F87089F4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" y="3911048"/>
            <a:ext cx="867217" cy="1149062"/>
          </a:xfrm>
          <a:prstGeom prst="rect">
            <a:avLst/>
          </a:prstGeom>
        </p:spPr>
      </p:pic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3658" y="78452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F2130F90-A95D-0A08-01DB-96C9FE52E4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93658" y="195890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id="{BBA9A379-446D-F06B-6E30-71B95D47C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1958904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93658" y="3133281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id="{8DAD3DFC-D73E-C076-5049-5C580A31BC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3133281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EF449C-3681-7B31-9754-F9038B927D6F}"/>
              </a:ext>
            </a:extLst>
          </p:cNvPr>
          <p:cNvSpPr/>
          <p:nvPr userDrawn="1"/>
        </p:nvSpPr>
        <p:spPr>
          <a:xfrm>
            <a:off x="2207623" y="556023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29646" y="486204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66F-F91D-4F54-9945-89552DFC9774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id="{7BCEB885-832B-D7D4-A38C-877E5E6F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id="{294F73E9-309F-2F8B-0DA3-F57EF3020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D56A7506-7054-21A9-3784-AEC8C9798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id="{403A114A-C1BF-8062-88D0-622EEC77E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9378-0266-449F-AE46-4CCC9E3F598E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F4EEF1-FA89-619C-E418-6A6F6859DD08}"/>
              </a:ext>
            </a:extLst>
          </p:cNvPr>
          <p:cNvGrpSpPr/>
          <p:nvPr userDrawn="1"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2B0F-119C-478E-AF58-6F9950E084AF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40F76-3867-08E3-D2A1-C1CC12262C15}"/>
              </a:ext>
            </a:extLst>
          </p:cNvPr>
          <p:cNvGrpSpPr/>
          <p:nvPr userDrawn="1"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 dirty="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74DF-1711-4E69-B076-76C7B24DEA09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4A47A7-B02E-8E41-2786-534A5F95E4D4}"/>
              </a:ext>
            </a:extLst>
          </p:cNvPr>
          <p:cNvGrpSpPr/>
          <p:nvPr userDrawn="1"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9237-2DEC-41CF-8273-43D68B16EEC8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 descr="A cartoon of kids writing on a book&#10;&#10;Description automatically generated">
            <a:extLst>
              <a:ext uri="{FF2B5EF4-FFF2-40B4-BE49-F238E27FC236}">
                <a16:creationId xmlns:a16="http://schemas.microsoft.com/office/drawing/2014/main" id="{E97AA0A1-8C5E-FB7F-55C0-7D6BC416A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00" y="1546293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1C25-A0EC-475A-B3C9-C4F71415E235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 descr="A cartoon of a child writing on a notebook&#10;&#10;Description automatically generated">
            <a:extLst>
              <a:ext uri="{FF2B5EF4-FFF2-40B4-BE49-F238E27FC236}">
                <a16:creationId xmlns:a16="http://schemas.microsoft.com/office/drawing/2014/main" id="{7888EC55-FD81-ECE7-6D25-FE7FEDEB6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75" y="2214714"/>
            <a:ext cx="3196525" cy="27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FF41-5125-4E46-8438-919FF18234DD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kids writing on a book&#10;&#10;Description automatically generated">
            <a:extLst>
              <a:ext uri="{FF2B5EF4-FFF2-40B4-BE49-F238E27FC236}">
                <a16:creationId xmlns:a16="http://schemas.microsoft.com/office/drawing/2014/main" id="{2C0F4CEE-2438-02C5-2B1B-CE5A4FB2F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8" y="2019774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6319-C69A-41EC-A8EE-57599429C833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rtoon characters on a rainbow&#10;&#10;Description automatically generated">
            <a:extLst>
              <a:ext uri="{FF2B5EF4-FFF2-40B4-BE49-F238E27FC236}">
                <a16:creationId xmlns:a16="http://schemas.microsoft.com/office/drawing/2014/main" id="{13EE048E-FBD1-48D8-2A24-2E08635A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-756575"/>
            <a:ext cx="12061190" cy="685800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89F9488B-0846-AFED-1763-BCA3ADEBAB95}"/>
              </a:ext>
            </a:extLst>
          </p:cNvPr>
          <p:cNvGrpSpPr/>
          <p:nvPr userDrawn="1"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16AECD7C-3158-7836-086C-6A3627FAC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4112-74B6-463B-AB1B-9AFBA8E97588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 descr="A cartoon of a child and child holding a white board&#10;&#10;Description automatically generated">
            <a:extLst>
              <a:ext uri="{FF2B5EF4-FFF2-40B4-BE49-F238E27FC236}">
                <a16:creationId xmlns:a16="http://schemas.microsoft.com/office/drawing/2014/main" id="{54046A65-C863-6BAA-9FBF-293A7C16C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36" y="15938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0CB3-B422-4E83-9C39-0447FA4FD38B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id="{33F6ADD5-796E-8447-BD1D-C8845A0DE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CF40C7-A597-B04E-54C1-3FC3CD953F70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E47C-6F5A-4C41-B585-EB4DC10B5E0F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D1086-F2AE-E47D-6065-A58765EE2FEB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99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6EF7-3BA5-4DF6-9A82-B10A82E34CCB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 userDrawn="1"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47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6456-DB61-46A4-9481-72D9B587F672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B6FC2-4DE4-FE99-42A4-7B1B043733F3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B785A-BFCD-C544-F074-CB4D7BE52CB7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86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62C49-F925-F043-BE64-7671DD066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3A2D-8BB2-4E7B-BCAA-6B6AEA12B351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A0619-FF68-289C-961B-FE0ACA51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064BF-B492-14DF-FD20-79F6A6CE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276EB-F109-C7A3-0D13-204E59D6468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A1D63-4080-9926-E1AC-299EE6446082}"/>
              </a:ext>
            </a:extLst>
          </p:cNvPr>
          <p:cNvSpPr txBox="1"/>
          <p:nvPr userDrawn="1"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B682055-5137-62F0-9148-327B4DD2D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4051" y="1100838"/>
            <a:ext cx="4521639" cy="4656324"/>
          </a:xfr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C028821-31C6-4F96-BE70-A378B2C5B8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732" y="331312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9A9666A-7973-A5D2-77A0-AF99C032C6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738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72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C003-F391-49D3-B782-2FAD65978780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6DF58D-ECD6-EC14-EECD-B4843694C319}"/>
              </a:ext>
            </a:extLst>
          </p:cNvPr>
          <p:cNvSpPr/>
          <p:nvPr userDrawn="1"/>
        </p:nvSpPr>
        <p:spPr>
          <a:xfrm>
            <a:off x="5372100" y="1365200"/>
            <a:ext cx="6477000" cy="49149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id="{7EE2FEDD-47B3-A558-8A73-EC8465630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65200"/>
            <a:ext cx="5753100" cy="2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2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56D82-8F20-7208-DB1B-1AE8C44C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C80EF-A517-3A5B-C272-3919AE9A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F688C-B6FB-A299-E595-E254F0D3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B18CEAD-9F49-55D7-51BE-0F1C21CD3218}"/>
              </a:ext>
            </a:extLst>
          </p:cNvPr>
          <p:cNvSpPr/>
          <p:nvPr userDrawn="1"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close up of a letter&#10;&#10;Description automatically generated">
            <a:extLst>
              <a:ext uri="{FF2B5EF4-FFF2-40B4-BE49-F238E27FC236}">
                <a16:creationId xmlns:a16="http://schemas.microsoft.com/office/drawing/2014/main" id="{058FA637-DED0-1643-4EE8-A8D10B9C6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6" y="1962151"/>
            <a:ext cx="5694628" cy="23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0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2DE51DF-023C-0127-B91F-1371444DCAD4}"/>
              </a:ext>
            </a:extLst>
          </p:cNvPr>
          <p:cNvSpPr/>
          <p:nvPr userDrawn="1"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EE5B3E-4902-FD12-C766-1A6F8482F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199753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43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DE54BCE-3326-2C89-2018-DC6D68E2DD18}"/>
              </a:ext>
            </a:extLst>
          </p:cNvPr>
          <p:cNvSpPr/>
          <p:nvPr userDrawn="1"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5CE29CA-04DE-0514-07D3-A2617B94A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1265-04CC-4EF7-9AB0-52647B0CAD21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7A6E8525-CDF4-65DE-3531-5C251A32ED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5668F7-117B-C8E0-C837-5A9AC73EE427}"/>
              </a:ext>
            </a:extLst>
          </p:cNvPr>
          <p:cNvGrpSpPr/>
          <p:nvPr userDrawn="1"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1257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03-CE85-4067-904D-49B5EB03175D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B1D58-8DF8-4C94-A023-666188B29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9DB2F039-F8D6-9BED-30E2-12518A39F228}"/>
              </a:ext>
            </a:extLst>
          </p:cNvPr>
          <p:cNvSpPr/>
          <p:nvPr userDrawn="1"/>
        </p:nvSpPr>
        <p:spPr>
          <a:xfrm>
            <a:off x="-236766" y="0"/>
            <a:ext cx="7636332" cy="7106064"/>
          </a:xfrm>
          <a:custGeom>
            <a:avLst/>
            <a:gdLst/>
            <a:ahLst/>
            <a:cxnLst/>
            <a:rect l="l" t="t" r="r" b="b"/>
            <a:pathLst>
              <a:path w="7627178" h="7627178">
                <a:moveTo>
                  <a:pt x="0" y="0"/>
                </a:moveTo>
                <a:lnTo>
                  <a:pt x="7627177" y="0"/>
                </a:lnTo>
                <a:lnTo>
                  <a:pt x="7627177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2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FD4FC-697B-3710-7123-6298E2B4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B570-61D9-43EF-9A3B-6DE658DD3ACA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21764-1FD9-A556-40CE-A0871B2E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44EC6-0393-7356-8EF3-2224B2CA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C9052-B753-71DE-1776-42ABE6887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859">
            <a:off x="3934817" y="1171537"/>
            <a:ext cx="9204945" cy="1749584"/>
          </a:xfrm>
          <a:prstGeom prst="rect">
            <a:avLst/>
          </a:prstGeom>
        </p:spPr>
      </p:pic>
      <p:pic>
        <p:nvPicPr>
          <p:cNvPr id="11" name="Picture 10" descr="A cartoon of a child and child holding a tablet and pencil&#10;&#10;Description automatically generated">
            <a:extLst>
              <a:ext uri="{FF2B5EF4-FFF2-40B4-BE49-F238E27FC236}">
                <a16:creationId xmlns:a16="http://schemas.microsoft.com/office/drawing/2014/main" id="{E293E6D0-9983-96BE-C83E-31751BD8B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66" y="1097245"/>
            <a:ext cx="5220965" cy="54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0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97D8-8F12-44AE-9B72-6F2035BF3FFF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E63E8-D750-40BC-BCF8-BBE48FA1B169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55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F8E10-4C22-409D-8BD7-2C7EDD730FF8}" type="datetime1">
              <a:rPr lang="vi-VN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0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2B01-0457-4CC3-8043-9A149E425C57}" type="datetime1">
              <a:rPr lang="vi-VN" smtClean="0"/>
              <a:t>06/09/2024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6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C044-CD41-47BC-A276-66826856A65F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46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E0B9-DAC8-489C-BB60-5FE72D024884}" type="datetime1">
              <a:rPr lang="vi-VN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6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9242-5D86-4264-9853-FCD45AF4A1D1}" type="datetime1">
              <a:rPr lang="vi-VN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2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608A2-09C6-69F0-A40D-FD93F958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C7165-1CC6-F777-1E52-42A6D99A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5401-267F-5CBC-DBBE-A64480EA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8EE1-1A78-46C3-ABCF-2D6C497A615F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DCB50-BA5C-5490-11E9-8E29175E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310D9-462B-9214-86E1-0ECCA02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3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3A8-7D93-427D-9809-0CC27F00BD6F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152C40-7F61-30F0-616D-F2DD7EA7DC90}"/>
              </a:ext>
            </a:extLst>
          </p:cNvPr>
          <p:cNvSpPr/>
          <p:nvPr userDrawn="1"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4CD498A-96F6-35A4-E793-6FD61A2B9F03}"/>
              </a:ext>
            </a:extLst>
          </p:cNvPr>
          <p:cNvSpPr/>
          <p:nvPr userDrawn="1"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74888F-AA9E-A009-3D72-DC6764AEE2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BC45F-612C-4B3B-E324-58B307F2D0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4327" y="1985912"/>
            <a:ext cx="6206266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7D47D-EC52-C103-F9A6-97DC0B7C4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9C606-1570-5352-5798-54452DC7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15E18-3446-161B-F708-91D3A3CB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B230-1CDE-4808-9B82-2B29393746CE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32263-6387-68B0-6CF0-F0AD230B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9B322-4392-001D-2DF1-53DBEC53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219F-EAC8-4C75-8D50-AA56E9B16E2E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65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87583-662C-92F6-5B61-DAE5F421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C9A64-AD02-A5F6-C6AA-B7212B8A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5EF5-E919-B875-0685-808A92D5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9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948D-4109-4A05-8766-575371E8DA7C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89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7FD3-695C-748F-CDF6-98EBE2E1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7F293-25E0-560B-2D1F-26882D2B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C2267-C13A-4EED-B170-6D222B6D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9ADC-8472-4A64-B8D0-F43943907D26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4EE1-F08F-E970-0F20-DDA8208F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5D8F-7418-8506-AA65-9259282F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6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F1ED-2D7A-5A3A-5171-7561E5BD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0B26A-EB51-3C5A-7886-CBCA444E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80F40-9F8F-2271-B9A4-B309692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7D72-0776-41E6-8B72-EBC95118C061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ABB1-2EE5-DBB0-F355-C48C713C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15877-7659-3437-AE1B-18E5E4F4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4C1-ADE6-3F74-0A5F-9E2CAD2D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2A7E9-1209-D457-1529-9A26B3E01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AE6E6-166F-FCAF-A3E8-9C748C273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0E261-09E9-CF58-D482-33C28E9D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F3CE-616D-4210-8135-398DB532B7D7}" type="datetime1">
              <a:rPr lang="vi-VN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2B4E6-A971-76A1-3851-CAA521A4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6E841-26F9-51CB-7345-431B2E98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4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EFEA-0738-0780-87B3-69C45981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28092-5B35-EF7D-0355-482CC8C5F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6D2B2-A7CC-BA6B-2651-D2F3C1E79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7E990-97F8-13C4-DB62-93F1EC90F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868AA-81AB-9EE7-43BD-73B711E7F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DA497-A52A-F59E-9A9F-85D0280B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9796-1346-4D16-A90B-DE2804A0FD7F}" type="datetime1">
              <a:rPr lang="vi-VN" smtClean="0"/>
              <a:t>06/09/2024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68FD3-F2E0-C8E6-3CF3-9EB35B61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1C27D-F725-51E5-5657-5186B04F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7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0B1A-44A3-2FB1-EBA9-53AF6C1C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B3813-3074-A8C3-747B-D3A74514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8150-A275-454F-82B7-55A6DB58973B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C0D35-B241-63FE-8C61-F2282DD5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CE9E5-ACDF-3476-96CE-1A3E6F3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29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2095C6-B87F-1AC2-C969-A9868A08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233-01F4-470C-BF1B-03C3C494865C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FFC7CE-2B06-1896-972B-0F44634A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733AA-7B89-FF64-02B3-C5E9EBEB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716BCA1-634B-1C65-B648-1CD98554B2DF}"/>
              </a:ext>
            </a:extLst>
          </p:cNvPr>
          <p:cNvSpPr/>
          <p:nvPr userDrawn="1"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D5C7205-F89A-D007-E9C8-ACF404A76550}"/>
              </a:ext>
            </a:extLst>
          </p:cNvPr>
          <p:cNvSpPr/>
          <p:nvPr userDrawn="1"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49CDA-8EBC-4DE4-A588-2BC05121E223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7A5F8E3-C5A5-97D7-F0F8-B5A9C021CD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 descr="A group of children sitting on a bench with a computer&#10;&#10;Description automatically generated">
            <a:extLst>
              <a:ext uri="{FF2B5EF4-FFF2-40B4-BE49-F238E27FC236}">
                <a16:creationId xmlns:a16="http://schemas.microsoft.com/office/drawing/2014/main" id="{6A6D5052-4FA7-8F25-EBA7-D1A5BF0A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25" y="1776412"/>
            <a:ext cx="5385183" cy="476250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9D0DBB06-EC8E-B647-1ED3-257642D4B3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93B64-738E-A6EC-AA13-759C47CF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B446B-A1C2-86E8-20A4-483072D3A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1A234-E5C3-FF27-D29A-50A6EBF73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8DF26-E02C-1348-BD35-77DD7FD9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C99AC-7908-4FDF-B5D7-075E7143B22A}" type="datetime1">
              <a:rPr lang="vi-VN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7DF1E-B363-AE9E-4883-70336886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7E175-1D8F-51A9-9B88-858A7E81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906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C7691-7E14-09C2-78DB-FCAD20FA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C6C95-03C4-957B-F771-16AAE14A9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EC7DE-3800-3A1F-807C-7DD055B5C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A63E0-C245-7D68-FBB7-2837DBA8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AF03-7D06-4D24-BA3D-8A5F1FF1F3D5}" type="datetime1">
              <a:rPr lang="vi-VN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2654B-0E68-7454-248E-03CEE79B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6AC8E-A485-4EBB-9DC1-EBEA39CE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10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0DC8-58FE-17E2-7446-640ED392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E8446-B135-7ED8-3E09-4F70C57DF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BF855-7ECF-D1CC-6EB2-B14905BF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8954-B882-44E7-9C29-1FB8E8D2DDD2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058B4-9152-9F41-4FE7-9EF6CC6C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109C1-2D27-0F28-7C56-EA201B51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0F8D1A-3FEA-BC90-9147-E683A1083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CDE97-6808-7A52-6572-30D395A8C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31762-2468-60A5-E4AA-DD50AA9C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AC30-632E-4E55-8216-110EEB29DCE5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05A71-CB95-C4A1-7998-57F90BF0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AC1F1-E78F-89E2-7C99-201AD8B4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9A1B-865A-4ECB-85B1-78F9AE87CD46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id="{8159C7F1-2E3C-AB50-9BD6-B0D855B61ADC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9A1B-865A-4ECB-85B1-78F9AE87CD46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6" y="1857764"/>
            <a:ext cx="5521911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8776" y="3476553"/>
            <a:ext cx="5160821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E6ED-7669-47B6-B355-8D8481A6B442}" type="datetime1">
              <a:rPr lang="vi-VN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CED1AD1B-201A-4EFC-8B98-E6BC70A7F1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A773363-5424-DB1E-F20E-98EFABB019F8}"/>
              </a:ext>
            </a:extLst>
          </p:cNvPr>
          <p:cNvSpPr/>
          <p:nvPr userDrawn="1"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5BB94C-8090-43EE-A44F-F62DBE62CAB3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...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F375C5A-42E7-0B24-501C-20E85F16EFB5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id="{A4D63B6A-8F13-75C6-2421-F80909396912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5" r:id="rId2"/>
    <p:sldLayoutId id="2147483662" r:id="rId3"/>
    <p:sldLayoutId id="2147483704" r:id="rId4"/>
    <p:sldLayoutId id="2147483705" r:id="rId5"/>
    <p:sldLayoutId id="2147483706" r:id="rId6"/>
    <p:sldLayoutId id="2147483703" r:id="rId7"/>
    <p:sldLayoutId id="2147483815" r:id="rId8"/>
    <p:sldLayoutId id="2147483667" r:id="rId9"/>
    <p:sldLayoutId id="2147483660" r:id="rId10"/>
    <p:sldLayoutId id="2147483804" r:id="rId11"/>
    <p:sldLayoutId id="2147483664" r:id="rId12"/>
    <p:sldLayoutId id="2147483712" r:id="rId13"/>
    <p:sldLayoutId id="2147483803" r:id="rId14"/>
    <p:sldLayoutId id="2147483801" r:id="rId15"/>
    <p:sldLayoutId id="2147483802" r:id="rId16"/>
    <p:sldLayoutId id="2147483666" r:id="rId17"/>
    <p:sldLayoutId id="2147483668" r:id="rId18"/>
    <p:sldLayoutId id="2147483673" r:id="rId19"/>
    <p:sldLayoutId id="2147483676" r:id="rId20"/>
    <p:sldLayoutId id="2147483790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77" r:id="rId27"/>
    <p:sldLayoutId id="2147483709" r:id="rId28"/>
    <p:sldLayoutId id="2147483791" r:id="rId29"/>
    <p:sldLayoutId id="2147483792" r:id="rId30"/>
    <p:sldLayoutId id="2147483794" r:id="rId31"/>
    <p:sldLayoutId id="2147483663" r:id="rId32"/>
    <p:sldLayoutId id="2147483796" r:id="rId33"/>
    <p:sldLayoutId id="2147483795" r:id="rId34"/>
    <p:sldLayoutId id="2147483797" r:id="rId35"/>
    <p:sldLayoutId id="2147483806" r:id="rId36"/>
    <p:sldLayoutId id="2147483807" r:id="rId37"/>
    <p:sldLayoutId id="2147483808" r:id="rId38"/>
    <p:sldLayoutId id="2147483809" r:id="rId39"/>
    <p:sldLayoutId id="2147483671" r:id="rId40"/>
    <p:sldLayoutId id="2147483696" r:id="rId41"/>
    <p:sldLayoutId id="2147483650" r:id="rId42"/>
    <p:sldLayoutId id="2147483651" r:id="rId43"/>
    <p:sldLayoutId id="2147483652" r:id="rId44"/>
    <p:sldLayoutId id="2147483653" r:id="rId45"/>
    <p:sldLayoutId id="2147483654" r:id="rId46"/>
    <p:sldLayoutId id="2147483656" r:id="rId47"/>
    <p:sldLayoutId id="2147483657" r:id="rId48"/>
    <p:sldLayoutId id="2147483658" r:id="rId49"/>
    <p:sldLayoutId id="2147483659" r:id="rId50"/>
    <p:sldLayoutId id="2147483811" r:id="rId51"/>
    <p:sldLayoutId id="2147483813" r:id="rId52"/>
    <p:sldLayoutId id="2147483814" r:id="rId5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6130B-9711-1CB2-1E9C-24E551A8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C6C19-B3D1-38DA-94BA-B0807004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4C63D-3E45-139D-DD49-5E46062B4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82F65-5EEA-41DF-92E2-55B07C5864F4}" type="datetime1">
              <a:rPr lang="vi-VN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BEA79-3B54-8433-4888-47B21A01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0207-2DEE-8E41-6B94-A17C4CD26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55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D6835C-0851-D32A-DE5A-497FAB8F7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948D-4109-4A05-8766-575371E8DA7C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CF14-A0D5-6DBA-9FF8-5CE0331F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79913-7C32-EB9D-66F8-1DA9FF3C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12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7831A-9014-4CAC-0A37-0D3F0B2D8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E110-DD3D-4D22-84AE-27B1C04ED69F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B046E-1A70-CAAF-25B1-98EE083FA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EAE26-B493-91D1-640F-94BC9F09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580F5-FEC9-E2D9-7F9C-7E0FC8959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794862" y="601914"/>
            <a:ext cx="9666924" cy="701731"/>
          </a:xfrm>
        </p:spPr>
        <p:txBody>
          <a:bodyPr>
            <a:noAutofit/>
          </a:bodyPr>
          <a:lstStyle/>
          <a:p>
            <a:r>
              <a:rPr lang="en-US" sz="8800" dirty="0" err="1"/>
              <a:t>Trò</a:t>
            </a:r>
            <a:r>
              <a:rPr lang="en-US" sz="8800" dirty="0"/>
              <a:t> </a:t>
            </a:r>
            <a:r>
              <a:rPr lang="en-US" sz="8800" dirty="0" err="1"/>
              <a:t>chơi</a:t>
            </a:r>
            <a:endParaRPr lang="en-US" sz="8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CAC549-8B0C-C809-C5D5-4DB9F18818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F98050"/>
                </a:solidFill>
              </a:rPr>
              <a:t>“Ai </a:t>
            </a:r>
            <a:r>
              <a:rPr lang="en-US" sz="4400" dirty="0" err="1">
                <a:solidFill>
                  <a:srgbClr val="F98050"/>
                </a:solidFill>
              </a:rPr>
              <a:t>nhanh</a:t>
            </a:r>
            <a:r>
              <a:rPr lang="en-US" sz="4400" dirty="0">
                <a:solidFill>
                  <a:srgbClr val="F98050"/>
                </a:solidFill>
              </a:rPr>
              <a:t>, ai </a:t>
            </a:r>
            <a:r>
              <a:rPr lang="en-US" sz="4400" dirty="0" err="1">
                <a:solidFill>
                  <a:srgbClr val="F98050"/>
                </a:solidFill>
              </a:rPr>
              <a:t>đúng</a:t>
            </a:r>
            <a:r>
              <a:rPr lang="en-US" sz="4400" dirty="0">
                <a:solidFill>
                  <a:srgbClr val="F98050"/>
                </a:solidFill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2C797-0E97-A0EA-A065-CF0C436071AC}"/>
              </a:ext>
            </a:extLst>
          </p:cNvPr>
          <p:cNvSpPr txBox="1"/>
          <p:nvPr/>
        </p:nvSpPr>
        <p:spPr>
          <a:xfrm>
            <a:off x="5548549" y="2491169"/>
            <a:ext cx="56230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/>
              <a:t>Cách</a:t>
            </a:r>
            <a:r>
              <a:rPr lang="en-US" sz="2800" b="1" u="sng" dirty="0"/>
              <a:t> </a:t>
            </a:r>
            <a:r>
              <a:rPr lang="en-US" sz="2800" b="1" u="sng" dirty="0" err="1"/>
              <a:t>chơi</a:t>
            </a:r>
            <a:r>
              <a:rPr lang="en-US" sz="2800" b="1" dirty="0"/>
              <a:t>: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ở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.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b="1" u="sng" dirty="0" err="1"/>
              <a:t>Luật</a:t>
            </a:r>
            <a:r>
              <a:rPr lang="en-US" sz="2800" b="1" u="sng" dirty="0"/>
              <a:t> </a:t>
            </a:r>
            <a:r>
              <a:rPr lang="en-US" sz="2800" b="1" u="sng" dirty="0" err="1"/>
              <a:t>chơi</a:t>
            </a:r>
            <a:r>
              <a:rPr lang="en-US" sz="2800" b="1" dirty="0"/>
              <a:t>: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,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giành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thắng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74696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 build="p"/>
      <p:bldP spid="6" grpId="1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2310E-0026-25C9-87D5-0A59E9E0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412B-683B-46F3-A34B-71D589873107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C54B1-2B8D-E896-950E-E8F9631C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0F271-08C4-0C3F-8D9A-20CD71BA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7477F1-2602-1A0B-994F-22985D27EF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959" y="519860"/>
            <a:ext cx="11603399" cy="10587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Em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spc="-4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3200" spc="-40">
                <a:effectLst/>
                <a:ea typeface="Aptos" panose="020B00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spc="-4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spc="-40" dirty="0">
                <a:ea typeface="Aptos" panose="020B0004020202020204" pitchFamily="34" charset="0"/>
              </a:rPr>
              <a:t>.</a:t>
            </a:r>
            <a:endParaRPr lang="en-US" sz="6600" spc="-40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90E85-0553-33B3-E668-95B86775C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46" y="1872343"/>
            <a:ext cx="6090814" cy="419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865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B6EC2-D2E6-BB6B-CC1B-01EA1373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412B-683B-46F3-A34B-71D589873107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2DA5F-9F82-C6FC-ACD2-0AEE90C5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22CF5-1EE1-0277-138A-5A2C4C24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13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8D81F0A-BCE8-81C3-E51E-F0E9F44F0C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F56284-F650-5FE0-B05E-87D606BE69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376" y="609605"/>
            <a:ext cx="5020310" cy="618033"/>
          </a:xfrm>
        </p:spPr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1DFC8CD-37D3-23AD-808B-317A86BE2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6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Chọn</a:t>
            </a:r>
            <a:r>
              <a:rPr lang="en-US" sz="36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đúng</a:t>
            </a:r>
            <a:r>
              <a:rPr lang="en-US" sz="36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tên</a:t>
            </a:r>
            <a:r>
              <a:rPr lang="en-US" sz="36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36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thành</a:t>
            </a:r>
            <a:r>
              <a:rPr lang="en-US" sz="36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phần</a:t>
            </a:r>
            <a:r>
              <a:rPr lang="en-US" sz="36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máy</a:t>
            </a:r>
            <a:r>
              <a:rPr lang="en-US" sz="36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tính</a:t>
            </a:r>
            <a:endParaRPr lang="vi-VN" sz="36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B8CE1E-859D-5C03-D283-BCA047437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16" y="2199440"/>
            <a:ext cx="4335010" cy="264305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FB96F87-42AC-34B1-378C-5487552B3CED}"/>
              </a:ext>
            </a:extLst>
          </p:cNvPr>
          <p:cNvSpPr/>
          <p:nvPr/>
        </p:nvSpPr>
        <p:spPr>
          <a:xfrm>
            <a:off x="10245181" y="3038195"/>
            <a:ext cx="378372" cy="357352"/>
          </a:xfrm>
          <a:prstGeom prst="ellipse">
            <a:avLst/>
          </a:prstGeom>
          <a:solidFill>
            <a:srgbClr val="C0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017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8458AF-A512-1B1A-ADC8-7B069C86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77DE-9239-496A-82F7-46D6ADADBCD7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6573D-86A7-7511-F4DB-11460DFA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EBF4-3EF5-19FE-A7A8-9C88B2D3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14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4ADA3D-2E30-39FD-7B79-A2F6575E33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EB0911-5DE9-70D0-77B4-A5C654B333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err="1"/>
              <a:t>tranh</a:t>
            </a:r>
            <a:r>
              <a:rPr lang="en-US"/>
              <a:t> và thực hiện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E0BB46-33D1-9829-A0C8-D946D8B1C8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Chọn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tên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thành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phần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máy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tính</a:t>
            </a:r>
            <a:endParaRPr 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3722C-0A88-95E6-ADB8-517628501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46" y="2168344"/>
            <a:ext cx="4198419" cy="255682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0D8007A-48EF-9A95-3D02-A785006253BE}"/>
              </a:ext>
            </a:extLst>
          </p:cNvPr>
          <p:cNvSpPr/>
          <p:nvPr/>
        </p:nvSpPr>
        <p:spPr>
          <a:xfrm>
            <a:off x="5019972" y="2968914"/>
            <a:ext cx="378372" cy="3573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DE8C98-C000-4CDB-4337-F26BB66FC60F}"/>
              </a:ext>
            </a:extLst>
          </p:cNvPr>
          <p:cNvSpPr/>
          <p:nvPr/>
        </p:nvSpPr>
        <p:spPr>
          <a:xfrm>
            <a:off x="5019972" y="3568102"/>
            <a:ext cx="378372" cy="3573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8452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F8747-9340-5F46-B887-EE2DC12D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77DE-9239-496A-82F7-46D6ADADBCD7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AB8E8-0561-3518-26C9-859E5E24A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DEEA7-79AB-59CE-6F2D-963C8240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15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208133-BCD7-D59F-2B7A-C1A4CD2146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C5DC45-CC90-F63E-F88C-2E43CD01C9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err="1"/>
              <a:t>và</a:t>
            </a:r>
            <a:r>
              <a:rPr lang="en-US"/>
              <a:t> thực hiện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8D78AE-0108-0801-95BC-AEAE036B51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Chọn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tên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</a:p>
          <a:p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thành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phần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máy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tính</a:t>
            </a:r>
            <a:endParaRPr 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2F83B6-358E-7625-8F95-57B71F57D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18" y="2082479"/>
            <a:ext cx="4371601" cy="27107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28C3D8B-15A5-AB27-5D84-8F63301D8A18}"/>
              </a:ext>
            </a:extLst>
          </p:cNvPr>
          <p:cNvSpPr/>
          <p:nvPr/>
        </p:nvSpPr>
        <p:spPr>
          <a:xfrm>
            <a:off x="10259763" y="3507645"/>
            <a:ext cx="378372" cy="357352"/>
          </a:xfrm>
          <a:prstGeom prst="ellipse">
            <a:avLst/>
          </a:prstGeom>
          <a:solidFill>
            <a:srgbClr val="0B7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5762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4A726-0BE0-1B65-4FA5-2EA04E27D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77DE-9239-496A-82F7-46D6ADADBCD7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60089-DDEE-24DE-8FD2-D87704E8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8CB10-1C7C-92A2-2375-6784EFA3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16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F15A2-B333-D8A9-3718-662470128E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03573A-A43F-05B3-37D3-07C3CF7FD7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err="1"/>
              <a:t>và</a:t>
            </a:r>
            <a:r>
              <a:rPr lang="en-US"/>
              <a:t> thực hiện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1A5302-DBA3-E406-94CD-84C3A5DA7F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Chọn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tên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</a:p>
          <a:p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thành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phần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máy</a:t>
            </a:r>
            <a:r>
              <a:rPr lang="en-US" sz="3200" b="1" dirty="0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effectLst/>
                <a:latin typeface="#9Slide03 Arima Madurai Black" panose="00000A00000000000000" pitchFamily="2" charset="0"/>
                <a:ea typeface="Aptos" panose="020B0004020202020204" pitchFamily="34" charset="0"/>
                <a:cs typeface="#9Slide03 Arima Madurai Black" panose="00000A00000000000000" pitchFamily="2" charset="0"/>
              </a:rPr>
              <a:t>tính</a:t>
            </a:r>
            <a:endParaRPr 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F40AB-E131-8DBC-AF1D-87387554C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70" y="2427915"/>
            <a:ext cx="4354349" cy="269698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767323-12A6-F590-6EED-1A735348D238}"/>
              </a:ext>
            </a:extLst>
          </p:cNvPr>
          <p:cNvSpPr/>
          <p:nvPr/>
        </p:nvSpPr>
        <p:spPr>
          <a:xfrm>
            <a:off x="4991164" y="4404472"/>
            <a:ext cx="378372" cy="35735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76099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69AD5-2202-8DD0-FA4A-A9D4F35D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D5EF7-DFAF-4215-ADF7-9D82B4730739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CF2B6-DE08-3C66-EDCF-4B42149D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CCD7A-B083-96A2-8029-4F7E88D9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483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D1BE2-478F-07F1-88FE-3813D3BE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0C55-4533-4E2A-A2AB-6EEA543A6E45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4F0AC-B217-405A-7B6A-1CC1A983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A6DDC-3026-4D16-25AF-25557526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AF4EFA-886F-D69A-1AD8-38A6F192D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9604" y="457131"/>
            <a:ext cx="5632791" cy="1058709"/>
          </a:xfrm>
        </p:spPr>
        <p:txBody>
          <a:bodyPr/>
          <a:lstStyle/>
          <a:p>
            <a:r>
              <a:rPr lang="en-US" sz="3200" b="1" dirty="0" err="1"/>
              <a:t>Máy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đang</a:t>
            </a:r>
            <a:r>
              <a:rPr lang="en-US" sz="3200" b="1" dirty="0"/>
              <a:t> </a:t>
            </a:r>
            <a:r>
              <a:rPr lang="en-US" sz="3200" b="1" dirty="0" err="1"/>
              <a:t>sử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FF67BF-7124-C127-8B84-764EB07F4B02}"/>
              </a:ext>
            </a:extLst>
          </p:cNvPr>
          <p:cNvGrpSpPr/>
          <p:nvPr/>
        </p:nvGrpSpPr>
        <p:grpSpPr>
          <a:xfrm>
            <a:off x="1004370" y="2738066"/>
            <a:ext cx="11786839" cy="3510194"/>
            <a:chOff x="1048437" y="2649931"/>
            <a:chExt cx="11786839" cy="3510194"/>
          </a:xfrm>
        </p:grpSpPr>
        <p:sp>
          <p:nvSpPr>
            <p:cNvPr id="12" name="Text Placeholder 6">
              <a:extLst>
                <a:ext uri="{FF2B5EF4-FFF2-40B4-BE49-F238E27FC236}">
                  <a16:creationId xmlns:a16="http://schemas.microsoft.com/office/drawing/2014/main" id="{51DD156E-3B14-349C-1DD9-4B2590A51657}"/>
                </a:ext>
              </a:extLst>
            </p:cNvPr>
            <p:cNvSpPr txBox="1">
              <a:spLocks/>
            </p:cNvSpPr>
            <p:nvPr/>
          </p:nvSpPr>
          <p:spPr>
            <a:xfrm>
              <a:off x="1048437" y="2649931"/>
              <a:ext cx="11786839" cy="35101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3200" dirty="0" err="1">
                  <a:latin typeface="#9Slide03 AllRoundGothic" panose="020B0703020202020104" pitchFamily="34" charset="0"/>
                  <a:ea typeface="Aptos" panose="020B0004020202020204" pitchFamily="34" charset="0"/>
                </a:rPr>
                <a:t>Thân</a:t>
              </a:r>
              <a:r>
                <a:rPr lang="en-US" sz="3200" dirty="0">
                  <a:latin typeface="#9Slide03 AllRoundGothic" panose="020B0703020202020104" pitchFamily="34" charset="0"/>
                  <a:ea typeface="Aptos" panose="020B0004020202020204" pitchFamily="34" charset="0"/>
                </a:rPr>
                <a:t> </a:t>
              </a:r>
              <a:r>
                <a:rPr lang="en-US" sz="3200" dirty="0" err="1">
                  <a:latin typeface="#9Slide03 AllRoundGothic" panose="020B0703020202020104" pitchFamily="34" charset="0"/>
                  <a:ea typeface="Aptos" panose="020B0004020202020204" pitchFamily="34" charset="0"/>
                </a:rPr>
                <a:t>máy</a:t>
              </a:r>
              <a:r>
                <a:rPr lang="en-US" sz="3200" dirty="0">
                  <a:latin typeface="#9Slide03 AllRoundGothic" panose="020B0703020202020104" pitchFamily="34" charset="0"/>
                  <a:ea typeface="Aptos" panose="020B0004020202020204" pitchFamily="34" charset="0"/>
                </a:rPr>
                <a:t>		    </a:t>
              </a:r>
              <a:r>
                <a:rPr lang="en-US" sz="3200" dirty="0" err="1">
                  <a:latin typeface="#9Slide03 AllRoundGothic" panose="020B0703020202020104" pitchFamily="34" charset="0"/>
                  <a:ea typeface="Aptos" panose="020B0004020202020204" pitchFamily="34" charset="0"/>
                </a:rPr>
                <a:t>Màn</a:t>
              </a:r>
              <a:r>
                <a:rPr lang="en-US" sz="3200" dirty="0">
                  <a:latin typeface="#9Slide03 AllRoundGothic" panose="020B0703020202020104" pitchFamily="34" charset="0"/>
                  <a:ea typeface="Aptos" panose="020B0004020202020204" pitchFamily="34" charset="0"/>
                </a:rPr>
                <a:t> </a:t>
              </a:r>
              <a:r>
                <a:rPr lang="en-US" sz="3200" dirty="0" err="1">
                  <a:latin typeface="#9Slide03 AllRoundGothic" panose="020B0703020202020104" pitchFamily="34" charset="0"/>
                  <a:ea typeface="Aptos" panose="020B0004020202020204" pitchFamily="34" charset="0"/>
                </a:rPr>
                <a:t>hình</a:t>
              </a:r>
              <a:r>
                <a:rPr lang="en-US" sz="3200" dirty="0">
                  <a:latin typeface="#9Slide03 AllRoundGothic" panose="020B0703020202020104" pitchFamily="34" charset="0"/>
                  <a:ea typeface="Aptos" panose="020B0004020202020204" pitchFamily="34" charset="0"/>
                </a:rPr>
                <a:t>	         </a:t>
              </a:r>
              <a:r>
                <a:rPr lang="en-US" sz="3200" dirty="0" err="1">
                  <a:latin typeface="#9Slide03 AllRoundGothic" panose="020B0703020202020104" pitchFamily="34" charset="0"/>
                  <a:ea typeface="Aptos" panose="020B0004020202020204" pitchFamily="34" charset="0"/>
                </a:rPr>
                <a:t>Bàn</a:t>
              </a:r>
              <a:r>
                <a:rPr lang="en-US" sz="3200" dirty="0">
                  <a:latin typeface="#9Slide03 AllRoundGothic" panose="020B0703020202020104" pitchFamily="34" charset="0"/>
                  <a:ea typeface="Aptos" panose="020B0004020202020204" pitchFamily="34" charset="0"/>
                </a:rPr>
                <a:t> </a:t>
              </a:r>
              <a:r>
                <a:rPr lang="en-US" sz="3200" dirty="0" err="1">
                  <a:latin typeface="#9Slide03 AllRoundGothic" panose="020B0703020202020104" pitchFamily="34" charset="0"/>
                  <a:ea typeface="Aptos" panose="020B0004020202020204" pitchFamily="34" charset="0"/>
                </a:rPr>
                <a:t>phím</a:t>
              </a:r>
              <a:r>
                <a:rPr lang="en-US" sz="3200" dirty="0">
                  <a:latin typeface="#9Slide03 AllRoundGothic" panose="020B0703020202020104" pitchFamily="34" charset="0"/>
                  <a:ea typeface="Aptos" panose="020B0004020202020204" pitchFamily="34" charset="0"/>
                </a:rPr>
                <a:t> 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3200" dirty="0">
                  <a:latin typeface="#9Slide03 AllRoundGothic" panose="020B0703020202020104" pitchFamily="34" charset="0"/>
                </a:rPr>
                <a:t>     </a:t>
              </a:r>
              <a:r>
                <a:rPr lang="en-US" sz="3200" dirty="0" err="1">
                  <a:latin typeface="#9Slide03 AllRoundGothic" panose="020B0703020202020104" pitchFamily="34" charset="0"/>
                </a:rPr>
                <a:t>Chuột</a:t>
              </a:r>
              <a:r>
                <a:rPr lang="en-US" sz="3200" dirty="0">
                  <a:latin typeface="#9Slide03 AllRoundGothic" panose="020B0703020202020104" pitchFamily="34" charset="0"/>
                </a:rPr>
                <a:t> 			    Loa</a:t>
              </a:r>
              <a:endParaRPr lang="en-US" sz="3600" dirty="0">
                <a:latin typeface="#9Slide03 AllRoundGothic" panose="020B07030202020201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4AEDF97-C3E9-D26A-5D26-0A69269A9D82}"/>
                </a:ext>
              </a:extLst>
            </p:cNvPr>
            <p:cNvSpPr/>
            <p:nvPr/>
          </p:nvSpPr>
          <p:spPr>
            <a:xfrm>
              <a:off x="2903008" y="2848165"/>
              <a:ext cx="668593" cy="57027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51927C-81A7-42FB-9AE6-0C6354916840}"/>
                </a:ext>
              </a:extLst>
            </p:cNvPr>
            <p:cNvSpPr/>
            <p:nvPr/>
          </p:nvSpPr>
          <p:spPr>
            <a:xfrm>
              <a:off x="2903007" y="3723233"/>
              <a:ext cx="668593" cy="57027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873F243-58C7-CFA8-36DF-28D7C58E255F}"/>
                </a:ext>
              </a:extLst>
            </p:cNvPr>
            <p:cNvSpPr/>
            <p:nvPr/>
          </p:nvSpPr>
          <p:spPr>
            <a:xfrm>
              <a:off x="5952121" y="2862654"/>
              <a:ext cx="668593" cy="57027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97AACCF-C386-D854-FD6F-B853EF984AD4}"/>
                </a:ext>
              </a:extLst>
            </p:cNvPr>
            <p:cNvSpPr/>
            <p:nvPr/>
          </p:nvSpPr>
          <p:spPr>
            <a:xfrm>
              <a:off x="5952120" y="3632025"/>
              <a:ext cx="668593" cy="57027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C9F7597-8254-708B-F113-9913D6A45E55}"/>
                </a:ext>
              </a:extLst>
            </p:cNvPr>
            <p:cNvSpPr/>
            <p:nvPr/>
          </p:nvSpPr>
          <p:spPr>
            <a:xfrm>
              <a:off x="9211088" y="2848165"/>
              <a:ext cx="668593" cy="57027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5814176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9B354-1D4B-0660-86E7-813C3CD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9965-BB76-4DA4-84AA-1AF83CA5969C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5B70B-610F-18B4-4B7D-3CD3034F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46022-D1E1-3EE7-0AB8-B249CF82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BF254A-072A-36E3-820E-0135B9BC84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5A0C4"/>
                </a:solidFill>
              </a:rPr>
              <a:t>Em </a:t>
            </a:r>
            <a:r>
              <a:rPr lang="en-US" sz="3200" dirty="0" err="1">
                <a:solidFill>
                  <a:srgbClr val="05A0C4"/>
                </a:solidFill>
              </a:rPr>
              <a:t>chỉ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vào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thành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phần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của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máy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tính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để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bạn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gọi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tên</a:t>
            </a:r>
            <a:r>
              <a:rPr lang="en-US" sz="3200" dirty="0">
                <a:solidFill>
                  <a:srgbClr val="05A0C4"/>
                </a:solidFill>
              </a:rPr>
              <a:t>.</a:t>
            </a: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rgbClr val="05A0C4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5A0C4"/>
                </a:solidFill>
              </a:rPr>
              <a:t>Em </a:t>
            </a:r>
            <a:r>
              <a:rPr lang="en-US" sz="3200" dirty="0" err="1">
                <a:solidFill>
                  <a:srgbClr val="05A0C4"/>
                </a:solidFill>
              </a:rPr>
              <a:t>và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bạn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đổi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vai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trò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cho</a:t>
            </a:r>
            <a:r>
              <a:rPr lang="en-US" sz="3200" dirty="0">
                <a:solidFill>
                  <a:srgbClr val="05A0C4"/>
                </a:solidFill>
              </a:rPr>
              <a:t> </a:t>
            </a:r>
            <a:r>
              <a:rPr lang="en-US" sz="3200" dirty="0" err="1">
                <a:solidFill>
                  <a:srgbClr val="05A0C4"/>
                </a:solidFill>
              </a:rPr>
              <a:t>nhau</a:t>
            </a:r>
            <a:r>
              <a:rPr lang="en-US" sz="3200" dirty="0">
                <a:solidFill>
                  <a:srgbClr val="05A0C4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47DC27-8D7A-AD9D-F35F-A7F39AAA45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776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F7D67-DF11-AD59-4BFA-7CCE8BB7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F4D5-A2AA-40BD-9B09-A510FBAB7EFF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75071-DE5A-6396-165D-EA654E92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5DCF7-CCB8-788B-59AA-032440D9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7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D0539-3E8E-8ABC-D304-C0EDCFE2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FF41-5125-4E46-8438-919FF18234DD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7A6B-1ED2-D733-C123-ECB17287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A6514-A09E-6964-F967-2030F131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30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48E0BB-1277-69AE-06CA-33EAFC8C9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1" y="1718821"/>
            <a:ext cx="3397573" cy="23518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D1BE2-478F-07F1-88FE-3813D3BE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0C55-4533-4E2A-A2AB-6EEA543A6E45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4F0AC-B217-405A-7B6A-1CC1A983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A6DDC-3026-4D16-25AF-25557526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21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AF4EFA-886F-D69A-1AD8-38A6F192D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3200" b="1" dirty="0" err="1"/>
              <a:t>Nên</a:t>
            </a:r>
            <a:r>
              <a:rPr lang="en-US" sz="3200" b="1" dirty="0"/>
              <a:t>: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1"/>
                </a:solidFill>
                <a:sym typeface="Wingdings" panose="05000000000000000000" pitchFamily="2" charset="2"/>
              </a:rPr>
              <a:t>;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nên</a:t>
            </a:r>
            <a:r>
              <a:rPr lang="en-US" sz="3200" b="1" dirty="0"/>
              <a:t>: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x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996A7-8BD3-35D9-A1F5-6BE19ED53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61" y="1616195"/>
            <a:ext cx="3452198" cy="2389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8ECD11-925A-29C2-81C3-1AA98E07B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51" y="4170370"/>
            <a:ext cx="6139219" cy="2125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39EDD-1E41-1F91-1A34-786393FE6768}"/>
              </a:ext>
            </a:extLst>
          </p:cNvPr>
          <p:cNvSpPr txBox="1"/>
          <p:nvPr/>
        </p:nvSpPr>
        <p:spPr>
          <a:xfrm>
            <a:off x="703395" y="3454589"/>
            <a:ext cx="5112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x</a:t>
            </a:r>
            <a:endParaRPr lang="vi-VN" sz="4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5DB16-6DAE-7A74-8B0D-6B4D889F3BC5}"/>
              </a:ext>
            </a:extLst>
          </p:cNvPr>
          <p:cNvSpPr txBox="1"/>
          <p:nvPr/>
        </p:nvSpPr>
        <p:spPr>
          <a:xfrm>
            <a:off x="7445828" y="3381655"/>
            <a:ext cx="48933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x</a:t>
            </a:r>
            <a:endParaRPr lang="vi-VN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C120C2-685F-8810-59AE-0ABD46015740}"/>
              </a:ext>
            </a:extLst>
          </p:cNvPr>
          <p:cNvSpPr txBox="1"/>
          <p:nvPr/>
        </p:nvSpPr>
        <p:spPr>
          <a:xfrm>
            <a:off x="6302866" y="5466094"/>
            <a:ext cx="5112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vi-VN" sz="4000"/>
          </a:p>
        </p:txBody>
      </p:sp>
    </p:spTree>
    <p:extLst>
      <p:ext uri="{BB962C8B-B14F-4D97-AF65-F5344CB8AC3E}">
        <p14:creationId xmlns:p14="http://schemas.microsoft.com/office/powerpoint/2010/main" val="624097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EEBC4-FF36-F4F2-75A5-2AA57599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B1C2-C583-43BF-96A1-61198EA00F38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6C47A-76B0-39A3-62B7-77B5A7D3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79A50-53FE-347D-13F3-1B44CE2A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0FD52E-C11D-4C92-EA79-9ED2287CB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686" y="1299033"/>
            <a:ext cx="6937827" cy="452097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600" b="1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Các</a:t>
            </a:r>
            <a:r>
              <a:rPr lang="en-US" sz="3600" b="1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b="1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thành</a:t>
            </a:r>
            <a:r>
              <a:rPr lang="en-US" sz="3600" b="1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b="1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phần</a:t>
            </a:r>
            <a:r>
              <a:rPr lang="en-US" sz="3600" b="1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b="1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của</a:t>
            </a:r>
            <a:r>
              <a:rPr lang="en-US" sz="3600" b="1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b="1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máy</a:t>
            </a:r>
            <a:r>
              <a:rPr lang="en-US" sz="3600" b="1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b="1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tính</a:t>
            </a:r>
            <a:r>
              <a:rPr lang="en-US" sz="3600" b="1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b="1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gồm</a:t>
            </a:r>
            <a:r>
              <a:rPr lang="en-US" sz="3600" b="1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:</a:t>
            </a:r>
          </a:p>
          <a:p>
            <a:pPr marL="2286000" indent="509588" algn="l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thân</a:t>
            </a:r>
            <a:r>
              <a:rPr lang="en-US" sz="3600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máy</a:t>
            </a:r>
            <a:endParaRPr lang="en-US" sz="3600" dirty="0">
              <a:solidFill>
                <a:srgbClr val="3261C5"/>
              </a:solidFill>
              <a:effectLst/>
              <a:latin typeface="#9Slide03 AllRoundGothic" panose="020B0703020202020104" pitchFamily="34" charset="0"/>
              <a:ea typeface="Aptos" panose="020B0004020202020204" pitchFamily="34" charset="0"/>
            </a:endParaRPr>
          </a:p>
          <a:p>
            <a:pPr marL="2286000" indent="509588" algn="l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màn</a:t>
            </a:r>
            <a:r>
              <a:rPr lang="en-US" sz="3600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hình</a:t>
            </a:r>
            <a:endParaRPr lang="en-US" sz="3600" dirty="0">
              <a:solidFill>
                <a:srgbClr val="3261C5"/>
              </a:solidFill>
              <a:latin typeface="#9Slide03 AllRoundGothic" panose="020B0703020202020104" pitchFamily="34" charset="0"/>
              <a:ea typeface="Aptos" panose="020B0004020202020204" pitchFamily="34" charset="0"/>
            </a:endParaRPr>
          </a:p>
          <a:p>
            <a:pPr marL="2286000" indent="509588" algn="l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bàn</a:t>
            </a:r>
            <a:r>
              <a:rPr lang="en-US" sz="3600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  <a:r>
              <a:rPr lang="en-US" sz="3600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phím</a:t>
            </a:r>
            <a:endParaRPr lang="en-US" sz="3600" dirty="0">
              <a:solidFill>
                <a:srgbClr val="3261C5"/>
              </a:solidFill>
              <a:effectLst/>
              <a:latin typeface="#9Slide03 AllRoundGothic" panose="020B0703020202020104" pitchFamily="34" charset="0"/>
              <a:ea typeface="Aptos" panose="020B0004020202020204" pitchFamily="34" charset="0"/>
            </a:endParaRPr>
          </a:p>
          <a:p>
            <a:pPr marL="2286000" indent="509588" algn="l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chuột</a:t>
            </a:r>
            <a:r>
              <a:rPr lang="en-US" sz="3600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 </a:t>
            </a:r>
          </a:p>
          <a:p>
            <a:pPr marL="2286000" indent="509588" algn="l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3261C5"/>
                </a:solidFill>
                <a:effectLst/>
                <a:latin typeface="#9Slide03 AllRoundGothic" panose="020B0703020202020104" pitchFamily="34" charset="0"/>
                <a:ea typeface="Aptos" panose="020B0004020202020204" pitchFamily="34" charset="0"/>
              </a:rPr>
              <a:t>loa </a:t>
            </a:r>
            <a:endParaRPr lang="en-US" sz="3600" dirty="0">
              <a:solidFill>
                <a:srgbClr val="3261C5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4525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948D-4109-4A05-8766-575371E8DA7C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1E154D-0927-DA66-BE18-A5155AC7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78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EE146-A966-663B-0503-1639B03A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87381-C6FC-4E42-808A-352298FFE958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7DEF7A-CE36-8DD3-786E-D2035194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1177A-87AA-E88A-76B0-FBAF5689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D86FBB-09A0-F1A8-F5B3-8C2733F39B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43717" y="1811152"/>
            <a:ext cx="6528529" cy="655027"/>
          </a:xfrm>
        </p:spPr>
        <p:txBody>
          <a:bodyPr/>
          <a:lstStyle/>
          <a:p>
            <a:r>
              <a:rPr lang="en-US" sz="2400" dirty="0">
                <a:ea typeface="Aptos" panose="020B0004020202020204" pitchFamily="34" charset="0"/>
              </a:rPr>
              <a:t>Em </a:t>
            </a:r>
            <a:r>
              <a:rPr lang="en-US" sz="2400" dirty="0" err="1">
                <a:ea typeface="Aptos" panose="020B0004020202020204" pitchFamily="34" charset="0"/>
              </a:rPr>
              <a:t>hãy</a:t>
            </a:r>
            <a:r>
              <a:rPr lang="en-US" sz="2400" dirty="0"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nêu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tên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thiết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bị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dưới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đây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và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cho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biết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tác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dụng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của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thiết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bị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này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đối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với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đời</a:t>
            </a:r>
            <a:r>
              <a:rPr lang="en-US" sz="2400" dirty="0">
                <a:effectLst/>
                <a:ea typeface="Aptos" panose="020B0004020202020204" pitchFamily="34" charset="0"/>
              </a:rPr>
              <a:t> </a:t>
            </a:r>
            <a:r>
              <a:rPr lang="en-US" sz="2400" dirty="0" err="1">
                <a:effectLst/>
                <a:ea typeface="Aptos" panose="020B0004020202020204" pitchFamily="34" charset="0"/>
              </a:rPr>
              <a:t>sống</a:t>
            </a:r>
            <a:r>
              <a:rPr lang="en-US" sz="2400" dirty="0">
                <a:effectLst/>
                <a:ea typeface="Aptos" panose="020B0004020202020204" pitchFamily="34" charset="0"/>
              </a:rPr>
              <a:t>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CC009-8DF9-6615-5CB8-D14B3B342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41" y="3026501"/>
            <a:ext cx="2447006" cy="230325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97EBDA-1C5F-23E8-8CC1-4F4ADF49A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58639"/>
            <a:ext cx="2843361" cy="1892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6310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816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28646-B497-2EAA-B44F-5FD89CFB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FAC5-651E-4837-87C6-7A1EFD4A6D14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2F3F4-5CA6-DFA8-DC6F-F32C8D90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EE202-88E8-926A-D584-44224293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5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F7FB466-AC50-0873-F507-D1221CF03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bàn</a:t>
            </a: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86EAA5-FC30-65E0-3E68-C091A9F9C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/>
              <a:t>Biết các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75810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05F0253-24DD-EA15-5C27-2CA68000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5ED7-94B0-4BF3-8F4C-C627C241FFB9}" type="datetime1">
              <a:rPr lang="vi-VN" smtClean="0"/>
              <a:t>06/09/2024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D20636-E236-9822-7D5D-91174CD0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150FD3-79F5-9E43-E117-35BDFA84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6</a:t>
            </a:fld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0C051EB-338D-3E86-7B72-9BC610410A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KHÁM PHÁ</a:t>
            </a:r>
            <a:endParaRPr lang="vi-VN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FD41900-FD37-5ECF-0001-A32140D99D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LUYỆN TẬP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22413C94-A23C-5D2B-ED3F-2B3B8135D2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THỰC HÀNH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585D1-598B-3D8F-92A5-F4D88E2E27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CÁC HOẠT ĐỘNG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AA31F-2338-890F-8B8F-8A28023F17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51223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85C77-5BA4-49FD-9091-6AF4AD92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A3763-6EC5-435D-B599-79395298FADF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0BFEA-64BC-632F-24EA-DD1F34CF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6CAE4-0C0D-3AAB-ACE4-17509F0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3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B1C2-C583-43BF-96A1-61198EA00F38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2723" y="946895"/>
            <a:ext cx="6134665" cy="1058709"/>
          </a:xfrm>
        </p:spPr>
        <p:txBody>
          <a:bodyPr/>
          <a:lstStyle/>
          <a:p>
            <a:r>
              <a:rPr lang="en-US" sz="3200" b="1" dirty="0"/>
              <a:t>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tên</a:t>
            </a:r>
            <a:r>
              <a:rPr lang="en-US" sz="3200" b="1" dirty="0"/>
              <a:t> </a:t>
            </a:r>
            <a:r>
              <a:rPr lang="en-US" sz="3200" b="1" dirty="0" err="1"/>
              <a:t>từng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máy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endParaRPr lang="vi-VN" sz="3200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D45257-FC59-52DB-CDB0-1C8D9FEF69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FB436-4ACF-597E-CC00-48210B756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104" y="2447320"/>
            <a:ext cx="4331363" cy="32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85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C704B-9283-84A3-B0DA-69FDAD23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104" y="2447320"/>
            <a:ext cx="4331363" cy="324500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22DDB-D0AC-1E41-BB4E-593D0FF6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B1C2-C583-43BF-96A1-61198EA00F38}" type="datetime1">
              <a:rPr lang="vi-VN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91AC1-C574-809A-535E-F94B7C78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8D8FD-F24C-BC54-A4D4-892E63B8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9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ABF79AF-7D66-4CA0-3BC7-508D0BB923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3400" b="1" dirty="0" err="1"/>
              <a:t>Các</a:t>
            </a:r>
            <a:r>
              <a:rPr lang="en-US" sz="3400" b="1" dirty="0"/>
              <a:t> </a:t>
            </a:r>
            <a:r>
              <a:rPr lang="en-US" sz="3400" b="1" dirty="0" err="1"/>
              <a:t>thành</a:t>
            </a:r>
            <a:r>
              <a:rPr lang="en-US" sz="3400" b="1" dirty="0"/>
              <a:t> </a:t>
            </a:r>
            <a:r>
              <a:rPr lang="en-US" sz="3400" b="1" dirty="0" err="1"/>
              <a:t>phần</a:t>
            </a:r>
            <a:r>
              <a:rPr lang="en-US" sz="3400" b="1" dirty="0"/>
              <a:t> </a:t>
            </a:r>
            <a:r>
              <a:rPr lang="en-US" sz="3400" b="1" dirty="0" err="1"/>
              <a:t>của</a:t>
            </a:r>
            <a:r>
              <a:rPr lang="en-US" sz="3400" b="1" dirty="0"/>
              <a:t> </a:t>
            </a:r>
            <a:r>
              <a:rPr lang="en-US" sz="3400" b="1" dirty="0" err="1"/>
              <a:t>máy</a:t>
            </a:r>
            <a:r>
              <a:rPr lang="en-US" sz="3400" b="1" dirty="0"/>
              <a:t> </a:t>
            </a:r>
            <a:r>
              <a:rPr lang="en-US" sz="3400" b="1" dirty="0" err="1"/>
              <a:t>tính</a:t>
            </a:r>
            <a:r>
              <a:rPr lang="en-US" sz="3400" b="1" dirty="0"/>
              <a:t> </a:t>
            </a:r>
            <a:r>
              <a:rPr lang="en-US" sz="3400" b="1" dirty="0" err="1"/>
              <a:t>để</a:t>
            </a:r>
            <a:r>
              <a:rPr lang="en-US" sz="3400" b="1" dirty="0"/>
              <a:t> </a:t>
            </a:r>
            <a:r>
              <a:rPr lang="en-US" sz="3400" b="1" dirty="0" err="1"/>
              <a:t>bàn</a:t>
            </a:r>
            <a:r>
              <a:rPr lang="en-US" sz="3400" b="1" dirty="0"/>
              <a:t> </a:t>
            </a:r>
            <a:endParaRPr lang="vi-VN" sz="34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170AB7-5CFF-4C69-F374-E5F39307970A}"/>
              </a:ext>
            </a:extLst>
          </p:cNvPr>
          <p:cNvGrpSpPr/>
          <p:nvPr/>
        </p:nvGrpSpPr>
        <p:grpSpPr>
          <a:xfrm>
            <a:off x="7755875" y="2238603"/>
            <a:ext cx="3020983" cy="1062076"/>
            <a:chOff x="7755875" y="2238603"/>
            <a:chExt cx="3020983" cy="106207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76C2F1F-B84F-873C-88E4-9757C9925BAD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7755875" y="2580195"/>
              <a:ext cx="1112595" cy="720484"/>
            </a:xfrm>
            <a:prstGeom prst="straightConnector1">
              <a:avLst/>
            </a:prstGeom>
            <a:ln w="38100">
              <a:solidFill>
                <a:srgbClr val="CFC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E0F3F25-D7E2-86B1-C1EF-99DC34C4FF28}"/>
                </a:ext>
              </a:extLst>
            </p:cNvPr>
            <p:cNvSpPr/>
            <p:nvPr/>
          </p:nvSpPr>
          <p:spPr>
            <a:xfrm>
              <a:off x="8868470" y="2238603"/>
              <a:ext cx="1855075" cy="683183"/>
            </a:xfrm>
            <a:prstGeom prst="roundRect">
              <a:avLst/>
            </a:prstGeom>
            <a:solidFill>
              <a:srgbClr val="F8A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84AEE3-688E-891A-8F49-B29A78C8D55E}"/>
                </a:ext>
              </a:extLst>
            </p:cNvPr>
            <p:cNvSpPr txBox="1"/>
            <p:nvPr/>
          </p:nvSpPr>
          <p:spPr>
            <a:xfrm>
              <a:off x="8921784" y="2318918"/>
              <a:ext cx="1855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73EC75-F336-5676-E0AF-3AA7A9DDDAA1}"/>
              </a:ext>
            </a:extLst>
          </p:cNvPr>
          <p:cNvGrpSpPr/>
          <p:nvPr/>
        </p:nvGrpSpPr>
        <p:grpSpPr>
          <a:xfrm>
            <a:off x="6819441" y="3300679"/>
            <a:ext cx="5058380" cy="875550"/>
            <a:chOff x="6819441" y="3300679"/>
            <a:chExt cx="5058380" cy="87555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E1B12FF-8C12-DFBA-69EF-7DD8845903B3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6819441" y="3612956"/>
              <a:ext cx="2798656" cy="563273"/>
            </a:xfrm>
            <a:prstGeom prst="straightConnector1">
              <a:avLst/>
            </a:prstGeom>
            <a:ln w="38100">
              <a:solidFill>
                <a:srgbClr val="CFC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A47574-C87D-4415-B2A3-08F1F268E63C}"/>
                </a:ext>
              </a:extLst>
            </p:cNvPr>
            <p:cNvSpPr/>
            <p:nvPr/>
          </p:nvSpPr>
          <p:spPr>
            <a:xfrm>
              <a:off x="9618097" y="3300679"/>
              <a:ext cx="1596819" cy="624554"/>
            </a:xfrm>
            <a:prstGeom prst="roundRect">
              <a:avLst/>
            </a:prstGeom>
            <a:solidFill>
              <a:srgbClr val="F8A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0B436C-702F-5BCD-8420-4CB553B9AE1F}"/>
                </a:ext>
              </a:extLst>
            </p:cNvPr>
            <p:cNvSpPr txBox="1"/>
            <p:nvPr/>
          </p:nvSpPr>
          <p:spPr>
            <a:xfrm>
              <a:off x="10022747" y="3351039"/>
              <a:ext cx="1855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A63C59-0979-2164-47A8-F7A4BD942717}"/>
              </a:ext>
            </a:extLst>
          </p:cNvPr>
          <p:cNvGrpSpPr/>
          <p:nvPr/>
        </p:nvGrpSpPr>
        <p:grpSpPr>
          <a:xfrm>
            <a:off x="7403335" y="4272424"/>
            <a:ext cx="3539175" cy="683183"/>
            <a:chOff x="7403335" y="4272424"/>
            <a:chExt cx="3539175" cy="68318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134395-D060-3C7C-8C99-CC4C73B9B9DA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7403335" y="4614016"/>
              <a:ext cx="1387070" cy="0"/>
            </a:xfrm>
            <a:prstGeom prst="straightConnector1">
              <a:avLst/>
            </a:prstGeom>
            <a:ln w="38100">
              <a:solidFill>
                <a:srgbClr val="CFC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0B2F39-BD3B-F4BD-A09A-9F43F8F0397E}"/>
                </a:ext>
              </a:extLst>
            </p:cNvPr>
            <p:cNvSpPr/>
            <p:nvPr/>
          </p:nvSpPr>
          <p:spPr>
            <a:xfrm>
              <a:off x="8790405" y="4272424"/>
              <a:ext cx="1855075" cy="683183"/>
            </a:xfrm>
            <a:prstGeom prst="roundRect">
              <a:avLst/>
            </a:prstGeom>
            <a:solidFill>
              <a:srgbClr val="F8A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10B220-AEC3-A7DE-9203-5373DEE51F8D}"/>
                </a:ext>
              </a:extLst>
            </p:cNvPr>
            <p:cNvSpPr txBox="1"/>
            <p:nvPr/>
          </p:nvSpPr>
          <p:spPr>
            <a:xfrm>
              <a:off x="9087436" y="4322483"/>
              <a:ext cx="1855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4D306-9FF7-81A3-5A26-B3AB436538FB}"/>
              </a:ext>
            </a:extLst>
          </p:cNvPr>
          <p:cNvGrpSpPr/>
          <p:nvPr/>
        </p:nvGrpSpPr>
        <p:grpSpPr>
          <a:xfrm>
            <a:off x="743421" y="2372315"/>
            <a:ext cx="3564174" cy="683183"/>
            <a:chOff x="743421" y="2372315"/>
            <a:chExt cx="3295179" cy="68318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89DB045-6C57-1261-A06B-6BADE954C83C}"/>
                </a:ext>
              </a:extLst>
            </p:cNvPr>
            <p:cNvCxnSpPr>
              <a:cxnSpLocks/>
            </p:cNvCxnSpPr>
            <p:nvPr/>
          </p:nvCxnSpPr>
          <p:spPr>
            <a:xfrm>
              <a:off x="2626269" y="2721166"/>
              <a:ext cx="1412331" cy="334332"/>
            </a:xfrm>
            <a:prstGeom prst="straightConnector1">
              <a:avLst/>
            </a:prstGeom>
            <a:ln w="38100">
              <a:solidFill>
                <a:srgbClr val="CFC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B33C411-C865-558A-3073-055286B17B8A}"/>
                </a:ext>
              </a:extLst>
            </p:cNvPr>
            <p:cNvSpPr/>
            <p:nvPr/>
          </p:nvSpPr>
          <p:spPr>
            <a:xfrm>
              <a:off x="743421" y="2372315"/>
              <a:ext cx="1882848" cy="683183"/>
            </a:xfrm>
            <a:prstGeom prst="roundRect">
              <a:avLst/>
            </a:prstGeom>
            <a:solidFill>
              <a:srgbClr val="F8A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D77A16-0955-9579-DBDD-D1F33077C25B}"/>
                </a:ext>
              </a:extLst>
            </p:cNvPr>
            <p:cNvSpPr txBox="1"/>
            <p:nvPr/>
          </p:nvSpPr>
          <p:spPr>
            <a:xfrm>
              <a:off x="796352" y="2447320"/>
              <a:ext cx="198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C20406-34A9-5446-4668-C5D8221DF14D}"/>
              </a:ext>
            </a:extLst>
          </p:cNvPr>
          <p:cNvGrpSpPr/>
          <p:nvPr/>
        </p:nvGrpSpPr>
        <p:grpSpPr>
          <a:xfrm>
            <a:off x="762565" y="4357561"/>
            <a:ext cx="3952654" cy="683183"/>
            <a:chOff x="762565" y="4357561"/>
            <a:chExt cx="3952654" cy="68318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0FA1990-09BB-E09E-E625-CDAA32952D63}"/>
                </a:ext>
              </a:extLst>
            </p:cNvPr>
            <p:cNvCxnSpPr>
              <a:cxnSpLocks/>
            </p:cNvCxnSpPr>
            <p:nvPr/>
          </p:nvCxnSpPr>
          <p:spPr>
            <a:xfrm>
              <a:off x="2617640" y="4715219"/>
              <a:ext cx="2097579" cy="240388"/>
            </a:xfrm>
            <a:prstGeom prst="straightConnector1">
              <a:avLst/>
            </a:prstGeom>
            <a:ln w="38100">
              <a:solidFill>
                <a:srgbClr val="CFC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6826175-A1FA-0999-B09B-A1C8241704C0}"/>
                </a:ext>
              </a:extLst>
            </p:cNvPr>
            <p:cNvSpPr/>
            <p:nvPr/>
          </p:nvSpPr>
          <p:spPr>
            <a:xfrm>
              <a:off x="762565" y="4357561"/>
              <a:ext cx="1855075" cy="683183"/>
            </a:xfrm>
            <a:prstGeom prst="roundRect">
              <a:avLst/>
            </a:prstGeom>
            <a:solidFill>
              <a:srgbClr val="F8A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81B16B-5727-267F-9DCF-529B540B255B}"/>
                </a:ext>
              </a:extLst>
            </p:cNvPr>
            <p:cNvSpPr txBox="1"/>
            <p:nvPr/>
          </p:nvSpPr>
          <p:spPr>
            <a:xfrm>
              <a:off x="844585" y="4440722"/>
              <a:ext cx="1944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0490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493</Words>
  <Application>Microsoft Office PowerPoint</Application>
  <PresentationFormat>Widescreen</PresentationFormat>
  <Paragraphs>118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DengXian</vt:lpstr>
      <vt:lpstr>Malgun Gothic</vt:lpstr>
      <vt:lpstr>Microsoft YaHei</vt:lpstr>
      <vt:lpstr>SimSun</vt:lpstr>
      <vt:lpstr>#9Slide03 AllRoundGothic</vt:lpstr>
      <vt:lpstr>#9Slide03 Arima Madurai Black</vt:lpstr>
      <vt:lpstr>Aptos</vt:lpstr>
      <vt:lpstr>Aptos Display</vt:lpstr>
      <vt:lpstr>Arial</vt:lpstr>
      <vt:lpstr>Blueberry</vt:lpstr>
      <vt:lpstr>Calibri</vt:lpstr>
      <vt:lpstr>Cordia New</vt:lpstr>
      <vt:lpstr>Lato</vt:lpstr>
      <vt:lpstr>Lato Black</vt:lpstr>
      <vt:lpstr>Times New Roman</vt:lpstr>
      <vt:lpstr>Wingdings</vt:lpstr>
      <vt:lpstr>华康海报体W12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Admin</cp:lastModifiedBy>
  <cp:revision>31</cp:revision>
  <dcterms:created xsi:type="dcterms:W3CDTF">2024-08-24T23:58:27Z</dcterms:created>
  <dcterms:modified xsi:type="dcterms:W3CDTF">2024-09-06T04:15:42Z</dcterms:modified>
</cp:coreProperties>
</file>