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.wav" ContentType="audio/wav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0"/>
  </p:notesMasterIdLst>
  <p:sldIdLst>
    <p:sldId id="349" r:id="rId2"/>
    <p:sldId id="390" r:id="rId3"/>
    <p:sldId id="392" r:id="rId4"/>
    <p:sldId id="378" r:id="rId5"/>
    <p:sldId id="393" r:id="rId6"/>
    <p:sldId id="744" r:id="rId7"/>
    <p:sldId id="396" r:id="rId8"/>
    <p:sldId id="375" r:id="rId9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1"/>
    </p:embeddedFon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Quicksand" panose="020B0604020202020204" charset="0"/>
      <p:regular r:id="rId16"/>
      <p:bold r:id="rId17"/>
    </p:embeddedFont>
    <p:embeddedFont>
      <p:font typeface="Quicksand SemiBold" panose="020B0604020202020204" charset="0"/>
      <p:bold r:id="rId18"/>
    </p:embeddedFont>
  </p:embeddedFontLst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CF95"/>
    <a:srgbClr val="FFE700"/>
    <a:srgbClr val="507F48"/>
    <a:srgbClr val="C3BAB3"/>
    <a:srgbClr val="CCECFF"/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6" autoAdjust="0"/>
    <p:restoredTop sz="69855" autoAdjust="0"/>
  </p:normalViewPr>
  <p:slideViewPr>
    <p:cSldViewPr snapToGrid="0">
      <p:cViewPr varScale="1">
        <p:scale>
          <a:sx n="61" d="100"/>
          <a:sy n="61" d="100"/>
        </p:scale>
        <p:origin x="1520" y="2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0" dirty="0">
              <a:solidFill>
                <a:srgbClr val="081C36"/>
              </a:solidFill>
              <a:effectLst/>
              <a:latin typeface="SegoeuiP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>
                <a:solidFill>
                  <a:srgbClr val="081C36"/>
                </a:solidFill>
                <a:effectLst/>
                <a:latin typeface="SegoeuiPc"/>
              </a:rPr>
              <a:t>Catch the words game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b="0" i="0" dirty="0">
                <a:solidFill>
                  <a:srgbClr val="081C36"/>
                </a:solidFill>
                <a:effectLst/>
                <a:latin typeface="SegoeuiPc"/>
              </a:rPr>
              <a:t>Each team will stand in lines. The first SS will be given a word and they must draw a picture according to that word.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b="0" i="0" dirty="0">
                <a:solidFill>
                  <a:srgbClr val="081C36"/>
                </a:solidFill>
                <a:effectLst/>
                <a:latin typeface="SegoeuiPc"/>
              </a:rPr>
              <a:t>After finishing, the picture will be passed down to the next one to re-draw. The last SS will write down the answer on the paper. Each turn will last for 1’30s.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96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23/12/2025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5.jpe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2.png"/><Relationship Id="rId17" Type="http://schemas.openxmlformats.org/officeDocument/2006/relationships/image" Target="../media/image3.png"/><Relationship Id="rId2" Type="http://schemas.openxmlformats.org/officeDocument/2006/relationships/audio" Target="../media/media2.wav"/><Relationship Id="rId16" Type="http://schemas.openxmlformats.org/officeDocument/2006/relationships/image" Target="../media/image8.jpe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4.png"/><Relationship Id="rId5" Type="http://schemas.microsoft.com/office/2007/relationships/media" Target="../media/media4.wav"/><Relationship Id="rId15" Type="http://schemas.openxmlformats.org/officeDocument/2006/relationships/image" Target="../media/image7.jpe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135" cy="5143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13987" y="451726"/>
            <a:ext cx="5039705" cy="2554545"/>
          </a:xfrm>
          <a:custGeom>
            <a:avLst/>
            <a:gdLst>
              <a:gd name="connsiteX0" fmla="*/ 0 w 4035329"/>
              <a:gd name="connsiteY0" fmla="*/ 357545 h 2145268"/>
              <a:gd name="connsiteX1" fmla="*/ 357545 w 4035329"/>
              <a:gd name="connsiteY1" fmla="*/ 0 h 2145268"/>
              <a:gd name="connsiteX2" fmla="*/ 1054795 w 4035329"/>
              <a:gd name="connsiteY2" fmla="*/ 0 h 2145268"/>
              <a:gd name="connsiteX3" fmla="*/ 1619236 w 4035329"/>
              <a:gd name="connsiteY3" fmla="*/ 0 h 2145268"/>
              <a:gd name="connsiteX4" fmla="*/ 2283284 w 4035329"/>
              <a:gd name="connsiteY4" fmla="*/ 0 h 2145268"/>
              <a:gd name="connsiteX5" fmla="*/ 2880927 w 4035329"/>
              <a:gd name="connsiteY5" fmla="*/ 0 h 2145268"/>
              <a:gd name="connsiteX6" fmla="*/ 3677784 w 4035329"/>
              <a:gd name="connsiteY6" fmla="*/ 0 h 2145268"/>
              <a:gd name="connsiteX7" fmla="*/ 4035329 w 4035329"/>
              <a:gd name="connsiteY7" fmla="*/ 357545 h 2145268"/>
              <a:gd name="connsiteX8" fmla="*/ 4035329 w 4035329"/>
              <a:gd name="connsiteY8" fmla="*/ 862875 h 2145268"/>
              <a:gd name="connsiteX9" fmla="*/ 4035329 w 4035329"/>
              <a:gd name="connsiteY9" fmla="*/ 1353902 h 2145268"/>
              <a:gd name="connsiteX10" fmla="*/ 4035329 w 4035329"/>
              <a:gd name="connsiteY10" fmla="*/ 1787723 h 2145268"/>
              <a:gd name="connsiteX11" fmla="*/ 3677784 w 4035329"/>
              <a:gd name="connsiteY11" fmla="*/ 2145268 h 2145268"/>
              <a:gd name="connsiteX12" fmla="*/ 2947331 w 4035329"/>
              <a:gd name="connsiteY12" fmla="*/ 2145268 h 2145268"/>
              <a:gd name="connsiteX13" fmla="*/ 2349688 w 4035329"/>
              <a:gd name="connsiteY13" fmla="*/ 2145268 h 2145268"/>
              <a:gd name="connsiteX14" fmla="*/ 1785248 w 4035329"/>
              <a:gd name="connsiteY14" fmla="*/ 2145268 h 2145268"/>
              <a:gd name="connsiteX15" fmla="*/ 1187605 w 4035329"/>
              <a:gd name="connsiteY15" fmla="*/ 2145268 h 2145268"/>
              <a:gd name="connsiteX16" fmla="*/ 357545 w 4035329"/>
              <a:gd name="connsiteY16" fmla="*/ 2145268 h 2145268"/>
              <a:gd name="connsiteX17" fmla="*/ 0 w 4035329"/>
              <a:gd name="connsiteY17" fmla="*/ 1787723 h 2145268"/>
              <a:gd name="connsiteX18" fmla="*/ 0 w 4035329"/>
              <a:gd name="connsiteY18" fmla="*/ 1353902 h 2145268"/>
              <a:gd name="connsiteX19" fmla="*/ 0 w 4035329"/>
              <a:gd name="connsiteY19" fmla="*/ 877176 h 2145268"/>
              <a:gd name="connsiteX20" fmla="*/ 0 w 4035329"/>
              <a:gd name="connsiteY20" fmla="*/ 357545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5329" h="2145268" fill="none" extrusionOk="0">
                <a:moveTo>
                  <a:pt x="0" y="357545"/>
                </a:moveTo>
                <a:cubicBezTo>
                  <a:pt x="18210" y="196135"/>
                  <a:pt x="134214" y="13639"/>
                  <a:pt x="357545" y="0"/>
                </a:cubicBezTo>
                <a:cubicBezTo>
                  <a:pt x="695613" y="18584"/>
                  <a:pt x="846317" y="11147"/>
                  <a:pt x="1054795" y="0"/>
                </a:cubicBezTo>
                <a:cubicBezTo>
                  <a:pt x="1263273" y="-11147"/>
                  <a:pt x="1419987" y="-13740"/>
                  <a:pt x="1619236" y="0"/>
                </a:cubicBezTo>
                <a:cubicBezTo>
                  <a:pt x="1818485" y="13740"/>
                  <a:pt x="1982712" y="-3950"/>
                  <a:pt x="2283284" y="0"/>
                </a:cubicBezTo>
                <a:cubicBezTo>
                  <a:pt x="2583856" y="3950"/>
                  <a:pt x="2673000" y="25233"/>
                  <a:pt x="2880927" y="0"/>
                </a:cubicBezTo>
                <a:cubicBezTo>
                  <a:pt x="3088854" y="-25233"/>
                  <a:pt x="3496212" y="-26872"/>
                  <a:pt x="3677784" y="0"/>
                </a:cubicBezTo>
                <a:cubicBezTo>
                  <a:pt x="3889072" y="-3032"/>
                  <a:pt x="4050085" y="172235"/>
                  <a:pt x="4035329" y="357545"/>
                </a:cubicBezTo>
                <a:cubicBezTo>
                  <a:pt x="4016832" y="577377"/>
                  <a:pt x="4050828" y="666631"/>
                  <a:pt x="4035329" y="862875"/>
                </a:cubicBezTo>
                <a:cubicBezTo>
                  <a:pt x="4019831" y="1059119"/>
                  <a:pt x="4017710" y="1237083"/>
                  <a:pt x="4035329" y="1353902"/>
                </a:cubicBezTo>
                <a:cubicBezTo>
                  <a:pt x="4052948" y="1470721"/>
                  <a:pt x="4048856" y="1621705"/>
                  <a:pt x="4035329" y="1787723"/>
                </a:cubicBezTo>
                <a:cubicBezTo>
                  <a:pt x="4003064" y="2003282"/>
                  <a:pt x="3882469" y="2164826"/>
                  <a:pt x="3677784" y="2145268"/>
                </a:cubicBezTo>
                <a:cubicBezTo>
                  <a:pt x="3340856" y="2151749"/>
                  <a:pt x="3244483" y="2114854"/>
                  <a:pt x="2947331" y="2145268"/>
                </a:cubicBezTo>
                <a:cubicBezTo>
                  <a:pt x="2650179" y="2175682"/>
                  <a:pt x="2498364" y="2149495"/>
                  <a:pt x="2349688" y="2145268"/>
                </a:cubicBezTo>
                <a:cubicBezTo>
                  <a:pt x="2201012" y="2141041"/>
                  <a:pt x="2011300" y="2140128"/>
                  <a:pt x="1785248" y="2145268"/>
                </a:cubicBezTo>
                <a:cubicBezTo>
                  <a:pt x="1559196" y="2150408"/>
                  <a:pt x="1414751" y="2120354"/>
                  <a:pt x="1187605" y="2145268"/>
                </a:cubicBezTo>
                <a:cubicBezTo>
                  <a:pt x="960459" y="2170182"/>
                  <a:pt x="573425" y="2170289"/>
                  <a:pt x="357545" y="2145268"/>
                </a:cubicBezTo>
                <a:cubicBezTo>
                  <a:pt x="137728" y="2147948"/>
                  <a:pt x="32037" y="2018839"/>
                  <a:pt x="0" y="1787723"/>
                </a:cubicBezTo>
                <a:cubicBezTo>
                  <a:pt x="3996" y="1678322"/>
                  <a:pt x="-18811" y="1564085"/>
                  <a:pt x="0" y="1353902"/>
                </a:cubicBezTo>
                <a:cubicBezTo>
                  <a:pt x="18811" y="1143719"/>
                  <a:pt x="7376" y="1081313"/>
                  <a:pt x="0" y="877176"/>
                </a:cubicBezTo>
                <a:cubicBezTo>
                  <a:pt x="-7376" y="673039"/>
                  <a:pt x="-2785" y="606599"/>
                  <a:pt x="0" y="357545"/>
                </a:cubicBezTo>
                <a:close/>
              </a:path>
              <a:path w="4035329" h="2145268" stroke="0" extrusionOk="0">
                <a:moveTo>
                  <a:pt x="0" y="357545"/>
                </a:moveTo>
                <a:cubicBezTo>
                  <a:pt x="-17767" y="149119"/>
                  <a:pt x="118960" y="15432"/>
                  <a:pt x="357545" y="0"/>
                </a:cubicBezTo>
                <a:cubicBezTo>
                  <a:pt x="676425" y="-18026"/>
                  <a:pt x="813390" y="35614"/>
                  <a:pt x="1087998" y="0"/>
                </a:cubicBezTo>
                <a:cubicBezTo>
                  <a:pt x="1362606" y="-35614"/>
                  <a:pt x="1516621" y="-1841"/>
                  <a:pt x="1718843" y="0"/>
                </a:cubicBezTo>
                <a:cubicBezTo>
                  <a:pt x="1921066" y="1841"/>
                  <a:pt x="2129137" y="-6804"/>
                  <a:pt x="2316486" y="0"/>
                </a:cubicBezTo>
                <a:cubicBezTo>
                  <a:pt x="2503835" y="6804"/>
                  <a:pt x="2831360" y="20530"/>
                  <a:pt x="3013736" y="0"/>
                </a:cubicBezTo>
                <a:cubicBezTo>
                  <a:pt x="3196112" y="-20530"/>
                  <a:pt x="3430648" y="20989"/>
                  <a:pt x="3677784" y="0"/>
                </a:cubicBezTo>
                <a:cubicBezTo>
                  <a:pt x="3894738" y="-31713"/>
                  <a:pt x="4011878" y="180687"/>
                  <a:pt x="4035329" y="357545"/>
                </a:cubicBezTo>
                <a:cubicBezTo>
                  <a:pt x="4039017" y="455432"/>
                  <a:pt x="4054602" y="697908"/>
                  <a:pt x="4035329" y="834271"/>
                </a:cubicBezTo>
                <a:cubicBezTo>
                  <a:pt x="4016056" y="970634"/>
                  <a:pt x="4028236" y="1061171"/>
                  <a:pt x="4035329" y="1268092"/>
                </a:cubicBezTo>
                <a:cubicBezTo>
                  <a:pt x="4042422" y="1475013"/>
                  <a:pt x="4034165" y="1585119"/>
                  <a:pt x="4035329" y="1787723"/>
                </a:cubicBezTo>
                <a:cubicBezTo>
                  <a:pt x="4052583" y="2010875"/>
                  <a:pt x="3878796" y="2181986"/>
                  <a:pt x="3677784" y="2145268"/>
                </a:cubicBezTo>
                <a:cubicBezTo>
                  <a:pt x="3448674" y="2145613"/>
                  <a:pt x="3377508" y="2128069"/>
                  <a:pt x="3113343" y="2145268"/>
                </a:cubicBezTo>
                <a:cubicBezTo>
                  <a:pt x="2849178" y="2162467"/>
                  <a:pt x="2656032" y="2157422"/>
                  <a:pt x="2382891" y="2145268"/>
                </a:cubicBezTo>
                <a:cubicBezTo>
                  <a:pt x="2109750" y="2133114"/>
                  <a:pt x="1962881" y="2174746"/>
                  <a:pt x="1785248" y="2145268"/>
                </a:cubicBezTo>
                <a:cubicBezTo>
                  <a:pt x="1607615" y="2115790"/>
                  <a:pt x="1261858" y="2163616"/>
                  <a:pt x="1121200" y="2145268"/>
                </a:cubicBezTo>
                <a:cubicBezTo>
                  <a:pt x="980542" y="2126920"/>
                  <a:pt x="533543" y="2183361"/>
                  <a:pt x="357545" y="2145268"/>
                </a:cubicBezTo>
                <a:cubicBezTo>
                  <a:pt x="145768" y="2102220"/>
                  <a:pt x="5912" y="1983989"/>
                  <a:pt x="0" y="1787723"/>
                </a:cubicBezTo>
                <a:cubicBezTo>
                  <a:pt x="-10850" y="1601324"/>
                  <a:pt x="20536" y="1441233"/>
                  <a:pt x="0" y="1353902"/>
                </a:cubicBezTo>
                <a:cubicBezTo>
                  <a:pt x="-20536" y="1266571"/>
                  <a:pt x="19139" y="1072700"/>
                  <a:pt x="0" y="848573"/>
                </a:cubicBezTo>
                <a:cubicBezTo>
                  <a:pt x="-19139" y="624446"/>
                  <a:pt x="-21225" y="571918"/>
                  <a:pt x="0" y="357545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Unit 6: </a:t>
            </a:r>
          </a:p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Outdoor activities</a:t>
            </a:r>
          </a:p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Lesson 2</a:t>
            </a:r>
          </a:p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Task 1, 2, 3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135" cy="51435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1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0984" y="-671554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4291182" y="894174"/>
            <a:ext cx="4852818" cy="1446550"/>
          </a:xfrm>
          <a:custGeom>
            <a:avLst/>
            <a:gdLst>
              <a:gd name="connsiteX0" fmla="*/ 0 w 4852818"/>
              <a:gd name="connsiteY0" fmla="*/ 266740 h 1600438"/>
              <a:gd name="connsiteX1" fmla="*/ 266740 w 4852818"/>
              <a:gd name="connsiteY1" fmla="*/ 0 h 1600438"/>
              <a:gd name="connsiteX2" fmla="*/ 883788 w 4852818"/>
              <a:gd name="connsiteY2" fmla="*/ 0 h 1600438"/>
              <a:gd name="connsiteX3" fmla="*/ 1414450 w 4852818"/>
              <a:gd name="connsiteY3" fmla="*/ 0 h 1600438"/>
              <a:gd name="connsiteX4" fmla="*/ 2074691 w 4852818"/>
              <a:gd name="connsiteY4" fmla="*/ 0 h 1600438"/>
              <a:gd name="connsiteX5" fmla="*/ 2605353 w 4852818"/>
              <a:gd name="connsiteY5" fmla="*/ 0 h 1600438"/>
              <a:gd name="connsiteX6" fmla="*/ 3265595 w 4852818"/>
              <a:gd name="connsiteY6" fmla="*/ 0 h 1600438"/>
              <a:gd name="connsiteX7" fmla="*/ 3753063 w 4852818"/>
              <a:gd name="connsiteY7" fmla="*/ 0 h 1600438"/>
              <a:gd name="connsiteX8" fmla="*/ 4586078 w 4852818"/>
              <a:gd name="connsiteY8" fmla="*/ 0 h 1600438"/>
              <a:gd name="connsiteX9" fmla="*/ 4852818 w 4852818"/>
              <a:gd name="connsiteY9" fmla="*/ 266740 h 1600438"/>
              <a:gd name="connsiteX10" fmla="*/ 4852818 w 4852818"/>
              <a:gd name="connsiteY10" fmla="*/ 800219 h 1600438"/>
              <a:gd name="connsiteX11" fmla="*/ 4852818 w 4852818"/>
              <a:gd name="connsiteY11" fmla="*/ 1333698 h 1600438"/>
              <a:gd name="connsiteX12" fmla="*/ 4586078 w 4852818"/>
              <a:gd name="connsiteY12" fmla="*/ 1600438 h 1600438"/>
              <a:gd name="connsiteX13" fmla="*/ 4055416 w 4852818"/>
              <a:gd name="connsiteY13" fmla="*/ 1600438 h 1600438"/>
              <a:gd name="connsiteX14" fmla="*/ 3481562 w 4852818"/>
              <a:gd name="connsiteY14" fmla="*/ 1600438 h 1600438"/>
              <a:gd name="connsiteX15" fmla="*/ 2864513 w 4852818"/>
              <a:gd name="connsiteY15" fmla="*/ 1600438 h 1600438"/>
              <a:gd name="connsiteX16" fmla="*/ 2333852 w 4852818"/>
              <a:gd name="connsiteY16" fmla="*/ 1600438 h 1600438"/>
              <a:gd name="connsiteX17" fmla="*/ 1630417 w 4852818"/>
              <a:gd name="connsiteY17" fmla="*/ 1600438 h 1600438"/>
              <a:gd name="connsiteX18" fmla="*/ 1013368 w 4852818"/>
              <a:gd name="connsiteY18" fmla="*/ 1600438 h 1600438"/>
              <a:gd name="connsiteX19" fmla="*/ 266740 w 4852818"/>
              <a:gd name="connsiteY19" fmla="*/ 1600438 h 1600438"/>
              <a:gd name="connsiteX20" fmla="*/ 0 w 4852818"/>
              <a:gd name="connsiteY20" fmla="*/ 1333698 h 1600438"/>
              <a:gd name="connsiteX21" fmla="*/ 0 w 4852818"/>
              <a:gd name="connsiteY21" fmla="*/ 778880 h 1600438"/>
              <a:gd name="connsiteX22" fmla="*/ 0 w 4852818"/>
              <a:gd name="connsiteY22" fmla="*/ 26674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52818" h="1600438" fill="none" extrusionOk="0">
                <a:moveTo>
                  <a:pt x="0" y="266740"/>
                </a:moveTo>
                <a:cubicBezTo>
                  <a:pt x="-31306" y="117652"/>
                  <a:pt x="123638" y="3628"/>
                  <a:pt x="266740" y="0"/>
                </a:cubicBezTo>
                <a:cubicBezTo>
                  <a:pt x="477164" y="-11339"/>
                  <a:pt x="754756" y="7761"/>
                  <a:pt x="883788" y="0"/>
                </a:cubicBezTo>
                <a:cubicBezTo>
                  <a:pt x="1012820" y="-7761"/>
                  <a:pt x="1236965" y="4373"/>
                  <a:pt x="1414450" y="0"/>
                </a:cubicBezTo>
                <a:cubicBezTo>
                  <a:pt x="1591935" y="-4373"/>
                  <a:pt x="1771831" y="-7256"/>
                  <a:pt x="2074691" y="0"/>
                </a:cubicBezTo>
                <a:cubicBezTo>
                  <a:pt x="2377551" y="7256"/>
                  <a:pt x="2444087" y="-6293"/>
                  <a:pt x="2605353" y="0"/>
                </a:cubicBezTo>
                <a:cubicBezTo>
                  <a:pt x="2766619" y="6293"/>
                  <a:pt x="3052441" y="-15378"/>
                  <a:pt x="3265595" y="0"/>
                </a:cubicBezTo>
                <a:cubicBezTo>
                  <a:pt x="3478749" y="15378"/>
                  <a:pt x="3607357" y="-18148"/>
                  <a:pt x="3753063" y="0"/>
                </a:cubicBezTo>
                <a:cubicBezTo>
                  <a:pt x="3898769" y="18148"/>
                  <a:pt x="4343487" y="11656"/>
                  <a:pt x="4586078" y="0"/>
                </a:cubicBezTo>
                <a:cubicBezTo>
                  <a:pt x="4758097" y="22906"/>
                  <a:pt x="4867123" y="110871"/>
                  <a:pt x="4852818" y="266740"/>
                </a:cubicBezTo>
                <a:cubicBezTo>
                  <a:pt x="4841606" y="464288"/>
                  <a:pt x="4849443" y="674172"/>
                  <a:pt x="4852818" y="800219"/>
                </a:cubicBezTo>
                <a:cubicBezTo>
                  <a:pt x="4856193" y="926266"/>
                  <a:pt x="4830005" y="1138554"/>
                  <a:pt x="4852818" y="1333698"/>
                </a:cubicBezTo>
                <a:cubicBezTo>
                  <a:pt x="4866615" y="1477362"/>
                  <a:pt x="4728618" y="1633521"/>
                  <a:pt x="4586078" y="1600438"/>
                </a:cubicBezTo>
                <a:cubicBezTo>
                  <a:pt x="4339616" y="1598567"/>
                  <a:pt x="4201303" y="1620103"/>
                  <a:pt x="4055416" y="1600438"/>
                </a:cubicBezTo>
                <a:cubicBezTo>
                  <a:pt x="3909529" y="1580773"/>
                  <a:pt x="3631613" y="1596882"/>
                  <a:pt x="3481562" y="1600438"/>
                </a:cubicBezTo>
                <a:cubicBezTo>
                  <a:pt x="3331511" y="1603994"/>
                  <a:pt x="3110344" y="1574500"/>
                  <a:pt x="2864513" y="1600438"/>
                </a:cubicBezTo>
                <a:cubicBezTo>
                  <a:pt x="2618682" y="1626376"/>
                  <a:pt x="2579665" y="1598547"/>
                  <a:pt x="2333852" y="1600438"/>
                </a:cubicBezTo>
                <a:cubicBezTo>
                  <a:pt x="2088039" y="1602329"/>
                  <a:pt x="1816636" y="1633571"/>
                  <a:pt x="1630417" y="1600438"/>
                </a:cubicBezTo>
                <a:cubicBezTo>
                  <a:pt x="1444199" y="1567305"/>
                  <a:pt x="1161939" y="1592248"/>
                  <a:pt x="1013368" y="1600438"/>
                </a:cubicBezTo>
                <a:cubicBezTo>
                  <a:pt x="864797" y="1608628"/>
                  <a:pt x="505476" y="1623028"/>
                  <a:pt x="266740" y="1600438"/>
                </a:cubicBezTo>
                <a:cubicBezTo>
                  <a:pt x="104662" y="1583549"/>
                  <a:pt x="12281" y="1467725"/>
                  <a:pt x="0" y="1333698"/>
                </a:cubicBezTo>
                <a:cubicBezTo>
                  <a:pt x="-2012" y="1105303"/>
                  <a:pt x="-10360" y="894874"/>
                  <a:pt x="0" y="778880"/>
                </a:cubicBezTo>
                <a:cubicBezTo>
                  <a:pt x="10360" y="662886"/>
                  <a:pt x="-4467" y="420636"/>
                  <a:pt x="0" y="266740"/>
                </a:cubicBezTo>
                <a:close/>
              </a:path>
              <a:path w="4852818" h="1600438" stroke="0" extrusionOk="0">
                <a:moveTo>
                  <a:pt x="0" y="266740"/>
                </a:moveTo>
                <a:cubicBezTo>
                  <a:pt x="-3654" y="117170"/>
                  <a:pt x="110165" y="3475"/>
                  <a:pt x="266740" y="0"/>
                </a:cubicBezTo>
                <a:cubicBezTo>
                  <a:pt x="488875" y="-11909"/>
                  <a:pt x="779752" y="32006"/>
                  <a:pt x="970175" y="0"/>
                </a:cubicBezTo>
                <a:cubicBezTo>
                  <a:pt x="1160599" y="-32006"/>
                  <a:pt x="1271624" y="10918"/>
                  <a:pt x="1544030" y="0"/>
                </a:cubicBezTo>
                <a:cubicBezTo>
                  <a:pt x="1816437" y="-10918"/>
                  <a:pt x="1832820" y="-16939"/>
                  <a:pt x="2074691" y="0"/>
                </a:cubicBezTo>
                <a:cubicBezTo>
                  <a:pt x="2316562" y="16939"/>
                  <a:pt x="2595111" y="-8483"/>
                  <a:pt x="2734933" y="0"/>
                </a:cubicBezTo>
                <a:cubicBezTo>
                  <a:pt x="2874755" y="8483"/>
                  <a:pt x="3038764" y="17483"/>
                  <a:pt x="3308788" y="0"/>
                </a:cubicBezTo>
                <a:cubicBezTo>
                  <a:pt x="3578812" y="-17483"/>
                  <a:pt x="3809799" y="-6401"/>
                  <a:pt x="4012223" y="0"/>
                </a:cubicBezTo>
                <a:cubicBezTo>
                  <a:pt x="4214648" y="6401"/>
                  <a:pt x="4391362" y="-16635"/>
                  <a:pt x="4586078" y="0"/>
                </a:cubicBezTo>
                <a:cubicBezTo>
                  <a:pt x="4730133" y="5395"/>
                  <a:pt x="4839007" y="103405"/>
                  <a:pt x="4852818" y="266740"/>
                </a:cubicBezTo>
                <a:cubicBezTo>
                  <a:pt x="4841508" y="509748"/>
                  <a:pt x="4854293" y="622358"/>
                  <a:pt x="4852818" y="778880"/>
                </a:cubicBezTo>
                <a:cubicBezTo>
                  <a:pt x="4851343" y="935402"/>
                  <a:pt x="4841840" y="1149733"/>
                  <a:pt x="4852818" y="1333698"/>
                </a:cubicBezTo>
                <a:cubicBezTo>
                  <a:pt x="4869832" y="1464201"/>
                  <a:pt x="4754691" y="1586705"/>
                  <a:pt x="4586078" y="1600438"/>
                </a:cubicBezTo>
                <a:cubicBezTo>
                  <a:pt x="4444467" y="1601775"/>
                  <a:pt x="4251671" y="1625470"/>
                  <a:pt x="3969030" y="1600438"/>
                </a:cubicBezTo>
                <a:cubicBezTo>
                  <a:pt x="3686389" y="1575406"/>
                  <a:pt x="3647968" y="1604151"/>
                  <a:pt x="3438368" y="1600438"/>
                </a:cubicBezTo>
                <a:cubicBezTo>
                  <a:pt x="3228768" y="1596725"/>
                  <a:pt x="3029300" y="1630283"/>
                  <a:pt x="2821320" y="1600438"/>
                </a:cubicBezTo>
                <a:cubicBezTo>
                  <a:pt x="2613340" y="1570593"/>
                  <a:pt x="2469424" y="1567468"/>
                  <a:pt x="2117885" y="1600438"/>
                </a:cubicBezTo>
                <a:cubicBezTo>
                  <a:pt x="1766346" y="1633408"/>
                  <a:pt x="1757232" y="1597042"/>
                  <a:pt x="1500837" y="1600438"/>
                </a:cubicBezTo>
                <a:cubicBezTo>
                  <a:pt x="1244442" y="1603834"/>
                  <a:pt x="1161332" y="1623040"/>
                  <a:pt x="1013368" y="1600438"/>
                </a:cubicBezTo>
                <a:cubicBezTo>
                  <a:pt x="865404" y="1577836"/>
                  <a:pt x="513011" y="1622922"/>
                  <a:pt x="266740" y="1600438"/>
                </a:cubicBezTo>
                <a:cubicBezTo>
                  <a:pt x="123913" y="1597775"/>
                  <a:pt x="-6618" y="1491521"/>
                  <a:pt x="0" y="1333698"/>
                </a:cubicBezTo>
                <a:cubicBezTo>
                  <a:pt x="-7533" y="1188768"/>
                  <a:pt x="-19244" y="1023656"/>
                  <a:pt x="0" y="810889"/>
                </a:cubicBezTo>
                <a:cubicBezTo>
                  <a:pt x="19244" y="598122"/>
                  <a:pt x="-18829" y="517325"/>
                  <a:pt x="0" y="26674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1. WARM UP</a:t>
            </a:r>
          </a:p>
          <a:p>
            <a:pPr algn="ctr"/>
            <a:r>
              <a:rPr lang="en-US" sz="48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Catch the word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  <p:audio>
              <p:cMediaNode vol="9184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135" cy="5143500"/>
          </a:xfrm>
          <a:prstGeom prst="rect">
            <a:avLst/>
          </a:prstGeom>
        </p:spPr>
      </p:pic>
      <p:pic>
        <p:nvPicPr>
          <p:cNvPr id="4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4968D1F5-DC91-F331-3AF0-84F7A99DE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5579" y="-644279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3AB351-0C87-FD30-3EEC-E77B8F8AD7AD}"/>
              </a:ext>
            </a:extLst>
          </p:cNvPr>
          <p:cNvSpPr txBox="1"/>
          <p:nvPr/>
        </p:nvSpPr>
        <p:spPr>
          <a:xfrm>
            <a:off x="3659604" y="903453"/>
            <a:ext cx="5152192" cy="707886"/>
          </a:xfrm>
          <a:custGeom>
            <a:avLst/>
            <a:gdLst>
              <a:gd name="connsiteX0" fmla="*/ 0 w 4852818"/>
              <a:gd name="connsiteY0" fmla="*/ 130532 h 783193"/>
              <a:gd name="connsiteX1" fmla="*/ 130532 w 4852818"/>
              <a:gd name="connsiteY1" fmla="*/ 0 h 783193"/>
              <a:gd name="connsiteX2" fmla="*/ 832414 w 4852818"/>
              <a:gd name="connsiteY2" fmla="*/ 0 h 783193"/>
              <a:gd name="connsiteX3" fmla="*/ 1350627 w 4852818"/>
              <a:gd name="connsiteY3" fmla="*/ 0 h 783193"/>
              <a:gd name="connsiteX4" fmla="*/ 2006591 w 4852818"/>
              <a:gd name="connsiteY4" fmla="*/ 0 h 783193"/>
              <a:gd name="connsiteX5" fmla="*/ 2570721 w 4852818"/>
              <a:gd name="connsiteY5" fmla="*/ 0 h 783193"/>
              <a:gd name="connsiteX6" fmla="*/ 3272604 w 4852818"/>
              <a:gd name="connsiteY6" fmla="*/ 0 h 783193"/>
              <a:gd name="connsiteX7" fmla="*/ 3836733 w 4852818"/>
              <a:gd name="connsiteY7" fmla="*/ 0 h 783193"/>
              <a:gd name="connsiteX8" fmla="*/ 4722286 w 4852818"/>
              <a:gd name="connsiteY8" fmla="*/ 0 h 783193"/>
              <a:gd name="connsiteX9" fmla="*/ 4852818 w 4852818"/>
              <a:gd name="connsiteY9" fmla="*/ 130532 h 783193"/>
              <a:gd name="connsiteX10" fmla="*/ 4852818 w 4852818"/>
              <a:gd name="connsiteY10" fmla="*/ 652661 h 783193"/>
              <a:gd name="connsiteX11" fmla="*/ 4722286 w 4852818"/>
              <a:gd name="connsiteY11" fmla="*/ 783193 h 783193"/>
              <a:gd name="connsiteX12" fmla="*/ 3974486 w 4852818"/>
              <a:gd name="connsiteY12" fmla="*/ 783193 h 783193"/>
              <a:gd name="connsiteX13" fmla="*/ 3410356 w 4852818"/>
              <a:gd name="connsiteY13" fmla="*/ 783193 h 783193"/>
              <a:gd name="connsiteX14" fmla="*/ 2892144 w 4852818"/>
              <a:gd name="connsiteY14" fmla="*/ 783193 h 783193"/>
              <a:gd name="connsiteX15" fmla="*/ 2328014 w 4852818"/>
              <a:gd name="connsiteY15" fmla="*/ 783193 h 783193"/>
              <a:gd name="connsiteX16" fmla="*/ 1717967 w 4852818"/>
              <a:gd name="connsiteY16" fmla="*/ 783193 h 783193"/>
              <a:gd name="connsiteX17" fmla="*/ 1062002 w 4852818"/>
              <a:gd name="connsiteY17" fmla="*/ 783193 h 783193"/>
              <a:gd name="connsiteX18" fmla="*/ 130532 w 4852818"/>
              <a:gd name="connsiteY18" fmla="*/ 783193 h 783193"/>
              <a:gd name="connsiteX19" fmla="*/ 0 w 4852818"/>
              <a:gd name="connsiteY19" fmla="*/ 652661 h 783193"/>
              <a:gd name="connsiteX20" fmla="*/ 0 w 4852818"/>
              <a:gd name="connsiteY20" fmla="*/ 130532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52818" h="783193" fill="none" extrusionOk="0">
                <a:moveTo>
                  <a:pt x="0" y="130532"/>
                </a:moveTo>
                <a:cubicBezTo>
                  <a:pt x="4768" y="67882"/>
                  <a:pt x="52911" y="2916"/>
                  <a:pt x="130532" y="0"/>
                </a:cubicBezTo>
                <a:cubicBezTo>
                  <a:pt x="336790" y="3963"/>
                  <a:pt x="659085" y="14901"/>
                  <a:pt x="832414" y="0"/>
                </a:cubicBezTo>
                <a:cubicBezTo>
                  <a:pt x="1005743" y="-14901"/>
                  <a:pt x="1230809" y="-11220"/>
                  <a:pt x="1350627" y="0"/>
                </a:cubicBezTo>
                <a:cubicBezTo>
                  <a:pt x="1470445" y="11220"/>
                  <a:pt x="1680101" y="1955"/>
                  <a:pt x="2006591" y="0"/>
                </a:cubicBezTo>
                <a:cubicBezTo>
                  <a:pt x="2333081" y="-1955"/>
                  <a:pt x="2364940" y="11508"/>
                  <a:pt x="2570721" y="0"/>
                </a:cubicBezTo>
                <a:cubicBezTo>
                  <a:pt x="2776502" y="-11508"/>
                  <a:pt x="3056072" y="-14360"/>
                  <a:pt x="3272604" y="0"/>
                </a:cubicBezTo>
                <a:cubicBezTo>
                  <a:pt x="3489136" y="14360"/>
                  <a:pt x="3556406" y="-22441"/>
                  <a:pt x="3836733" y="0"/>
                </a:cubicBezTo>
                <a:cubicBezTo>
                  <a:pt x="4117060" y="22441"/>
                  <a:pt x="4472866" y="17898"/>
                  <a:pt x="4722286" y="0"/>
                </a:cubicBezTo>
                <a:cubicBezTo>
                  <a:pt x="4789413" y="5024"/>
                  <a:pt x="4850402" y="63611"/>
                  <a:pt x="4852818" y="130532"/>
                </a:cubicBezTo>
                <a:cubicBezTo>
                  <a:pt x="4877038" y="367163"/>
                  <a:pt x="4859973" y="535070"/>
                  <a:pt x="4852818" y="652661"/>
                </a:cubicBezTo>
                <a:cubicBezTo>
                  <a:pt x="4844608" y="729356"/>
                  <a:pt x="4795939" y="787425"/>
                  <a:pt x="4722286" y="783193"/>
                </a:cubicBezTo>
                <a:cubicBezTo>
                  <a:pt x="4499025" y="757261"/>
                  <a:pt x="4171391" y="807642"/>
                  <a:pt x="3974486" y="783193"/>
                </a:cubicBezTo>
                <a:cubicBezTo>
                  <a:pt x="3777581" y="758744"/>
                  <a:pt x="3531765" y="807604"/>
                  <a:pt x="3410356" y="783193"/>
                </a:cubicBezTo>
                <a:cubicBezTo>
                  <a:pt x="3288947" y="758783"/>
                  <a:pt x="3130197" y="758626"/>
                  <a:pt x="2892144" y="783193"/>
                </a:cubicBezTo>
                <a:cubicBezTo>
                  <a:pt x="2654091" y="807760"/>
                  <a:pt x="2584494" y="798108"/>
                  <a:pt x="2328014" y="783193"/>
                </a:cubicBezTo>
                <a:cubicBezTo>
                  <a:pt x="2071534" y="768279"/>
                  <a:pt x="1967126" y="794623"/>
                  <a:pt x="1717967" y="783193"/>
                </a:cubicBezTo>
                <a:cubicBezTo>
                  <a:pt x="1468808" y="771763"/>
                  <a:pt x="1352972" y="777929"/>
                  <a:pt x="1062002" y="783193"/>
                </a:cubicBezTo>
                <a:cubicBezTo>
                  <a:pt x="771032" y="788457"/>
                  <a:pt x="358263" y="740691"/>
                  <a:pt x="130532" y="783193"/>
                </a:cubicBezTo>
                <a:cubicBezTo>
                  <a:pt x="64576" y="798963"/>
                  <a:pt x="14889" y="731678"/>
                  <a:pt x="0" y="652661"/>
                </a:cubicBezTo>
                <a:cubicBezTo>
                  <a:pt x="4010" y="425984"/>
                  <a:pt x="-8956" y="346886"/>
                  <a:pt x="0" y="130532"/>
                </a:cubicBezTo>
                <a:close/>
              </a:path>
              <a:path w="4852818" h="783193" stroke="0" extrusionOk="0">
                <a:moveTo>
                  <a:pt x="0" y="130532"/>
                </a:moveTo>
                <a:cubicBezTo>
                  <a:pt x="-14416" y="49549"/>
                  <a:pt x="55617" y="1060"/>
                  <a:pt x="130532" y="0"/>
                </a:cubicBezTo>
                <a:cubicBezTo>
                  <a:pt x="378064" y="17813"/>
                  <a:pt x="680508" y="22239"/>
                  <a:pt x="878332" y="0"/>
                </a:cubicBezTo>
                <a:cubicBezTo>
                  <a:pt x="1076156" y="-22239"/>
                  <a:pt x="1213672" y="-25663"/>
                  <a:pt x="1488379" y="0"/>
                </a:cubicBezTo>
                <a:cubicBezTo>
                  <a:pt x="1763086" y="25663"/>
                  <a:pt x="1798137" y="18927"/>
                  <a:pt x="2052509" y="0"/>
                </a:cubicBezTo>
                <a:cubicBezTo>
                  <a:pt x="2306881" y="-18927"/>
                  <a:pt x="2441801" y="-35064"/>
                  <a:pt x="2754391" y="0"/>
                </a:cubicBezTo>
                <a:cubicBezTo>
                  <a:pt x="3066981" y="35064"/>
                  <a:pt x="3100268" y="20090"/>
                  <a:pt x="3364439" y="0"/>
                </a:cubicBezTo>
                <a:cubicBezTo>
                  <a:pt x="3628610" y="-20090"/>
                  <a:pt x="3805184" y="-24711"/>
                  <a:pt x="4112239" y="0"/>
                </a:cubicBezTo>
                <a:cubicBezTo>
                  <a:pt x="4419294" y="24711"/>
                  <a:pt x="4543428" y="4071"/>
                  <a:pt x="4722286" y="0"/>
                </a:cubicBezTo>
                <a:cubicBezTo>
                  <a:pt x="4790946" y="5675"/>
                  <a:pt x="4851480" y="56889"/>
                  <a:pt x="4852818" y="130532"/>
                </a:cubicBezTo>
                <a:cubicBezTo>
                  <a:pt x="4863672" y="339665"/>
                  <a:pt x="4874981" y="462705"/>
                  <a:pt x="4852818" y="652661"/>
                </a:cubicBezTo>
                <a:cubicBezTo>
                  <a:pt x="4854151" y="726736"/>
                  <a:pt x="4795053" y="790195"/>
                  <a:pt x="4722286" y="783193"/>
                </a:cubicBezTo>
                <a:cubicBezTo>
                  <a:pt x="4549639" y="770145"/>
                  <a:pt x="4449267" y="781394"/>
                  <a:pt x="4204074" y="783193"/>
                </a:cubicBezTo>
                <a:cubicBezTo>
                  <a:pt x="3958881" y="784992"/>
                  <a:pt x="3828140" y="805802"/>
                  <a:pt x="3456274" y="783193"/>
                </a:cubicBezTo>
                <a:cubicBezTo>
                  <a:pt x="3084408" y="760584"/>
                  <a:pt x="3121324" y="786760"/>
                  <a:pt x="2892144" y="783193"/>
                </a:cubicBezTo>
                <a:cubicBezTo>
                  <a:pt x="2662964" y="779627"/>
                  <a:pt x="2538745" y="815762"/>
                  <a:pt x="2236179" y="783193"/>
                </a:cubicBezTo>
                <a:cubicBezTo>
                  <a:pt x="1933613" y="750624"/>
                  <a:pt x="1661208" y="770303"/>
                  <a:pt x="1488379" y="783193"/>
                </a:cubicBezTo>
                <a:cubicBezTo>
                  <a:pt x="1315550" y="796083"/>
                  <a:pt x="1048683" y="757374"/>
                  <a:pt x="832414" y="783193"/>
                </a:cubicBezTo>
                <a:cubicBezTo>
                  <a:pt x="616145" y="809012"/>
                  <a:pt x="456894" y="781885"/>
                  <a:pt x="130532" y="783193"/>
                </a:cubicBezTo>
                <a:cubicBezTo>
                  <a:pt x="44553" y="783765"/>
                  <a:pt x="5115" y="715532"/>
                  <a:pt x="0" y="652661"/>
                </a:cubicBezTo>
                <a:cubicBezTo>
                  <a:pt x="-4306" y="460308"/>
                  <a:pt x="-18265" y="242194"/>
                  <a:pt x="0" y="130532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2. PRESENTATION</a:t>
            </a:r>
            <a:endParaRPr lang="en-US" sz="4800" b="1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5AAA6A-0997-1240-E7DD-5B6AB93A74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/>
          <a:srcRect l="825" b="448"/>
          <a:stretch/>
        </p:blipFill>
        <p:spPr>
          <a:xfrm>
            <a:off x="-12700" y="-55176"/>
            <a:ext cx="9156700" cy="51986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5AAA6A-0997-1240-E7DD-5B6AB93A74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  <p:pic>
        <p:nvPicPr>
          <p:cNvPr id="6" name="Picture 2" descr="Donâ€™t Go Camping without These Essentials!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73" y="170485"/>
            <a:ext cx="5255735" cy="3501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3058145" y="3842604"/>
            <a:ext cx="3041582" cy="817245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4200" dirty="0">
                <a:latin typeface="Comic Sans MS" panose="030F0702030302020204" pitchFamily="66" charset="0"/>
                <a:cs typeface="Times New Roman" panose="02020603050405020304" pitchFamily="18" charset="0"/>
              </a:rPr>
              <a:t>go camping</a:t>
            </a:r>
            <a:endParaRPr lang="en-US" sz="42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23 Campfire Games To Get Everyone Laughing On Your Next Camping Tri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73" y="170485"/>
            <a:ext cx="5249826" cy="3501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2267729" y="3832212"/>
            <a:ext cx="4596913" cy="817245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4200" dirty="0">
                <a:latin typeface="Comic Sans MS" panose="030F0702030302020204" pitchFamily="66" charset="0"/>
                <a:cs typeface="Times New Roman" panose="02020603050405020304" pitchFamily="18" charset="0"/>
              </a:rPr>
              <a:t>make a campfire</a:t>
            </a:r>
            <a:endParaRPr lang="en-US" sz="42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ow to Pitch a Tent | Appalachian Mountain Club (AMC)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32" y="170485"/>
            <a:ext cx="5252451" cy="3501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4" name="TextBox 23"/>
          <p:cNvSpPr txBox="1"/>
          <p:nvPr/>
        </p:nvSpPr>
        <p:spPr>
          <a:xfrm>
            <a:off x="2799609" y="3796308"/>
            <a:ext cx="3541495" cy="817245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4200" dirty="0">
                <a:latin typeface="Comic Sans MS" panose="030F0702030302020204" pitchFamily="66" charset="0"/>
                <a:cs typeface="Times New Roman" panose="02020603050405020304" pitchFamily="18" charset="0"/>
              </a:rPr>
              <a:t>pitch a tent</a:t>
            </a:r>
            <a:endParaRPr lang="en-US" sz="42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Walk with Your Dog: It's Good For Your Mental Health - Discovery Mood &amp;  Anxiety Program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32" y="170485"/>
            <a:ext cx="5255735" cy="3501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5" name="TextBox 24"/>
          <p:cNvSpPr txBox="1"/>
          <p:nvPr/>
        </p:nvSpPr>
        <p:spPr>
          <a:xfrm>
            <a:off x="2665220" y="3842604"/>
            <a:ext cx="3813558" cy="817245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4200" dirty="0">
                <a:latin typeface="Comic Sans MS" panose="030F0702030302020204" pitchFamily="66" charset="0"/>
                <a:cs typeface="Times New Roman" panose="02020603050405020304" pitchFamily="18" charset="0"/>
              </a:rPr>
              <a:t>walk the dog</a:t>
            </a:r>
            <a:endParaRPr lang="en-US" sz="42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4" name="6.4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86885" y="4098620"/>
            <a:ext cx="406400" cy="406400"/>
          </a:xfrm>
          <a:prstGeom prst="rect">
            <a:avLst/>
          </a:prstGeom>
        </p:spPr>
      </p:pic>
      <p:pic>
        <p:nvPicPr>
          <p:cNvPr id="15" name="6.4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030705" y="4037634"/>
            <a:ext cx="406400" cy="406400"/>
          </a:xfrm>
          <a:prstGeom prst="rect">
            <a:avLst/>
          </a:prstGeom>
        </p:spPr>
      </p:pic>
      <p:pic>
        <p:nvPicPr>
          <p:cNvPr id="17" name="6.4.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02891" y="4020579"/>
            <a:ext cx="406400" cy="406400"/>
          </a:xfrm>
          <a:prstGeom prst="rect">
            <a:avLst/>
          </a:prstGeom>
        </p:spPr>
      </p:pic>
      <p:pic>
        <p:nvPicPr>
          <p:cNvPr id="18" name="6.4.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78704" y="40480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3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2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135" cy="5143500"/>
          </a:xfrm>
          <a:prstGeom prst="rect">
            <a:avLst/>
          </a:prstGeom>
        </p:spPr>
      </p:pic>
      <p:pic>
        <p:nvPicPr>
          <p:cNvPr id="3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054A258A-354D-B7FF-BF79-974E70C84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3003" y="-439115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8C900E-7F18-4F52-FB01-83FFBF0C7AB9}"/>
              </a:ext>
            </a:extLst>
          </p:cNvPr>
          <p:cNvSpPr txBox="1"/>
          <p:nvPr/>
        </p:nvSpPr>
        <p:spPr>
          <a:xfrm>
            <a:off x="4100874" y="1648420"/>
            <a:ext cx="4852818" cy="923330"/>
          </a:xfrm>
          <a:custGeom>
            <a:avLst/>
            <a:gdLst>
              <a:gd name="connsiteX0" fmla="*/ 0 w 4852818"/>
              <a:gd name="connsiteY0" fmla="*/ 130532 h 783193"/>
              <a:gd name="connsiteX1" fmla="*/ 130532 w 4852818"/>
              <a:gd name="connsiteY1" fmla="*/ 0 h 783193"/>
              <a:gd name="connsiteX2" fmla="*/ 832414 w 4852818"/>
              <a:gd name="connsiteY2" fmla="*/ 0 h 783193"/>
              <a:gd name="connsiteX3" fmla="*/ 1350627 w 4852818"/>
              <a:gd name="connsiteY3" fmla="*/ 0 h 783193"/>
              <a:gd name="connsiteX4" fmla="*/ 2006591 w 4852818"/>
              <a:gd name="connsiteY4" fmla="*/ 0 h 783193"/>
              <a:gd name="connsiteX5" fmla="*/ 2570721 w 4852818"/>
              <a:gd name="connsiteY5" fmla="*/ 0 h 783193"/>
              <a:gd name="connsiteX6" fmla="*/ 3272604 w 4852818"/>
              <a:gd name="connsiteY6" fmla="*/ 0 h 783193"/>
              <a:gd name="connsiteX7" fmla="*/ 3836733 w 4852818"/>
              <a:gd name="connsiteY7" fmla="*/ 0 h 783193"/>
              <a:gd name="connsiteX8" fmla="*/ 4722286 w 4852818"/>
              <a:gd name="connsiteY8" fmla="*/ 0 h 783193"/>
              <a:gd name="connsiteX9" fmla="*/ 4852818 w 4852818"/>
              <a:gd name="connsiteY9" fmla="*/ 130532 h 783193"/>
              <a:gd name="connsiteX10" fmla="*/ 4852818 w 4852818"/>
              <a:gd name="connsiteY10" fmla="*/ 652661 h 783193"/>
              <a:gd name="connsiteX11" fmla="*/ 4722286 w 4852818"/>
              <a:gd name="connsiteY11" fmla="*/ 783193 h 783193"/>
              <a:gd name="connsiteX12" fmla="*/ 3974486 w 4852818"/>
              <a:gd name="connsiteY12" fmla="*/ 783193 h 783193"/>
              <a:gd name="connsiteX13" fmla="*/ 3410356 w 4852818"/>
              <a:gd name="connsiteY13" fmla="*/ 783193 h 783193"/>
              <a:gd name="connsiteX14" fmla="*/ 2892144 w 4852818"/>
              <a:gd name="connsiteY14" fmla="*/ 783193 h 783193"/>
              <a:gd name="connsiteX15" fmla="*/ 2328014 w 4852818"/>
              <a:gd name="connsiteY15" fmla="*/ 783193 h 783193"/>
              <a:gd name="connsiteX16" fmla="*/ 1717967 w 4852818"/>
              <a:gd name="connsiteY16" fmla="*/ 783193 h 783193"/>
              <a:gd name="connsiteX17" fmla="*/ 1062002 w 4852818"/>
              <a:gd name="connsiteY17" fmla="*/ 783193 h 783193"/>
              <a:gd name="connsiteX18" fmla="*/ 130532 w 4852818"/>
              <a:gd name="connsiteY18" fmla="*/ 783193 h 783193"/>
              <a:gd name="connsiteX19" fmla="*/ 0 w 4852818"/>
              <a:gd name="connsiteY19" fmla="*/ 652661 h 783193"/>
              <a:gd name="connsiteX20" fmla="*/ 0 w 4852818"/>
              <a:gd name="connsiteY20" fmla="*/ 130532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52818" h="783193" fill="none" extrusionOk="0">
                <a:moveTo>
                  <a:pt x="0" y="130532"/>
                </a:moveTo>
                <a:cubicBezTo>
                  <a:pt x="4768" y="67882"/>
                  <a:pt x="52911" y="2916"/>
                  <a:pt x="130532" y="0"/>
                </a:cubicBezTo>
                <a:cubicBezTo>
                  <a:pt x="336790" y="3963"/>
                  <a:pt x="659085" y="14901"/>
                  <a:pt x="832414" y="0"/>
                </a:cubicBezTo>
                <a:cubicBezTo>
                  <a:pt x="1005743" y="-14901"/>
                  <a:pt x="1230809" y="-11220"/>
                  <a:pt x="1350627" y="0"/>
                </a:cubicBezTo>
                <a:cubicBezTo>
                  <a:pt x="1470445" y="11220"/>
                  <a:pt x="1680101" y="1955"/>
                  <a:pt x="2006591" y="0"/>
                </a:cubicBezTo>
                <a:cubicBezTo>
                  <a:pt x="2333081" y="-1955"/>
                  <a:pt x="2364940" y="11508"/>
                  <a:pt x="2570721" y="0"/>
                </a:cubicBezTo>
                <a:cubicBezTo>
                  <a:pt x="2776502" y="-11508"/>
                  <a:pt x="3056072" y="-14360"/>
                  <a:pt x="3272604" y="0"/>
                </a:cubicBezTo>
                <a:cubicBezTo>
                  <a:pt x="3489136" y="14360"/>
                  <a:pt x="3556406" y="-22441"/>
                  <a:pt x="3836733" y="0"/>
                </a:cubicBezTo>
                <a:cubicBezTo>
                  <a:pt x="4117060" y="22441"/>
                  <a:pt x="4472866" y="17898"/>
                  <a:pt x="4722286" y="0"/>
                </a:cubicBezTo>
                <a:cubicBezTo>
                  <a:pt x="4789413" y="5024"/>
                  <a:pt x="4850402" y="63611"/>
                  <a:pt x="4852818" y="130532"/>
                </a:cubicBezTo>
                <a:cubicBezTo>
                  <a:pt x="4877038" y="367163"/>
                  <a:pt x="4859973" y="535070"/>
                  <a:pt x="4852818" y="652661"/>
                </a:cubicBezTo>
                <a:cubicBezTo>
                  <a:pt x="4844608" y="729356"/>
                  <a:pt x="4795939" y="787425"/>
                  <a:pt x="4722286" y="783193"/>
                </a:cubicBezTo>
                <a:cubicBezTo>
                  <a:pt x="4499025" y="757261"/>
                  <a:pt x="4171391" y="807642"/>
                  <a:pt x="3974486" y="783193"/>
                </a:cubicBezTo>
                <a:cubicBezTo>
                  <a:pt x="3777581" y="758744"/>
                  <a:pt x="3531765" y="807604"/>
                  <a:pt x="3410356" y="783193"/>
                </a:cubicBezTo>
                <a:cubicBezTo>
                  <a:pt x="3288947" y="758783"/>
                  <a:pt x="3130197" y="758626"/>
                  <a:pt x="2892144" y="783193"/>
                </a:cubicBezTo>
                <a:cubicBezTo>
                  <a:pt x="2654091" y="807760"/>
                  <a:pt x="2584494" y="798108"/>
                  <a:pt x="2328014" y="783193"/>
                </a:cubicBezTo>
                <a:cubicBezTo>
                  <a:pt x="2071534" y="768279"/>
                  <a:pt x="1967126" y="794623"/>
                  <a:pt x="1717967" y="783193"/>
                </a:cubicBezTo>
                <a:cubicBezTo>
                  <a:pt x="1468808" y="771763"/>
                  <a:pt x="1352972" y="777929"/>
                  <a:pt x="1062002" y="783193"/>
                </a:cubicBezTo>
                <a:cubicBezTo>
                  <a:pt x="771032" y="788457"/>
                  <a:pt x="358263" y="740691"/>
                  <a:pt x="130532" y="783193"/>
                </a:cubicBezTo>
                <a:cubicBezTo>
                  <a:pt x="64576" y="798963"/>
                  <a:pt x="14889" y="731678"/>
                  <a:pt x="0" y="652661"/>
                </a:cubicBezTo>
                <a:cubicBezTo>
                  <a:pt x="4010" y="425984"/>
                  <a:pt x="-8956" y="346886"/>
                  <a:pt x="0" y="130532"/>
                </a:cubicBezTo>
                <a:close/>
              </a:path>
              <a:path w="4852818" h="783193" stroke="0" extrusionOk="0">
                <a:moveTo>
                  <a:pt x="0" y="130532"/>
                </a:moveTo>
                <a:cubicBezTo>
                  <a:pt x="-14416" y="49549"/>
                  <a:pt x="55617" y="1060"/>
                  <a:pt x="130532" y="0"/>
                </a:cubicBezTo>
                <a:cubicBezTo>
                  <a:pt x="378064" y="17813"/>
                  <a:pt x="680508" y="22239"/>
                  <a:pt x="878332" y="0"/>
                </a:cubicBezTo>
                <a:cubicBezTo>
                  <a:pt x="1076156" y="-22239"/>
                  <a:pt x="1213672" y="-25663"/>
                  <a:pt x="1488379" y="0"/>
                </a:cubicBezTo>
                <a:cubicBezTo>
                  <a:pt x="1763086" y="25663"/>
                  <a:pt x="1798137" y="18927"/>
                  <a:pt x="2052509" y="0"/>
                </a:cubicBezTo>
                <a:cubicBezTo>
                  <a:pt x="2306881" y="-18927"/>
                  <a:pt x="2441801" y="-35064"/>
                  <a:pt x="2754391" y="0"/>
                </a:cubicBezTo>
                <a:cubicBezTo>
                  <a:pt x="3066981" y="35064"/>
                  <a:pt x="3100268" y="20090"/>
                  <a:pt x="3364439" y="0"/>
                </a:cubicBezTo>
                <a:cubicBezTo>
                  <a:pt x="3628610" y="-20090"/>
                  <a:pt x="3805184" y="-24711"/>
                  <a:pt x="4112239" y="0"/>
                </a:cubicBezTo>
                <a:cubicBezTo>
                  <a:pt x="4419294" y="24711"/>
                  <a:pt x="4543428" y="4071"/>
                  <a:pt x="4722286" y="0"/>
                </a:cubicBezTo>
                <a:cubicBezTo>
                  <a:pt x="4790946" y="5675"/>
                  <a:pt x="4851480" y="56889"/>
                  <a:pt x="4852818" y="130532"/>
                </a:cubicBezTo>
                <a:cubicBezTo>
                  <a:pt x="4863672" y="339665"/>
                  <a:pt x="4874981" y="462705"/>
                  <a:pt x="4852818" y="652661"/>
                </a:cubicBezTo>
                <a:cubicBezTo>
                  <a:pt x="4854151" y="726736"/>
                  <a:pt x="4795053" y="790195"/>
                  <a:pt x="4722286" y="783193"/>
                </a:cubicBezTo>
                <a:cubicBezTo>
                  <a:pt x="4549639" y="770145"/>
                  <a:pt x="4449267" y="781394"/>
                  <a:pt x="4204074" y="783193"/>
                </a:cubicBezTo>
                <a:cubicBezTo>
                  <a:pt x="3958881" y="784992"/>
                  <a:pt x="3828140" y="805802"/>
                  <a:pt x="3456274" y="783193"/>
                </a:cubicBezTo>
                <a:cubicBezTo>
                  <a:pt x="3084408" y="760584"/>
                  <a:pt x="3121324" y="786760"/>
                  <a:pt x="2892144" y="783193"/>
                </a:cubicBezTo>
                <a:cubicBezTo>
                  <a:pt x="2662964" y="779627"/>
                  <a:pt x="2538745" y="815762"/>
                  <a:pt x="2236179" y="783193"/>
                </a:cubicBezTo>
                <a:cubicBezTo>
                  <a:pt x="1933613" y="750624"/>
                  <a:pt x="1661208" y="770303"/>
                  <a:pt x="1488379" y="783193"/>
                </a:cubicBezTo>
                <a:cubicBezTo>
                  <a:pt x="1315550" y="796083"/>
                  <a:pt x="1048683" y="757374"/>
                  <a:pt x="832414" y="783193"/>
                </a:cubicBezTo>
                <a:cubicBezTo>
                  <a:pt x="616145" y="809012"/>
                  <a:pt x="456894" y="781885"/>
                  <a:pt x="130532" y="783193"/>
                </a:cubicBezTo>
                <a:cubicBezTo>
                  <a:pt x="44553" y="783765"/>
                  <a:pt x="5115" y="715532"/>
                  <a:pt x="0" y="652661"/>
                </a:cubicBezTo>
                <a:cubicBezTo>
                  <a:pt x="-4306" y="460308"/>
                  <a:pt x="-18265" y="242194"/>
                  <a:pt x="0" y="130532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lgDash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3. PRACTICE</a:t>
            </a:r>
            <a:endParaRPr lang="en-US" sz="6600" b="1" dirty="0">
              <a:ln w="9525">
                <a:solidFill>
                  <a:schemeClr val="accent6">
                    <a:lumMod val="50000"/>
                  </a:schemeClr>
                </a:solidFill>
                <a:prstDash val="lgDash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C7B1CD-ED5F-2A04-685B-A608A9B08B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347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825" b="448"/>
          <a:stretch/>
        </p:blipFill>
        <p:spPr>
          <a:xfrm>
            <a:off x="-12700" y="-55176"/>
            <a:ext cx="9156700" cy="5198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1819" y="1985916"/>
            <a:ext cx="596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1. Listen and point. Repeat.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5AAA6A-0997-1240-E7DD-5B6AB93A7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584" y="170485"/>
            <a:ext cx="1173108" cy="56248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891" y="119877"/>
            <a:ext cx="2442300" cy="1827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264811" y="1997616"/>
            <a:ext cx="1779375" cy="510778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go camping</a:t>
            </a:r>
            <a:endParaRPr lang="en-US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0317" y="2704699"/>
            <a:ext cx="2468363" cy="1827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792328" y="4582438"/>
            <a:ext cx="2575219" cy="510778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make a campfire</a:t>
            </a:r>
            <a:endParaRPr lang="en-US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7080" y="86010"/>
            <a:ext cx="2497520" cy="182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4" name="TextBox 23"/>
          <p:cNvSpPr txBox="1"/>
          <p:nvPr/>
        </p:nvSpPr>
        <p:spPr>
          <a:xfrm>
            <a:off x="5352776" y="1997616"/>
            <a:ext cx="1933328" cy="510778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pitch a tent</a:t>
            </a:r>
            <a:endParaRPr lang="en-US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2647" y="2704699"/>
            <a:ext cx="2448100" cy="1827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5" name="TextBox 24"/>
          <p:cNvSpPr txBox="1"/>
          <p:nvPr/>
        </p:nvSpPr>
        <p:spPr>
          <a:xfrm>
            <a:off x="5193300" y="4586205"/>
            <a:ext cx="2035884" cy="510778"/>
          </a:xfrm>
          <a:prstGeom prst="roundRect">
            <a:avLst/>
          </a:prstGeom>
          <a:solidFill>
            <a:srgbClr val="ECCF95">
              <a:alpha val="50000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walk the dog</a:t>
            </a:r>
            <a:endParaRPr lang="en-US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1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825" b="448"/>
          <a:stretch/>
        </p:blipFill>
        <p:spPr>
          <a:xfrm>
            <a:off x="-12700" y="-55176"/>
            <a:ext cx="9156700" cy="519867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4D3486A-CDAC-5D21-39E6-858F7BCDF13E}"/>
              </a:ext>
            </a:extLst>
          </p:cNvPr>
          <p:cNvSpPr/>
          <p:nvPr/>
        </p:nvSpPr>
        <p:spPr>
          <a:xfrm>
            <a:off x="1294654" y="869265"/>
            <a:ext cx="6405654" cy="3202222"/>
          </a:xfrm>
          <a:prstGeom prst="roundRect">
            <a:avLst/>
          </a:prstGeom>
          <a:solidFill>
            <a:srgbClr val="ECCF95">
              <a:alpha val="42000"/>
            </a:srgbClr>
          </a:solidFill>
          <a:ln w="3175"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accent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A9DC2-822B-D943-D4F7-EA0005053F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1162" y="282720"/>
            <a:ext cx="339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10000"/>
                  </a:schemeClr>
                </a:solidFill>
                <a:latin typeface="Comic Sans MS" pitchFamily="66" charset="0"/>
              </a:rPr>
              <a:t>2. Listen and read. Tick.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9E018-1591-EC5F-1D65-6334C647D93B}"/>
              </a:ext>
            </a:extLst>
          </p:cNvPr>
          <p:cNvSpPr txBox="1"/>
          <p:nvPr/>
        </p:nvSpPr>
        <p:spPr>
          <a:xfrm>
            <a:off x="1626960" y="934359"/>
            <a:ext cx="5852699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Lan: Where can we go camping, John?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97824-365D-D0F0-02FC-BB21E808FF98}"/>
              </a:ext>
            </a:extLst>
          </p:cNvPr>
          <p:cNvSpPr txBox="1"/>
          <p:nvPr/>
        </p:nvSpPr>
        <p:spPr>
          <a:xfrm>
            <a:off x="1624575" y="1380738"/>
            <a:ext cx="5219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John: We can go camping on the mountain or near the sea. </a:t>
            </a:r>
            <a:endParaRPr lang="x-none" sz="2000" dirty="0">
              <a:solidFill>
                <a:schemeClr val="accent2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D365E6-1CA5-E9BA-32A6-77160615694E}"/>
              </a:ext>
            </a:extLst>
          </p:cNvPr>
          <p:cNvSpPr txBox="1"/>
          <p:nvPr/>
        </p:nvSpPr>
        <p:spPr>
          <a:xfrm>
            <a:off x="1624575" y="2091814"/>
            <a:ext cx="5074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Lan: I like the sea. We can go camping on the mountain, but we can’t go swimming.</a:t>
            </a:r>
            <a:endParaRPr lang="x-none" sz="2000" dirty="0">
              <a:solidFill>
                <a:schemeClr val="accent2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44868-53C0-2A03-37C7-E3602FFA1EA2}"/>
              </a:ext>
            </a:extLst>
          </p:cNvPr>
          <p:cNvSpPr txBox="1"/>
          <p:nvPr/>
        </p:nvSpPr>
        <p:spPr>
          <a:xfrm>
            <a:off x="1624575" y="2799700"/>
            <a:ext cx="5855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John: That’s right. Let’s go to the sea. We can go swimming and make a campfire near the sea. </a:t>
            </a:r>
            <a:endParaRPr lang="x-none" sz="2000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1BD62-870D-31FF-9C8A-EBDA9A929F60}"/>
              </a:ext>
            </a:extLst>
          </p:cNvPr>
          <p:cNvSpPr txBox="1"/>
          <p:nvPr/>
        </p:nvSpPr>
        <p:spPr>
          <a:xfrm>
            <a:off x="1624575" y="3507586"/>
            <a:ext cx="4963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2">
                    <a:lumMod val="10000"/>
                  </a:schemeClr>
                </a:solidFill>
                <a:latin typeface="Comic Sans MS" panose="030F0902030302020204" pitchFamily="66" charset="0"/>
              </a:rPr>
              <a:t>Lan: That sounds fun!</a:t>
            </a:r>
            <a:endParaRPr lang="x-none" sz="2000" dirty="0">
              <a:solidFill>
                <a:schemeClr val="accent2">
                  <a:lumMod val="10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45" y="2334873"/>
            <a:ext cx="1261316" cy="28086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7701" y="2273668"/>
            <a:ext cx="1557717" cy="2867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0625"/>
            <a:ext cx="9144000" cy="9363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7130" y="4147531"/>
            <a:ext cx="459209" cy="3293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4970" y="4571991"/>
            <a:ext cx="459209" cy="3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" grpId="0"/>
      <p:bldP spid="2" grpId="0"/>
      <p:bldP spid="3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54204" y="1601274"/>
            <a:ext cx="5035592" cy="194095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559&quot;&gt;&lt;object type=&quot;3&quot; unique_id=&quot;10560&quot;&gt;&lt;property id=&quot;20148&quot; value=&quot;5&quot;/&gt;&lt;property id=&quot;20300&quot; value=&quot;Slide 1&quot;/&gt;&lt;property id=&quot;20307&quot; value=&quot;352&quot;/&gt;&lt;/object&gt;&lt;object type=&quot;3&quot; unique_id=&quot;10561&quot;&gt;&lt;property id=&quot;20148&quot; value=&quot;5&quot;/&gt;&lt;property id=&quot;20300&quot; value=&quot;Slide 2&quot;/&gt;&lt;property id=&quot;20307&quot; value=&quot;349&quot;/&gt;&lt;/object&gt;&lt;object type=&quot;3&quot; unique_id=&quot;10562&quot;&gt;&lt;property id=&quot;20148&quot; value=&quot;5&quot;/&gt;&lt;property id=&quot;20300&quot; value=&quot;Slide 3&quot;/&gt;&lt;property id=&quot;20307&quot; value=&quot;390&quot;/&gt;&lt;/object&gt;&lt;object type=&quot;3&quot; unique_id=&quot;10563&quot;&gt;&lt;property id=&quot;20148&quot; value=&quot;5&quot;/&gt;&lt;property id=&quot;20300&quot; value=&quot;Slide 4&quot;/&gt;&lt;property id=&quot;20307&quot; value=&quot;391&quot;/&gt;&lt;/object&gt;&lt;object type=&quot;3&quot; unique_id=&quot;10564&quot;&gt;&lt;property id=&quot;20148&quot; value=&quot;5&quot;/&gt;&lt;property id=&quot;20300&quot; value=&quot;Slide 5&quot;/&gt;&lt;property id=&quot;20307&quot; value=&quot;392&quot;/&gt;&lt;/object&gt;&lt;object type=&quot;3&quot; unique_id=&quot;10565&quot;&gt;&lt;property id=&quot;20148&quot; value=&quot;5&quot;/&gt;&lt;property id=&quot;20300&quot; value=&quot;Slide 6&quot;/&gt;&lt;property id=&quot;20307&quot; value=&quot;378&quot;/&gt;&lt;/object&gt;&lt;object type=&quot;3&quot; unique_id=&quot;10566&quot;&gt;&lt;property id=&quot;20148&quot; value=&quot;5&quot;/&gt;&lt;property id=&quot;20300&quot; value=&quot;Slide 7&quot;/&gt;&lt;property id=&quot;20307&quot; value=&quot;393&quot;/&gt;&lt;/object&gt;&lt;object type=&quot;3&quot; unique_id=&quot;10567&quot;&gt;&lt;property id=&quot;20148&quot; value=&quot;5&quot;/&gt;&lt;property id=&quot;20300&quot; value=&quot;Slide 8&quot;/&gt;&lt;property id=&quot;20307&quot; value=&quot;744&quot;/&gt;&lt;/object&gt;&lt;object type=&quot;3&quot; unique_id=&quot;10568&quot;&gt;&lt;property id=&quot;20148&quot; value=&quot;5&quot;/&gt;&lt;property id=&quot;20300&quot; value=&quot;Slide 9&quot;/&gt;&lt;property id=&quot;20307&quot; value=&quot;396&quot;/&gt;&lt;/object&gt;&lt;object type=&quot;3&quot; unique_id=&quot;10570&quot;&gt;&lt;property id=&quot;20148&quot; value=&quot;5&quot;/&gt;&lt;property id=&quot;20300&quot; value=&quot;Slide 10&quot;/&gt;&lt;property id=&quot;20307&quot; value=&quot;395&quot;/&gt;&lt;/object&gt;&lt;object type=&quot;3&quot; unique_id=&quot;10571&quot;&gt;&lt;property id=&quot;20148&quot; value=&quot;5&quot;/&gt;&lt;property id=&quot;20300&quot; value=&quot;Slide 11&quot;/&gt;&lt;property id=&quot;20307&quot; value=&quot;746&quot;/&gt;&lt;/object&gt;&lt;object type=&quot;3&quot; unique_id=&quot;10572&quot;&gt;&lt;property id=&quot;20148&quot; value=&quot;5&quot;/&gt;&lt;property id=&quot;20300&quot; value=&quot;Slide 12&quot;/&gt;&lt;property id=&quot;20307&quot; value=&quot;748&quot;/&gt;&lt;/object&gt;&lt;object type=&quot;3&quot; unique_id=&quot;10573&quot;&gt;&lt;property id=&quot;20148&quot; value=&quot;5&quot;/&gt;&lt;property id=&quot;20300&quot; value=&quot;Slide 13 - &amp;quot;Welcome to the game!&amp;quot;&quot;/&gt;&lt;property id=&quot;20307&quot; value=&quot;749&quot;/&gt;&lt;/object&gt;&lt;object type=&quot;3&quot; unique_id=&quot;10574&quot;&gt;&lt;property id=&quot;20148&quot; value=&quot;5&quot;/&gt;&lt;property id=&quot;20300&quot; value=&quot;Slide 14&quot;/&gt;&lt;property id=&quot;20307&quot; value=&quot;751&quot;/&gt;&lt;/object&gt;&lt;object type=&quot;3&quot; unique_id=&quot;10575&quot;&gt;&lt;property id=&quot;20148&quot; value=&quot;5&quot;/&gt;&lt;property id=&quot;20300&quot; value=&quot;Slide 15&quot;/&gt;&lt;property id=&quot;20307&quot; value=&quot;753&quot;/&gt;&lt;/object&gt;&lt;object type=&quot;3&quot; unique_id=&quot;10576&quot;&gt;&lt;property id=&quot;20148&quot; value=&quot;5&quot;/&gt;&lt;property id=&quot;20300&quot; value=&quot;Slide 16&quot;/&gt;&lt;property id=&quot;20307&quot; value=&quot;754&quot;/&gt;&lt;/object&gt;&lt;object type=&quot;3&quot; unique_id=&quot;10577&quot;&gt;&lt;property id=&quot;20148&quot; value=&quot;5&quot;/&gt;&lt;property id=&quot;20300&quot; value=&quot;Slide 17&quot;/&gt;&lt;property id=&quot;20307&quot; value=&quot;755&quot;/&gt;&lt;/object&gt;&lt;object type=&quot;3&quot; unique_id=&quot;10578&quot;&gt;&lt;property id=&quot;20148&quot; value=&quot;5&quot;/&gt;&lt;property id=&quot;20300&quot; value=&quot;Slide 18&quot;/&gt;&lt;property id=&quot;20307&quot; value=&quot;756&quot;/&gt;&lt;/object&gt;&lt;object type=&quot;3&quot; unique_id=&quot;10579&quot;&gt;&lt;property id=&quot;20148&quot; value=&quot;5&quot;/&gt;&lt;property id=&quot;20300&quot; value=&quot;Slide 19&quot;/&gt;&lt;property id=&quot;20307&quot; value=&quot;757&quot;/&gt;&lt;/object&gt;&lt;object type=&quot;3&quot; unique_id=&quot;10580&quot;&gt;&lt;property id=&quot;20148&quot; value=&quot;5&quot;/&gt;&lt;property id=&quot;20300&quot; value=&quot;Slide 20&quot;/&gt;&lt;property id=&quot;20307&quot; value=&quot;758&quot;/&gt;&lt;/object&gt;&lt;object type=&quot;3&quot; unique_id=&quot;10581&quot;&gt;&lt;property id=&quot;20148&quot; value=&quot;5&quot;/&gt;&lt;property id=&quot;20300&quot; value=&quot;Slide 21&quot;/&gt;&lt;property id=&quot;20307&quot; value=&quot;759&quot;/&gt;&lt;/object&gt;&lt;object type=&quot;3&quot; unique_id=&quot;10582&quot;&gt;&lt;property id=&quot;20148&quot; value=&quot;5&quot;/&gt;&lt;property id=&quot;20300&quot; value=&quot;Slide 22&quot;/&gt;&lt;property id=&quot;20307&quot; value=&quot;760&quot;/&gt;&lt;/object&gt;&lt;object type=&quot;3&quot; unique_id=&quot;10583&quot;&gt;&lt;property id=&quot;20148&quot; value=&quot;5&quot;/&gt;&lt;property id=&quot;20300&quot; value=&quot;Slide 23&quot;/&gt;&lt;property id=&quot;20307&quot; value=&quot;761&quot;/&gt;&lt;/object&gt;&lt;object type=&quot;3&quot; unique_id=&quot;10584&quot;&gt;&lt;property id=&quot;20148&quot; value=&quot;5&quot;/&gt;&lt;property id=&quot;20300&quot; value=&quot;Slide 24&quot;/&gt;&lt;property id=&quot;20307&quot; value=&quot;762&quot;/&gt;&lt;/object&gt;&lt;object type=&quot;3&quot; unique_id=&quot;10585&quot;&gt;&lt;property id=&quot;20148&quot; value=&quot;5&quot;/&gt;&lt;property id=&quot;20300&quot; value=&quot;Slide 25&quot;/&gt;&lt;property id=&quot;20307&quot; value=&quot;763&quot;/&gt;&lt;/object&gt;&lt;object type=&quot;3&quot; unique_id=&quot;10586&quot;&gt;&lt;property id=&quot;20148&quot; value=&quot;5&quot;/&gt;&lt;property id=&quot;20300&quot; value=&quot;Slide 26&quot;/&gt;&lt;property id=&quot;20307&quot; value=&quot;764&quot;/&gt;&lt;/object&gt;&lt;object type=&quot;3&quot; unique_id=&quot;10587&quot;&gt;&lt;property id=&quot;20148&quot; value=&quot;5&quot;/&gt;&lt;property id=&quot;20300&quot; value=&quot;Slide 27&quot;/&gt;&lt;property id=&quot;20307&quot; value=&quot;373&quot;/&gt;&lt;/object&gt;&lt;object type=&quot;3&quot; unique_id=&quot;10588&quot;&gt;&lt;property id=&quot;20148&quot; value=&quot;5&quot;/&gt;&lt;property id=&quot;20300&quot; value=&quot;Slide 28&quot;/&gt;&lt;property id=&quot;20307&quot; value=&quot;747&quot;/&gt;&lt;/object&gt;&lt;object type=&quot;3&quot; unique_id=&quot;10589&quot;&gt;&lt;property id=&quot;20148&quot; value=&quot;5&quot;/&gt;&lt;property id=&quot;20300&quot; value=&quot;Slide 29&quot;/&gt;&lt;property id=&quot;20307&quot; value=&quot;377&quot;/&gt;&lt;/object&gt;&lt;object type=&quot;3&quot; unique_id=&quot;10590&quot;&gt;&lt;property id=&quot;20148&quot; value=&quot;5&quot;/&gt;&lt;property id=&quot;20300&quot; value=&quot;Slide 30&quot;/&gt;&lt;property id=&quot;20307&quot; value=&quot;375&quot;/&gt;&lt;/object&gt;&lt;/object&gt;&lt;object type=&quot;8&quot; unique_id=&quot;1062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11205</TotalTime>
  <Words>209</Words>
  <Application>Microsoft Office PowerPoint</Application>
  <PresentationFormat>On-screen Show (16:9)</PresentationFormat>
  <Paragraphs>29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Comic Sans MS</vt:lpstr>
      <vt:lpstr>Quicksand SemiBold</vt:lpstr>
      <vt:lpstr>Life Savers</vt:lpstr>
      <vt:lpstr>Life Savers ExtraBold</vt:lpstr>
      <vt:lpstr>Bebas Neue</vt:lpstr>
      <vt:lpstr>SegoeuiPc</vt:lpstr>
      <vt:lpstr>Arial</vt:lpstr>
      <vt:lpstr>Quicksand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Ngọc Khuê Nguyễn</cp:lastModifiedBy>
  <cp:revision>335</cp:revision>
  <dcterms:modified xsi:type="dcterms:W3CDTF">2025-12-23T03:36:31Z</dcterms:modified>
</cp:coreProperties>
</file>