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94" r:id="rId3"/>
    <p:sldMasterId id="2147483747" r:id="rId4"/>
  </p:sldMasterIdLst>
  <p:notesMasterIdLst>
    <p:notesMasterId r:id="rId16"/>
  </p:notesMasterIdLst>
  <p:sldIdLst>
    <p:sldId id="295" r:id="rId5"/>
    <p:sldId id="259" r:id="rId6"/>
    <p:sldId id="410" r:id="rId7"/>
    <p:sldId id="408" r:id="rId8"/>
    <p:sldId id="263" r:id="rId9"/>
    <p:sldId id="417" r:id="rId10"/>
    <p:sldId id="418" r:id="rId11"/>
    <p:sldId id="420" r:id="rId12"/>
    <p:sldId id="264" r:id="rId13"/>
    <p:sldId id="422" r:id="rId14"/>
    <p:sldId id="258" r:id="rId15"/>
  </p:sldIdLst>
  <p:sldSz cx="12192000" cy="6858000"/>
  <p:notesSz cx="6858000" cy="9144000"/>
  <p:embeddedFontLst>
    <p:embeddedFont>
      <p:font typeface="Barlow" panose="00000500000000000000" pitchFamily="2" charset="0"/>
      <p:regular r:id="rId17"/>
      <p:bold r:id="rId18"/>
      <p:italic r:id="rId19"/>
      <p:boldItalic r:id="rId20"/>
    </p:embeddedFont>
    <p:embeddedFont>
      <p:font typeface="Barlow Medium" panose="00000600000000000000" pitchFamily="2" charset="0"/>
      <p:regular r:id="rId21"/>
      <p:italic r:id="rId22"/>
    </p:embeddedFont>
    <p:embeddedFont>
      <p:font typeface="Bebas Neue" panose="020B0606020202050201" pitchFamily="34" charset="0"/>
      <p:regular r:id="rId23"/>
    </p:embeddedFont>
    <p:embeddedFont>
      <p:font typeface="Capriola" panose="020B060402020202020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Kirang Haerang" panose="020B0604020202020204" charset="0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PT Sans" panose="020B0503020203020204" pitchFamily="3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4746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7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15C40-522E-439E-9D59-99E0EF9653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9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960000" y="51627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2477100"/>
            <a:ext cx="7548000" cy="2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47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72933" y="4325885"/>
            <a:ext cx="624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891567" y="1602385"/>
            <a:ext cx="2427600" cy="2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4412333" y="5418352"/>
            <a:ext cx="33676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292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960000" y="720000"/>
            <a:ext cx="10272000" cy="7524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730567" y="4602801"/>
            <a:ext cx="38768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25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6603733" y="4602801"/>
            <a:ext cx="38768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25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730525" y="5317500"/>
            <a:ext cx="38768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603692" y="5317500"/>
            <a:ext cx="38768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653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/>
          <p:nvPr/>
        </p:nvSpPr>
        <p:spPr>
          <a:xfrm>
            <a:off x="960000" y="720000"/>
            <a:ext cx="10272000" cy="7524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742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010367" y="3149033"/>
            <a:ext cx="6171200" cy="2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507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797533" y="2946523"/>
            <a:ext cx="5399600" cy="2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679100" y="5550800"/>
            <a:ext cx="563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58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178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60213" y="4644341"/>
            <a:ext cx="3211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960220" y="5346399"/>
            <a:ext cx="32116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438417" y="1995431"/>
            <a:ext cx="2255200" cy="2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4490196" y="4644341"/>
            <a:ext cx="3211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4490203" y="5346399"/>
            <a:ext cx="32116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4968400" y="1995435"/>
            <a:ext cx="2255200" cy="2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8020612" y="4644341"/>
            <a:ext cx="3211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8020620" y="5346399"/>
            <a:ext cx="32112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8498701" y="1995433"/>
            <a:ext cx="2255200" cy="2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93053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960000" y="720000"/>
            <a:ext cx="10272000" cy="7524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960032" y="4602800"/>
            <a:ext cx="31312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25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2"/>
          </p:nvPr>
        </p:nvSpPr>
        <p:spPr>
          <a:xfrm>
            <a:off x="906601" y="5317500"/>
            <a:ext cx="3261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3"/>
          </p:nvPr>
        </p:nvSpPr>
        <p:spPr>
          <a:xfrm>
            <a:off x="4530416" y="4602800"/>
            <a:ext cx="31312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25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4"/>
          </p:nvPr>
        </p:nvSpPr>
        <p:spPr>
          <a:xfrm>
            <a:off x="4476967" y="5317500"/>
            <a:ext cx="3261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5"/>
          </p:nvPr>
        </p:nvSpPr>
        <p:spPr>
          <a:xfrm>
            <a:off x="8100783" y="4602800"/>
            <a:ext cx="31312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25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Kirang Haerang"/>
              <a:buNone/>
              <a:defRPr sz="2667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6"/>
          </p:nvPr>
        </p:nvSpPr>
        <p:spPr>
          <a:xfrm>
            <a:off x="8047333" y="5317500"/>
            <a:ext cx="3261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503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310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7905574" y="271359"/>
            <a:ext cx="5328109" cy="7700887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605000" y="1609634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2"/>
          <p:cNvSpPr/>
          <p:nvPr/>
        </p:nvSpPr>
        <p:spPr>
          <a:xfrm>
            <a:off x="2514313" y="485800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10424121" y="6198733"/>
            <a:ext cx="1826823" cy="659267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6642563" y="858369"/>
            <a:ext cx="240360" cy="37868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2"/>
          <p:cNvSpPr/>
          <p:nvPr/>
        </p:nvSpPr>
        <p:spPr>
          <a:xfrm>
            <a:off x="4149759" y="2057221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2"/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2"/>
          <p:cNvSpPr/>
          <p:nvPr/>
        </p:nvSpPr>
        <p:spPr>
          <a:xfrm>
            <a:off x="1120825" y="530654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8008548" y="5368389"/>
            <a:ext cx="1639945" cy="1489615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23/12/2025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1319967" y="1145534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3"/>
          <p:cNvSpPr/>
          <p:nvPr/>
        </p:nvSpPr>
        <p:spPr>
          <a:xfrm>
            <a:off x="9219346" y="1849900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3"/>
          <p:cNvSpPr/>
          <p:nvPr/>
        </p:nvSpPr>
        <p:spPr>
          <a:xfrm>
            <a:off x="2750825" y="2358221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3"/>
          <p:cNvSpPr/>
          <p:nvPr/>
        </p:nvSpPr>
        <p:spPr>
          <a:xfrm>
            <a:off x="9892807" y="13429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3"/>
          <p:cNvSpPr/>
          <p:nvPr/>
        </p:nvSpPr>
        <p:spPr>
          <a:xfrm>
            <a:off x="1120825" y="530654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3"/>
          <p:cNvSpPr/>
          <p:nvPr/>
        </p:nvSpPr>
        <p:spPr>
          <a:xfrm>
            <a:off x="10991625" y="815387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69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6609234" y="2509200"/>
            <a:ext cx="3582191" cy="1839616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8270174" y="778988"/>
            <a:ext cx="2532513" cy="6078949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8336438" y="6409198"/>
            <a:ext cx="1244085" cy="448812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9848303" y="5940949"/>
            <a:ext cx="1795723" cy="916916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6270559" y="4965921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4"/>
          <p:cNvSpPr/>
          <p:nvPr/>
        </p:nvSpPr>
        <p:spPr>
          <a:xfrm>
            <a:off x="4884573" y="852369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11284107" y="3421700"/>
            <a:ext cx="361548" cy="209205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7277827" y="1923188"/>
            <a:ext cx="240364" cy="37869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7347334" y="5161926"/>
            <a:ext cx="552141" cy="1696068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8292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7827134" y="2131085"/>
            <a:ext cx="3263781" cy="1216945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5"/>
          <p:cNvSpPr/>
          <p:nvPr/>
        </p:nvSpPr>
        <p:spPr>
          <a:xfrm>
            <a:off x="3923592" y="1234987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5"/>
          <p:cNvSpPr/>
          <p:nvPr/>
        </p:nvSpPr>
        <p:spPr>
          <a:xfrm>
            <a:off x="2216773" y="21910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5"/>
          <p:cNvSpPr/>
          <p:nvPr/>
        </p:nvSpPr>
        <p:spPr>
          <a:xfrm>
            <a:off x="10937440" y="4463769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5"/>
          <p:cNvSpPr/>
          <p:nvPr/>
        </p:nvSpPr>
        <p:spPr>
          <a:xfrm>
            <a:off x="903825" y="4339421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5"/>
          <p:cNvSpPr/>
          <p:nvPr/>
        </p:nvSpPr>
        <p:spPr>
          <a:xfrm>
            <a:off x="-253400" y="494185"/>
            <a:ext cx="3263781" cy="1216945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8808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6" y="-90841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80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68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microsoft.com/office/2007/relationships/hdphoto" Target="../media/hdphoto13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microsoft.com/office/2007/relationships/hdphoto" Target="../media/hdphoto10.wdp"/><Relationship Id="rId32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7.emf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microsoft.com/office/2007/relationships/hdphoto" Target="../media/hdphoto9.wdp"/><Relationship Id="rId27" Type="http://schemas.microsoft.com/office/2007/relationships/hdphoto" Target="../media/hdphoto11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8627543" y="85756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98736" y="460061"/>
            <a:ext cx="10324341" cy="3279190"/>
          </a:xfrm>
        </p:spPr>
        <p:txBody>
          <a:bodyPr/>
          <a:lstStyle/>
          <a:p>
            <a:endParaRPr lang="en-US" sz="4000" dirty="0">
              <a:latin typeface="Comic Sans MS" pitchFamily="66" charset="0"/>
            </a:endParaRPr>
          </a:p>
          <a:p>
            <a:r>
              <a:rPr lang="en-US" sz="4000" b="1" dirty="0">
                <a:latin typeface="Comic Sans MS" pitchFamily="66" charset="0"/>
              </a:rPr>
              <a:t>UNIT 6: OUTDOOR ACTIVITIES</a:t>
            </a:r>
          </a:p>
          <a:p>
            <a:endParaRPr lang="en-US" sz="4000" dirty="0">
              <a:latin typeface="Comic Sans MS" pitchFamily="66" charset="0"/>
            </a:endParaRPr>
          </a:p>
          <a:p>
            <a:r>
              <a:rPr lang="en-US" sz="4000" dirty="0">
                <a:latin typeface="Comic Sans MS" pitchFamily="66" charset="0"/>
              </a:rPr>
              <a:t>Lesson 1 </a:t>
            </a:r>
          </a:p>
          <a:p>
            <a:r>
              <a:rPr lang="en-US" sz="4000" dirty="0">
                <a:latin typeface="Comic Sans MS" pitchFamily="66" charset="0"/>
              </a:rPr>
              <a:t>Period 1 – Task 1,2,3 (P.63, 64)</a:t>
            </a:r>
          </a:p>
        </p:txBody>
      </p:sp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4475" y="3762233"/>
            <a:ext cx="3007508" cy="318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9351" y="3894348"/>
            <a:ext cx="1511611" cy="158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7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349994" y="3739628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D283BA7-BD00-DC6C-9082-2E16D967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97"/>
          <a:stretch/>
        </p:blipFill>
        <p:spPr>
          <a:xfrm>
            <a:off x="0" y="1810139"/>
            <a:ext cx="9239956" cy="3982415"/>
          </a:xfrm>
          <a:prstGeom prst="rect">
            <a:avLst/>
          </a:prstGeom>
        </p:spPr>
      </p:pic>
      <p:sp>
        <p:nvSpPr>
          <p:cNvPr id="90" name="Flowchart: Terminator 89">
            <a:extLst>
              <a:ext uri="{FF2B5EF4-FFF2-40B4-BE49-F238E27FC236}">
                <a16:creationId xmlns:a16="http://schemas.microsoft.com/office/drawing/2014/main" id="{741639D4-F11C-D0A6-6BDA-EEDB2609D245}"/>
              </a:ext>
            </a:extLst>
          </p:cNvPr>
          <p:cNvSpPr/>
          <p:nvPr/>
        </p:nvSpPr>
        <p:spPr>
          <a:xfrm>
            <a:off x="419806" y="315469"/>
            <a:ext cx="3023119" cy="749977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Task 3 – Look and say (page 64)</a:t>
            </a:r>
          </a:p>
        </p:txBody>
      </p:sp>
    </p:spTree>
    <p:extLst>
      <p:ext uri="{BB962C8B-B14F-4D97-AF65-F5344CB8AC3E}">
        <p14:creationId xmlns:p14="http://schemas.microsoft.com/office/powerpoint/2010/main" val="340506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740095" y="3910685"/>
            <a:ext cx="8730400" cy="14636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4499653" y="1698787"/>
            <a:ext cx="3211200" cy="2066400"/>
          </a:xfrm>
          <a:prstGeom prst="roundRect">
            <a:avLst>
              <a:gd name="adj" fmla="val 102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972933" y="4325885"/>
            <a:ext cx="62464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</a:rPr>
              <a:t>WARM-UP</a:t>
            </a:r>
            <a:endParaRPr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4891567" y="1602385"/>
            <a:ext cx="2427600" cy="2259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 flipH="1">
            <a:off x="6096053" y="3765187"/>
            <a:ext cx="9200" cy="5608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5894402" y="459410"/>
            <a:ext cx="402652" cy="1236929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5341693" y="1456852"/>
            <a:ext cx="670412" cy="241933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6179893" y="1456852"/>
            <a:ext cx="670412" cy="241933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1319967" y="1145534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31"/>
          <p:cNvSpPr/>
          <p:nvPr/>
        </p:nvSpPr>
        <p:spPr>
          <a:xfrm>
            <a:off x="9219346" y="1849900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31"/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31"/>
          <p:cNvSpPr/>
          <p:nvPr/>
        </p:nvSpPr>
        <p:spPr>
          <a:xfrm>
            <a:off x="2750825" y="2358221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31"/>
          <p:cNvSpPr/>
          <p:nvPr/>
        </p:nvSpPr>
        <p:spPr>
          <a:xfrm>
            <a:off x="9892807" y="13429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31"/>
          <p:cNvSpPr/>
          <p:nvPr/>
        </p:nvSpPr>
        <p:spPr>
          <a:xfrm>
            <a:off x="1120825" y="530654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10991625" y="815387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11541-ED89-BF15-0681-69A2098C1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429" y="169780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untain - vol up">
            <a:hlinkClick r:id="" action="ppaction://media"/>
            <a:extLst>
              <a:ext uri="{FF2B5EF4-FFF2-40B4-BE49-F238E27FC236}">
                <a16:creationId xmlns:a16="http://schemas.microsoft.com/office/drawing/2014/main" id="{5910BAE7-B2AC-72FC-9EBC-ECFC2B9AE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5455" y="6002592"/>
            <a:ext cx="487363" cy="4873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685710-EF67-2A4C-D584-B4DAAC257D2A}"/>
              </a:ext>
            </a:extLst>
          </p:cNvPr>
          <p:cNvSpPr/>
          <p:nvPr/>
        </p:nvSpPr>
        <p:spPr>
          <a:xfrm>
            <a:off x="1671636" y="190500"/>
            <a:ext cx="8848725" cy="7715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Fredoka One" panose="02000000000000000000" pitchFamily="2" charset="0"/>
                <a:sym typeface="Arial"/>
              </a:rPr>
              <a:t>NEW WORDS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3F23A8-685B-AB43-B240-A1718E8C435A}"/>
              </a:ext>
            </a:extLst>
          </p:cNvPr>
          <p:cNvSpPr/>
          <p:nvPr/>
        </p:nvSpPr>
        <p:spPr>
          <a:xfrm>
            <a:off x="3939702" y="5775492"/>
            <a:ext cx="3949429" cy="892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FFFFFF"/>
                </a:solidFill>
                <a:latin typeface="Fredoka One" panose="02000000000000000000" pitchFamily="2" charset="0"/>
                <a:sym typeface="Arial"/>
              </a:rPr>
              <a:t>mountain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52C6C-3304-4560-E33E-8F75C4640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429" y="169780"/>
            <a:ext cx="1429935" cy="68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A93CC-2960-8AEF-D639-86765B44E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3"/>
          <a:stretch/>
        </p:blipFill>
        <p:spPr>
          <a:xfrm>
            <a:off x="1126887" y="1121941"/>
            <a:ext cx="9696087" cy="46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 fishing - vol up">
            <a:hlinkClick r:id="" action="ppaction://media"/>
            <a:extLst>
              <a:ext uri="{FF2B5EF4-FFF2-40B4-BE49-F238E27FC236}">
                <a16:creationId xmlns:a16="http://schemas.microsoft.com/office/drawing/2014/main" id="{E3C53FC0-2A6D-09DE-2D53-411C4FD2B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0085" y="5977814"/>
            <a:ext cx="487363" cy="4873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685710-EF67-2A4C-D584-B4DAAC257D2A}"/>
              </a:ext>
            </a:extLst>
          </p:cNvPr>
          <p:cNvSpPr/>
          <p:nvPr/>
        </p:nvSpPr>
        <p:spPr>
          <a:xfrm>
            <a:off x="1671636" y="190500"/>
            <a:ext cx="8848725" cy="7715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Fredoka One" panose="02000000000000000000" pitchFamily="2" charset="0"/>
                <a:sym typeface="Arial"/>
              </a:rPr>
              <a:t>NEW WORDS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3159D3-BE6B-A8F1-5A59-5EF71952665A}"/>
              </a:ext>
            </a:extLst>
          </p:cNvPr>
          <p:cNvSpPr/>
          <p:nvPr/>
        </p:nvSpPr>
        <p:spPr>
          <a:xfrm>
            <a:off x="3832291" y="5775491"/>
            <a:ext cx="4659955" cy="892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FFFFFF"/>
                </a:solidFill>
                <a:latin typeface="Fredoka One" panose="02000000000000000000" pitchFamily="2" charset="0"/>
                <a:sym typeface="Arial"/>
              </a:rPr>
              <a:t>go fishing</a:t>
            </a:r>
            <a:endParaRPr lang="en-US" sz="5867" kern="0" dirty="0">
              <a:solidFill>
                <a:srgbClr val="FFFFFF"/>
              </a:solidFill>
              <a:latin typeface="Fredoka One" panose="02000000000000000000" pitchFamily="2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5469E-EACA-6819-EB1F-447C8DC13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429" y="169780"/>
            <a:ext cx="1429935" cy="685627"/>
          </a:xfrm>
          <a:prstGeom prst="rect">
            <a:avLst/>
          </a:prstGeom>
        </p:spPr>
      </p:pic>
      <p:pic>
        <p:nvPicPr>
          <p:cNvPr id="1026" name="Picture 2" descr="3 Essential Life Lessons You Can Learn Just by Going Fishing | Inc.com">
            <a:extLst>
              <a:ext uri="{FF2B5EF4-FFF2-40B4-BE49-F238E27FC236}">
                <a16:creationId xmlns:a16="http://schemas.microsoft.com/office/drawing/2014/main" id="{3F3E6326-4FF9-8ABC-FBF7-419084DF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0" y="1096892"/>
            <a:ext cx="7786273" cy="46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674168" y="1193459"/>
            <a:ext cx="13540336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2266316" y="2564593"/>
            <a:ext cx="7760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Quicksand" pitchFamily="2" charset="0"/>
              </a:rPr>
              <a:t>Task 1.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Quicksand" pitchFamily="2" charset="0"/>
              </a:rPr>
              <a:t>Listen and point. Repeat.</a:t>
            </a:r>
            <a:endParaRPr lang="en-US" sz="4800" b="1" dirty="0">
              <a:solidFill>
                <a:srgbClr val="FF0000"/>
              </a:solidFill>
              <a:latin typeface="Quicksand" pitchFamily="2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7D429-24C2-C3A5-3CA6-D6483075F1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A8FEDF-AF8B-6920-1F5D-922324F2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" y="2558472"/>
            <a:ext cx="12170561" cy="2612968"/>
          </a:xfrm>
          <a:prstGeom prst="rect">
            <a:avLst/>
          </a:prstGeom>
        </p:spPr>
      </p:pic>
      <p:pic>
        <p:nvPicPr>
          <p:cNvPr id="6" name="track 6.1">
            <a:hlinkClick r:id="" action="ppaction://media"/>
            <a:extLst>
              <a:ext uri="{FF2B5EF4-FFF2-40B4-BE49-F238E27FC236}">
                <a16:creationId xmlns:a16="http://schemas.microsoft.com/office/drawing/2014/main" id="{7057F5AA-CCC7-3FD7-4BD7-FD9B3C12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4342" y="2709487"/>
            <a:ext cx="487362" cy="48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BB1EB-011F-B1A3-679B-11A56A65E4D4}"/>
              </a:ext>
            </a:extLst>
          </p:cNvPr>
          <p:cNvSpPr txBox="1"/>
          <p:nvPr/>
        </p:nvSpPr>
        <p:spPr>
          <a:xfrm>
            <a:off x="5010072" y="1574034"/>
            <a:ext cx="68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Unit 6 – Lesson 1 – Activity 1 (page 64)</a:t>
            </a:r>
          </a:p>
        </p:txBody>
      </p:sp>
      <p:pic>
        <p:nvPicPr>
          <p:cNvPr id="3" name="track 6.1">
            <a:hlinkClick r:id="" action="ppaction://media"/>
            <a:extLst>
              <a:ext uri="{FF2B5EF4-FFF2-40B4-BE49-F238E27FC236}">
                <a16:creationId xmlns:a16="http://schemas.microsoft.com/office/drawing/2014/main" id="{4C0D6200-6BB9-4E1B-0A61-AA17B14864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95" end="13869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9365" y="4775748"/>
            <a:ext cx="487362" cy="487362"/>
          </a:xfrm>
          <a:prstGeom prst="rect">
            <a:avLst/>
          </a:prstGeom>
        </p:spPr>
      </p:pic>
      <p:pic>
        <p:nvPicPr>
          <p:cNvPr id="5" name="track 6.1">
            <a:hlinkClick r:id="" action="ppaction://media"/>
            <a:extLst>
              <a:ext uri="{FF2B5EF4-FFF2-40B4-BE49-F238E27FC236}">
                <a16:creationId xmlns:a16="http://schemas.microsoft.com/office/drawing/2014/main" id="{0CC4D11A-DC91-36FC-9C79-A26F46D057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45" end="10677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2443" y="4775748"/>
            <a:ext cx="487362" cy="487362"/>
          </a:xfrm>
          <a:prstGeom prst="rect">
            <a:avLst/>
          </a:prstGeom>
        </p:spPr>
      </p:pic>
      <p:pic>
        <p:nvPicPr>
          <p:cNvPr id="7" name="track 6.1">
            <a:hlinkClick r:id="" action="ppaction://media"/>
            <a:extLst>
              <a:ext uri="{FF2B5EF4-FFF2-40B4-BE49-F238E27FC236}">
                <a16:creationId xmlns:a16="http://schemas.microsoft.com/office/drawing/2014/main" id="{C58EEE9D-2D29-ACDF-4314-E22B7FE749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877" end="6642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6685" y="4758500"/>
            <a:ext cx="487362" cy="487362"/>
          </a:xfrm>
          <a:prstGeom prst="rect">
            <a:avLst/>
          </a:prstGeom>
        </p:spPr>
      </p:pic>
      <p:pic>
        <p:nvPicPr>
          <p:cNvPr id="8" name="track 6.1">
            <a:hlinkClick r:id="" action="ppaction://media"/>
            <a:extLst>
              <a:ext uri="{FF2B5EF4-FFF2-40B4-BE49-F238E27FC236}">
                <a16:creationId xmlns:a16="http://schemas.microsoft.com/office/drawing/2014/main" id="{934DEA3A-EDFA-33B6-44BD-91C6E364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943" end="3072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7246" y="5145296"/>
            <a:ext cx="487362" cy="487362"/>
          </a:xfrm>
          <a:prstGeom prst="rect">
            <a:avLst/>
          </a:prstGeom>
        </p:spPr>
      </p:pic>
      <p:pic>
        <p:nvPicPr>
          <p:cNvPr id="10" name="track 6.1">
            <a:hlinkClick r:id="" action="ppaction://media"/>
            <a:extLst>
              <a:ext uri="{FF2B5EF4-FFF2-40B4-BE49-F238E27FC236}">
                <a16:creationId xmlns:a16="http://schemas.microsoft.com/office/drawing/2014/main" id="{CD67E715-9E5D-85E3-9083-F6EFDE5BC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606" end="342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9082" y="490161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674168" y="1193459"/>
            <a:ext cx="13540336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C05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2793708" y="2564593"/>
            <a:ext cx="67056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Task 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Listen and read. Tick.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7D429-24C2-C3A5-3CA6-D6483075F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D58F5C-C7B0-1EB8-798F-BFF28F43FF8D}"/>
              </a:ext>
            </a:extLst>
          </p:cNvPr>
          <p:cNvSpPr txBox="1"/>
          <p:nvPr/>
        </p:nvSpPr>
        <p:spPr>
          <a:xfrm>
            <a:off x="1" y="-17326"/>
            <a:ext cx="979218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Quicksand" pitchFamily="2" charset="0"/>
              </a:rPr>
              <a:t>Task 2. Listen and read.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D4A95-2D3F-CB51-FC66-86BE3A08C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56" y="756973"/>
            <a:ext cx="8970380" cy="6050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D1057-1968-1083-9043-76BDEE1BA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13" y="5797486"/>
            <a:ext cx="574556" cy="43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4316C-C574-6E92-2C95-5B8F0AA96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84" y="6151796"/>
            <a:ext cx="574556" cy="43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BABAAB-D214-52C5-AC93-63C984CEA2CC}"/>
              </a:ext>
            </a:extLst>
          </p:cNvPr>
          <p:cNvSpPr txBox="1"/>
          <p:nvPr/>
        </p:nvSpPr>
        <p:spPr>
          <a:xfrm>
            <a:off x="8318192" y="1228646"/>
            <a:ext cx="3576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Quicksand" pitchFamily="2" charset="0"/>
              </a:rPr>
              <a:t>This boy can ski on the mountain.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3BA2E9-702A-29C5-7600-67E6656B8DEF}"/>
              </a:ext>
            </a:extLst>
          </p:cNvPr>
          <p:cNvSpPr txBox="1"/>
          <p:nvPr/>
        </p:nvSpPr>
        <p:spPr>
          <a:xfrm>
            <a:off x="8383929" y="2435680"/>
            <a:ext cx="336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Quicksand" pitchFamily="2" charset="0"/>
              </a:rPr>
              <a:t>He’s jumping on his skis. </a:t>
            </a:r>
            <a:endParaRPr lang="en-US" sz="28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57178-31E9-3BFB-8F5E-16CA9E4D2FDF}"/>
              </a:ext>
            </a:extLst>
          </p:cNvPr>
          <p:cNvSpPr txBox="1"/>
          <p:nvPr/>
        </p:nvSpPr>
        <p:spPr>
          <a:xfrm>
            <a:off x="8383929" y="3644443"/>
            <a:ext cx="336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Quicksand" pitchFamily="2" charset="0"/>
              </a:rPr>
              <a:t>He’s a good skier! </a:t>
            </a:r>
            <a:endParaRPr lang="en-US" sz="28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6A2C84-B47F-9532-ECC2-46A0592DCEA8}"/>
              </a:ext>
            </a:extLst>
          </p:cNvPr>
          <p:cNvSpPr txBox="1"/>
          <p:nvPr/>
        </p:nvSpPr>
        <p:spPr>
          <a:xfrm>
            <a:off x="8360780" y="4589362"/>
            <a:ext cx="3360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Quicksand" pitchFamily="2" charset="0"/>
              </a:rPr>
              <a:t>What can you do on the mountain?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2214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Task 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Look and say.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79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05&quot;&gt;&lt;property id=&quot;20148&quot; value=&quot;5&quot;/&gt;&lt;property id=&quot;20300&quot; value=&quot;Slide 3 - &amp;quot;Contents&amp;quot;&quot;/&gt;&lt;property id=&quot;20307&quot; value=&quot;349&quot;/&gt;&lt;/object&gt;&lt;object type=&quot;3&quot; unique_id=&quot;10006&quot;&gt;&lt;property id=&quot;20148&quot; value=&quot;5&quot;/&gt;&lt;property id=&quot;20300&quot; value=&quot;Slide 4 - &amp;quot;WARM-UP&amp;quot;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350&quot;/&gt;&lt;/object&gt;&lt;object type=&quot;3&quot; unique_id=&quot;10008&quot;&gt;&lt;property id=&quot;20148&quot; value=&quot;5&quot;/&gt;&lt;property id=&quot;20300&quot; value=&quot;Slide 6&quot;/&gt;&lt;property id=&quot;20307&quot; value=&quot;407&quot;/&gt;&lt;/object&gt;&lt;object type=&quot;3&quot; unique_id=&quot;10009&quot;&gt;&lt;property id=&quot;20148&quot; value=&quot;5&quot;/&gt;&lt;property id=&quot;20300&quot; value=&quot;Slide 7&quot;/&gt;&lt;property id=&quot;20307&quot; value=&quot;410&quot;/&gt;&lt;/object&gt;&lt;object type=&quot;3&quot; unique_id=&quot;10010&quot;&gt;&lt;property id=&quot;20148&quot; value=&quot;5&quot;/&gt;&lt;property id=&quot;20300&quot; value=&quot;Slide 8&quot;/&gt;&lt;property id=&quot;20307&quot; value=&quot;408&quot;/&gt;&lt;/object&gt;&lt;object type=&quot;3&quot; unique_id=&quot;10011&quot;&gt;&lt;property id=&quot;20148&quot; value=&quot;5&quot;/&gt;&lt;property id=&quot;20300&quot; value=&quot;Slide 9&quot;/&gt;&lt;property id=&quot;20307&quot; value=&quot;411&quot;/&gt;&lt;/object&gt;&lt;object type=&quot;3&quot; unique_id=&quot;10012&quot;&gt;&lt;property id=&quot;20148&quot; value=&quot;5&quot;/&gt;&lt;property id=&quot;20300&quot; value=&quot;Slide 10&quot;/&gt;&lt;property id=&quot;20307&quot; value=&quot;412&quot;/&gt;&lt;/object&gt;&lt;object type=&quot;3&quot; unique_id=&quot;10013&quot;&gt;&lt;property id=&quot;20148&quot; value=&quot;5&quot;/&gt;&lt;property id=&quot;20300&quot; value=&quot;Slide 11&quot;/&gt;&lt;property id=&quot;20307&quot; value=&quot;413&quot;/&gt;&lt;/object&gt;&lt;object type=&quot;3&quot; unique_id=&quot;10014&quot;&gt;&lt;property id=&quot;20148&quot; value=&quot;5&quot;/&gt;&lt;property id=&quot;20300&quot; value=&quot;Slide 12&quot;/&gt;&lt;property id=&quot;20307&quot; value=&quot;263&quot;/&gt;&lt;/object&gt;&lt;object type=&quot;3&quot; unique_id=&quot;10015&quot;&gt;&lt;property id=&quot;20148&quot; value=&quot;5&quot;/&gt;&lt;property id=&quot;20300&quot; value=&quot;Slide 13&quot;/&gt;&lt;property id=&quot;20307&quot; value=&quot;417&quot;/&gt;&lt;/object&gt;&lt;object type=&quot;3&quot; unique_id=&quot;10016&quot;&gt;&lt;property id=&quot;20148&quot; value=&quot;5&quot;/&gt;&lt;property id=&quot;20300&quot; value=&quot;Slide 14&quot;/&gt;&lt;property id=&quot;20307&quot; value=&quot;416&quot;/&gt;&lt;/object&gt;&lt;object type=&quot;3&quot; unique_id=&quot;10017&quot;&gt;&lt;property id=&quot;20148&quot; value=&quot;5&quot;/&gt;&lt;property id=&quot;20300&quot; value=&quot;Slide 15&quot;/&gt;&lt;property id=&quot;20307&quot; value=&quot;418&quot;/&gt;&lt;/object&gt;&lt;object type=&quot;3&quot; unique_id=&quot;10018&quot;&gt;&lt;property id=&quot;20148&quot; value=&quot;5&quot;/&gt;&lt;property id=&quot;20300&quot; value=&quot;Slide 16&quot;/&gt;&lt;property id=&quot;20307&quot; value=&quot;419&quot;/&gt;&lt;/object&gt;&lt;object type=&quot;3&quot; unique_id=&quot;10019&quot;&gt;&lt;property id=&quot;20148&quot; value=&quot;5&quot;/&gt;&lt;property id=&quot;20300&quot; value=&quot;Slide 17&quot;/&gt;&lt;property id=&quot;20307&quot; value=&quot;420&quot;/&gt;&lt;/object&gt;&lt;object type=&quot;3&quot; unique_id=&quot;10020&quot;&gt;&lt;property id=&quot;20148&quot; value=&quot;5&quot;/&gt;&lt;property id=&quot;20300&quot; value=&quot;Slide 18&quot;/&gt;&lt;property id=&quot;20307&quot; value=&quot;423&quot;/&gt;&lt;/object&gt;&lt;object type=&quot;3&quot; unique_id=&quot;10021&quot;&gt;&lt;property id=&quot;20148&quot; value=&quot;5&quot;/&gt;&lt;property id=&quot;20300&quot; value=&quot;Slide 19&quot;/&gt;&lt;property id=&quot;20307&quot; value=&quot;333&quot;/&gt;&lt;/object&gt;&lt;object type=&quot;3&quot; unique_id=&quot;10022&quot;&gt;&lt;property id=&quot;20148&quot; value=&quot;5&quot;/&gt;&lt;property id=&quot;20300&quot; value=&quot;Slide 20&quot;/&gt;&lt;property id=&quot;20307&quot; value=&quot;334&quot;/&gt;&lt;/object&gt;&lt;object type=&quot;3&quot; unique_id=&quot;10023&quot;&gt;&lt;property id=&quot;20148&quot; value=&quot;5&quot;/&gt;&lt;property id=&quot;20300&quot; value=&quot;Slide 21&quot;/&gt;&lt;property id=&quot;20307&quot; value=&quot;335&quot;/&gt;&lt;/object&gt;&lt;object type=&quot;3&quot; unique_id=&quot;10024&quot;&gt;&lt;property id=&quot;20148&quot; value=&quot;5&quot;/&gt;&lt;property id=&quot;20300&quot; value=&quot;Slide 22&quot;/&gt;&lt;property id=&quot;20307&quot; value=&quot;336&quot;/&gt;&lt;/object&gt;&lt;object type=&quot;3&quot; unique_id=&quot;10025&quot;&gt;&lt;property id=&quot;20148&quot; value=&quot;5&quot;/&gt;&lt;property id=&quot;20300&quot; value=&quot;Slide 23&quot;/&gt;&lt;property id=&quot;20307&quot; value=&quot;341&quot;/&gt;&lt;/object&gt;&lt;object type=&quot;3&quot; unique_id=&quot;10026&quot;&gt;&lt;property id=&quot;20148&quot; value=&quot;5&quot;/&gt;&lt;property id=&quot;20300&quot; value=&quot;Slide 24&quot;/&gt;&lt;property id=&quot;20307&quot; value=&quot;340&quot;/&gt;&lt;/object&gt;&lt;object type=&quot;3&quot; unique_id=&quot;10027&quot;&gt;&lt;property id=&quot;20148&quot; value=&quot;5&quot;/&gt;&lt;property id=&quot;20300&quot; value=&quot;Slide 25&quot;/&gt;&lt;property id=&quot;20307&quot; value=&quot;316&quot;/&gt;&lt;/object&gt;&lt;object type=&quot;3&quot; unique_id=&quot;10028&quot;&gt;&lt;property id=&quot;20148&quot; value=&quot;5&quot;/&gt;&lt;property id=&quot;20300&quot; value=&quot;Slide 26&quot;/&gt;&lt;property id=&quot;20307&quot; value=&quot;264&quot;/&gt;&lt;/object&gt;&lt;object type=&quot;3&quot; unique_id=&quot;10029&quot;&gt;&lt;property id=&quot;20148&quot; value=&quot;5&quot;/&gt;&lt;property id=&quot;20300&quot; value=&quot;Slide 27&quot;/&gt;&lt;property id=&quot;20307&quot; value=&quot;422&quot;/&gt;&lt;/object&gt;&lt;object type=&quot;3&quot; unique_id=&quot;10030&quot;&gt;&lt;property id=&quot;20148&quot; value=&quot;5&quot;/&gt;&lt;property id=&quot;20300&quot; value=&quot;Slide 28&quot;/&gt;&lt;property id=&quot;20307&quot; value=&quot;318&quot;/&gt;&lt;/object&gt;&lt;object type=&quot;3&quot; unique_id=&quot;10031&quot;&gt;&lt;property id=&quot;20148&quot; value=&quot;5&quot;/&gt;&lt;property id=&quot;20300&quot; value=&quot;Slide 29&quot;/&gt;&lt;property id=&quot;20307&quot; value=&quot;304&quot;/&gt;&lt;/object&gt;&lt;object type=&quot;3&quot; unique_id=&quot;10032&quot;&gt;&lt;property id=&quot;20148&quot; value=&quot;5&quot;/&gt;&lt;property id=&quot;20300&quot; value=&quot;Slide 30&quot;/&gt;&lt;property id=&quot;20307&quot; value=&quot;258&quot;/&gt;&lt;/object&gt;&lt;object type=&quot;3&quot; unique_id=&quot;10260&quot;&gt;&lt;property id=&quot;20148&quot; value=&quot;5&quot;/&gt;&lt;property id=&quot;20300&quot; value=&quot;Slide 1&quot;/&gt;&lt;property id=&quot;20307&quot; value=&quot;424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7764</TotalTime>
  <Words>130</Words>
  <Application>Microsoft Office PowerPoint</Application>
  <PresentationFormat>Widescreen</PresentationFormat>
  <Paragraphs>35</Paragraphs>
  <Slides>11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Quicksand</vt:lpstr>
      <vt:lpstr>Life Savers ExtraBold</vt:lpstr>
      <vt:lpstr>Arial</vt:lpstr>
      <vt:lpstr>Calibri</vt:lpstr>
      <vt:lpstr>PT Sans</vt:lpstr>
      <vt:lpstr>Roboto</vt:lpstr>
      <vt:lpstr>Kirang Haerang</vt:lpstr>
      <vt:lpstr>Fredoka One</vt:lpstr>
      <vt:lpstr>Bangers</vt:lpstr>
      <vt:lpstr>Barlow Medium</vt:lpstr>
      <vt:lpstr>Capriola</vt:lpstr>
      <vt:lpstr>Nunito</vt:lpstr>
      <vt:lpstr>Comic Sans MS</vt:lpstr>
      <vt:lpstr>Sriracha</vt:lpstr>
      <vt:lpstr>Bebas Neue</vt:lpstr>
      <vt:lpstr>Life Savers</vt:lpstr>
      <vt:lpstr>Barlow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Animated Family Tree by Slidesgo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Ngọc Khuê Nguyễn</cp:lastModifiedBy>
  <cp:revision>234</cp:revision>
  <dcterms:created xsi:type="dcterms:W3CDTF">2022-06-04T05:30:59Z</dcterms:created>
  <dcterms:modified xsi:type="dcterms:W3CDTF">2025-12-23T03:28:16Z</dcterms:modified>
</cp:coreProperties>
</file>