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6" r:id="rId3"/>
    <p:sldId id="301" r:id="rId4"/>
    <p:sldId id="340" r:id="rId5"/>
    <p:sldId id="341" r:id="rId6"/>
    <p:sldId id="343" r:id="rId7"/>
    <p:sldId id="342" r:id="rId8"/>
    <p:sldId id="285" r:id="rId9"/>
    <p:sldId id="265" r:id="rId10"/>
    <p:sldId id="319" r:id="rId11"/>
    <p:sldId id="32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4"/>
    <a:srgbClr val="FDF1E9"/>
    <a:srgbClr val="3333CC"/>
    <a:srgbClr val="FF0066"/>
    <a:srgbClr val="FCEBE0"/>
    <a:srgbClr val="3333FF"/>
    <a:srgbClr val="FF00FF"/>
    <a:srgbClr val="FFCCFF"/>
    <a:srgbClr val="CC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1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0D125-1681-4B63-8FAC-240B4E909908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F0CC6-32A4-41F2-817D-301023FF1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0CC6-32A4-41F2-817D-301023FF11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5496" y="2838170"/>
            <a:ext cx="8431305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HÌNH ẢNH TRÊN INTERNET</a:t>
            </a:r>
            <a:endParaRPr lang="vi-VN" sz="5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28821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942" y="976733"/>
            <a:ext cx="11444748" cy="5763280"/>
          </a:xfrm>
          <a:prstGeom prst="roundRect">
            <a:avLst/>
          </a:prstGeom>
          <a:solidFill>
            <a:srgbClr val="FEF8F4"/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 smtClean="0">
                <a:solidFill>
                  <a:srgbClr val="3333CC"/>
                </a:solidFill>
              </a:rPr>
              <a:t> 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tìm kiếm hình ảnh trên Internet: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Thực hiện các bước tìm kiếm như tìm kiếm thông </a:t>
            </a:r>
            <a:r>
              <a:rPr lang="vi-VN" sz="3500" dirty="0" smtClean="0">
                <a:solidFill>
                  <a:srgbClr val="3333CC"/>
                </a:solidFill>
              </a:rPr>
              <a:t>tin</a:t>
            </a:r>
            <a:r>
              <a:rPr lang="en-US" sz="3500" dirty="0" smtClean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3333CC"/>
                </a:solidFill>
              </a:rPr>
              <a:t>trên </a:t>
            </a:r>
            <a:r>
              <a:rPr lang="vi-VN" sz="3500" dirty="0">
                <a:solidFill>
                  <a:srgbClr val="3333CC"/>
                </a:solidFill>
              </a:rPr>
              <a:t>Internet;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Nháy chuột vào mục </a:t>
            </a:r>
            <a:r>
              <a:rPr lang="vi-VN" sz="3500" dirty="0" smtClean="0">
                <a:solidFill>
                  <a:srgbClr val="3333CC"/>
                </a:solidFill>
              </a:rPr>
              <a:t>.</a:t>
            </a:r>
            <a:endParaRPr lang="en-US" sz="3500" dirty="0" smtClean="0">
              <a:solidFill>
                <a:srgbClr val="3333CC"/>
              </a:solidFill>
            </a:endParaRPr>
          </a:p>
          <a:p>
            <a:pPr marL="574675" indent="-574675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lưu tệp hình ảnh: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Nháy chuột phải vào hình ảnh cần lưu;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Chọn </a:t>
            </a:r>
            <a:r>
              <a:rPr lang="vi-VN" sz="3500" b="1" dirty="0">
                <a:solidFill>
                  <a:srgbClr val="FF0000"/>
                </a:solidFill>
              </a:rPr>
              <a:t>Lưu hình ảnh thành…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3. Thực hiện tiếp các bước như khi lưu một tệp</a:t>
            </a:r>
          </a:p>
          <a:p>
            <a:pPr marL="1031875" algn="just"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</a:rPr>
              <a:t>PowerPoint</a:t>
            </a:r>
            <a:r>
              <a:rPr lang="vi-VN" sz="3500" dirty="0">
                <a:solidFill>
                  <a:srgbClr val="FF0000"/>
                </a:solidFill>
              </a:rPr>
              <a:t>. 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724011"/>
            <a:chOff x="3865174" y="249383"/>
            <a:chExt cx="4353220" cy="72401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72401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4375" y="28144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288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6191" y="946081"/>
            <a:ext cx="11488994" cy="37837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633413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Minh"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68439" y="4845589"/>
            <a:ext cx="8175211" cy="1537405"/>
            <a:chOff x="2237150" y="5101257"/>
            <a:chExt cx="7994394" cy="14144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7150" y="5101257"/>
              <a:ext cx="7994394" cy="1414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259394" y="5884606"/>
              <a:ext cx="1061883" cy="5456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657599" y="154400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6" y="1051590"/>
            <a:ext cx="11418341" cy="556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97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364" y="400395"/>
            <a:ext cx="11707067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3968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Đ</a:t>
            </a:r>
            <a:r>
              <a:rPr lang="vi-VN" sz="3000" b="1" dirty="0">
                <a:solidFill>
                  <a:srgbClr val="FF0000"/>
                </a:solidFill>
              </a:rPr>
              <a:t>ể lưu tệp hình ảnh về máy tính:</a:t>
            </a:r>
            <a:r>
              <a:rPr lang="vi-VN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[1]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Nháy </a:t>
            </a:r>
            <a:r>
              <a:rPr lang="vi-VN" sz="3000" dirty="0">
                <a:solidFill>
                  <a:srgbClr val="3333CC"/>
                </a:solidFill>
              </a:rPr>
              <a:t>chuột phải vào hình ảnh cần lưu;</a:t>
            </a: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[2]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Chọn </a:t>
            </a:r>
            <a:r>
              <a:rPr lang="vi-VN" sz="3000" b="1" dirty="0">
                <a:solidFill>
                  <a:srgbClr val="FF0000"/>
                </a:solidFill>
              </a:rPr>
              <a:t>Lưu hình ảnh thành… </a:t>
            </a:r>
            <a:r>
              <a:rPr lang="vi-VN" sz="3000" dirty="0">
                <a:solidFill>
                  <a:srgbClr val="3333CC"/>
                </a:solidFill>
              </a:rPr>
              <a:t>hộp thoại </a:t>
            </a:r>
            <a:r>
              <a:rPr lang="vi-VN" sz="3000" b="1" dirty="0">
                <a:solidFill>
                  <a:srgbClr val="FF0000"/>
                </a:solidFill>
              </a:rPr>
              <a:t>Save As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vi-VN" sz="3000" dirty="0">
                <a:solidFill>
                  <a:srgbClr val="3333CC"/>
                </a:solidFill>
              </a:rPr>
              <a:t>xuất hiện.</a:t>
            </a:r>
          </a:p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[3]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Thực </a:t>
            </a:r>
            <a:r>
              <a:rPr lang="vi-VN" sz="3000" dirty="0">
                <a:solidFill>
                  <a:srgbClr val="3333CC"/>
                </a:solidFill>
              </a:rPr>
              <a:t>hiện tiếp các thao tác như khi lưu một tệp </a:t>
            </a:r>
            <a:r>
              <a:rPr lang="vi-VN" sz="3000" b="1" dirty="0">
                <a:solidFill>
                  <a:srgbClr val="FF0000"/>
                </a:solidFill>
              </a:rPr>
              <a:t>PowerPoint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en-US" sz="3000" b="1" dirty="0" smtClean="0">
                <a:solidFill>
                  <a:srgbClr val="3333CC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vào </a:t>
            </a:r>
            <a:r>
              <a:rPr lang="vi-VN" sz="3000" dirty="0">
                <a:solidFill>
                  <a:srgbClr val="3333CC"/>
                </a:solidFill>
              </a:rPr>
              <a:t>thư mục của em. 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05476" y="2728450"/>
            <a:ext cx="6452230" cy="3937823"/>
            <a:chOff x="5375976" y="3277343"/>
            <a:chExt cx="6297562" cy="3580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5976" y="3277343"/>
              <a:ext cx="6297562" cy="3580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438968" y="5692877"/>
              <a:ext cx="1327355" cy="1917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729" y="855614"/>
            <a:ext cx="12255910" cy="21868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</a:t>
            </a:r>
          </a:p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98939" y="117989"/>
            <a:ext cx="3052916" cy="61355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ý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9481" y="3074362"/>
            <a:ext cx="9067800" cy="4159045"/>
            <a:chOff x="1691497" y="3044866"/>
            <a:chExt cx="9067800" cy="41590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891" b="1773"/>
            <a:stretch/>
          </p:blipFill>
          <p:spPr>
            <a:xfrm>
              <a:off x="1691497" y="3044866"/>
              <a:ext cx="9067800" cy="4159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082412" y="3089110"/>
              <a:ext cx="6813755" cy="5979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173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76" y="199987"/>
            <a:ext cx="695325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03" y="1165137"/>
            <a:ext cx="11718577" cy="12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lnSpc>
                <a:spcPct val="120000"/>
              </a:lnSpc>
              <a:spcAft>
                <a:spcPts val="600"/>
              </a:spcAft>
            </a:pP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836"/>
          <a:stretch/>
        </p:blipFill>
        <p:spPr>
          <a:xfrm>
            <a:off x="65785" y="2565308"/>
            <a:ext cx="6282690" cy="3857625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89"/>
          <a:stretch/>
        </p:blipFill>
        <p:spPr>
          <a:xfrm>
            <a:off x="6407467" y="2561626"/>
            <a:ext cx="5738813" cy="3861307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86074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6697" y="1165120"/>
            <a:ext cx="11705303" cy="5309419"/>
            <a:chOff x="72951" y="1165121"/>
            <a:chExt cx="12845651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267173" y="1165121"/>
              <a:ext cx="11815194" cy="5309419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951" y="1327362"/>
              <a:ext cx="12845651" cy="497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>
                <a:lnSpc>
                  <a:spcPct val="120000"/>
                </a:lnSpc>
                <a:spcAft>
                  <a:spcPts val="600"/>
                </a:spcAft>
              </a:pPr>
              <a:r>
                <a:rPr lang="en-US" sz="3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dirty="0">
                  <a:solidFill>
                    <a:srgbClr val="3333CC"/>
                  </a:solidFill>
                </a:rPr>
                <a:t>Sắp xếp các bước lưu tệp hình ảnh về máy tính sau khi tìm kiếm.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a.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Chọn </a:t>
              </a:r>
              <a:r>
                <a:rPr lang="vi-VN" sz="3200" b="1" dirty="0">
                  <a:solidFill>
                    <a:srgbClr val="FF0000"/>
                  </a:solidFill>
                </a:rPr>
                <a:t>Lưu hình ảnh thành…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Nháy </a:t>
              </a:r>
              <a:r>
                <a:rPr lang="vi-VN" sz="3200" dirty="0">
                  <a:solidFill>
                    <a:srgbClr val="3333CC"/>
                  </a:solidFill>
                </a:rPr>
                <a:t>chuột phải vào hình ảnh cần lưu.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c.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Thực </a:t>
              </a:r>
              <a:r>
                <a:rPr lang="vi-VN" sz="3200" dirty="0">
                  <a:solidFill>
                    <a:srgbClr val="3333CC"/>
                  </a:solidFill>
                </a:rPr>
                <a:t>hiện tiếp các thao tác như khi lưu một tệp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b="1" dirty="0" smtClean="0">
                  <a:solidFill>
                    <a:srgbClr val="FF0000"/>
                  </a:solidFill>
                </a:rPr>
                <a:t>PowerPoint</a:t>
              </a:r>
              <a:r>
                <a:rPr lang="vi-VN" sz="3200" b="1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>
                  <a:solidFill>
                    <a:srgbClr val="3333CC"/>
                  </a:solidFill>
                </a:rPr>
                <a:t>vào máy tính. 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5509" y="5338812"/>
            <a:ext cx="4122658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 – a – c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35976" y="1099756"/>
            <a:ext cx="11897031" cy="2391091"/>
            <a:chOff x="-7765704" y="841601"/>
            <a:chExt cx="17442998" cy="4084462"/>
          </a:xfrm>
        </p:grpSpPr>
        <p:sp>
          <p:nvSpPr>
            <p:cNvPr id="15" name="Rounded Rectangle 14"/>
            <p:cNvSpPr/>
            <p:nvPr/>
          </p:nvSpPr>
          <p:spPr>
            <a:xfrm>
              <a:off x="-7765704" y="841601"/>
              <a:ext cx="17442998" cy="35379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507452" y="1140709"/>
              <a:ext cx="16920057" cy="378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vi-VN" sz="32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08038" indent="-411163" algn="just">
                <a:spcAft>
                  <a:spcPts val="600"/>
                </a:spcAft>
              </a:pPr>
              <a:r>
                <a:rPr lang="vi-VN" sz="3200" dirty="0" smtClean="0">
                  <a:solidFill>
                    <a:srgbClr val="3333CC"/>
                  </a:solidFill>
                </a:rPr>
                <a:t>a.</a:t>
              </a:r>
              <a:r>
                <a:rPr lang="en-US" sz="3200" dirty="0" smtClean="0">
                  <a:solidFill>
                    <a:srgbClr val="3333CC"/>
                  </a:solidFill>
                </a:rPr>
                <a:t>  </a:t>
              </a:r>
              <a:r>
                <a:rPr lang="vi-VN" sz="3200" dirty="0" smtClean="0">
                  <a:solidFill>
                    <a:srgbClr val="3333CC"/>
                  </a:solidFill>
                </a:rPr>
                <a:t>Tìm </a:t>
              </a:r>
              <a:r>
                <a:rPr lang="vi-VN" sz="3200" dirty="0">
                  <a:solidFill>
                    <a:srgbClr val="3333CC"/>
                  </a:solidFill>
                </a:rPr>
                <a:t>kiếm hình ảnh về </a:t>
              </a:r>
              <a:r>
                <a:rPr lang="vi-VN" sz="3200" b="1" dirty="0">
                  <a:solidFill>
                    <a:srgbClr val="FF0000"/>
                  </a:solidFill>
                </a:rPr>
                <a:t>Sếu đầu đỏ </a:t>
              </a:r>
              <a:r>
                <a:rPr lang="vi-VN" sz="3200" dirty="0">
                  <a:solidFill>
                    <a:srgbClr val="3333CC"/>
                  </a:solidFill>
                </a:rPr>
                <a:t>trên Internet.</a:t>
              </a:r>
            </a:p>
            <a:p>
              <a:pPr marL="974725" indent="-577850" algn="just"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Lưu tệp hình ảnh về thư mục của em với tên </a:t>
              </a:r>
              <a:r>
                <a:rPr lang="vi-VN" sz="3200" b="1" dirty="0">
                  <a:solidFill>
                    <a:srgbClr val="FF0000"/>
                  </a:solidFill>
                </a:rPr>
                <a:t>Seu-dau-do</a:t>
              </a:r>
              <a:r>
                <a:rPr lang="vi-VN" sz="3200" dirty="0">
                  <a:solidFill>
                    <a:srgbClr val="3333CC"/>
                  </a:solidFill>
                </a:rPr>
                <a:t>. </a:t>
              </a:r>
              <a:endPara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7920" y="3387213"/>
            <a:ext cx="70104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C754E80-D4BC-450C-9654-B8692E708F70}"/>
  <p:tag name="ISPRING_RESOURCE_FOLDER" val="D:\TIN HỌC\NGUỒN HỌC LIỆU LỚP 4-20230831T024843Z-001\NGUỒN HỌC LIỆU LỚP 4\BÀI GIẢNG ĐIỆN TỬ LỚP 4\BÀI GIẢNG ĐIỆN TỬ LỚP 4\BÀI  8 - Tìm kiếm hình ảnh trên Internet V1\"/>
  <p:tag name="ISPRING_PRESENTATION_PATH" val="D:\TIN HỌC\NGUỒN HỌC LIỆU LỚP 4-20230831T024843Z-001\NGUỒN HỌC LIỆU LỚP 4\BÀI GIẢNG ĐIỆN TỬ LỚP 4\BÀI GIẢNG ĐIỆN TỬ LỚP 4\BÀI  8 - Tìm kiếm hình ảnh trên Internet V1.pptx"/>
  <p:tag name="ISPRING_PROJECT_VERSION" val="9.3"/>
  <p:tag name="ISPRING_PROJECT_FOLDER_UPDATED" val="1"/>
  <p:tag name="ISPRING_SCREEN_RECS_UPDATED" val="D:\TIN HỌC\NGUỒN HỌC LIỆU LỚP 4-20230831T024843Z-001\NGUỒN HỌC LIỆU LỚP 4\BÀI GIẢNG ĐIỆN TỬ LỚP 4\BÀI GIẢNG ĐIỆN TỬ LỚP 4\BÀI  8 - Tìm kiếm hình ảnh trên Internet V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491</Words>
  <Application>Microsoft Office PowerPoint</Application>
  <PresentationFormat>Widescreen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431</cp:revision>
  <dcterms:created xsi:type="dcterms:W3CDTF">2022-01-27T15:18:21Z</dcterms:created>
  <dcterms:modified xsi:type="dcterms:W3CDTF">2025-04-17T03:19:47Z</dcterms:modified>
</cp:coreProperties>
</file>