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6" r:id="rId2"/>
    <p:sldId id="257" r:id="rId3"/>
    <p:sldId id="348" r:id="rId4"/>
    <p:sldId id="349" r:id="rId5"/>
    <p:sldId id="306" r:id="rId6"/>
    <p:sldId id="350" r:id="rId7"/>
    <p:sldId id="301" r:id="rId8"/>
    <p:sldId id="340" r:id="rId9"/>
    <p:sldId id="341" r:id="rId10"/>
    <p:sldId id="285" r:id="rId11"/>
    <p:sldId id="342" r:id="rId12"/>
    <p:sldId id="351" r:id="rId13"/>
    <p:sldId id="265" r:id="rId14"/>
    <p:sldId id="352" r:id="rId15"/>
    <p:sldId id="319" r:id="rId16"/>
    <p:sldId id="32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DF1E9"/>
    <a:srgbClr val="FCEBE0"/>
    <a:srgbClr val="FF0066"/>
    <a:srgbClr val="3333FF"/>
    <a:srgbClr val="FF00FF"/>
    <a:srgbClr val="FFCCFF"/>
    <a:srgbClr val="CC00CC"/>
    <a:srgbClr val="CC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1741" autoAdjust="0"/>
  </p:normalViewPr>
  <p:slideViewPr>
    <p:cSldViewPr snapToGrid="0">
      <p:cViewPr varScale="1">
        <p:scale>
          <a:sx n="67" d="100"/>
          <a:sy n="67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6CFF7-9624-4BC9-BCC5-0CC0EFE464F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71573-FD33-4E9B-B8C3-B49CEE2DC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1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52F90-C9A4-4A69-9003-A5915D2143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882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1573-FD33-4E9B-B8C3-B49CEE2DCD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21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1573-FD33-4E9B-B8C3-B49CEE2DCD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1573-FD33-4E9B-B8C3-B49CEE2DC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9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1573-FD33-4E9B-B8C3-B49CEE2DCD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1573-FD33-4E9B-B8C3-B49CEE2DCD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1573-FD33-4E9B-B8C3-B49CEE2DCD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5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1573-FD33-4E9B-B8C3-B49CEE2DCD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1573-FD33-4E9B-B8C3-B49CEE2DCD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5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1573-FD33-4E9B-B8C3-B49CEE2DCD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87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1573-FD33-4E9B-B8C3-B49CEE2DCD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2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7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34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11" Type="http://schemas.openxmlformats.org/officeDocument/2006/relationships/image" Target="../media/image5.jp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34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11" Type="http://schemas.openxmlformats.org/officeDocument/2006/relationships/image" Target="../media/image5.jp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34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11" Type="http://schemas.openxmlformats.org/officeDocument/2006/relationships/image" Target="../media/image5.jp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34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11" Type="http://schemas.openxmlformats.org/officeDocument/2006/relationships/image" Target="../media/image5.jp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building with a clock on the front&#10;&#10;Description automatically generated">
            <a:extLst>
              <a:ext uri="{FF2B5EF4-FFF2-40B4-BE49-F238E27FC236}">
                <a16:creationId xmlns:a16="http://schemas.microsoft.com/office/drawing/2014/main" id="{C3B2C381-AF8D-DD43-7064-74B2FAF91F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16"/>
            <a:ext cx="12192000" cy="688081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3848E8-426B-F790-D7E2-B64F8C12F657}"/>
              </a:ext>
            </a:extLst>
          </p:cNvPr>
          <p:cNvSpPr>
            <a:spLocks/>
          </p:cNvSpPr>
          <p:nvPr/>
        </p:nvSpPr>
        <p:spPr>
          <a:xfrm>
            <a:off x="499622" y="470645"/>
            <a:ext cx="11227322" cy="5706279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C00000"/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2000" b="1">
              <a:ln>
                <a:solidFill>
                  <a:prstClr val="black"/>
                </a:solidFill>
                <a:prstDash val="lgDashDot"/>
              </a:ln>
              <a:solidFill>
                <a:prstClr val="black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sp>
        <p:nvSpPr>
          <p:cNvPr id="11" name="Hình chữ nhật 1">
            <a:extLst>
              <a:ext uri="{FF2B5EF4-FFF2-40B4-BE49-F238E27FC236}">
                <a16:creationId xmlns:a16="http://schemas.microsoft.com/office/drawing/2014/main" id="{1B01558C-5227-FC3A-4B6E-973C46EAD1B5}"/>
              </a:ext>
            </a:extLst>
          </p:cNvPr>
          <p:cNvSpPr/>
          <p:nvPr/>
        </p:nvSpPr>
        <p:spPr>
          <a:xfrm>
            <a:off x="755058" y="3294299"/>
            <a:ext cx="10782300" cy="861544"/>
          </a:xfrm>
          <a:prstGeom prst="rect">
            <a:avLst/>
          </a:prstGeom>
          <a:noFill/>
        </p:spPr>
        <p:txBody>
          <a:bodyPr wrap="square" lIns="91208" tIns="45606" rIns="91208" bIns="45606">
            <a:spAutoFit/>
          </a:bodyPr>
          <a:lstStyle/>
          <a:p>
            <a:pPr algn="ctr" defTabSz="914446">
              <a:defRPr/>
            </a:pPr>
            <a:r>
              <a:rPr lang="en-US" sz="5000" b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-93"/>
                <a:cs typeface="Times New Roman" panose="02020603050405020304" pitchFamily="18" charset="0"/>
              </a:rPr>
              <a:t>MÔN TIN HỌC LỚP </a:t>
            </a:r>
            <a:r>
              <a:rPr lang="en-US" sz="5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Aachen" panose="02020500000000000000" pitchFamily="18" charset="-93"/>
                <a:cs typeface="Times New Roman" panose="02020603050405020304" pitchFamily="18" charset="0"/>
              </a:rPr>
              <a:t>4</a:t>
            </a:r>
            <a:endParaRPr lang="en-US" sz="5000" b="1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Aachen" panose="02020500000000000000" pitchFamily="18" charset="-93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174E7-1907-3222-8726-40339028BACD}"/>
              </a:ext>
            </a:extLst>
          </p:cNvPr>
          <p:cNvSpPr txBox="1"/>
          <p:nvPr/>
        </p:nvSpPr>
        <p:spPr>
          <a:xfrm>
            <a:off x="3897628" y="4651973"/>
            <a:ext cx="621297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lnSpc>
                <a:spcPct val="120000"/>
              </a:lnSpc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Đỗ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Xuân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FF1B2-B7C6-E044-C4CC-E12B6A111B5F}"/>
              </a:ext>
            </a:extLst>
          </p:cNvPr>
          <p:cNvSpPr txBox="1"/>
          <p:nvPr/>
        </p:nvSpPr>
        <p:spPr>
          <a:xfrm>
            <a:off x="722781" y="2245353"/>
            <a:ext cx="10814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GIẢNG ELEARNING</a:t>
            </a:r>
            <a:endParaRPr lang="vi-VN" sz="4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group of kids in a school bus&#10;&#10;Description automatically generated">
            <a:extLst>
              <a:ext uri="{FF2B5EF4-FFF2-40B4-BE49-F238E27FC236}">
                <a16:creationId xmlns:a16="http://schemas.microsoft.com/office/drawing/2014/main" id="{250F07A2-A830-A453-C815-240EA75A6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150" r="90000">
                        <a14:foregroundMark x1="11050" y1="39750" x2="8150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7" y="4650270"/>
            <a:ext cx="2480074" cy="2480074"/>
          </a:xfrm>
          <a:prstGeom prst="rect">
            <a:avLst/>
          </a:prstGeom>
        </p:spPr>
      </p:pic>
      <p:pic>
        <p:nvPicPr>
          <p:cNvPr id="21" name="Picture 20" descr="A group of kids walking in front of a school bus&#10;&#10;Description automatically generated">
            <a:extLst>
              <a:ext uri="{FF2B5EF4-FFF2-40B4-BE49-F238E27FC236}">
                <a16:creationId xmlns:a16="http://schemas.microsoft.com/office/drawing/2014/main" id="{24A211AA-E626-B861-309C-EC3CD59579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B9CE31"/>
              </a:clrFrom>
              <a:clrTo>
                <a:srgbClr val="B9CE3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4" b="90057" l="4002" r="89976">
                        <a14:foregroundMark x1="48302" y1="69200" x2="46888" y2="81326"/>
                        <a14:foregroundMark x1="10065" y1="70736" x2="10226" y2="83306"/>
                        <a14:foregroundMark x1="40825" y1="87389" x2="41269" y2="85691"/>
                        <a14:foregroundMark x1="43775" y1="87551" x2="43937" y2="88965"/>
                        <a14:foregroundMark x1="51132" y1="85974" x2="52951" y2="86136"/>
                        <a14:foregroundMark x1="44503" y1="87551" x2="44624" y2="88682"/>
                        <a14:foregroundMark x1="32215" y1="87551" x2="33347" y2="88116"/>
                        <a14:foregroundMark x1="32943" y1="86985" x2="32943" y2="88521"/>
                        <a14:foregroundMark x1="32498" y1="88238" x2="33508" y2="89248"/>
                        <a14:foregroundMark x1="7397" y1="85570" x2="6548" y2="89935"/>
                        <a14:foregroundMark x1="6831" y1="75950" x2="4406" y2="70897"/>
                        <a14:foregroundMark x1="31245" y1="71746" x2="30962" y2="69887"/>
                        <a14:foregroundMark x1="17704" y1="71584" x2="17542" y2="69483"/>
                        <a14:foregroundMark x1="15441" y1="72433" x2="15441" y2="69766"/>
                        <a14:foregroundMark x1="30517" y1="71180" x2="30517" y2="69483"/>
                        <a14:foregroundMark x1="42522" y1="72716" x2="43371" y2="69604"/>
                        <a14:foregroundMark x1="49717" y1="76112" x2="51132" y2="77809"/>
                        <a14:foregroundMark x1="4972" y1="71584" x2="4972" y2="70170"/>
                        <a14:foregroundMark x1="15845" y1="70614" x2="16411" y2="69766"/>
                        <a14:foregroundMark x1="4850" y1="71463" x2="4002" y2="70170"/>
                        <a14:foregroundMark x1="20089" y1="89491" x2="20493" y2="90057"/>
                        <a14:foregroundMark x1="42603" y1="71504" x2="41795" y2="70453"/>
                        <a14:backgroundMark x1="6952" y1="43088" x2="27243" y2="59297"/>
                        <a14:backgroundMark x1="27243" y1="59297" x2="51172" y2="65036"/>
                        <a14:backgroundMark x1="51172" y1="65036" x2="52264" y2="64834"/>
                        <a14:backgroundMark x1="16411" y1="41835" x2="22070" y2="53840"/>
                        <a14:backgroundMark x1="22070" y1="53840" x2="45675" y2="48545"/>
                        <a14:backgroundMark x1="45675" y1="48545" x2="31407" y2="53921"/>
                        <a14:backgroundMark x1="31407" y1="53921" x2="40299" y2="53436"/>
                        <a14:backgroundMark x1="40299" y1="53436" x2="26960" y2="58731"/>
                        <a14:backgroundMark x1="26960" y1="58731" x2="40865" y2="57801"/>
                        <a14:backgroundMark x1="40865" y1="57801" x2="24171" y2="44988"/>
                        <a14:backgroundMark x1="24171" y1="44988" x2="39854" y2="41997"/>
                        <a14:backgroundMark x1="39854" y1="41997" x2="57680" y2="52183"/>
                        <a14:backgroundMark x1="57680" y1="52183" x2="65683" y2="46766"/>
                        <a14:backgroundMark x1="65683" y1="46766" x2="71584" y2="47615"/>
                        <a14:backgroundMark x1="51415" y1="57882" x2="50404" y2="54648"/>
                        <a14:backgroundMark x1="54810" y1="55093" x2="52102" y2="57639"/>
                        <a14:backgroundMark x1="26718" y1="56791" x2="29103" y2="58327"/>
                        <a14:backgroundMark x1="70049" y1="58165" x2="64349" y2="73646"/>
                        <a14:backgroundMark x1="64349" y1="73646" x2="67745" y2="61277"/>
                        <a14:backgroundMark x1="67745" y1="61277" x2="75627" y2="72514"/>
                        <a14:backgroundMark x1="75627" y1="72514" x2="78213" y2="66653"/>
                        <a14:backgroundMark x1="53961" y1="66370" x2="56346" y2="80073"/>
                        <a14:backgroundMark x1="24616" y1="61277" x2="27971" y2="67340"/>
                        <a14:backgroundMark x1="13015" y1="63703" x2="16694" y2="67623"/>
                        <a14:backgroundMark x1="9660" y1="66209" x2="28294" y2="66370"/>
                        <a14:backgroundMark x1="28294" y1="66370" x2="53678" y2="65521"/>
                        <a14:backgroundMark x1="87025" y1="47898" x2="89006" y2="51900"/>
                        <a14:backgroundMark x1="71423" y1="45918" x2="81164" y2="47534"/>
                        <a14:backgroundMark x1="81164" y1="47534" x2="89410" y2="51778"/>
                        <a14:backgroundMark x1="89410" y1="51778" x2="93654" y2="51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32" r="10436"/>
          <a:stretch/>
        </p:blipFill>
        <p:spPr>
          <a:xfrm>
            <a:off x="8254218" y="5015060"/>
            <a:ext cx="3848138" cy="2262857"/>
          </a:xfrm>
          <a:prstGeom prst="rect">
            <a:avLst/>
          </a:prstGeom>
        </p:spPr>
      </p:pic>
      <p:sp>
        <p:nvSpPr>
          <p:cNvPr id="2" name="文本框 303">
            <a:extLst>
              <a:ext uri="{FF2B5EF4-FFF2-40B4-BE49-F238E27FC236}">
                <a16:creationId xmlns:a16="http://schemas.microsoft.com/office/drawing/2014/main" id="{A3D46A35-AC09-A2FB-8901-845F1484472B}"/>
              </a:ext>
            </a:extLst>
          </p:cNvPr>
          <p:cNvSpPr txBox="1"/>
          <p:nvPr/>
        </p:nvSpPr>
        <p:spPr>
          <a:xfrm>
            <a:off x="2611226" y="875599"/>
            <a:ext cx="7286919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lnSpc>
                <a:spcPct val="150000"/>
              </a:lnSpc>
              <a:defRPr/>
            </a:pPr>
            <a:r>
              <a:rPr lang="en-GB" altLang="zh-C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  <a:sym typeface="+mn-lt"/>
              </a:rPr>
              <a:t>TRƯỜNG TIỂU HỌC THANH AM</a:t>
            </a:r>
            <a:endParaRPr lang="en-US" altLang="zh-C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03">
            <a:extLst>
              <a:ext uri="{FF2B5EF4-FFF2-40B4-BE49-F238E27FC236}">
                <a16:creationId xmlns:a16="http://schemas.microsoft.com/office/drawing/2014/main" id="{28FB7474-99CF-1535-FC8B-1C80DD042B52}"/>
              </a:ext>
            </a:extLst>
          </p:cNvPr>
          <p:cNvSpPr txBox="1"/>
          <p:nvPr/>
        </p:nvSpPr>
        <p:spPr>
          <a:xfrm>
            <a:off x="191984" y="500993"/>
            <a:ext cx="1224926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lnSpc>
                <a:spcPct val="150000"/>
              </a:lnSpc>
              <a:defRPr/>
            </a:pPr>
            <a:r>
              <a:rPr lang="en-GB" altLang="zh-C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  <a:sym typeface="+mn-lt"/>
              </a:rPr>
              <a:t>ỦY BAN NHÂN DÂN QUẬN LONG BIÊN</a:t>
            </a:r>
            <a:endParaRPr lang="en-US" altLang="zh-C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B91D659-905E-A549-04EA-CC4853EAA1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6" y="722860"/>
            <a:ext cx="950386" cy="86539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45C0B195-F350-41F8-7828-275C03840E4A}"/>
              </a:ext>
            </a:extLst>
          </p:cNvPr>
          <p:cNvCxnSpPr/>
          <p:nvPr/>
        </p:nvCxnSpPr>
        <p:spPr>
          <a:xfrm>
            <a:off x="4479934" y="1441952"/>
            <a:ext cx="367336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>
            <a:extLst>
              <a:ext uri="{FF2B5EF4-FFF2-40B4-BE49-F238E27FC236}">
                <a16:creationId xmlns:a16="http://schemas.microsoft.com/office/drawing/2014/main" id="{10A11A06-4409-C7DF-102F-F2B1C4281176}"/>
              </a:ext>
            </a:extLst>
          </p:cNvPr>
          <p:cNvSpPr txBox="1"/>
          <p:nvPr/>
        </p:nvSpPr>
        <p:spPr>
          <a:xfrm>
            <a:off x="3864709" y="5668929"/>
            <a:ext cx="4389509" cy="43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60">
              <a:lnSpc>
                <a:spcPts val="3660"/>
              </a:lnSpc>
            </a:pPr>
            <a:r>
              <a:rPr lang="en-US" sz="2613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Năm</a:t>
            </a:r>
            <a:r>
              <a:rPr lang="en-US" sz="2613" b="1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2613" b="1" dirty="0" err="1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học</a:t>
            </a:r>
            <a:r>
              <a:rPr lang="en-US" sz="2613" b="1" dirty="0">
                <a:solidFill>
                  <a:srgbClr val="00206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758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2026" y="1165121"/>
            <a:ext cx="11503739" cy="5309419"/>
            <a:chOff x="427706" y="1165121"/>
            <a:chExt cx="11503739" cy="5309419"/>
          </a:xfrm>
        </p:grpSpPr>
        <p:sp>
          <p:nvSpPr>
            <p:cNvPr id="14" name="Rounded Rectangle 13"/>
            <p:cNvSpPr/>
            <p:nvPr/>
          </p:nvSpPr>
          <p:spPr>
            <a:xfrm>
              <a:off x="427706" y="1165121"/>
              <a:ext cx="11297264" cy="53094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8654" y="1371606"/>
              <a:ext cx="11202791" cy="461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3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sz="3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 </a:t>
              </a:r>
              <a:r>
                <a:rPr lang="vi-VN" sz="3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 các thao tác sau theo thứ tự đúng để tìm kiếm thông tin trên Internet.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Quan sát kết quả tìm được, nháy chuột vào kết quả phù hợp.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Xác định từ khoá tìm kiếm.</a:t>
              </a:r>
            </a:p>
            <a:p>
              <a:pPr marL="398463" indent="-398463"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Kích hoạt trình duyệt web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Google Chrome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truy cập địa chỉ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google.com.vn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Nhập từ khoá vào ô tìm kiếm rồi gõ phím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</a:t>
              </a:r>
              <a:r>
                <a:rPr lang="vi-VN" sz="30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77307" y="5510812"/>
            <a:ext cx="4925437" cy="715089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 – b – d – a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5450" y="1209365"/>
            <a:ext cx="11558603" cy="4953691"/>
            <a:chOff x="427706" y="1209365"/>
            <a:chExt cx="11558603" cy="4953691"/>
          </a:xfrm>
        </p:grpSpPr>
        <p:sp>
          <p:nvSpPr>
            <p:cNvPr id="14" name="Rounded Rectangle 13"/>
            <p:cNvSpPr/>
            <p:nvPr/>
          </p:nvSpPr>
          <p:spPr>
            <a:xfrm>
              <a:off x="427706" y="1209365"/>
              <a:ext cx="11297264" cy="495369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3518" y="1581030"/>
              <a:ext cx="11202791" cy="42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r>
                <a:rPr lang="en-US" sz="3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Chùa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tịch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Chùa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855663">
                <a:lnSpc>
                  <a:spcPct val="114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Di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Nam.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459530" y="4010378"/>
            <a:ext cx="2832064" cy="783193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001" y="2108200"/>
            <a:ext cx="1563847" cy="2362200"/>
          </a:xfrm>
          <a:custGeom>
            <a:avLst/>
            <a:gdLst/>
            <a:ahLst/>
            <a:cxnLst/>
            <a:rect l="l" t="t" r="r" b="b"/>
            <a:pathLst>
              <a:path w="12282985" h="10287000">
                <a:moveTo>
                  <a:pt x="0" y="0"/>
                </a:moveTo>
                <a:lnTo>
                  <a:pt x="12282985" y="0"/>
                </a:lnTo>
                <a:lnTo>
                  <a:pt x="122829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6" r="-56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790576" y="4696004"/>
            <a:ext cx="2243712" cy="1977271"/>
          </a:xfrm>
          <a:custGeom>
            <a:avLst/>
            <a:gdLst/>
            <a:ahLst/>
            <a:cxnLst/>
            <a:rect l="l" t="t" r="r" b="b"/>
            <a:pathLst>
              <a:path w="3365568" h="2965907">
                <a:moveTo>
                  <a:pt x="0" y="0"/>
                </a:moveTo>
                <a:lnTo>
                  <a:pt x="3365568" y="0"/>
                </a:lnTo>
                <a:lnTo>
                  <a:pt x="3365568" y="2965908"/>
                </a:lnTo>
                <a:lnTo>
                  <a:pt x="0" y="296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460740" y="167850"/>
            <a:ext cx="1264621" cy="1304957"/>
          </a:xfrm>
          <a:custGeom>
            <a:avLst/>
            <a:gdLst/>
            <a:ahLst/>
            <a:cxnLst/>
            <a:rect l="l" t="t" r="r" b="b"/>
            <a:pathLst>
              <a:path w="1896932" h="1957435">
                <a:moveTo>
                  <a:pt x="0" y="0"/>
                </a:moveTo>
                <a:lnTo>
                  <a:pt x="1896932" y="0"/>
                </a:lnTo>
                <a:lnTo>
                  <a:pt x="1896932" y="1957435"/>
                </a:lnTo>
                <a:lnTo>
                  <a:pt x="0" y="19574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5311068"/>
            <a:ext cx="1413509" cy="1546932"/>
          </a:xfrm>
          <a:custGeom>
            <a:avLst/>
            <a:gdLst/>
            <a:ahLst/>
            <a:cxnLst/>
            <a:rect l="l" t="t" r="r" b="b"/>
            <a:pathLst>
              <a:path w="2120264" h="2320398">
                <a:moveTo>
                  <a:pt x="0" y="0"/>
                </a:moveTo>
                <a:lnTo>
                  <a:pt x="2120264" y="0"/>
                </a:lnTo>
                <a:lnTo>
                  <a:pt x="2120264" y="2320398"/>
                </a:lnTo>
                <a:lnTo>
                  <a:pt x="0" y="23203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351421" y="167849"/>
            <a:ext cx="687125" cy="752827"/>
          </a:xfrm>
          <a:custGeom>
            <a:avLst/>
            <a:gdLst/>
            <a:ahLst/>
            <a:cxnLst/>
            <a:rect l="l" t="t" r="r" b="b"/>
            <a:pathLst>
              <a:path w="1030688" h="1129240">
                <a:moveTo>
                  <a:pt x="0" y="0"/>
                </a:moveTo>
                <a:lnTo>
                  <a:pt x="1030689" y="0"/>
                </a:lnTo>
                <a:lnTo>
                  <a:pt x="1030689" y="1129240"/>
                </a:lnTo>
                <a:lnTo>
                  <a:pt x="0" y="1129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6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2315461"/>
            <a:ext cx="10820400" cy="1928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6321"/>
              </a:lnSpc>
              <a:defRPr/>
            </a:pPr>
            <a:r>
              <a:rPr lang="en-US" sz="9600" b="1" dirty="0" smtClean="0">
                <a:solidFill>
                  <a:srgbClr val="183883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VẬN DỤNG</a:t>
            </a:r>
            <a:endParaRPr lang="en-US" sz="9600" b="1" dirty="0">
              <a:solidFill>
                <a:srgbClr val="183883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6736EB3-C2FB-5186-F29A-3258216E32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4263"/>
            <a:ext cx="950386" cy="86539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076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7" name="Rounded Rectangle 6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479" y="194033"/>
              <a:ext cx="643957" cy="69532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96" y="1687026"/>
            <a:ext cx="6598037" cy="4173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6671777" y="1583790"/>
            <a:ext cx="5471652" cy="4454012"/>
            <a:chOff x="519056" y="1116693"/>
            <a:chExt cx="11297264" cy="7608343"/>
          </a:xfrm>
        </p:grpSpPr>
        <p:sp>
          <p:nvSpPr>
            <p:cNvPr id="15" name="Rounded Rectangle 14"/>
            <p:cNvSpPr/>
            <p:nvPr/>
          </p:nvSpPr>
          <p:spPr>
            <a:xfrm>
              <a:off x="519056" y="1116693"/>
              <a:ext cx="11297264" cy="76083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240" y="1596711"/>
              <a:ext cx="10862023" cy="686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vi-VN" sz="3000" b="1" dirty="0">
                  <a:solidFill>
                    <a:srgbClr val="3333CC"/>
                  </a:solidFill>
                </a:rPr>
                <a:t>Em cùng bạn thảo luận và thực hiện:</a:t>
              </a:r>
            </a:p>
            <a:p>
              <a:pPr marL="855663" indent="-457200" algn="just"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</a:rPr>
                <a:t>1. Tìm kiếm thông tin về </a:t>
              </a:r>
              <a:r>
                <a:rPr lang="vi-VN" sz="3000" dirty="0">
                  <a:solidFill>
                    <a:srgbClr val="FF0000"/>
                  </a:solidFill>
                </a:rPr>
                <a:t>Lăng Chủ tịch Hồ Chí Minh </a:t>
              </a:r>
              <a:r>
                <a:rPr lang="vi-VN" sz="3000" dirty="0">
                  <a:solidFill>
                    <a:srgbClr val="3333CC"/>
                  </a:solidFill>
                </a:rPr>
                <a:t>bằng máy tìm kiếm.</a:t>
              </a:r>
            </a:p>
            <a:p>
              <a:pPr marL="855663" indent="-457200" algn="just">
                <a:spcAft>
                  <a:spcPts val="600"/>
                </a:spcAft>
              </a:pPr>
              <a:r>
                <a:rPr lang="vi-VN" sz="3000" dirty="0">
                  <a:solidFill>
                    <a:srgbClr val="3333CC"/>
                  </a:solidFill>
                </a:rPr>
                <a:t>2. Trình bày với </a:t>
              </a:r>
              <a:r>
                <a:rPr lang="vi-VN" sz="3000" dirty="0" smtClean="0">
                  <a:solidFill>
                    <a:srgbClr val="3333CC"/>
                  </a:solidFill>
                </a:rPr>
                <a:t>thông </a:t>
              </a:r>
              <a:r>
                <a:rPr lang="vi-VN" sz="3000" dirty="0">
                  <a:solidFill>
                    <a:srgbClr val="3333CC"/>
                  </a:solidFill>
                </a:rPr>
                <a:t>tin em tìm hiểu được. 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001" y="2108200"/>
            <a:ext cx="1563847" cy="2362200"/>
          </a:xfrm>
          <a:custGeom>
            <a:avLst/>
            <a:gdLst/>
            <a:ahLst/>
            <a:cxnLst/>
            <a:rect l="l" t="t" r="r" b="b"/>
            <a:pathLst>
              <a:path w="12282985" h="10287000">
                <a:moveTo>
                  <a:pt x="0" y="0"/>
                </a:moveTo>
                <a:lnTo>
                  <a:pt x="12282985" y="0"/>
                </a:lnTo>
                <a:lnTo>
                  <a:pt x="122829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6" r="-56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790576" y="4696004"/>
            <a:ext cx="2243712" cy="1977271"/>
          </a:xfrm>
          <a:custGeom>
            <a:avLst/>
            <a:gdLst/>
            <a:ahLst/>
            <a:cxnLst/>
            <a:rect l="l" t="t" r="r" b="b"/>
            <a:pathLst>
              <a:path w="3365568" h="2965907">
                <a:moveTo>
                  <a:pt x="0" y="0"/>
                </a:moveTo>
                <a:lnTo>
                  <a:pt x="3365568" y="0"/>
                </a:lnTo>
                <a:lnTo>
                  <a:pt x="3365568" y="2965908"/>
                </a:lnTo>
                <a:lnTo>
                  <a:pt x="0" y="296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460740" y="167850"/>
            <a:ext cx="1264621" cy="1304957"/>
          </a:xfrm>
          <a:custGeom>
            <a:avLst/>
            <a:gdLst/>
            <a:ahLst/>
            <a:cxnLst/>
            <a:rect l="l" t="t" r="r" b="b"/>
            <a:pathLst>
              <a:path w="1896932" h="1957435">
                <a:moveTo>
                  <a:pt x="0" y="0"/>
                </a:moveTo>
                <a:lnTo>
                  <a:pt x="1896932" y="0"/>
                </a:lnTo>
                <a:lnTo>
                  <a:pt x="1896932" y="1957435"/>
                </a:lnTo>
                <a:lnTo>
                  <a:pt x="0" y="19574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5311068"/>
            <a:ext cx="1413509" cy="1546932"/>
          </a:xfrm>
          <a:custGeom>
            <a:avLst/>
            <a:gdLst/>
            <a:ahLst/>
            <a:cxnLst/>
            <a:rect l="l" t="t" r="r" b="b"/>
            <a:pathLst>
              <a:path w="2120264" h="2320398">
                <a:moveTo>
                  <a:pt x="0" y="0"/>
                </a:moveTo>
                <a:lnTo>
                  <a:pt x="2120264" y="0"/>
                </a:lnTo>
                <a:lnTo>
                  <a:pt x="2120264" y="2320398"/>
                </a:lnTo>
                <a:lnTo>
                  <a:pt x="0" y="23203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351421" y="167849"/>
            <a:ext cx="687125" cy="752827"/>
          </a:xfrm>
          <a:custGeom>
            <a:avLst/>
            <a:gdLst/>
            <a:ahLst/>
            <a:cxnLst/>
            <a:rect l="l" t="t" r="r" b="b"/>
            <a:pathLst>
              <a:path w="1030688" h="1129240">
                <a:moveTo>
                  <a:pt x="0" y="0"/>
                </a:moveTo>
                <a:lnTo>
                  <a:pt x="1030689" y="0"/>
                </a:lnTo>
                <a:lnTo>
                  <a:pt x="1030689" y="1129240"/>
                </a:lnTo>
                <a:lnTo>
                  <a:pt x="0" y="1129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6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2315461"/>
            <a:ext cx="10820400" cy="1928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6321"/>
              </a:lnSpc>
              <a:defRPr/>
            </a:pPr>
            <a:r>
              <a:rPr lang="en-US" sz="9600" b="1" dirty="0" smtClean="0">
                <a:solidFill>
                  <a:srgbClr val="183883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GHI NHỚ</a:t>
            </a:r>
            <a:endParaRPr lang="en-US" sz="9600" b="1" dirty="0">
              <a:solidFill>
                <a:srgbClr val="183883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6736EB3-C2FB-5186-F29A-3258216E32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4263"/>
            <a:ext cx="950386" cy="86539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53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52715" y="143570"/>
            <a:ext cx="3596676" cy="579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5019" y="781664"/>
            <a:ext cx="11479161" cy="5679853"/>
          </a:xfrm>
          <a:prstGeom prst="roundRect">
            <a:avLst/>
          </a:prstGeom>
          <a:solidFill>
            <a:srgbClr val="FDF1E9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tìm kiếm thông tin trên Internet: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Kích hoạt trình duyệt web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031875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cập địa chỉ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Xác định từ khoá tìm kiếm;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Nhập từ khoá vào ô tìm kiếm rồi gõ phím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31875" indent="-5159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Quan sát kết quả tìm được, nháy chuột vào</a:t>
            </a:r>
          </a:p>
          <a:p>
            <a:pPr marL="1031875" indent="-58738" algn="just">
              <a:lnSpc>
                <a:spcPct val="130000"/>
              </a:lnSpc>
            </a:pPr>
            <a:r>
              <a:rPr lang="vi-VN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phù hợp </a:t>
            </a:r>
            <a:endParaRPr lang="en-US" sz="3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17291" y="2882414"/>
            <a:ext cx="8930954" cy="18584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THÔNG TIN TRÊN INTERNET THEO TỪ KHOÁ</a:t>
            </a:r>
            <a:endParaRPr lang="vi-VN" sz="5000" b="1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467" y="0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8288002" h="10287000">
                <a:moveTo>
                  <a:pt x="0" y="0"/>
                </a:moveTo>
                <a:lnTo>
                  <a:pt x="18288002" y="0"/>
                </a:lnTo>
                <a:lnTo>
                  <a:pt x="182880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31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0" y="2057400"/>
            <a:ext cx="12192000" cy="4800600"/>
          </a:xfrm>
          <a:custGeom>
            <a:avLst/>
            <a:gdLst/>
            <a:ahLst/>
            <a:cxnLst/>
            <a:rect l="l" t="t" r="r" b="b"/>
            <a:pathLst>
              <a:path w="18288000" h="7200900">
                <a:moveTo>
                  <a:pt x="0" y="0"/>
                </a:moveTo>
                <a:lnTo>
                  <a:pt x="18288000" y="0"/>
                </a:lnTo>
                <a:lnTo>
                  <a:pt x="182880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4" t="-20937" r="-130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351367" y="336762"/>
            <a:ext cx="11489267" cy="6184477"/>
            <a:chOff x="0" y="0"/>
            <a:chExt cx="22978533" cy="12368953"/>
          </a:xfrm>
        </p:grpSpPr>
        <p:sp>
          <p:nvSpPr>
            <p:cNvPr id="5" name="Freeform 5"/>
            <p:cNvSpPr/>
            <p:nvPr/>
          </p:nvSpPr>
          <p:spPr>
            <a:xfrm>
              <a:off x="8509" y="8509"/>
              <a:ext cx="22961601" cy="12352020"/>
            </a:xfrm>
            <a:custGeom>
              <a:avLst/>
              <a:gdLst/>
              <a:ahLst/>
              <a:cxnLst/>
              <a:rect l="l" t="t" r="r" b="b"/>
              <a:pathLst>
                <a:path w="22961601" h="12352020">
                  <a:moveTo>
                    <a:pt x="0" y="766826"/>
                  </a:moveTo>
                  <a:cubicBezTo>
                    <a:pt x="0" y="343281"/>
                    <a:pt x="343535" y="0"/>
                    <a:pt x="767207" y="0"/>
                  </a:cubicBezTo>
                  <a:lnTo>
                    <a:pt x="22194266" y="0"/>
                  </a:lnTo>
                  <a:cubicBezTo>
                    <a:pt x="22618065" y="0"/>
                    <a:pt x="22961601" y="343281"/>
                    <a:pt x="22961601" y="766826"/>
                  </a:cubicBezTo>
                  <a:lnTo>
                    <a:pt x="22961601" y="11585194"/>
                  </a:lnTo>
                  <a:cubicBezTo>
                    <a:pt x="22961601" y="12008739"/>
                    <a:pt x="22618065" y="12352020"/>
                    <a:pt x="22194266" y="12352020"/>
                  </a:cubicBezTo>
                  <a:lnTo>
                    <a:pt x="767207" y="12352020"/>
                  </a:lnTo>
                  <a:cubicBezTo>
                    <a:pt x="343535" y="12352020"/>
                    <a:pt x="0" y="12008612"/>
                    <a:pt x="0" y="1158519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2978490" cy="12369038"/>
            </a:xfrm>
            <a:custGeom>
              <a:avLst/>
              <a:gdLst/>
              <a:ahLst/>
              <a:cxnLst/>
              <a:rect l="l" t="t" r="r" b="b"/>
              <a:pathLst>
                <a:path w="22978490" h="12369038">
                  <a:moveTo>
                    <a:pt x="0" y="775335"/>
                  </a:moveTo>
                  <a:cubicBezTo>
                    <a:pt x="0" y="347091"/>
                    <a:pt x="347345" y="0"/>
                    <a:pt x="775716" y="0"/>
                  </a:cubicBezTo>
                  <a:lnTo>
                    <a:pt x="22202775" y="0"/>
                  </a:lnTo>
                  <a:lnTo>
                    <a:pt x="22202775" y="8509"/>
                  </a:lnTo>
                  <a:lnTo>
                    <a:pt x="22202775" y="0"/>
                  </a:lnTo>
                  <a:cubicBezTo>
                    <a:pt x="22631273" y="0"/>
                    <a:pt x="22978490" y="347091"/>
                    <a:pt x="22978490" y="775335"/>
                  </a:cubicBezTo>
                  <a:lnTo>
                    <a:pt x="22969982" y="775335"/>
                  </a:lnTo>
                  <a:lnTo>
                    <a:pt x="22978490" y="775335"/>
                  </a:lnTo>
                  <a:lnTo>
                    <a:pt x="22978490" y="11593703"/>
                  </a:lnTo>
                  <a:lnTo>
                    <a:pt x="22969982" y="11593703"/>
                  </a:lnTo>
                  <a:lnTo>
                    <a:pt x="22978490" y="11593703"/>
                  </a:lnTo>
                  <a:cubicBezTo>
                    <a:pt x="22978490" y="12021820"/>
                    <a:pt x="22631146" y="12369038"/>
                    <a:pt x="22202775" y="12369038"/>
                  </a:cubicBezTo>
                  <a:lnTo>
                    <a:pt x="22202775" y="12360529"/>
                  </a:lnTo>
                  <a:lnTo>
                    <a:pt x="22202775" y="12369038"/>
                  </a:lnTo>
                  <a:lnTo>
                    <a:pt x="775716" y="12369038"/>
                  </a:lnTo>
                  <a:lnTo>
                    <a:pt x="775716" y="12360529"/>
                  </a:lnTo>
                  <a:lnTo>
                    <a:pt x="775716" y="12369038"/>
                  </a:lnTo>
                  <a:cubicBezTo>
                    <a:pt x="347345" y="12368911"/>
                    <a:pt x="0" y="12021820"/>
                    <a:pt x="0" y="11593703"/>
                  </a:cubicBezTo>
                  <a:lnTo>
                    <a:pt x="0" y="775335"/>
                  </a:lnTo>
                  <a:lnTo>
                    <a:pt x="8509" y="775335"/>
                  </a:lnTo>
                  <a:lnTo>
                    <a:pt x="0" y="775335"/>
                  </a:lnTo>
                  <a:moveTo>
                    <a:pt x="16891" y="775335"/>
                  </a:moveTo>
                  <a:lnTo>
                    <a:pt x="16891" y="11593703"/>
                  </a:lnTo>
                  <a:lnTo>
                    <a:pt x="8509" y="11593703"/>
                  </a:lnTo>
                  <a:lnTo>
                    <a:pt x="17018" y="11593703"/>
                  </a:lnTo>
                  <a:cubicBezTo>
                    <a:pt x="17018" y="12012549"/>
                    <a:pt x="356743" y="12352020"/>
                    <a:pt x="775843" y="12352020"/>
                  </a:cubicBezTo>
                  <a:lnTo>
                    <a:pt x="22202775" y="12352020"/>
                  </a:lnTo>
                  <a:cubicBezTo>
                    <a:pt x="22621875" y="12352020"/>
                    <a:pt x="22961600" y="12012549"/>
                    <a:pt x="22961600" y="11593703"/>
                  </a:cubicBezTo>
                  <a:lnTo>
                    <a:pt x="22961600" y="775335"/>
                  </a:lnTo>
                  <a:cubicBezTo>
                    <a:pt x="22961600" y="356489"/>
                    <a:pt x="22621875" y="17018"/>
                    <a:pt x="22202775" y="17018"/>
                  </a:cubicBezTo>
                  <a:lnTo>
                    <a:pt x="775716" y="17018"/>
                  </a:lnTo>
                  <a:lnTo>
                    <a:pt x="775716" y="8509"/>
                  </a:lnTo>
                  <a:lnTo>
                    <a:pt x="775716" y="17018"/>
                  </a:lnTo>
                  <a:cubicBezTo>
                    <a:pt x="356616" y="17018"/>
                    <a:pt x="16891" y="356489"/>
                    <a:pt x="16891" y="775335"/>
                  </a:cubicBezTo>
                  <a:close/>
                </a:path>
              </a:pathLst>
            </a:custGeom>
            <a:solidFill>
              <a:srgbClr val="FFE00A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405327" y="-88944"/>
            <a:ext cx="2082800" cy="1130300"/>
          </a:xfrm>
          <a:custGeom>
            <a:avLst/>
            <a:gdLst/>
            <a:ahLst/>
            <a:cxnLst/>
            <a:rect l="l" t="t" r="r" b="b"/>
            <a:pathLst>
              <a:path w="3124200" h="1695450">
                <a:moveTo>
                  <a:pt x="0" y="0"/>
                </a:moveTo>
                <a:lnTo>
                  <a:pt x="3124200" y="0"/>
                </a:lnTo>
                <a:lnTo>
                  <a:pt x="3124200" y="1695450"/>
                </a:lnTo>
                <a:lnTo>
                  <a:pt x="0" y="1695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6594" t="-54588" r="1217" b="-359187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rot="956428">
            <a:off x="-217751" y="-149868"/>
            <a:ext cx="1374789" cy="1374789"/>
          </a:xfrm>
          <a:custGeom>
            <a:avLst/>
            <a:gdLst/>
            <a:ahLst/>
            <a:cxnLst/>
            <a:rect l="l" t="t" r="r" b="b"/>
            <a:pathLst>
              <a:path w="2062184" h="2062184">
                <a:moveTo>
                  <a:pt x="0" y="0"/>
                </a:moveTo>
                <a:lnTo>
                  <a:pt x="2062184" y="0"/>
                </a:lnTo>
                <a:lnTo>
                  <a:pt x="2062184" y="2062184"/>
                </a:lnTo>
                <a:lnTo>
                  <a:pt x="0" y="20621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9" name="Group 9"/>
          <p:cNvGrpSpPr/>
          <p:nvPr/>
        </p:nvGrpSpPr>
        <p:grpSpPr>
          <a:xfrm>
            <a:off x="-6510580" y="-6862"/>
            <a:ext cx="7868283" cy="7868283"/>
            <a:chOff x="0" y="0"/>
            <a:chExt cx="15736565" cy="15736565"/>
          </a:xfrm>
        </p:grpSpPr>
        <p:sp>
          <p:nvSpPr>
            <p:cNvPr id="10" name="Freeform 10"/>
            <p:cNvSpPr/>
            <p:nvPr/>
          </p:nvSpPr>
          <p:spPr>
            <a:xfrm>
              <a:off x="13396468" y="2302129"/>
              <a:ext cx="3108325" cy="11133202"/>
            </a:xfrm>
            <a:custGeom>
              <a:avLst/>
              <a:gdLst/>
              <a:ahLst/>
              <a:cxnLst/>
              <a:rect l="l" t="t" r="r" b="b"/>
              <a:pathLst>
                <a:path w="3108325" h="11133202">
                  <a:moveTo>
                    <a:pt x="35560" y="2413"/>
                  </a:moveTo>
                  <a:cubicBezTo>
                    <a:pt x="3108325" y="3075178"/>
                    <a:pt x="3108325" y="8057134"/>
                    <a:pt x="35560" y="11129899"/>
                  </a:cubicBezTo>
                  <a:cubicBezTo>
                    <a:pt x="32258" y="11133201"/>
                    <a:pt x="26924" y="11133201"/>
                    <a:pt x="23623" y="11129899"/>
                  </a:cubicBezTo>
                  <a:lnTo>
                    <a:pt x="3302" y="11109579"/>
                  </a:lnTo>
                  <a:cubicBezTo>
                    <a:pt x="1651" y="11107928"/>
                    <a:pt x="762" y="11105896"/>
                    <a:pt x="762" y="11103609"/>
                  </a:cubicBezTo>
                  <a:cubicBezTo>
                    <a:pt x="762" y="11101324"/>
                    <a:pt x="1651" y="11099165"/>
                    <a:pt x="3302" y="11097641"/>
                  </a:cubicBezTo>
                  <a:cubicBezTo>
                    <a:pt x="3058160" y="8042783"/>
                    <a:pt x="3058160" y="3089783"/>
                    <a:pt x="3302" y="34798"/>
                  </a:cubicBezTo>
                  <a:cubicBezTo>
                    <a:pt x="0" y="31496"/>
                    <a:pt x="0" y="26162"/>
                    <a:pt x="3302" y="22860"/>
                  </a:cubicBezTo>
                  <a:lnTo>
                    <a:pt x="23623" y="2540"/>
                  </a:lnTo>
                  <a:cubicBezTo>
                    <a:pt x="25274" y="889"/>
                    <a:pt x="27305" y="0"/>
                    <a:pt x="29592" y="0"/>
                  </a:cubicBezTo>
                  <a:cubicBezTo>
                    <a:pt x="31877" y="0"/>
                    <a:pt x="34036" y="889"/>
                    <a:pt x="35560" y="2540"/>
                  </a:cubicBezTo>
                  <a:moveTo>
                    <a:pt x="23623" y="14478"/>
                  </a:moveTo>
                  <a:lnTo>
                    <a:pt x="29592" y="8509"/>
                  </a:lnTo>
                  <a:lnTo>
                    <a:pt x="35560" y="14478"/>
                  </a:lnTo>
                  <a:lnTo>
                    <a:pt x="15240" y="34798"/>
                  </a:lnTo>
                  <a:lnTo>
                    <a:pt x="9272" y="28829"/>
                  </a:lnTo>
                  <a:lnTo>
                    <a:pt x="15240" y="22860"/>
                  </a:lnTo>
                  <a:cubicBezTo>
                    <a:pt x="3076702" y="3084322"/>
                    <a:pt x="3076702" y="8048116"/>
                    <a:pt x="15240" y="11109578"/>
                  </a:cubicBezTo>
                  <a:lnTo>
                    <a:pt x="9272" y="11103609"/>
                  </a:lnTo>
                  <a:lnTo>
                    <a:pt x="15240" y="11097641"/>
                  </a:lnTo>
                  <a:lnTo>
                    <a:pt x="35560" y="11117960"/>
                  </a:lnTo>
                  <a:lnTo>
                    <a:pt x="29592" y="11123929"/>
                  </a:lnTo>
                  <a:lnTo>
                    <a:pt x="23623" y="11117960"/>
                  </a:lnTo>
                  <a:cubicBezTo>
                    <a:pt x="3089783" y="8051799"/>
                    <a:pt x="3089783" y="3080639"/>
                    <a:pt x="23623" y="14478"/>
                  </a:cubicBezTo>
                  <a:close/>
                </a:path>
              </a:pathLst>
            </a:custGeom>
            <a:solidFill>
              <a:srgbClr val="70AD4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28035" y="1724037"/>
            <a:ext cx="10693441" cy="1816241"/>
            <a:chOff x="0" y="0"/>
            <a:chExt cx="21386883" cy="3194377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21361527" cy="3169031"/>
            </a:xfrm>
            <a:custGeom>
              <a:avLst/>
              <a:gdLst/>
              <a:ahLst/>
              <a:cxnLst/>
              <a:rect l="l" t="t" r="r" b="b"/>
              <a:pathLst>
                <a:path w="21361527" h="3169031">
                  <a:moveTo>
                    <a:pt x="0" y="0"/>
                  </a:moveTo>
                  <a:lnTo>
                    <a:pt x="21361527" y="0"/>
                  </a:lnTo>
                  <a:lnTo>
                    <a:pt x="21361527" y="3169031"/>
                  </a:lnTo>
                  <a:lnTo>
                    <a:pt x="0" y="3169031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21386927" cy="3194431"/>
            </a:xfrm>
            <a:custGeom>
              <a:avLst/>
              <a:gdLst/>
              <a:ahLst/>
              <a:cxnLst/>
              <a:rect l="l" t="t" r="r" b="b"/>
              <a:pathLst>
                <a:path w="21386927" h="3194431">
                  <a:moveTo>
                    <a:pt x="12700" y="0"/>
                  </a:moveTo>
                  <a:lnTo>
                    <a:pt x="21374227" y="0"/>
                  </a:lnTo>
                  <a:cubicBezTo>
                    <a:pt x="21381213" y="0"/>
                    <a:pt x="21386927" y="5715"/>
                    <a:pt x="21386927" y="12700"/>
                  </a:cubicBezTo>
                  <a:lnTo>
                    <a:pt x="21386927" y="3181731"/>
                  </a:lnTo>
                  <a:cubicBezTo>
                    <a:pt x="21386927" y="3188716"/>
                    <a:pt x="21381213" y="3194431"/>
                    <a:pt x="21374227" y="3194431"/>
                  </a:cubicBezTo>
                  <a:lnTo>
                    <a:pt x="12700" y="3194431"/>
                  </a:lnTo>
                  <a:cubicBezTo>
                    <a:pt x="5715" y="3194431"/>
                    <a:pt x="0" y="3188716"/>
                    <a:pt x="0" y="318173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181731"/>
                  </a:lnTo>
                  <a:lnTo>
                    <a:pt x="12700" y="3181731"/>
                  </a:lnTo>
                  <a:lnTo>
                    <a:pt x="12700" y="3169031"/>
                  </a:lnTo>
                  <a:lnTo>
                    <a:pt x="21374227" y="3169031"/>
                  </a:lnTo>
                  <a:lnTo>
                    <a:pt x="21374227" y="3181731"/>
                  </a:lnTo>
                  <a:lnTo>
                    <a:pt x="21361527" y="3181731"/>
                  </a:lnTo>
                  <a:lnTo>
                    <a:pt x="21361527" y="12700"/>
                  </a:lnTo>
                  <a:lnTo>
                    <a:pt x="21374227" y="12700"/>
                  </a:lnTo>
                  <a:lnTo>
                    <a:pt x="2137422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9762" y="2019545"/>
            <a:ext cx="1391064" cy="1364107"/>
            <a:chOff x="0" y="0"/>
            <a:chExt cx="2782128" cy="2728213"/>
          </a:xfrm>
        </p:grpSpPr>
        <p:sp>
          <p:nvSpPr>
            <p:cNvPr id="15" name="Freeform 15"/>
            <p:cNvSpPr/>
            <p:nvPr/>
          </p:nvSpPr>
          <p:spPr>
            <a:xfrm>
              <a:off x="8509" y="8509"/>
              <a:ext cx="2765171" cy="2711196"/>
            </a:xfrm>
            <a:custGeom>
              <a:avLst/>
              <a:gdLst/>
              <a:ahLst/>
              <a:cxnLst/>
              <a:rect l="l" t="t" r="r" b="b"/>
              <a:pathLst>
                <a:path w="2765171" h="2711196">
                  <a:moveTo>
                    <a:pt x="0" y="1355598"/>
                  </a:moveTo>
                  <a:cubicBezTo>
                    <a:pt x="0" y="606933"/>
                    <a:pt x="618998" y="0"/>
                    <a:pt x="1382522" y="0"/>
                  </a:cubicBezTo>
                  <a:cubicBezTo>
                    <a:pt x="2146046" y="0"/>
                    <a:pt x="2765171" y="606933"/>
                    <a:pt x="2765171" y="1355598"/>
                  </a:cubicBezTo>
                  <a:cubicBezTo>
                    <a:pt x="2765171" y="2104263"/>
                    <a:pt x="2146173" y="2711196"/>
                    <a:pt x="1382522" y="2711196"/>
                  </a:cubicBezTo>
                  <a:cubicBezTo>
                    <a:pt x="618871" y="2711196"/>
                    <a:pt x="0" y="2104263"/>
                    <a:pt x="0" y="135559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-127" y="0"/>
              <a:ext cx="2782189" cy="2728214"/>
            </a:xfrm>
            <a:custGeom>
              <a:avLst/>
              <a:gdLst/>
              <a:ahLst/>
              <a:cxnLst/>
              <a:rect l="l" t="t" r="r" b="b"/>
              <a:pathLst>
                <a:path w="2782189" h="2728214">
                  <a:moveTo>
                    <a:pt x="127" y="1364107"/>
                  </a:moveTo>
                  <a:cubicBezTo>
                    <a:pt x="127" y="610616"/>
                    <a:pt x="623062" y="0"/>
                    <a:pt x="1391158" y="0"/>
                  </a:cubicBezTo>
                  <a:lnTo>
                    <a:pt x="1391158" y="8509"/>
                  </a:lnTo>
                  <a:lnTo>
                    <a:pt x="1391158" y="0"/>
                  </a:lnTo>
                  <a:cubicBezTo>
                    <a:pt x="2159254" y="0"/>
                    <a:pt x="2782189" y="610616"/>
                    <a:pt x="2782189" y="1364107"/>
                  </a:cubicBezTo>
                  <a:lnTo>
                    <a:pt x="2773680" y="1364107"/>
                  </a:lnTo>
                  <a:lnTo>
                    <a:pt x="2782189" y="1364107"/>
                  </a:lnTo>
                  <a:cubicBezTo>
                    <a:pt x="2782189" y="2117598"/>
                    <a:pt x="2159254" y="2728214"/>
                    <a:pt x="1391158" y="2728214"/>
                  </a:cubicBezTo>
                  <a:lnTo>
                    <a:pt x="1391158" y="2719705"/>
                  </a:lnTo>
                  <a:lnTo>
                    <a:pt x="1391158" y="2728214"/>
                  </a:lnTo>
                  <a:cubicBezTo>
                    <a:pt x="623062" y="2728214"/>
                    <a:pt x="127" y="2117598"/>
                    <a:pt x="127" y="1364107"/>
                  </a:cubicBezTo>
                  <a:lnTo>
                    <a:pt x="8636" y="1364107"/>
                  </a:lnTo>
                  <a:lnTo>
                    <a:pt x="17145" y="1364107"/>
                  </a:lnTo>
                  <a:lnTo>
                    <a:pt x="8636" y="1364107"/>
                  </a:lnTo>
                  <a:lnTo>
                    <a:pt x="127" y="1364107"/>
                  </a:lnTo>
                  <a:moveTo>
                    <a:pt x="17018" y="1364107"/>
                  </a:moveTo>
                  <a:cubicBezTo>
                    <a:pt x="17018" y="1368806"/>
                    <a:pt x="13208" y="1372616"/>
                    <a:pt x="8509" y="1372616"/>
                  </a:cubicBezTo>
                  <a:cubicBezTo>
                    <a:pt x="3810" y="1372616"/>
                    <a:pt x="0" y="1368806"/>
                    <a:pt x="0" y="1364107"/>
                  </a:cubicBezTo>
                  <a:cubicBezTo>
                    <a:pt x="0" y="1359408"/>
                    <a:pt x="3810" y="1355598"/>
                    <a:pt x="8509" y="1355598"/>
                  </a:cubicBezTo>
                  <a:cubicBezTo>
                    <a:pt x="13208" y="1355598"/>
                    <a:pt x="17018" y="1359408"/>
                    <a:pt x="17018" y="1364107"/>
                  </a:cubicBezTo>
                  <a:cubicBezTo>
                    <a:pt x="17018" y="2107946"/>
                    <a:pt x="632079" y="2711323"/>
                    <a:pt x="1391158" y="2711323"/>
                  </a:cubicBezTo>
                  <a:cubicBezTo>
                    <a:pt x="2150237" y="2711323"/>
                    <a:pt x="2765298" y="2108073"/>
                    <a:pt x="2765298" y="1364107"/>
                  </a:cubicBezTo>
                  <a:cubicBezTo>
                    <a:pt x="2765298" y="620141"/>
                    <a:pt x="2150237" y="16891"/>
                    <a:pt x="1391158" y="16891"/>
                  </a:cubicBezTo>
                  <a:lnTo>
                    <a:pt x="1391158" y="8509"/>
                  </a:lnTo>
                  <a:lnTo>
                    <a:pt x="1391158" y="17018"/>
                  </a:lnTo>
                  <a:cubicBezTo>
                    <a:pt x="632079" y="17018"/>
                    <a:pt x="17018" y="620268"/>
                    <a:pt x="17018" y="1364234"/>
                  </a:cubicBezTo>
                  <a:close/>
                </a:path>
              </a:pathLst>
            </a:custGeom>
            <a:solidFill>
              <a:srgbClr val="5B9BD5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15645" y="4134397"/>
            <a:ext cx="10693441" cy="1752420"/>
            <a:chOff x="0" y="0"/>
            <a:chExt cx="21386883" cy="3504840"/>
          </a:xfrm>
        </p:grpSpPr>
        <p:sp>
          <p:nvSpPr>
            <p:cNvPr id="18" name="Freeform 18"/>
            <p:cNvSpPr/>
            <p:nvPr/>
          </p:nvSpPr>
          <p:spPr>
            <a:xfrm>
              <a:off x="12700" y="12700"/>
              <a:ext cx="21361527" cy="3479419"/>
            </a:xfrm>
            <a:custGeom>
              <a:avLst/>
              <a:gdLst/>
              <a:ahLst/>
              <a:cxnLst/>
              <a:rect l="l" t="t" r="r" b="b"/>
              <a:pathLst>
                <a:path w="21361527" h="3479419">
                  <a:moveTo>
                    <a:pt x="0" y="0"/>
                  </a:moveTo>
                  <a:lnTo>
                    <a:pt x="21361527" y="0"/>
                  </a:lnTo>
                  <a:lnTo>
                    <a:pt x="21361527" y="3479419"/>
                  </a:lnTo>
                  <a:lnTo>
                    <a:pt x="0" y="3479419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21386927" cy="3504819"/>
            </a:xfrm>
            <a:custGeom>
              <a:avLst/>
              <a:gdLst/>
              <a:ahLst/>
              <a:cxnLst/>
              <a:rect l="l" t="t" r="r" b="b"/>
              <a:pathLst>
                <a:path w="21386927" h="3504819">
                  <a:moveTo>
                    <a:pt x="12700" y="0"/>
                  </a:moveTo>
                  <a:lnTo>
                    <a:pt x="21374227" y="0"/>
                  </a:lnTo>
                  <a:cubicBezTo>
                    <a:pt x="21381213" y="0"/>
                    <a:pt x="21386927" y="5715"/>
                    <a:pt x="21386927" y="12700"/>
                  </a:cubicBezTo>
                  <a:lnTo>
                    <a:pt x="21386927" y="3492119"/>
                  </a:lnTo>
                  <a:cubicBezTo>
                    <a:pt x="21386927" y="3499104"/>
                    <a:pt x="21381213" y="3504819"/>
                    <a:pt x="21374227" y="3504819"/>
                  </a:cubicBezTo>
                  <a:lnTo>
                    <a:pt x="12700" y="3504819"/>
                  </a:lnTo>
                  <a:cubicBezTo>
                    <a:pt x="5715" y="3504819"/>
                    <a:pt x="0" y="3499104"/>
                    <a:pt x="0" y="349211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492119"/>
                  </a:lnTo>
                  <a:lnTo>
                    <a:pt x="12700" y="3492119"/>
                  </a:lnTo>
                  <a:lnTo>
                    <a:pt x="12700" y="3479419"/>
                  </a:lnTo>
                  <a:lnTo>
                    <a:pt x="21374227" y="3479419"/>
                  </a:lnTo>
                  <a:lnTo>
                    <a:pt x="21374227" y="3492119"/>
                  </a:lnTo>
                  <a:lnTo>
                    <a:pt x="21361527" y="3492119"/>
                  </a:lnTo>
                  <a:lnTo>
                    <a:pt x="21361527" y="12700"/>
                  </a:lnTo>
                  <a:lnTo>
                    <a:pt x="21374227" y="12700"/>
                  </a:lnTo>
                  <a:lnTo>
                    <a:pt x="2137422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9645" y="4317035"/>
            <a:ext cx="1288995" cy="1197088"/>
            <a:chOff x="0" y="0"/>
            <a:chExt cx="2577991" cy="2394176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2561082" cy="2377186"/>
            </a:xfrm>
            <a:custGeom>
              <a:avLst/>
              <a:gdLst/>
              <a:ahLst/>
              <a:cxnLst/>
              <a:rect l="l" t="t" r="r" b="b"/>
              <a:pathLst>
                <a:path w="2561082" h="2377186">
                  <a:moveTo>
                    <a:pt x="0" y="1188593"/>
                  </a:moveTo>
                  <a:cubicBezTo>
                    <a:pt x="0" y="532130"/>
                    <a:pt x="573278" y="0"/>
                    <a:pt x="1280541" y="0"/>
                  </a:cubicBezTo>
                  <a:cubicBezTo>
                    <a:pt x="1987804" y="0"/>
                    <a:pt x="2561082" y="532130"/>
                    <a:pt x="2561082" y="1188593"/>
                  </a:cubicBezTo>
                  <a:cubicBezTo>
                    <a:pt x="2561082" y="1845056"/>
                    <a:pt x="1987804" y="2377186"/>
                    <a:pt x="1280541" y="2377186"/>
                  </a:cubicBezTo>
                  <a:cubicBezTo>
                    <a:pt x="573278" y="2377186"/>
                    <a:pt x="0" y="1845056"/>
                    <a:pt x="0" y="1188593"/>
                  </a:cubicBezTo>
                  <a:close/>
                </a:path>
              </a:pathLst>
            </a:custGeom>
            <a:blipFill>
              <a:blip r:embed="rId6"/>
              <a:stretch>
                <a:fillRect l="-7741" r="-7741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2578100" cy="2394204"/>
            </a:xfrm>
            <a:custGeom>
              <a:avLst/>
              <a:gdLst/>
              <a:ahLst/>
              <a:cxnLst/>
              <a:rect l="l" t="t" r="r" b="b"/>
              <a:pathLst>
                <a:path w="2578100" h="2394204">
                  <a:moveTo>
                    <a:pt x="0" y="1197102"/>
                  </a:moveTo>
                  <a:cubicBezTo>
                    <a:pt x="0" y="535432"/>
                    <a:pt x="577723" y="0"/>
                    <a:pt x="1289050" y="0"/>
                  </a:cubicBezTo>
                  <a:cubicBezTo>
                    <a:pt x="2000377" y="0"/>
                    <a:pt x="2578100" y="535432"/>
                    <a:pt x="2578100" y="1197102"/>
                  </a:cubicBezTo>
                  <a:lnTo>
                    <a:pt x="2569591" y="1197102"/>
                  </a:lnTo>
                  <a:lnTo>
                    <a:pt x="2578100" y="1197102"/>
                  </a:lnTo>
                  <a:cubicBezTo>
                    <a:pt x="2578100" y="1858772"/>
                    <a:pt x="2000377" y="2394204"/>
                    <a:pt x="1289050" y="2394204"/>
                  </a:cubicBezTo>
                  <a:lnTo>
                    <a:pt x="1289050" y="2385695"/>
                  </a:lnTo>
                  <a:lnTo>
                    <a:pt x="1289050" y="2394204"/>
                  </a:lnTo>
                  <a:cubicBezTo>
                    <a:pt x="577723" y="2394204"/>
                    <a:pt x="0" y="1858772"/>
                    <a:pt x="0" y="1197102"/>
                  </a:cubicBezTo>
                  <a:lnTo>
                    <a:pt x="8509" y="1197102"/>
                  </a:lnTo>
                  <a:lnTo>
                    <a:pt x="17018" y="1197102"/>
                  </a:lnTo>
                  <a:lnTo>
                    <a:pt x="8509" y="1197102"/>
                  </a:lnTo>
                  <a:lnTo>
                    <a:pt x="0" y="1197102"/>
                  </a:lnTo>
                  <a:moveTo>
                    <a:pt x="16891" y="1197102"/>
                  </a:moveTo>
                  <a:cubicBezTo>
                    <a:pt x="16891" y="1201801"/>
                    <a:pt x="13081" y="1205611"/>
                    <a:pt x="8382" y="1205611"/>
                  </a:cubicBezTo>
                  <a:cubicBezTo>
                    <a:pt x="3683" y="1205611"/>
                    <a:pt x="0" y="1201801"/>
                    <a:pt x="0" y="1197102"/>
                  </a:cubicBezTo>
                  <a:cubicBezTo>
                    <a:pt x="0" y="1192403"/>
                    <a:pt x="3810" y="1188593"/>
                    <a:pt x="8509" y="1188593"/>
                  </a:cubicBezTo>
                  <a:cubicBezTo>
                    <a:pt x="13208" y="1188593"/>
                    <a:pt x="17018" y="1192403"/>
                    <a:pt x="17018" y="1197102"/>
                  </a:cubicBezTo>
                  <a:cubicBezTo>
                    <a:pt x="17018" y="1848358"/>
                    <a:pt x="585978" y="2377313"/>
                    <a:pt x="1289050" y="2377313"/>
                  </a:cubicBezTo>
                  <a:cubicBezTo>
                    <a:pt x="1992122" y="2377313"/>
                    <a:pt x="2561082" y="1848358"/>
                    <a:pt x="2561082" y="1197102"/>
                  </a:cubicBezTo>
                  <a:cubicBezTo>
                    <a:pt x="2561082" y="545846"/>
                    <a:pt x="1992122" y="16891"/>
                    <a:pt x="1289050" y="16891"/>
                  </a:cubicBezTo>
                  <a:lnTo>
                    <a:pt x="1289050" y="8509"/>
                  </a:lnTo>
                  <a:lnTo>
                    <a:pt x="1289050" y="17018"/>
                  </a:lnTo>
                  <a:cubicBezTo>
                    <a:pt x="585851" y="16891"/>
                    <a:pt x="16891" y="545846"/>
                    <a:pt x="16891" y="1197102"/>
                  </a:cubicBezTo>
                  <a:close/>
                </a:path>
              </a:pathLst>
            </a:custGeom>
            <a:solidFill>
              <a:srgbClr val="9C47AD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3" name="Freeform 23"/>
          <p:cNvSpPr/>
          <p:nvPr/>
        </p:nvSpPr>
        <p:spPr>
          <a:xfrm rot="623657">
            <a:off x="409956" y="2264157"/>
            <a:ext cx="1282316" cy="1282316"/>
          </a:xfrm>
          <a:custGeom>
            <a:avLst/>
            <a:gdLst/>
            <a:ahLst/>
            <a:cxnLst/>
            <a:rect l="l" t="t" r="r" b="b"/>
            <a:pathLst>
              <a:path w="1923474" h="1923474">
                <a:moveTo>
                  <a:pt x="0" y="0"/>
                </a:moveTo>
                <a:lnTo>
                  <a:pt x="1923474" y="0"/>
                </a:lnTo>
                <a:lnTo>
                  <a:pt x="1923474" y="1923474"/>
                </a:lnTo>
                <a:lnTo>
                  <a:pt x="0" y="19234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0" y="5889952"/>
            <a:ext cx="1010357" cy="968048"/>
          </a:xfrm>
          <a:custGeom>
            <a:avLst/>
            <a:gdLst/>
            <a:ahLst/>
            <a:cxnLst/>
            <a:rect l="l" t="t" r="r" b="b"/>
            <a:pathLst>
              <a:path w="1515535" h="1452072">
                <a:moveTo>
                  <a:pt x="0" y="0"/>
                </a:moveTo>
                <a:lnTo>
                  <a:pt x="1515535" y="0"/>
                </a:lnTo>
                <a:lnTo>
                  <a:pt x="1515535" y="1452072"/>
                </a:lnTo>
                <a:lnTo>
                  <a:pt x="0" y="14520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10744477" y="5512377"/>
            <a:ext cx="1404501" cy="1319646"/>
          </a:xfrm>
          <a:custGeom>
            <a:avLst/>
            <a:gdLst/>
            <a:ahLst/>
            <a:cxnLst/>
            <a:rect l="l" t="t" r="r" b="b"/>
            <a:pathLst>
              <a:path w="2106752" h="1979469">
                <a:moveTo>
                  <a:pt x="0" y="0"/>
                </a:moveTo>
                <a:lnTo>
                  <a:pt x="2106752" y="0"/>
                </a:lnTo>
                <a:lnTo>
                  <a:pt x="2106752" y="1979470"/>
                </a:lnTo>
                <a:lnTo>
                  <a:pt x="0" y="19794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TextBox 27"/>
          <p:cNvSpPr txBox="1"/>
          <p:nvPr/>
        </p:nvSpPr>
        <p:spPr>
          <a:xfrm>
            <a:off x="1526307" y="520947"/>
            <a:ext cx="9324673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1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YÊU CẦU CẦN ĐẠT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58962" y="2315766"/>
            <a:ext cx="99604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khóa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74830" y="4565781"/>
            <a:ext cx="9266955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khóa</a:t>
            </a:r>
            <a:r>
              <a:rPr lang="en-US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" name="Picture 1">
            <a:extLst>
              <a:ext uri="{FF2B5EF4-FFF2-40B4-BE49-F238E27FC236}">
                <a16:creationId xmlns:a16="http://schemas.microsoft.com/office/drawing/2014/main" id="{7D15CE3C-DCB6-D110-3BEA-458668397D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6" y="584200"/>
            <a:ext cx="950386" cy="86539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999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001" y="2108200"/>
            <a:ext cx="1563847" cy="2362200"/>
          </a:xfrm>
          <a:custGeom>
            <a:avLst/>
            <a:gdLst/>
            <a:ahLst/>
            <a:cxnLst/>
            <a:rect l="l" t="t" r="r" b="b"/>
            <a:pathLst>
              <a:path w="12282985" h="10287000">
                <a:moveTo>
                  <a:pt x="0" y="0"/>
                </a:moveTo>
                <a:lnTo>
                  <a:pt x="12282985" y="0"/>
                </a:lnTo>
                <a:lnTo>
                  <a:pt x="122829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6" r="-56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790576" y="4696004"/>
            <a:ext cx="2243712" cy="1977271"/>
          </a:xfrm>
          <a:custGeom>
            <a:avLst/>
            <a:gdLst/>
            <a:ahLst/>
            <a:cxnLst/>
            <a:rect l="l" t="t" r="r" b="b"/>
            <a:pathLst>
              <a:path w="3365568" h="2965907">
                <a:moveTo>
                  <a:pt x="0" y="0"/>
                </a:moveTo>
                <a:lnTo>
                  <a:pt x="3365568" y="0"/>
                </a:lnTo>
                <a:lnTo>
                  <a:pt x="3365568" y="2965908"/>
                </a:lnTo>
                <a:lnTo>
                  <a:pt x="0" y="296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460740" y="167850"/>
            <a:ext cx="1264621" cy="1304957"/>
          </a:xfrm>
          <a:custGeom>
            <a:avLst/>
            <a:gdLst/>
            <a:ahLst/>
            <a:cxnLst/>
            <a:rect l="l" t="t" r="r" b="b"/>
            <a:pathLst>
              <a:path w="1896932" h="1957435">
                <a:moveTo>
                  <a:pt x="0" y="0"/>
                </a:moveTo>
                <a:lnTo>
                  <a:pt x="1896932" y="0"/>
                </a:lnTo>
                <a:lnTo>
                  <a:pt x="1896932" y="1957435"/>
                </a:lnTo>
                <a:lnTo>
                  <a:pt x="0" y="19574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5311068"/>
            <a:ext cx="1413509" cy="1546932"/>
          </a:xfrm>
          <a:custGeom>
            <a:avLst/>
            <a:gdLst/>
            <a:ahLst/>
            <a:cxnLst/>
            <a:rect l="l" t="t" r="r" b="b"/>
            <a:pathLst>
              <a:path w="2120264" h="2320398">
                <a:moveTo>
                  <a:pt x="0" y="0"/>
                </a:moveTo>
                <a:lnTo>
                  <a:pt x="2120264" y="0"/>
                </a:lnTo>
                <a:lnTo>
                  <a:pt x="2120264" y="2320398"/>
                </a:lnTo>
                <a:lnTo>
                  <a:pt x="0" y="23203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351421" y="167849"/>
            <a:ext cx="687125" cy="752827"/>
          </a:xfrm>
          <a:custGeom>
            <a:avLst/>
            <a:gdLst/>
            <a:ahLst/>
            <a:cxnLst/>
            <a:rect l="l" t="t" r="r" b="b"/>
            <a:pathLst>
              <a:path w="1030688" h="1129240">
                <a:moveTo>
                  <a:pt x="0" y="0"/>
                </a:moveTo>
                <a:lnTo>
                  <a:pt x="1030689" y="0"/>
                </a:lnTo>
                <a:lnTo>
                  <a:pt x="1030689" y="1129240"/>
                </a:lnTo>
                <a:lnTo>
                  <a:pt x="0" y="1129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6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2315461"/>
            <a:ext cx="10820400" cy="1856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6321"/>
              </a:lnSpc>
              <a:defRPr/>
            </a:pPr>
            <a:r>
              <a:rPr lang="en-US" sz="9600" b="1" dirty="0" smtClean="0">
                <a:solidFill>
                  <a:srgbClr val="183883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MỞ</a:t>
            </a:r>
            <a:r>
              <a:rPr lang="en-US" sz="8000" b="1" dirty="0" smtClean="0">
                <a:solidFill>
                  <a:srgbClr val="183883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  <a:r>
              <a:rPr lang="en-US" sz="9600" b="1" dirty="0" smtClean="0">
                <a:solidFill>
                  <a:srgbClr val="183883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ĐẦU</a:t>
            </a:r>
            <a:endParaRPr lang="en-US" sz="9600" b="1" dirty="0">
              <a:solidFill>
                <a:srgbClr val="183883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6736EB3-C2FB-5186-F29A-3258216E32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4263"/>
            <a:ext cx="950386" cy="86539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235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130645" y="190390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80" y="1199639"/>
            <a:ext cx="5705294" cy="298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48268">
            <a:off x="6735138" y="1734386"/>
            <a:ext cx="1775714" cy="2008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3249" y="1199639"/>
            <a:ext cx="3229299" cy="32292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70247" y="4661130"/>
            <a:ext cx="8524127" cy="1255594"/>
            <a:chOff x="2006221" y="4490113"/>
            <a:chExt cx="8036912" cy="1255594"/>
          </a:xfrm>
        </p:grpSpPr>
        <p:sp>
          <p:nvSpPr>
            <p:cNvPr id="2" name="TextBox 1"/>
            <p:cNvSpPr txBox="1"/>
            <p:nvPr/>
          </p:nvSpPr>
          <p:spPr>
            <a:xfrm>
              <a:off x="2181329" y="4738084"/>
              <a:ext cx="770145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Lạt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en-US" sz="34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3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06221" y="4490113"/>
              <a:ext cx="8036912" cy="125559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001" y="2108200"/>
            <a:ext cx="1563847" cy="2362200"/>
          </a:xfrm>
          <a:custGeom>
            <a:avLst/>
            <a:gdLst/>
            <a:ahLst/>
            <a:cxnLst/>
            <a:rect l="l" t="t" r="r" b="b"/>
            <a:pathLst>
              <a:path w="12282985" h="10287000">
                <a:moveTo>
                  <a:pt x="0" y="0"/>
                </a:moveTo>
                <a:lnTo>
                  <a:pt x="12282985" y="0"/>
                </a:lnTo>
                <a:lnTo>
                  <a:pt x="122829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6" r="-56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790576" y="4696004"/>
            <a:ext cx="2243712" cy="1977271"/>
          </a:xfrm>
          <a:custGeom>
            <a:avLst/>
            <a:gdLst/>
            <a:ahLst/>
            <a:cxnLst/>
            <a:rect l="l" t="t" r="r" b="b"/>
            <a:pathLst>
              <a:path w="3365568" h="2965907">
                <a:moveTo>
                  <a:pt x="0" y="0"/>
                </a:moveTo>
                <a:lnTo>
                  <a:pt x="3365568" y="0"/>
                </a:lnTo>
                <a:lnTo>
                  <a:pt x="3365568" y="2965908"/>
                </a:lnTo>
                <a:lnTo>
                  <a:pt x="0" y="296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460740" y="167850"/>
            <a:ext cx="1264621" cy="1304957"/>
          </a:xfrm>
          <a:custGeom>
            <a:avLst/>
            <a:gdLst/>
            <a:ahLst/>
            <a:cxnLst/>
            <a:rect l="l" t="t" r="r" b="b"/>
            <a:pathLst>
              <a:path w="1896932" h="1957435">
                <a:moveTo>
                  <a:pt x="0" y="0"/>
                </a:moveTo>
                <a:lnTo>
                  <a:pt x="1896932" y="0"/>
                </a:lnTo>
                <a:lnTo>
                  <a:pt x="1896932" y="1957435"/>
                </a:lnTo>
                <a:lnTo>
                  <a:pt x="0" y="19574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5311068"/>
            <a:ext cx="1413509" cy="1546932"/>
          </a:xfrm>
          <a:custGeom>
            <a:avLst/>
            <a:gdLst/>
            <a:ahLst/>
            <a:cxnLst/>
            <a:rect l="l" t="t" r="r" b="b"/>
            <a:pathLst>
              <a:path w="2120264" h="2320398">
                <a:moveTo>
                  <a:pt x="0" y="0"/>
                </a:moveTo>
                <a:lnTo>
                  <a:pt x="2120264" y="0"/>
                </a:lnTo>
                <a:lnTo>
                  <a:pt x="2120264" y="2320398"/>
                </a:lnTo>
                <a:lnTo>
                  <a:pt x="0" y="23203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351421" y="167849"/>
            <a:ext cx="687125" cy="752827"/>
          </a:xfrm>
          <a:custGeom>
            <a:avLst/>
            <a:gdLst/>
            <a:ahLst/>
            <a:cxnLst/>
            <a:rect l="l" t="t" r="r" b="b"/>
            <a:pathLst>
              <a:path w="1030688" h="1129240">
                <a:moveTo>
                  <a:pt x="0" y="0"/>
                </a:moveTo>
                <a:lnTo>
                  <a:pt x="1030689" y="0"/>
                </a:lnTo>
                <a:lnTo>
                  <a:pt x="1030689" y="1129240"/>
                </a:lnTo>
                <a:lnTo>
                  <a:pt x="0" y="1129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6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2315461"/>
            <a:ext cx="10820400" cy="183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6321"/>
              </a:lnSpc>
              <a:defRPr/>
            </a:pPr>
            <a:r>
              <a:rPr lang="en-US" sz="8800" b="1" dirty="0" smtClean="0">
                <a:solidFill>
                  <a:srgbClr val="183883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KHÁM PHÁ</a:t>
            </a:r>
            <a:endParaRPr lang="en-US" sz="8800" b="1" dirty="0">
              <a:solidFill>
                <a:srgbClr val="183883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6736EB3-C2FB-5186-F29A-3258216E32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4263"/>
            <a:ext cx="950386" cy="86539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663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72486" y="143568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40" r="4564"/>
          <a:stretch/>
        </p:blipFill>
        <p:spPr>
          <a:xfrm>
            <a:off x="6533532" y="1204501"/>
            <a:ext cx="5884610" cy="4987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748" y="1204501"/>
            <a:ext cx="6474540" cy="49872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tìm </a:t>
            </a:r>
            <a:r>
              <a:rPr lang="vi-VN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thông tin trên </a:t>
            </a:r>
            <a:r>
              <a:rPr lang="vi-VN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6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 algn="just">
              <a:lnSpc>
                <a:spcPct val="114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dung. 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40" y="933602"/>
            <a:ext cx="11404848" cy="572882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746090" y="128821"/>
            <a:ext cx="5574891" cy="70154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sổ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kiếm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40" t="27335" r="4564" b="12333"/>
          <a:stretch/>
        </p:blipFill>
        <p:spPr>
          <a:xfrm>
            <a:off x="2939307" y="339211"/>
            <a:ext cx="6735637" cy="321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722670" y="3709217"/>
            <a:ext cx="112235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google.com.vn, bing.com, ask.com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b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PATH" val="D:\TIN HỌC\NGUỒN HỌC LIỆU LỚP 4-20230831T024843Z-001\NGUỒN HỌC LIỆU LỚP 4\BÀI GIẢNG ĐIỆN TỬ LỚP 4\BÀI GIẢNG ĐIỆN TỬ LỚP 4\Bài 7 -Tìm thông tin trên trang Web V1.pptx"/>
  <p:tag name="ISPRING_PROJECT_VERSION" val="9.3"/>
  <p:tag name="ISPRING_PROJECT_FOLDER_UPDATED" val="1"/>
  <p:tag name="ISPRING_PRESENTATION_TITLE" val="Bài 7 -Tìm thông tin trên trang Web V1"/>
  <p:tag name="ISPRING_FIRST_PUBLISH" val="1"/>
  <p:tag name="ISPRING_UUID" val="{74FDB60F-02B2-4EF2-93D4-76250ABF3FC3}"/>
  <p:tag name="ISPRING_RESOURCE_FOLDER" val="D:\TIN HỌC\NGUỒN HỌC LIỆU LỚP 4-20230831T024843Z-001\NGUỒN HỌC LIỆU LỚP 4\BÀI GIẢNG ĐIỆN TỬ LỚP 4\BÀI GIẢNG ĐIỆN TỬ LỚP 4\Bài 7 -Tìm thông tin trên trang Web V1_1\"/>
  <p:tag name="ISPRING_RESOURCE_FOLDER_STATIC" val="D:\TIN HỌC\NGUỒN HỌC LIỆU LỚP 4-20230831T024843Z-001\NGUỒN HỌC LIỆU LỚP 4\BÀI GIẢNG ĐIỆN TỬ LỚP 4\BÀI GIẢNG ĐIỆN TỬ LỚP 4\Bài 7 -Tìm thông tin trên trang Web V1_1\"/>
  <p:tag name="ISPRING_SCREEN_RECS_UPDATED" val="D:\TIN HỌC\NGUỒN HỌC LIỆU LỚP 4-20230831T024843Z-001\NGUỒN HỌC LIỆU LỚP 4\BÀI GIẢNG ĐIỆN TỬ LỚP 4\BÀI GIẢNG ĐIỆN TỬ LỚP 4\Bài 7 -Tìm thông tin trên trang Web V1_1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724</Words>
  <Application>Microsoft Office PowerPoint</Application>
  <PresentationFormat>Widescreen</PresentationFormat>
  <Paragraphs>78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Aachen</vt:lpstr>
      <vt:lpstr>Arial</vt:lpstr>
      <vt:lpstr>Arimo Bold</vt:lpstr>
      <vt:lpstr>Calibri</vt:lpstr>
      <vt:lpstr>Calibri Light</vt:lpstr>
      <vt:lpstr>Tahoma</vt:lpstr>
      <vt:lpstr>Times New Roman</vt:lpstr>
      <vt:lpstr>Times New Roman Bold</vt:lpstr>
      <vt:lpstr>Wingdings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7 -Tìm thông tin trên trang Web V1</dc:title>
  <dc:creator>Admin</dc:creator>
  <cp:lastModifiedBy>Techsi.vn</cp:lastModifiedBy>
  <cp:revision>425</cp:revision>
  <dcterms:created xsi:type="dcterms:W3CDTF">2022-01-27T15:18:21Z</dcterms:created>
  <dcterms:modified xsi:type="dcterms:W3CDTF">2025-05-13T08:49:47Z</dcterms:modified>
</cp:coreProperties>
</file>