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301" r:id="rId2"/>
    <p:sldId id="264" r:id="rId3"/>
    <p:sldId id="295" r:id="rId4"/>
    <p:sldId id="307" r:id="rId5"/>
    <p:sldId id="308" r:id="rId6"/>
    <p:sldId id="268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 Black" panose="020B0604020202020204" charset="0"/>
      <p:bold r:id="rId13"/>
      <p:boldItalic r:id="rId14"/>
    </p:embeddedFont>
    <p:embeddedFont>
      <p:font typeface="Montserrat ExtraBold" panose="020B0604020202020204" charset="0"/>
      <p:bold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79764" y="5829300"/>
            <a:ext cx="15459972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930274" y="3187482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67B976-AAFB-A7D0-3AAE-9CE7D5B98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108927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414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1831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bức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Tên các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Đặc điểm về hình dáng của mỗi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Môi trường sống của các con vật.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Kể thêm tên các con vật hoang dã ở Châu Phi mà em biết.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217C5-FE51-F1B7-5CE0-7AED42487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>
          <a:xfrm>
            <a:off x="1676088" y="457201"/>
            <a:ext cx="7463912" cy="4470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B47A44-4578-C1B1-6E1D-2833D6571267}"/>
              </a:ext>
            </a:extLst>
          </p:cNvPr>
          <p:cNvSpPr/>
          <p:nvPr/>
        </p:nvSpPr>
        <p:spPr>
          <a:xfrm>
            <a:off x="876437" y="4051145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1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A5149-F527-C1FD-6502-21436EF8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/>
        </p:blipFill>
        <p:spPr>
          <a:xfrm>
            <a:off x="10443088" y="5600700"/>
            <a:ext cx="7463912" cy="426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F2735-2EC1-41BB-4E7E-609AAD71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10693"/>
          <a:stretch/>
        </p:blipFill>
        <p:spPr>
          <a:xfrm>
            <a:off x="1680089" y="5600701"/>
            <a:ext cx="7455910" cy="426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48E8C-FEFC-6DE3-1136-0F5BDD822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/>
        </p:blipFill>
        <p:spPr>
          <a:xfrm>
            <a:off x="10447089" y="457201"/>
            <a:ext cx="7455912" cy="446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2959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1194A-471A-07FA-59F7-E33E61A300C4}"/>
              </a:ext>
            </a:extLst>
          </p:cNvPr>
          <p:cNvSpPr/>
          <p:nvPr/>
        </p:nvSpPr>
        <p:spPr>
          <a:xfrm>
            <a:off x="842213" y="8938890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3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F3F1D7-800F-1392-8728-CF1ECD1389AB}"/>
              </a:ext>
            </a:extLst>
          </p:cNvPr>
          <p:cNvSpPr/>
          <p:nvPr/>
        </p:nvSpPr>
        <p:spPr>
          <a:xfrm>
            <a:off x="9686408" y="8938891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4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4EFC1D-8C83-0F22-9461-E1DB3C78330C}"/>
              </a:ext>
            </a:extLst>
          </p:cNvPr>
          <p:cNvSpPr/>
          <p:nvPr/>
        </p:nvSpPr>
        <p:spPr>
          <a:xfrm>
            <a:off x="9673079" y="4029739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2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camels and pyramids&#10;&#10;Description automatically generated">
            <a:extLst>
              <a:ext uri="{FF2B5EF4-FFF2-40B4-BE49-F238E27FC236}">
                <a16:creationId xmlns:a16="http://schemas.microsoft.com/office/drawing/2014/main" id="{C60887A9-2662-B103-F55F-EE9DFF33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23105"/>
            <a:ext cx="3680189" cy="36384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685AE-7EB1-91BA-FB21-E137348C57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camels and pyramids&#10;&#10;Description automatically generated">
            <a:extLst>
              <a:ext uri="{FF2B5EF4-FFF2-40B4-BE49-F238E27FC236}">
                <a16:creationId xmlns:a16="http://schemas.microsoft.com/office/drawing/2014/main" id="{4E72A10E-A4A8-3566-0666-4F955088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46" y="3723105"/>
            <a:ext cx="3840480" cy="3610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9EE822-0E4B-18AE-8EB3-711C0CDD8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ainting of pyramids in a field&#10;&#10;Description automatically generated">
            <a:extLst>
              <a:ext uri="{FF2B5EF4-FFF2-40B4-BE49-F238E27FC236}">
                <a16:creationId xmlns:a16="http://schemas.microsoft.com/office/drawing/2014/main" id="{5486F29C-B656-C41D-3870-8E3A9213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89" y="3723105"/>
            <a:ext cx="3840480" cy="36100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FC779C-FF05-14A6-C884-DF6A48AE14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ainting of camels and palm trees&#10;&#10;Description automatically generated">
            <a:extLst>
              <a:ext uri="{FF2B5EF4-FFF2-40B4-BE49-F238E27FC236}">
                <a16:creationId xmlns:a16="http://schemas.microsoft.com/office/drawing/2014/main" id="{1817A6BD-686F-BF36-A3D2-88803455B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93" y="3723105"/>
            <a:ext cx="3840480" cy="3610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6DF7EA-E597-167D-B007-EAFADEDBCB3A}"/>
              </a:ext>
            </a:extLst>
          </p:cNvPr>
          <p:cNvSpPr txBox="1"/>
          <p:nvPr/>
        </p:nvSpPr>
        <p:spPr>
          <a:xfrm>
            <a:off x="2519982" y="2128744"/>
            <a:ext cx="14554200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1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712B3-86BE-6EE2-38A7-AC9C9DFCAC2A}"/>
              </a:ext>
            </a:extLst>
          </p:cNvPr>
          <p:cNvGrpSpPr/>
          <p:nvPr/>
        </p:nvGrpSpPr>
        <p:grpSpPr>
          <a:xfrm>
            <a:off x="4893653" y="7450968"/>
            <a:ext cx="4326547" cy="1273932"/>
            <a:chOff x="1786299" y="4958902"/>
            <a:chExt cx="6666824" cy="13212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64F914-3696-3681-6154-1142A2507AD6}"/>
                </a:ext>
              </a:extLst>
            </p:cNvPr>
            <p:cNvSpPr/>
            <p:nvPr/>
          </p:nvSpPr>
          <p:spPr>
            <a:xfrm>
              <a:off x="1786299" y="4958902"/>
              <a:ext cx="613574" cy="477885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B9631-97E6-19C1-A384-374FC7BD40CA}"/>
                </a:ext>
              </a:extLst>
            </p:cNvPr>
            <p:cNvSpPr txBox="1"/>
            <p:nvPr/>
          </p:nvSpPr>
          <p:spPr>
            <a:xfrm>
              <a:off x="2283163" y="5035240"/>
              <a:ext cx="6169960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Sử dụng đất nặn tạo nền phù điêu lên bìa các- tông theo hình đã vẽ.</a:t>
              </a:r>
              <a:endParaRPr lang="en-US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04538B-B991-D96C-125C-F163C887A21A}"/>
              </a:ext>
            </a:extLst>
          </p:cNvPr>
          <p:cNvGrpSpPr/>
          <p:nvPr/>
        </p:nvGrpSpPr>
        <p:grpSpPr>
          <a:xfrm>
            <a:off x="9179109" y="7450968"/>
            <a:ext cx="4617612" cy="904600"/>
            <a:chOff x="1786299" y="4958902"/>
            <a:chExt cx="4811545" cy="93820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5CA3AB-B35A-4E0D-33DA-C57CFA1064A8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5BCABC-1B38-B497-11B7-E66CA746E4D0}"/>
                </a:ext>
              </a:extLst>
            </p:cNvPr>
            <p:cNvSpPr txBox="1"/>
            <p:nvPr/>
          </p:nvSpPr>
          <p:spPr>
            <a:xfrm>
              <a:off x="2243498" y="5035240"/>
              <a:ext cx="4354346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hình động vật gắn lên nền phù điêu.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0B7EC7-BD58-7270-D9E8-90BAE7C8AEDA}"/>
              </a:ext>
            </a:extLst>
          </p:cNvPr>
          <p:cNvGrpSpPr/>
          <p:nvPr/>
        </p:nvGrpSpPr>
        <p:grpSpPr>
          <a:xfrm>
            <a:off x="744206" y="7450968"/>
            <a:ext cx="4237526" cy="904600"/>
            <a:chOff x="1786299" y="4958902"/>
            <a:chExt cx="6235311" cy="93820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26CD27-3021-D078-66BF-151B5FAA17E7}"/>
                </a:ext>
              </a:extLst>
            </p:cNvPr>
            <p:cNvSpPr/>
            <p:nvPr/>
          </p:nvSpPr>
          <p:spPr>
            <a:xfrm>
              <a:off x="1786299" y="4958902"/>
              <a:ext cx="571202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E6E4B-C3E5-97D0-AEB9-D42BBC1062DA}"/>
                </a:ext>
              </a:extLst>
            </p:cNvPr>
            <p:cNvSpPr txBox="1"/>
            <p:nvPr/>
          </p:nvSpPr>
          <p:spPr>
            <a:xfrm>
              <a:off x="2373105" y="5035240"/>
              <a:ext cx="5648505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bức tranh trên giấy.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93D66-6813-A8FC-F75C-47300975D65B}"/>
              </a:ext>
            </a:extLst>
          </p:cNvPr>
          <p:cNvGrpSpPr/>
          <p:nvPr/>
        </p:nvGrpSpPr>
        <p:grpSpPr>
          <a:xfrm>
            <a:off x="13617429" y="7450968"/>
            <a:ext cx="4138990" cy="904600"/>
            <a:chOff x="1786299" y="4958902"/>
            <a:chExt cx="4312821" cy="9382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154CF6-6303-286A-AD86-FB01AB1F12B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0C77CB-30D7-ADBF-0769-5D425E34D6E2}"/>
                </a:ext>
              </a:extLst>
            </p:cNvPr>
            <p:cNvSpPr txBox="1"/>
            <p:nvPr/>
          </p:nvSpPr>
          <p:spPr>
            <a:xfrm>
              <a:off x="2243498" y="5035240"/>
              <a:ext cx="3855622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thêm cản vật, chi tiết, hoàn thiện sản phẩm.</a:t>
              </a:r>
              <a:endParaRPr lang="en-US" sz="2400" dirty="0"/>
            </a:p>
          </p:txBody>
        </p:sp>
      </p:grpSp>
      <p:sp>
        <p:nvSpPr>
          <p:cNvPr id="28" name="TextBox 13"/>
          <p:cNvSpPr txBox="1"/>
          <p:nvPr/>
        </p:nvSpPr>
        <p:spPr>
          <a:xfrm>
            <a:off x="3116532" y="281638"/>
            <a:ext cx="15237898" cy="2468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0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76399" y="3412331"/>
            <a:ext cx="14935201" cy="2874169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90800" y="4050481"/>
            <a:ext cx="13487400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ea typeface="Calibri" panose="020F0502020204030204" pitchFamily="34" charset="0"/>
              </a:rPr>
              <a:t>Kết hợp các hình khối với vị trí và độ nổi khác nhau trên mặt phẳng có thể diễn tả được không gian xa, gần trong tác phẩm phù điêu..</a:t>
            </a:r>
            <a:endParaRPr lang="en-US" sz="32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05200" y="1214464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184" dirty="0">
                <a:solidFill>
                  <a:srgbClr val="000000"/>
                </a:solidFill>
              </a:rPr>
              <a:t>Em nhớ nhé</a:t>
            </a:r>
            <a:endParaRPr lang="en-US" sz="918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98256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57400" y="4480829"/>
            <a:ext cx="15237898" cy="185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3D434F64-59DD-86BE-3E50-E9EC9507B981}"/>
              </a:ext>
            </a:extLst>
          </p:cNvPr>
          <p:cNvSpPr/>
          <p:nvPr/>
        </p:nvSpPr>
        <p:spPr>
          <a:xfrm>
            <a:off x="-426434" y="3388288"/>
            <a:ext cx="2449152" cy="370124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206</Words>
  <Application>Microsoft Office PowerPoint</Application>
  <PresentationFormat>Custom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Montserrat Black</vt:lpstr>
      <vt:lpstr>Montserrat ExtraBold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Techsi.vn</cp:lastModifiedBy>
  <cp:revision>47</cp:revision>
  <dcterms:created xsi:type="dcterms:W3CDTF">2006-08-16T00:00:00Z</dcterms:created>
  <dcterms:modified xsi:type="dcterms:W3CDTF">2025-11-03T03:38:49Z</dcterms:modified>
  <dc:identifier>DAF4j5_yhQ8</dc:identifier>
</cp:coreProperties>
</file>