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11"/>
  </p:notesMasterIdLst>
  <p:sldIdLst>
    <p:sldId id="318" r:id="rId4"/>
    <p:sldId id="288" r:id="rId5"/>
    <p:sldId id="315" r:id="rId6"/>
    <p:sldId id="312" r:id="rId7"/>
    <p:sldId id="358" r:id="rId8"/>
    <p:sldId id="305" r:id="rId9"/>
    <p:sldId id="292" r:id="rId10"/>
  </p:sldIdLst>
  <p:sldSz cx="9144000" cy="51450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BD7600"/>
    <a:srgbClr val="FFC400"/>
    <a:srgbClr val="FFEFBD"/>
    <a:srgbClr val="FFCD2D"/>
    <a:srgbClr val="CC8400"/>
    <a:srgbClr val="FFD44B"/>
    <a:srgbClr val="FFE181"/>
    <a:srgbClr val="FFD347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6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63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0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tags" Target="../tags/tag3.xml"/><Relationship Id="rId16" Type="http://schemas.microsoft.com/office/2007/relationships/hdphoto" Target="../media/hdphoto6.wdp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03" y="339997"/>
            <a:ext cx="6945298" cy="270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2203976" y="1056495"/>
            <a:ext cx="5376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MĨ THUẬT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Đường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đến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trường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em</a:t>
            </a:r>
            <a:endParaRPr lang="en-US" altLang="zh-C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  <a:lumOff val="25000"/>
                </a:schemeClr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2: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Cặp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sách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xinh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xắn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2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1)</a:t>
            </a:r>
            <a:endParaRPr lang="zh-CN" altLang="en-US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8" y="3128313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">
            <a:hlinkClick r:id="rId14"/>
            <a:extLst>
              <a:ext uri="{FF2B5EF4-FFF2-40B4-BE49-F238E27FC236}">
                <a16:creationId xmlns:a16="http://schemas.microsoft.com/office/drawing/2014/main" id="{BE04ABA2-9793-4B21-830F-A7AE6ABB15F6}"/>
              </a:ext>
            </a:extLst>
          </p:cNvPr>
          <p:cNvSpPr txBox="1"/>
          <p:nvPr/>
        </p:nvSpPr>
        <p:spPr>
          <a:xfrm>
            <a:off x="38940" y="48345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OkBeatInstrumental-Kindly-2738902">
            <a:hlinkClick r:id="" action="ppaction://media"/>
            <a:extLst>
              <a:ext uri="{FF2B5EF4-FFF2-40B4-BE49-F238E27FC236}">
                <a16:creationId xmlns:a16="http://schemas.microsoft.com/office/drawing/2014/main" id="{1C791547-98E3-40FF-AA71-5B3770FA9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0724" y="456679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98" numSld="5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  <p:extLst mod="1">
    <p:ext uri="{E180D4A7-C9FB-4DFB-919C-405C955672EB}">
      <p14:showEvtLst xmlns:p14="http://schemas.microsoft.com/office/powerpoint/2010/main">
        <p14:playEvt time="14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96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788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959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rgbClr val="0FBCD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rgbClr val="0FBCD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06B9AC-51BF-4683-8595-2BA0208E257D}"/>
              </a:ext>
            </a:extLst>
          </p:cNvPr>
          <p:cNvGrpSpPr/>
          <p:nvPr/>
        </p:nvGrpSpPr>
        <p:grpSpPr>
          <a:xfrm>
            <a:off x="772976" y="1555720"/>
            <a:ext cx="2046359" cy="3024336"/>
            <a:chOff x="1266114" y="1492425"/>
            <a:chExt cx="2046359" cy="3024336"/>
          </a:xfrm>
        </p:grpSpPr>
        <p:pic>
          <p:nvPicPr>
            <p:cNvPr id="25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114" y="1492425"/>
              <a:ext cx="2046359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0"/>
            <p:cNvSpPr txBox="1"/>
            <p:nvPr/>
          </p:nvSpPr>
          <p:spPr>
            <a:xfrm>
              <a:off x="1601683" y="182993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TextBox 22"/>
            <p:cNvSpPr txBox="1"/>
            <p:nvPr/>
          </p:nvSpPr>
          <p:spPr>
            <a:xfrm rot="6666">
              <a:off x="1462731" y="2294672"/>
              <a:ext cx="1475276" cy="1424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Chỉ</a:t>
              </a:r>
              <a:r>
                <a:rPr lang="en-US" altLang="zh-CN" sz="1200" dirty="0">
                  <a:cs typeface="+mn-ea"/>
                  <a:sym typeface="+mn-lt"/>
                </a:rPr>
                <a:t> ra </a:t>
              </a:r>
              <a:r>
                <a:rPr lang="en-US" altLang="zh-CN" sz="1200" dirty="0" err="1"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cách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trang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bằng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cs typeface="+mn-ea"/>
                  <a:sym typeface="+mn-lt"/>
                </a:rPr>
                <a:t>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100" dirty="0">
                <a:cs typeface="+mn-ea"/>
                <a:sym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0" y="4097921"/>
            <a:ext cx="945551" cy="6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341" y="4097062"/>
            <a:ext cx="948221" cy="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64" y="4084713"/>
            <a:ext cx="982841" cy="6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CE1E16-84E1-4B11-A58D-6A4C08C7D172}"/>
              </a:ext>
            </a:extLst>
          </p:cNvPr>
          <p:cNvGrpSpPr/>
          <p:nvPr/>
        </p:nvGrpSpPr>
        <p:grpSpPr>
          <a:xfrm>
            <a:off x="2856417" y="1492425"/>
            <a:ext cx="2069986" cy="3024336"/>
            <a:chOff x="3813281" y="1492425"/>
            <a:chExt cx="2069986" cy="3024336"/>
          </a:xfrm>
        </p:grpSpPr>
        <p:pic>
          <p:nvPicPr>
            <p:cNvPr id="24" name="Picture 3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3281" y="1492425"/>
              <a:ext cx="206998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11"/>
            <p:cNvSpPr txBox="1"/>
            <p:nvPr/>
          </p:nvSpPr>
          <p:spPr>
            <a:xfrm>
              <a:off x="4108286" y="18224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3" name="TextBox 37"/>
            <p:cNvSpPr txBox="1"/>
            <p:nvPr/>
          </p:nvSpPr>
          <p:spPr>
            <a:xfrm rot="6666">
              <a:off x="3991486" y="2354205"/>
              <a:ext cx="1483953" cy="117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trang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chiếc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bằng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1A4BD5-53B7-4FA8-94F0-053506798B70}"/>
              </a:ext>
            </a:extLst>
          </p:cNvPr>
          <p:cNvSpPr txBox="1"/>
          <p:nvPr/>
        </p:nvSpPr>
        <p:spPr>
          <a:xfrm>
            <a:off x="3117546" y="469054"/>
            <a:ext cx="3279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88AB78-5CFD-4322-BCFD-0D72BBB21C8C}"/>
              </a:ext>
            </a:extLst>
          </p:cNvPr>
          <p:cNvGrpSpPr/>
          <p:nvPr/>
        </p:nvGrpSpPr>
        <p:grpSpPr>
          <a:xfrm>
            <a:off x="4934610" y="1492425"/>
            <a:ext cx="2044884" cy="3024336"/>
            <a:chOff x="6283850" y="1492425"/>
            <a:chExt cx="1888550" cy="3024336"/>
          </a:xfrm>
        </p:grpSpPr>
        <p:pic>
          <p:nvPicPr>
            <p:cNvPr id="23" name="Picture 2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3850" y="1492425"/>
              <a:ext cx="1888550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12"/>
            <p:cNvSpPr txBox="1"/>
            <p:nvPr/>
          </p:nvSpPr>
          <p:spPr>
            <a:xfrm>
              <a:off x="6554826" y="18478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F6F2E941-4CC8-4384-85A5-B22E45354C2E}"/>
                </a:ext>
              </a:extLst>
            </p:cNvPr>
            <p:cNvSpPr txBox="1"/>
            <p:nvPr/>
          </p:nvSpPr>
          <p:spPr>
            <a:xfrm rot="6666">
              <a:off x="6512164" y="2354111"/>
              <a:ext cx="1280571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Nêu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cảm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nhận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vẻ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đẹp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về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trang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tác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dụng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của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A3714B-5B38-4DFE-B040-224DD8741A00}"/>
              </a:ext>
            </a:extLst>
          </p:cNvPr>
          <p:cNvGrpSpPr/>
          <p:nvPr/>
        </p:nvGrpSpPr>
        <p:grpSpPr>
          <a:xfrm>
            <a:off x="6898552" y="1497863"/>
            <a:ext cx="1888550" cy="3024336"/>
            <a:chOff x="6283850" y="1492425"/>
            <a:chExt cx="1888550" cy="3024336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5346105-0BBE-4035-9A1A-7513C95CF14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3850" y="1492425"/>
              <a:ext cx="1888550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5DFB94EF-A170-4A03-A295-E0E33A4A50E3}"/>
                </a:ext>
              </a:extLst>
            </p:cNvPr>
            <p:cNvSpPr txBox="1"/>
            <p:nvPr/>
          </p:nvSpPr>
          <p:spPr>
            <a:xfrm>
              <a:off x="6554826" y="18478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144D9812-C38B-47AE-8629-495810377881}"/>
                </a:ext>
              </a:extLst>
            </p:cNvPr>
            <p:cNvSpPr txBox="1"/>
            <p:nvPr/>
          </p:nvSpPr>
          <p:spPr>
            <a:xfrm rot="6666">
              <a:off x="6479144" y="2404498"/>
              <a:ext cx="1276312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Có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ý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giữ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gìn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đồ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dùng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học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tập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46" y="4082443"/>
            <a:ext cx="832933" cy="772344"/>
          </a:xfrm>
          <a:prstGeom prst="rect">
            <a:avLst/>
          </a:prstGeom>
        </p:spPr>
      </p:pic>
      <p:sp>
        <p:nvSpPr>
          <p:cNvPr id="4" name="直接连接符 3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直接连接符 4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直接连接符 5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直接连接符 6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030" name="Picture 6" descr="Top 15 xưởng sản xuất cặp học sinh uy tín tại TP.HCM - Toplist.vn">
            <a:extLst>
              <a:ext uri="{FF2B5EF4-FFF2-40B4-BE49-F238E27FC236}">
                <a16:creationId xmlns:a16="http://schemas.microsoft.com/office/drawing/2014/main" id="{56D820A7-9EF4-4215-8CF6-6104EFF9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41" y="340629"/>
            <a:ext cx="2301898" cy="2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o chống gù cặp học sinh siêu nhẹ cho bé trai tiểu học từ lớp 1 đến lớp 5  khủng long motor racing chính hãng UEK | Shopee Việt Nam">
            <a:extLst>
              <a:ext uri="{FF2B5EF4-FFF2-40B4-BE49-F238E27FC236}">
                <a16:creationId xmlns:a16="http://schemas.microsoft.com/office/drawing/2014/main" id="{030688FC-ED3B-4056-8646-9D926CF8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69" y="60274"/>
            <a:ext cx="2646731" cy="2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lo trẻ em bé gái cho bé mẫu giáo 1-4 tuổi | Tiki">
            <a:extLst>
              <a:ext uri="{FF2B5EF4-FFF2-40B4-BE49-F238E27FC236}">
                <a16:creationId xmlns:a16="http://schemas.microsoft.com/office/drawing/2014/main" id="{3A6CD68B-C482-4A81-B0DF-F88F373A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29" y="2659203"/>
            <a:ext cx="2498177" cy="2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ặp cho bé gái - Mr Vui">
            <a:extLst>
              <a:ext uri="{FF2B5EF4-FFF2-40B4-BE49-F238E27FC236}">
                <a16:creationId xmlns:a16="http://schemas.microsoft.com/office/drawing/2014/main" id="{10CA18BF-6144-483F-99FD-63655AEF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05" y="2690331"/>
            <a:ext cx="2603521" cy="26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lo học sinh cấp 1, cấp 2, cấp 3 thời trang - giá rẻ">
            <a:extLst>
              <a:ext uri="{FF2B5EF4-FFF2-40B4-BE49-F238E27FC236}">
                <a16:creationId xmlns:a16="http://schemas.microsoft.com/office/drawing/2014/main" id="{27DF50B2-47BB-49B3-B655-D8FAF735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91" y="2485885"/>
            <a:ext cx="2498177" cy="24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ặp trẻ em. May Balo–Túi xách Đồng Phục chỉ 65K/Uy tín – Chất Lượng">
            <a:extLst>
              <a:ext uri="{FF2B5EF4-FFF2-40B4-BE49-F238E27FC236}">
                <a16:creationId xmlns:a16="http://schemas.microsoft.com/office/drawing/2014/main" id="{79C73DD2-6176-435E-8B0C-C727486D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73" y="192155"/>
            <a:ext cx="2498176" cy="24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44613-D726-43FA-B17C-15680E18D507}"/>
              </a:ext>
            </a:extLst>
          </p:cNvPr>
          <p:cNvSpPr txBox="1"/>
          <p:nvPr/>
        </p:nvSpPr>
        <p:spPr>
          <a:xfrm>
            <a:off x="6054375" y="1276400"/>
            <a:ext cx="2863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vi-VN" dirty="0"/>
          </a:p>
        </p:txBody>
      </p:sp>
      <p:sp>
        <p:nvSpPr>
          <p:cNvPr id="14" name="Copyright Notice">
            <a:extLst>
              <a:ext uri="{FF2B5EF4-FFF2-40B4-BE49-F238E27FC236}">
                <a16:creationId xmlns:a16="http://schemas.microsoft.com/office/drawing/2014/main" id="{0A880F22-1751-4754-8A58-941C00981C01}"/>
              </a:ext>
            </a:extLst>
          </p:cNvPr>
          <p:cNvSpPr/>
          <p:nvPr/>
        </p:nvSpPr>
        <p:spPr bwMode="auto">
          <a:xfrm>
            <a:off x="5963135" y="494902"/>
            <a:ext cx="3108166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87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40510" x="1798638" y="5080000"/>
          <p14:tracePt t="40514" x="1817688" y="5041900"/>
          <p14:tracePt t="40518" x="1836738" y="5016500"/>
          <p14:tracePt t="40524" x="1849438" y="4978400"/>
          <p14:tracePt t="40529" x="1862138" y="4940300"/>
          <p14:tracePt t="40532" x="1874838" y="4894263"/>
          <p14:tracePt t="40534" x="1900238" y="4837113"/>
          <p14:tracePt t="40538" x="1925638" y="4779963"/>
          <p14:tracePt t="40546" x="1957388" y="4716463"/>
          <p14:tracePt t="40549" x="1982788" y="4659313"/>
          <p14:tracePt t="40550" x="2008188" y="4602163"/>
          <p14:tracePt t="40554" x="2039938" y="4532313"/>
          <p14:tracePt t="40561" x="2065338" y="4454525"/>
          <p14:tracePt t="40564" x="2090738" y="4378325"/>
          <p14:tracePt t="40565" x="2111375" y="4302125"/>
          <p14:tracePt t="40570" x="2130425" y="4238625"/>
          <p14:tracePt t="40580" x="2136775" y="4175125"/>
          <p14:tracePt t="40582" x="2143125" y="4117975"/>
          <p14:tracePt t="40583" x="2143125" y="4065588"/>
          <p14:tracePt t="40586" x="2143125" y="4008438"/>
          <p14:tracePt t="40594" x="2149475" y="3963988"/>
          <p14:tracePt t="40597" x="2162175" y="3913188"/>
          <p14:tracePt t="40598" x="2162175" y="3868738"/>
          <p14:tracePt t="40602" x="2168525" y="3824288"/>
          <p14:tracePt t="40609" x="2168525" y="3779838"/>
          <p14:tracePt t="40612" x="2174875" y="3722688"/>
          <p14:tracePt t="40614" x="2181225" y="3678238"/>
          <p14:tracePt t="40618" x="2187575" y="3625850"/>
          <p14:tracePt t="40624" x="2187575" y="3562350"/>
          <p14:tracePt t="40630" x="2200275" y="3498850"/>
          <p14:tracePt t="40632" x="2206625" y="3429000"/>
          <p14:tracePt t="40634" x="2212975" y="3378200"/>
          <p14:tracePt t="40636" x="2225675" y="3302000"/>
          <p14:tracePt t="40645" x="2232025" y="3211513"/>
          <p14:tracePt t="40647" x="2238375" y="3116263"/>
          <p14:tracePt t="40648" x="2251075" y="3021013"/>
          <p14:tracePt t="40652" x="2257425" y="2925763"/>
          <p14:tracePt t="40659" x="2263775" y="2830513"/>
          <p14:tracePt t="40661" x="2276475" y="2733675"/>
          <p14:tracePt t="40665" x="2282825" y="2638425"/>
          <p14:tracePt t="40668" x="2289175" y="2543175"/>
          <p14:tracePt t="40673" x="2301875" y="2460625"/>
          <p14:tracePt t="40680" x="2308225" y="2371725"/>
          <p14:tracePt t="40682" x="2314575" y="2300288"/>
          <p14:tracePt t="40684" x="2327275" y="2211388"/>
          <p14:tracePt t="40689" x="2333625" y="2135188"/>
          <p14:tracePt t="40696" x="2352675" y="1989138"/>
          <p14:tracePt t="40700" x="2359025" y="1911350"/>
          <p14:tracePt t="40704" x="2365375" y="1835150"/>
          <p14:tracePt t="40711" x="2378075" y="1758950"/>
          <p14:tracePt t="40713" x="2384425" y="1695450"/>
          <p14:tracePt t="40716" x="2390775" y="1631950"/>
          <p14:tracePt t="40720" x="2397125" y="1555750"/>
          <p14:tracePt t="40728" x="2409825" y="1477963"/>
          <p14:tracePt t="40730" x="2416175" y="1414463"/>
          <p14:tracePt t="40732" x="2422525" y="1350963"/>
          <p14:tracePt t="40736" x="2435225" y="1287463"/>
          <p14:tracePt t="40744" x="2441575" y="1211263"/>
          <p14:tracePt t="40747" x="2447925" y="1147763"/>
          <p14:tracePt t="40748" x="2454275" y="1077913"/>
          <p14:tracePt t="40752" x="2466975" y="1012825"/>
          <p14:tracePt t="40760" x="2466975" y="949325"/>
          <p14:tracePt t="40764" x="2473325" y="885825"/>
          <p14:tracePt t="40765" x="2473325" y="835025"/>
          <p14:tracePt t="40768" x="2473325" y="790575"/>
          <p14:tracePt t="40774" x="2473325" y="746125"/>
          <p14:tracePt t="40776" x="2473325" y="714375"/>
          <p14:tracePt t="40781" x="2473325" y="688975"/>
          <p14:tracePt t="40784" x="2473325" y="663575"/>
          <p14:tracePt t="40787" x="2473325" y="644525"/>
          <p14:tracePt t="40795" x="2473325" y="623888"/>
          <p14:tracePt t="40798" x="2473325" y="604838"/>
          <p14:tracePt t="40800" x="2473325" y="585788"/>
          <p14:tracePt t="40811" x="2473325" y="566738"/>
          <p14:tracePt t="40817" x="2473325" y="554038"/>
          <p14:tracePt t="40830" x="2466975" y="541338"/>
          <p14:tracePt t="40850" x="2466975" y="534988"/>
          <p14:tracePt t="40854" x="2447925" y="528638"/>
          <p14:tracePt t="40863" x="2441575" y="528638"/>
          <p14:tracePt t="40866" x="2435225" y="528638"/>
          <p14:tracePt t="40869" x="2416175" y="522288"/>
          <p14:tracePt t="40886" x="2409825" y="522288"/>
          <p14:tracePt t="40914" x="2409825" y="515938"/>
          <p14:tracePt t="40930" x="2403475" y="509588"/>
          <p14:tracePt t="40934" x="2397125" y="503238"/>
          <p14:tracePt t="40986" x="2384425" y="503238"/>
          <p14:tracePt t="40992" x="2371725" y="515938"/>
          <p14:tracePt t="40996" x="2359025" y="528638"/>
          <p14:tracePt t="41000" x="2346325" y="541338"/>
          <p14:tracePt t="41004" x="2333625" y="547688"/>
          <p14:tracePt t="41012" x="2320925" y="560388"/>
          <p14:tracePt t="41013" x="2301875" y="573088"/>
          <p14:tracePt t="41016" x="2282825" y="579438"/>
          <p14:tracePt t="41019" x="2257425" y="592138"/>
          <p14:tracePt t="41028" x="2238375" y="598488"/>
          <p14:tracePt t="41032" x="2225675" y="604838"/>
          <p14:tracePt t="41034" x="2193925" y="623888"/>
          <p14:tracePt t="41036" x="2168525" y="636588"/>
          <p14:tracePt t="41045" x="2143125" y="657225"/>
          <p14:tracePt t="41049" x="2124075" y="676275"/>
          <p14:tracePt t="41050" x="2105025" y="695325"/>
          <p14:tracePt t="41052" x="2084388" y="714375"/>
          <p14:tracePt t="41062" x="2058988" y="777875"/>
          <p14:tracePt t="41065" x="2039938" y="803275"/>
          <p14:tracePt t="41068" x="2027238" y="828675"/>
          <p14:tracePt t="41074" x="2020888" y="841375"/>
          <p14:tracePt t="41079" x="2008188" y="860425"/>
          <p14:tracePt t="41081" x="1995488" y="873125"/>
          <p14:tracePt t="41084" x="1982788" y="892175"/>
          <p14:tracePt t="41089" x="1970088" y="911225"/>
          <p14:tracePt t="41096" x="1957388" y="930275"/>
          <p14:tracePt t="41100" x="1957388" y="942975"/>
          <p14:tracePt t="41104" x="1944688" y="949325"/>
          <p14:tracePt t="41116" x="1938338" y="962025"/>
          <p14:tracePt t="41170" x="1938338" y="968375"/>
          <p14:tracePt t="41185" x="1931988" y="981075"/>
          <p14:tracePt t="41193" x="1931988" y="993775"/>
          <p14:tracePt t="41196" x="1931988" y="1000125"/>
          <p14:tracePt t="41197" x="1931988" y="1006475"/>
          <p14:tracePt t="41202" x="1925638" y="1019175"/>
          <p14:tracePt t="41207" x="1925638" y="1025525"/>
          <p14:tracePt t="41211" x="1925638" y="1038225"/>
          <p14:tracePt t="41215" x="1925638" y="1044575"/>
          <p14:tracePt t="41227" x="1925638" y="1057275"/>
          <p14:tracePt t="41230" x="1925638" y="1069975"/>
          <p14:tracePt t="41234" x="1925638" y="1084263"/>
          <p14:tracePt t="41238" x="1925638" y="1096963"/>
          <p14:tracePt t="41245" x="1919288" y="1116013"/>
          <p14:tracePt t="41247" x="1919288" y="1128713"/>
          <p14:tracePt t="41250" x="1912938" y="1141413"/>
          <p14:tracePt t="41254" x="1906588" y="1154113"/>
          <p14:tracePt t="41261" x="1900238" y="1179513"/>
          <p14:tracePt t="41263" x="1893888" y="1185863"/>
          <p14:tracePt t="41266" x="1893888" y="1204913"/>
          <p14:tracePt t="41269" x="1893888" y="1217613"/>
          <p14:tracePt t="41277" x="1893888" y="1236663"/>
          <p14:tracePt t="41279" x="1893888" y="1255713"/>
          <p14:tracePt t="41282" x="1893888" y="1274763"/>
          <p14:tracePt t="41285" x="1893888" y="1287463"/>
          <p14:tracePt t="41295" x="1893888" y="1312863"/>
          <p14:tracePt t="41296" x="1893888" y="1331913"/>
          <p14:tracePt t="41298" x="1893888" y="1344613"/>
          <p14:tracePt t="41302" x="1893888" y="1363663"/>
          <p14:tracePt t="41310" x="1887538" y="1389063"/>
          <p14:tracePt t="41312" x="1887538" y="1420813"/>
          <p14:tracePt t="41314" x="1887538" y="1452563"/>
          <p14:tracePt t="41317" x="1887538" y="1477963"/>
          <p14:tracePt t="41325" x="1887538" y="1511300"/>
          <p14:tracePt t="41329" x="1874838" y="1530350"/>
          <p14:tracePt t="41332" x="1868488" y="1555750"/>
          <p14:tracePt t="41334" x="1862138" y="1574800"/>
          <p14:tracePt t="41338" x="1855788" y="1600200"/>
          <p14:tracePt t="41345" x="1849438" y="1625600"/>
          <p14:tracePt t="41346" x="1849438" y="1644650"/>
          <p14:tracePt t="41347" x="1836738" y="1676400"/>
          <p14:tracePt t="41352" x="1830388" y="1701800"/>
          <p14:tracePt t="41360" x="1830388" y="1739900"/>
          <p14:tracePt t="41364" x="1830388" y="1771650"/>
          <p14:tracePt t="41368" x="1830388" y="1790700"/>
          <p14:tracePt t="41377" x="1830388" y="1809750"/>
          <p14:tracePt t="41380" x="1830388" y="1822450"/>
          <p14:tracePt t="41384" x="1830388" y="1841500"/>
          <p14:tracePt t="41388" x="1830388" y="1854200"/>
          <p14:tracePt t="41400" x="1830388" y="1860550"/>
          <p14:tracePt t="41404" x="1830388" y="1866900"/>
          <p14:tracePt t="41413" x="1830388" y="1873250"/>
          <p14:tracePt t="41428" x="1830388" y="1885950"/>
          <p14:tracePt t="41430" x="1830388" y="1892300"/>
          <p14:tracePt t="41432" x="1830388" y="1905000"/>
          <p14:tracePt t="41435" x="1830388" y="1917700"/>
          <p14:tracePt t="41446" x="1830388" y="1924050"/>
          <p14:tracePt t="41448" x="1830388" y="1938338"/>
          <p14:tracePt t="41450" x="1830388" y="1951038"/>
          <p14:tracePt t="41452" x="1836738" y="1970088"/>
          <p14:tracePt t="41462" x="1849438" y="2020888"/>
          <p14:tracePt t="41464" x="1855788" y="2046288"/>
          <p14:tracePt t="41467" x="1862138" y="2078038"/>
          <p14:tracePt t="41477" x="1868488" y="2116138"/>
          <p14:tracePt t="41479" x="1874838" y="2147888"/>
          <p14:tracePt t="41482" x="1887538" y="2173288"/>
          <p14:tracePt t="41484" x="1912938" y="2211388"/>
          <p14:tracePt t="41488" x="1944688" y="2249488"/>
          <p14:tracePt t="41495" x="1957388" y="2274888"/>
          <p14:tracePt t="41497" x="1976438" y="2306638"/>
          <p14:tracePt t="41500" x="2008188" y="2344738"/>
          <p14:tracePt t="41504" x="2027238" y="2365375"/>
          <p14:tracePt t="41510" x="2046288" y="2378075"/>
          <p14:tracePt t="41513" x="2058988" y="2397125"/>
          <p14:tracePt t="41516" x="2078038" y="2416175"/>
          <p14:tracePt t="41520" x="2090738" y="2435225"/>
          <p14:tracePt t="41528" x="2105025" y="2454275"/>
          <p14:tracePt t="41530" x="2117725" y="2473325"/>
          <p14:tracePt t="41534" x="2136775" y="2486025"/>
          <p14:tracePt t="41538" x="2143125" y="2486025"/>
          <p14:tracePt t="41545" x="2155825" y="2492375"/>
          <p14:tracePt t="41547" x="2168525" y="2498725"/>
          <p14:tracePt t="41550" x="2187575" y="2511425"/>
          <p14:tracePt t="41554" x="2193925" y="2517775"/>
          <p14:tracePt t="41560" x="2206625" y="2524125"/>
          <p14:tracePt t="41563" x="2219325" y="2524125"/>
          <p14:tracePt t="41566" x="2232025" y="2524125"/>
          <p14:tracePt t="41570" x="2251075" y="2524125"/>
          <p14:tracePt t="41579" x="2270125" y="2524125"/>
          <p14:tracePt t="41582" x="2289175" y="2524125"/>
          <p14:tracePt t="41586" x="2308225" y="2524125"/>
          <p14:tracePt t="41594" x="2339975" y="2524125"/>
          <p14:tracePt t="41596" x="2359025" y="2524125"/>
          <p14:tracePt t="41598" x="2378075" y="2524125"/>
          <p14:tracePt t="41602" x="2403475" y="2524125"/>
          <p14:tracePt t="41610" x="2435225" y="2524125"/>
          <p14:tracePt t="41612" x="2454275" y="2524125"/>
          <p14:tracePt t="41615" x="2493963" y="2530475"/>
          <p14:tracePt t="41617" x="2525713" y="2536825"/>
          <p14:tracePt t="41627" x="2551113" y="2543175"/>
          <p14:tracePt t="41629" x="2595563" y="2543175"/>
          <p14:tracePt t="41630" x="2640013" y="2549525"/>
          <p14:tracePt t="41634" x="2684463" y="2555875"/>
          <p14:tracePt t="41638" x="2728913" y="2562225"/>
          <p14:tracePt t="41645" x="2779713" y="2568575"/>
          <p14:tracePt t="41646" x="2824163" y="2581275"/>
          <p14:tracePt t="41650" x="2882900" y="2581275"/>
          <p14:tracePt t="41655" x="2933700" y="2587625"/>
          <p14:tracePt t="41660" x="2990850" y="2593975"/>
          <p14:tracePt t="41665" x="3048000" y="2600325"/>
          <p14:tracePt t="41666" x="3111500" y="2613025"/>
          <p14:tracePt t="41670" x="3175000" y="2619375"/>
          <p14:tracePt t="41678" x="3240088" y="2632075"/>
          <p14:tracePt t="41679" x="3309938" y="2644775"/>
          <p14:tracePt t="41682" x="3373438" y="2651125"/>
          <p14:tracePt t="41686" x="3424238" y="2651125"/>
          <p14:tracePt t="41694" x="3481388" y="2651125"/>
          <p14:tracePt t="41696" x="3519488" y="2651125"/>
          <p14:tracePt t="41698" x="3563938" y="2651125"/>
          <p14:tracePt t="41702" x="3608388" y="2651125"/>
          <p14:tracePt t="41705" x="3654425" y="2651125"/>
          <p14:tracePt t="41713" x="3730625" y="2651125"/>
          <p14:tracePt t="41716" x="3762375" y="2651125"/>
          <p14:tracePt t="41719" x="3781425" y="2651125"/>
          <p14:tracePt t="41727" x="3800475" y="2651125"/>
          <p14:tracePt t="41729" x="3813175" y="2651125"/>
          <p14:tracePt t="41732" x="3832225" y="2651125"/>
          <p14:tracePt t="41735" x="3838575" y="2651125"/>
          <p14:tracePt t="41744" x="3851275" y="2644775"/>
          <p14:tracePt t="41746" x="3857625" y="2644775"/>
          <p14:tracePt t="41748" x="3857625" y="2638425"/>
          <p14:tracePt t="41752" x="3863975" y="2632075"/>
          <p14:tracePt t="41761" x="3870325" y="2625725"/>
          <p14:tracePt t="41764" x="3870325" y="2619375"/>
          <p14:tracePt t="41767" x="3870325" y="2606675"/>
          <p14:tracePt t="41777" x="3870325" y="2600325"/>
          <p14:tracePt t="41779" x="3870325" y="2581275"/>
          <p14:tracePt t="41780" x="3870325" y="2555875"/>
          <p14:tracePt t="41784" x="3870325" y="2543175"/>
          <p14:tracePt t="41792" x="3870325" y="2517775"/>
          <p14:tracePt t="41796" x="3870325" y="2486025"/>
          <p14:tracePt t="41800" x="3876675" y="2460625"/>
          <p14:tracePt t="41805" x="3889375" y="2435225"/>
          <p14:tracePt t="41810" x="3895725" y="2409825"/>
          <p14:tracePt t="41813" x="3902075" y="2371725"/>
          <p14:tracePt t="41816" x="3902075" y="2338388"/>
          <p14:tracePt t="41819" x="3902075" y="2312988"/>
          <p14:tracePt t="41827" x="3902075" y="2300288"/>
          <p14:tracePt t="41829" x="3902075" y="2281238"/>
          <p14:tracePt t="41832" x="3902075" y="2255838"/>
          <p14:tracePt t="41836" x="3908425" y="2243138"/>
          <p14:tracePt t="41844" x="3914775" y="2224088"/>
          <p14:tracePt t="41846" x="3921125" y="2192338"/>
          <p14:tracePt t="41848" x="3921125" y="2166938"/>
          <p14:tracePt t="41852" x="3921125" y="2141538"/>
          <p14:tracePt t="41859" x="3921125" y="2109788"/>
          <p14:tracePt t="41863" x="3921125" y="2078038"/>
          <p14:tracePt t="41865" x="3921125" y="2046288"/>
          <p14:tracePt t="41868" x="3927475" y="2014538"/>
          <p14:tracePt t="41877" x="3933825" y="1989138"/>
          <p14:tracePt t="41880" x="3933825" y="1931988"/>
          <p14:tracePt t="41882" x="3933825" y="1898650"/>
          <p14:tracePt t="41886" x="3933825" y="1866900"/>
          <p14:tracePt t="41895" x="3933825" y="1778000"/>
          <p14:tracePt t="41898" x="3933825" y="1733550"/>
          <p14:tracePt t="41902" x="3933825" y="1695450"/>
          <p14:tracePt t="41910" x="3933825" y="1651000"/>
          <p14:tracePt t="41913" x="3933825" y="1593850"/>
          <p14:tracePt t="41915" x="3933825" y="1530350"/>
          <p14:tracePt t="41918" x="3933825" y="1477963"/>
          <p14:tracePt t="41928" x="3933825" y="1350963"/>
          <p14:tracePt t="41930" x="3933825" y="1274763"/>
          <p14:tracePt t="41934" x="3927475" y="1198563"/>
          <p14:tracePt t="41942" x="3914775" y="1135063"/>
          <p14:tracePt t="41944" x="3895725" y="1069975"/>
          <p14:tracePt t="41946" x="3883025" y="1000125"/>
          <p14:tracePt t="41950" x="3863975" y="942975"/>
          <p14:tracePt t="41955" x="3851275" y="879475"/>
          <p14:tracePt t="41961" x="3832225" y="822325"/>
          <p14:tracePt t="41962" x="3819525" y="771525"/>
          <p14:tracePt t="41966" x="3800475" y="714375"/>
          <p14:tracePt t="41969" x="3787775" y="669925"/>
          <p14:tracePt t="41977" x="3768725" y="617538"/>
          <p14:tracePt t="41979" x="3756025" y="573088"/>
          <p14:tracePt t="41982" x="3749675" y="528638"/>
          <p14:tracePt t="41986" x="3743325" y="496888"/>
          <p14:tracePt t="41998" x="3730625" y="458788"/>
          <p14:tracePt t="42000" x="3724275" y="414338"/>
          <p14:tracePt t="42002" x="3724275" y="388938"/>
          <p14:tracePt t="42011" x="3724275" y="344488"/>
          <p14:tracePt t="42014" x="3724275" y="331788"/>
          <p14:tracePt t="42018" x="3724275" y="319088"/>
          <p14:tracePt t="42027" x="3724275" y="312738"/>
          <p14:tracePt t="42030" x="3724275" y="306388"/>
          <p14:tracePt t="42100" x="3717925" y="300038"/>
          <p14:tracePt t="42105" x="3711575" y="300038"/>
          <p14:tracePt t="42108" x="3705225" y="306388"/>
          <p14:tracePt t="42113" x="3679825" y="319088"/>
          <p14:tracePt t="42116" x="3660775" y="331788"/>
          <p14:tracePt t="42120" x="3635375" y="344488"/>
          <p14:tracePt t="42127" x="3595688" y="357188"/>
          <p14:tracePt t="42129" x="3557588" y="369888"/>
          <p14:tracePt t="42132" x="3525838" y="376238"/>
          <p14:tracePt t="42136" x="3481388" y="382588"/>
          <p14:tracePt t="42144" x="3373438" y="407988"/>
          <p14:tracePt t="42148" x="3297238" y="414338"/>
          <p14:tracePt t="42152" x="3219450" y="427038"/>
          <p14:tracePt t="42159" x="3143250" y="433388"/>
          <p14:tracePt t="42162" x="3067050" y="439738"/>
          <p14:tracePt t="42165" x="2997200" y="452438"/>
          <p14:tracePt t="42168" x="2927350" y="458788"/>
          <p14:tracePt t="42176" x="2876550" y="458788"/>
          <p14:tracePt t="42178" x="2824163" y="458788"/>
          <p14:tracePt t="42180" x="2767013" y="465138"/>
          <p14:tracePt t="42184" x="2722563" y="465138"/>
          <p14:tracePt t="42194" x="2678113" y="465138"/>
          <p14:tracePt t="42195" x="2646363" y="465138"/>
          <p14:tracePt t="42197" x="2614613" y="465138"/>
          <p14:tracePt t="42200" x="2582863" y="465138"/>
          <p14:tracePt t="42205" x="2551113" y="465138"/>
          <p14:tracePt t="42212" x="2519363" y="465138"/>
          <p14:tracePt t="42213" x="2493963" y="465138"/>
          <p14:tracePt t="42216" x="2473325" y="465138"/>
          <p14:tracePt t="42220" x="2447925" y="465138"/>
          <p14:tracePt t="42229" x="2435225" y="471488"/>
          <p14:tracePt t="42242" x="2422525" y="477838"/>
          <p14:tracePt t="42245" x="2409825" y="484188"/>
          <p14:tracePt t="42247" x="2409825" y="490538"/>
          <p14:tracePt t="42250" x="2403475" y="490538"/>
          <p14:tracePt t="42255" x="2397125" y="496888"/>
          <p14:tracePt t="42261" x="2390775" y="503238"/>
          <p14:tracePt t="42266" x="2378075" y="515938"/>
          <p14:tracePt t="42271" x="2365375" y="528638"/>
          <p14:tracePt t="42277" x="2352675" y="541338"/>
          <p14:tracePt t="42279" x="2333625" y="547688"/>
          <p14:tracePt t="42282" x="2314575" y="560388"/>
          <p14:tracePt t="42286" x="2301875" y="573088"/>
          <p14:tracePt t="42296" x="2289175" y="585788"/>
          <p14:tracePt t="42297" x="2263775" y="598488"/>
          <p14:tracePt t="42298" x="2244725" y="604838"/>
          <p14:tracePt t="42302" x="2219325" y="611188"/>
          <p14:tracePt t="42310" x="2187575" y="630238"/>
          <p14:tracePt t="42312" x="2174875" y="644525"/>
          <p14:tracePt t="42314" x="2149475" y="657225"/>
          <p14:tracePt t="42318" x="2117725" y="676275"/>
          <p14:tracePt t="42327" x="2098675" y="688975"/>
          <p14:tracePt t="42329" x="2071688" y="701675"/>
          <p14:tracePt t="42331" x="2039938" y="708025"/>
          <p14:tracePt t="42334" x="2014538" y="720725"/>
          <p14:tracePt t="42343" x="1982788" y="746125"/>
          <p14:tracePt t="42345" x="1970088" y="752475"/>
          <p14:tracePt t="42347" x="1944688" y="765175"/>
          <p14:tracePt t="42350" x="1919288" y="777875"/>
          <p14:tracePt t="42355" x="1900238" y="796925"/>
          <p14:tracePt t="42362" x="1887538" y="815975"/>
          <p14:tracePt t="42370" x="1881188" y="835025"/>
          <p14:tracePt t="42377" x="1874838" y="854075"/>
          <p14:tracePt t="42378" x="1874838" y="866775"/>
          <p14:tracePt t="42382" x="1874838" y="879475"/>
          <p14:tracePt t="42386" x="1874838" y="904875"/>
          <p14:tracePt t="42394" x="1874838" y="917575"/>
          <p14:tracePt t="42396" x="1874838" y="936625"/>
          <p14:tracePt t="42397" x="1874838" y="962025"/>
          <p14:tracePt t="42401" x="1887538" y="987425"/>
          <p14:tracePt t="42410" x="1893888" y="1006475"/>
          <p14:tracePt t="42413" x="1906588" y="1031875"/>
          <p14:tracePt t="42414" x="1919288" y="1044575"/>
          <p14:tracePt t="42416" x="1931988" y="1063625"/>
          <p14:tracePt t="42421" x="1938338" y="1084263"/>
          <p14:tracePt t="42427" x="1938338" y="1103313"/>
          <p14:tracePt t="42429" x="1951038" y="1122363"/>
          <p14:tracePt t="42432" x="1963738" y="1135063"/>
          <p14:tracePt t="42436" x="1970088" y="1160463"/>
          <p14:tracePt t="42444" x="1982788" y="1179513"/>
          <p14:tracePt t="42446" x="1989138" y="1198563"/>
          <p14:tracePt t="42448" x="1995488" y="1230313"/>
          <p14:tracePt t="42452" x="2008188" y="1255713"/>
          <p14:tracePt t="42459" x="2014538" y="1287463"/>
          <p14:tracePt t="42462" x="2027238" y="1319213"/>
          <p14:tracePt t="42464" x="2033588" y="1350963"/>
          <p14:tracePt t="42468" x="2039938" y="1376363"/>
          <p14:tracePt t="42477" x="2052638" y="1433513"/>
          <p14:tracePt t="42482" x="2052638" y="1458913"/>
          <p14:tracePt t="42484" x="2052638" y="1477963"/>
          <p14:tracePt t="42493" x="2058988" y="1497013"/>
          <p14:tracePt t="42496" x="2058988" y="1555750"/>
          <p14:tracePt t="42500" x="2058988" y="1581150"/>
          <p14:tracePt t="42505" x="2058988" y="1600200"/>
          <p14:tracePt t="42512" x="2058988" y="1619250"/>
          <p14:tracePt t="42513" x="2058988" y="1644650"/>
          <p14:tracePt t="42521" x="2058988" y="1670050"/>
          <p14:tracePt t="42530" x="2058988" y="1676400"/>
          <p14:tracePt t="42531" x="2065338" y="1695450"/>
          <p14:tracePt t="42532" x="2071688" y="1708150"/>
          <p14:tracePt t="42544" x="2078038" y="1720850"/>
          <p14:tracePt t="42546" x="2084388" y="1733550"/>
          <p14:tracePt t="42548" x="2090738" y="1746250"/>
          <p14:tracePt t="42552" x="2090738" y="1752600"/>
          <p14:tracePt t="42559" x="2105025" y="1758950"/>
          <p14:tracePt t="42562" x="2117725" y="1771650"/>
          <p14:tracePt t="42564" x="2124075" y="1784350"/>
          <p14:tracePt t="42568" x="2130425" y="1790700"/>
          <p14:tracePt t="42581" x="2136775" y="1790700"/>
          <p14:tracePt t="42584" x="2174875" y="1816100"/>
          <p14:tracePt t="42594" x="2212975" y="1835150"/>
          <p14:tracePt t="42598" x="2232025" y="1841500"/>
          <p14:tracePt t="42602" x="2251075" y="1847850"/>
          <p14:tracePt t="42611" x="2282825" y="1860550"/>
          <p14:tracePt t="42614" x="2308225" y="1860550"/>
          <p14:tracePt t="42617" x="2333625" y="1860550"/>
          <p14:tracePt t="42627" x="2378075" y="1866900"/>
          <p14:tracePt t="42630" x="2409825" y="1866900"/>
          <p14:tracePt t="42634" x="2441575" y="1866900"/>
          <p14:tracePt t="42643" x="2473325" y="1866900"/>
          <p14:tracePt t="42645" x="2544763" y="1866900"/>
          <p14:tracePt t="42650" x="2570163" y="1866900"/>
          <p14:tracePt t="42655" x="2589213" y="1866900"/>
          <p14:tracePt t="42661" x="2614613" y="1866900"/>
          <p14:tracePt t="42662" x="2646363" y="1866900"/>
          <p14:tracePt t="42666" x="2678113" y="1866900"/>
          <p14:tracePt t="42671" x="2709863" y="1866900"/>
          <p14:tracePt t="42677" x="2741613" y="1866900"/>
          <p14:tracePt t="42679" x="2767013" y="1866900"/>
          <p14:tracePt t="42682" x="2792413" y="1866900"/>
          <p14:tracePt t="42686" x="2817813" y="1866900"/>
          <p14:tracePt t="42693" x="2849563" y="1866900"/>
          <p14:tracePt t="42695" x="2882900" y="1866900"/>
          <p14:tracePt t="42698" x="2914650" y="1866900"/>
          <p14:tracePt t="42702" x="2940050" y="1866900"/>
          <p14:tracePt t="42710" x="3003550" y="1866900"/>
          <p14:tracePt t="42715" x="3035300" y="1866900"/>
          <p14:tracePt t="42718" x="3067050" y="1866900"/>
          <p14:tracePt t="42727" x="3092450" y="1866900"/>
          <p14:tracePt t="42729" x="3149600" y="1866900"/>
          <p14:tracePt t="42734" x="3168650" y="1866900"/>
          <p14:tracePt t="42742" x="3187700" y="1866900"/>
          <p14:tracePt t="42745" x="3225800" y="1866900"/>
          <p14:tracePt t="42749" x="3246438" y="1866900"/>
          <p14:tracePt t="42755" x="3265488" y="1866900"/>
          <p14:tracePt t="42761" x="3278188" y="1866900"/>
          <p14:tracePt t="42763" x="3297238" y="1866900"/>
          <p14:tracePt t="42766" x="3316288" y="1866900"/>
          <p14:tracePt t="42771" x="3322638" y="1866900"/>
          <p14:tracePt t="42775" x="3335338" y="1866900"/>
          <p14:tracePt t="42778" x="3348038" y="1866900"/>
          <p14:tracePt t="42780" x="3354388" y="1866900"/>
          <p14:tracePt t="42784" x="3367088" y="1866900"/>
          <p14:tracePt t="42792" x="3373438" y="1866900"/>
          <p14:tracePt t="42796" x="3379788" y="1866900"/>
          <p14:tracePt t="42799" x="3386138" y="1866900"/>
          <p14:tracePt t="42812" x="3392488" y="1866900"/>
          <p14:tracePt t="42841" x="3398838" y="1860550"/>
          <p14:tracePt t="42848" x="3405188" y="1860550"/>
          <p14:tracePt t="42859" x="3405188" y="1847850"/>
          <p14:tracePt t="42864" x="3405188" y="1841500"/>
          <p14:tracePt t="42867" x="3411538" y="1828800"/>
          <p14:tracePt t="42877" x="3417888" y="1822450"/>
          <p14:tracePt t="42879" x="3424238" y="1803400"/>
          <p14:tracePt t="42884" x="3430588" y="1790700"/>
          <p14:tracePt t="42892" x="3430588" y="1784350"/>
          <p14:tracePt t="42896" x="3436938" y="1765300"/>
          <p14:tracePt t="42909" x="3436938" y="1758950"/>
          <p14:tracePt t="42912" x="3436938" y="1752600"/>
          <p14:tracePt t="42921" x="3436938" y="1739900"/>
          <p14:tracePt t="42932" x="3436938" y="1733550"/>
          <p14:tracePt t="42942" x="3436938" y="1720850"/>
          <p14:tracePt t="42944" x="3436938" y="1714500"/>
          <p14:tracePt t="42949" x="3436938" y="1701800"/>
          <p14:tracePt t="42952" x="3436938" y="1695450"/>
          <p14:tracePt t="42958" x="3436938" y="1682750"/>
          <p14:tracePt t="42961" x="3436938" y="1670050"/>
          <p14:tracePt t="42966" x="3436938" y="1663700"/>
          <p14:tracePt t="42971" x="3436938" y="1657350"/>
          <p14:tracePt t="42978" x="3436938" y="1651000"/>
          <p14:tracePt t="42982" x="3436938" y="1644650"/>
          <p14:tracePt t="42986" x="3436938" y="1631950"/>
          <p14:tracePt t="42998" x="3436938" y="1625600"/>
          <p14:tracePt t="43002" x="3436938" y="1612900"/>
          <p14:tracePt t="43011" x="3436938" y="1600200"/>
          <p14:tracePt t="43014" x="3436938" y="1587500"/>
          <p14:tracePt t="43017" x="3436938" y="1581150"/>
          <p14:tracePt t="43025" x="3436938" y="1574800"/>
          <p14:tracePt t="43027" x="3436938" y="1568450"/>
          <p14:tracePt t="43030" x="3436938" y="1555750"/>
          <p14:tracePt t="43034" x="3436938" y="1543050"/>
          <p14:tracePt t="43042" x="3436938" y="1536700"/>
          <p14:tracePt t="43045" x="3436938" y="1530350"/>
          <p14:tracePt t="43047" x="3436938" y="1524000"/>
          <p14:tracePt t="43657" x="3462338" y="1504950"/>
          <p14:tracePt t="43662" x="3475038" y="1504950"/>
          <p14:tracePt t="43667" x="3494088" y="1497013"/>
          <p14:tracePt t="43671" x="3519488" y="1490663"/>
          <p14:tracePt t="43675" x="3538538" y="1484313"/>
          <p14:tracePt t="43678" x="3557588" y="1477963"/>
          <p14:tracePt t="43682" x="3570288" y="1477963"/>
          <p14:tracePt t="43686" x="3595688" y="1477963"/>
          <p14:tracePt t="43693" x="3622675" y="1471613"/>
          <p14:tracePt t="43698" x="3660775" y="1458913"/>
          <p14:tracePt t="43702" x="3679825" y="1452563"/>
          <p14:tracePt t="43710" x="3698875" y="1446213"/>
          <p14:tracePt t="43712" x="3717925" y="1439863"/>
          <p14:tracePt t="43714" x="3724275" y="1439863"/>
          <p14:tracePt t="43718" x="3743325" y="1439863"/>
          <p14:tracePt t="43726" x="3768725" y="1433513"/>
          <p14:tracePt t="43728" x="3781425" y="1433513"/>
          <p14:tracePt t="43730" x="3800475" y="1427163"/>
          <p14:tracePt t="43734" x="3825875" y="1427163"/>
          <p14:tracePt t="43744" x="3851275" y="1427163"/>
          <p14:tracePt t="43746" x="3889375" y="1420813"/>
          <p14:tracePt t="43750" x="3914775" y="1420813"/>
          <p14:tracePt t="43758" x="3952875" y="1408113"/>
          <p14:tracePt t="43762" x="3978275" y="1408113"/>
          <p14:tracePt t="43765" x="4011613" y="1401763"/>
          <p14:tracePt t="43775" x="4037013" y="1395413"/>
          <p14:tracePt t="43777" x="4062413" y="1389063"/>
          <p14:tracePt t="43779" x="4081463" y="1389063"/>
          <p14:tracePt t="43782" x="4113213" y="1382713"/>
          <p14:tracePt t="43784" x="4138613" y="1376363"/>
          <p14:tracePt t="43793" x="4176713" y="1357313"/>
          <p14:tracePt t="43796" x="4195763" y="1357313"/>
          <p14:tracePt t="43800" x="4214813" y="1344613"/>
          <p14:tracePt t="43809" x="4233863" y="1338263"/>
          <p14:tracePt t="43812" x="4246563" y="1331913"/>
          <p14:tracePt t="43816" x="4259263" y="1325563"/>
          <p14:tracePt t="43825" x="4265613" y="1319213"/>
          <p14:tracePt t="43827" x="4271963" y="1319213"/>
          <p14:tracePt t="43832" x="4278313" y="1312863"/>
          <p14:tracePt t="43836" x="4284663" y="1306513"/>
          <p14:tracePt t="43843" x="4284663" y="1300163"/>
          <p14:tracePt t="43846" x="4297363" y="1293813"/>
          <p14:tracePt t="43848" x="4310063" y="1281113"/>
          <p14:tracePt t="43852" x="4316413" y="1268413"/>
          <p14:tracePt t="43859" x="4316413" y="1262063"/>
          <p14:tracePt t="43862" x="4329113" y="1255713"/>
          <p14:tracePt t="43864" x="4335463" y="1243013"/>
          <p14:tracePt t="43867" x="4348163" y="1236663"/>
          <p14:tracePt t="43875" x="4354513" y="1223963"/>
          <p14:tracePt t="43877" x="4360863" y="1217613"/>
          <p14:tracePt t="43882" x="4373563" y="1204913"/>
          <p14:tracePt t="43884" x="4387850" y="1192213"/>
          <p14:tracePt t="43892" x="4400550" y="1179513"/>
          <p14:tracePt t="43894" x="4406900" y="1179513"/>
          <p14:tracePt t="43895" x="4419600" y="1160463"/>
          <p14:tracePt t="43900" x="4425950" y="1147763"/>
          <p14:tracePt t="43908" x="4438650" y="1122363"/>
          <p14:tracePt t="43910" x="4445000" y="1096963"/>
          <p14:tracePt t="43912" x="4451350" y="1077913"/>
          <p14:tracePt t="43916" x="4457700" y="1057275"/>
          <p14:tracePt t="43925" x="4457700" y="1038225"/>
          <p14:tracePt t="43928" x="4464050" y="1012825"/>
          <p14:tracePt t="43930" x="4470400" y="993775"/>
          <p14:tracePt t="43932" x="4470400" y="987425"/>
          <p14:tracePt t="43936" x="4470400" y="974725"/>
          <p14:tracePt t="43943" x="4476750" y="955675"/>
          <p14:tracePt t="43946" x="4483100" y="942975"/>
          <p14:tracePt t="43948" x="4483100" y="923925"/>
          <p14:tracePt t="43952" x="4483100" y="898525"/>
          <p14:tracePt t="43960" x="4483100" y="873125"/>
          <p14:tracePt t="43965" x="4483100" y="841375"/>
          <p14:tracePt t="43966" x="4483100" y="822325"/>
          <p14:tracePt t="43967" x="4483100" y="790575"/>
          <p14:tracePt t="43971" x="4483100" y="771525"/>
          <p14:tracePt t="43976" x="4483100" y="746125"/>
          <p14:tracePt t="43978" x="4476750" y="733425"/>
          <p14:tracePt t="43982" x="4470400" y="714375"/>
          <p14:tracePt t="43987" x="4464050" y="701675"/>
          <p14:tracePt t="43991" x="4457700" y="695325"/>
          <p14:tracePt t="43995" x="4451350" y="688975"/>
          <p14:tracePt t="43997" x="4438650" y="669925"/>
          <p14:tracePt t="44002" x="4425950" y="663575"/>
          <p14:tracePt t="44010" x="4413250" y="644525"/>
          <p14:tracePt t="44011" x="4406900" y="644525"/>
          <p14:tracePt t="44014" x="4406900" y="636588"/>
          <p14:tracePt t="44017" x="4400550" y="630238"/>
          <p14:tracePt t="44030" x="4394200" y="623888"/>
          <p14:tracePt t="44032" x="4387850" y="623888"/>
          <p14:tracePt t="44042" x="4387850" y="617538"/>
          <p14:tracePt t="44088" x="4406900" y="630238"/>
          <p14:tracePt t="44093" x="4425950" y="650875"/>
          <p14:tracePt t="44095" x="4438650" y="657225"/>
          <p14:tracePt t="44098" x="4457700" y="676275"/>
          <p14:tracePt t="44102" x="4470400" y="695325"/>
          <p14:tracePt t="44107" x="4476750" y="714375"/>
          <p14:tracePt t="44110" x="4483100" y="727075"/>
          <p14:tracePt t="44115" x="4489450" y="727075"/>
          <p14:tracePt t="44118" x="4495800" y="739775"/>
          <p14:tracePt t="44124" x="4508500" y="752475"/>
          <p14:tracePt t="44126" x="4508500" y="758825"/>
          <p14:tracePt t="44130" x="4514850" y="777875"/>
          <p14:tracePt t="44134" x="4527550" y="796925"/>
          <p14:tracePt t="44139" x="4540250" y="815975"/>
          <p14:tracePt t="44142" x="4552950" y="841375"/>
          <p14:tracePt t="44144" x="4565650" y="854075"/>
          <p14:tracePt t="44148" x="4584700" y="873125"/>
          <p14:tracePt t="44152" x="4603750" y="904875"/>
          <p14:tracePt t="44156" x="4635500" y="942975"/>
          <p14:tracePt t="44160" x="4660900" y="968375"/>
          <p14:tracePt t="44164" x="4692650" y="1000125"/>
          <p14:tracePt t="44168" x="4711700" y="1012825"/>
          <p14:tracePt t="44175" x="4724400" y="1019175"/>
          <p14:tracePt t="44177" x="4743450" y="1031875"/>
          <p14:tracePt t="44180" x="4756150" y="1038225"/>
          <p14:tracePt t="44185" x="4770438" y="1038225"/>
          <p14:tracePt t="44193" x="4783138" y="1038225"/>
          <p14:tracePt t="44200" x="4795838" y="1031875"/>
          <p14:tracePt t="44207" x="4802188" y="1025525"/>
          <p14:tracePt t="44209" x="4802188" y="1006475"/>
          <p14:tracePt t="44213" x="4802188" y="987425"/>
          <p14:tracePt t="44216" x="4802188" y="968375"/>
          <p14:tracePt t="44224" x="4802188" y="949325"/>
          <p14:tracePt t="44226" x="4802188" y="930275"/>
          <p14:tracePt t="44227" x="4802188" y="911225"/>
          <p14:tracePt t="44232" x="4802188" y="892175"/>
          <p14:tracePt t="44238" x="4802188" y="873125"/>
          <p14:tracePt t="44242" x="4802188" y="860425"/>
          <p14:tracePt t="44244" x="4802188" y="854075"/>
          <p14:tracePt t="44248" x="4802188" y="841375"/>
          <p14:tracePt t="44252" x="4802188" y="828675"/>
          <p14:tracePt t="44259" x="4795838" y="809625"/>
          <p14:tracePt t="44262" x="4795838" y="803275"/>
          <p14:tracePt t="44264" x="4783138" y="790575"/>
          <p14:tracePt t="44267" x="4776788" y="784225"/>
          <p14:tracePt t="44274" x="4770438" y="771525"/>
          <p14:tracePt t="44276" x="4764088" y="758825"/>
          <p14:tracePt t="44280" x="4764088" y="739775"/>
          <p14:tracePt t="44284" x="4756150" y="727075"/>
          <p14:tracePt t="44291" x="4743450" y="708025"/>
          <p14:tracePt t="44293" x="4737100" y="701675"/>
          <p14:tracePt t="44296" x="4730750" y="695325"/>
          <p14:tracePt t="44299" x="4718050" y="682625"/>
          <p14:tracePt t="44310" x="4699000" y="663575"/>
          <p14:tracePt t="44317" x="4692650" y="663575"/>
          <p14:tracePt t="44334" x="4686300" y="663575"/>
          <p14:tracePt t="44341" x="4679950" y="663575"/>
          <p14:tracePt t="44349" x="4673600" y="663575"/>
          <p14:tracePt t="44359" x="4667250" y="663575"/>
          <p14:tracePt t="44362" x="4667250" y="669925"/>
          <p14:tracePt t="44365" x="4667250" y="682625"/>
          <p14:tracePt t="44374" x="4660900" y="701675"/>
          <p14:tracePt t="44377" x="4660900" y="714375"/>
          <p14:tracePt t="44378" x="4654550" y="727075"/>
          <p14:tracePt t="44382" x="4654550" y="739775"/>
          <p14:tracePt t="44390" x="4654550" y="752475"/>
          <p14:tracePt t="44393" x="4654550" y="758825"/>
          <p14:tracePt t="44397" x="4641850" y="777875"/>
          <p14:tracePt t="44402" x="4635500" y="790575"/>
          <p14:tracePt t="44409" x="4635500" y="796925"/>
          <p14:tracePt t="44412" x="4635500" y="809625"/>
          <p14:tracePt t="44414" x="4629150" y="815975"/>
          <p14:tracePt t="44426" x="4622800" y="828675"/>
          <p14:tracePt t="44429" x="4616450" y="835025"/>
          <p14:tracePt t="44471" x="4616450" y="841375"/>
          <p14:tracePt t="44476" x="4610100" y="841375"/>
          <p14:tracePt t="44478" x="4597400" y="835025"/>
          <p14:tracePt t="44486" x="4597400" y="828675"/>
          <p14:tracePt t="44491" x="4591050" y="815975"/>
          <p14:tracePt t="44498" x="4572000" y="796925"/>
          <p14:tracePt t="44499" x="4540250" y="758825"/>
          <p14:tracePt t="44507" x="4527550" y="739775"/>
          <p14:tracePt t="44509" x="4508500" y="720725"/>
          <p14:tracePt t="44515" x="4495800" y="701675"/>
          <p14:tracePt t="44524" x="4489450" y="688975"/>
          <p14:tracePt t="44527" x="4476750" y="682625"/>
          <p14:tracePt t="44528" x="4470400" y="663575"/>
          <p14:tracePt t="44532" x="4464050" y="636588"/>
          <p14:tracePt t="44540" x="4451350" y="623888"/>
          <p14:tracePt t="44545" x="4438650" y="617538"/>
          <p14:tracePt t="44596" x="4438650" y="623888"/>
          <p14:tracePt t="44607" x="4438650" y="630238"/>
          <p14:tracePt t="44612" x="4445000" y="630238"/>
          <p14:tracePt t="44615" x="4445000" y="644525"/>
          <p14:tracePt t="44626" x="4451350" y="650875"/>
          <p14:tracePt t="44644" x="4451350" y="657225"/>
          <p14:tracePt t="44647" x="4451350" y="663575"/>
          <p14:tracePt t="44664" x="4451350" y="669925"/>
          <p14:tracePt t="44668" x="4451350" y="676275"/>
          <p14:tracePt t="44706" x="4451350" y="682625"/>
          <p14:tracePt t="44710" x="4457700" y="682625"/>
          <p14:tracePt t="44714" x="4457700" y="688975"/>
          <p14:tracePt t="44718" x="4464050" y="695325"/>
          <p14:tracePt t="44727" x="4464050" y="708025"/>
          <p14:tracePt t="44798" x="4464050" y="701675"/>
          <p14:tracePt t="44804" x="4464050" y="688975"/>
          <p14:tracePt t="44806" x="4464050" y="676275"/>
          <p14:tracePt t="44824" x="4464050" y="669925"/>
          <p14:tracePt t="44827" x="4464050" y="663575"/>
          <p14:tracePt t="44830" x="4464050" y="650875"/>
          <p14:tracePt t="44834" x="4457700" y="644525"/>
          <p14:tracePt t="44892" x="4457700" y="650875"/>
          <p14:tracePt t="44896" x="4457700" y="657225"/>
          <p14:tracePt t="44906" x="4470400" y="663575"/>
          <p14:tracePt t="44908" x="4483100" y="676275"/>
          <p14:tracePt t="44916" x="4489450" y="682625"/>
          <p14:tracePt t="44926" x="4495800" y="695325"/>
          <p14:tracePt t="45058" x="4502150" y="708025"/>
          <p14:tracePt t="45062" x="4502150" y="714375"/>
          <p14:tracePt t="45066" x="4502150" y="727075"/>
          <p14:tracePt t="45073" x="4502150" y="733425"/>
          <p14:tracePt t="45075" x="4502150" y="739775"/>
          <p14:tracePt t="45078" x="4508500" y="752475"/>
          <p14:tracePt t="45087" x="4514850" y="758825"/>
          <p14:tracePt t="45094" x="4521200" y="758825"/>
          <p14:tracePt t="45098" x="4521200" y="771525"/>
          <p14:tracePt t="45112" x="4521200" y="784225"/>
          <p14:tracePt t="45115" x="4521200" y="790575"/>
          <p14:tracePt t="45118" x="4521200" y="803275"/>
          <p14:tracePt t="45130" x="4521200" y="815975"/>
          <p14:tracePt t="45140" x="4521200" y="822325"/>
          <p14:tracePt t="45143" x="4521200" y="828675"/>
          <p14:tracePt t="45145" x="4521200" y="835025"/>
          <p14:tracePt t="45157" x="4521200" y="841375"/>
          <p14:tracePt t="45165" x="4521200" y="860425"/>
          <p14:tracePt t="45175" x="4521200" y="866775"/>
          <p14:tracePt t="45212" x="4521200" y="873125"/>
          <p14:tracePt t="45216" x="4521200" y="879475"/>
          <p14:tracePt t="45236" x="4521200" y="885825"/>
          <p14:tracePt t="45245" x="4527550" y="885825"/>
          <p14:tracePt t="45247" x="4533900" y="885825"/>
          <p14:tracePt t="45257" x="4540250" y="885825"/>
          <p14:tracePt t="45264" x="4546600" y="885825"/>
          <p14:tracePt t="45268" x="4552950" y="885825"/>
          <p14:tracePt t="45275" x="4559300" y="885825"/>
          <p14:tracePt t="45276" x="4572000" y="885825"/>
          <p14:tracePt t="45280" x="4578350" y="885825"/>
          <p14:tracePt t="45285" x="4591050" y="885825"/>
          <p14:tracePt t="45291" x="4597400" y="885825"/>
          <p14:tracePt t="45293" x="4610100" y="885825"/>
          <p14:tracePt t="45296" x="4622800" y="885825"/>
          <p14:tracePt t="45299" x="4629150" y="885825"/>
          <p14:tracePt t="45307" x="4641850" y="885825"/>
          <p14:tracePt t="45310" x="4648200" y="885825"/>
          <p14:tracePt t="45312" x="4667250" y="885825"/>
          <p14:tracePt t="45315" x="4686300" y="885825"/>
          <p14:tracePt t="45324" x="4699000" y="885825"/>
          <p14:tracePt t="45326" x="4705350" y="885825"/>
          <p14:tracePt t="45328" x="4724400" y="885825"/>
          <p14:tracePt t="45332" x="4730750" y="885825"/>
          <p14:tracePt t="45341" x="4743450" y="885825"/>
          <p14:tracePt t="45343" x="4764088" y="885825"/>
          <p14:tracePt t="45344" x="4776788" y="885825"/>
          <p14:tracePt t="45357" x="4789488" y="885825"/>
          <p14:tracePt t="45358" x="4802188" y="885825"/>
          <p14:tracePt t="45364" x="4808538" y="885825"/>
          <p14:tracePt t="45372" x="4821238" y="885825"/>
          <p14:tracePt t="45376" x="4827588" y="885825"/>
          <p14:tracePt t="45380" x="4833938" y="885825"/>
          <p14:tracePt t="45389" x="4840288" y="885825"/>
          <p14:tracePt t="45392" x="4852988" y="885825"/>
          <p14:tracePt t="45398" x="4859338" y="885825"/>
          <p14:tracePt t="45410" x="4865688" y="885825"/>
          <p14:tracePt t="45421" x="4872038" y="885825"/>
          <p14:tracePt t="45424" x="4878388" y="885825"/>
          <p14:tracePt t="45476" x="4891088" y="885825"/>
          <p14:tracePt t="45482" x="4903788" y="885825"/>
          <p14:tracePt t="45489" x="4910138" y="885825"/>
          <p14:tracePt t="45491" x="4916488" y="892175"/>
          <p14:tracePt t="45494" x="4929188" y="904875"/>
          <p14:tracePt t="45498" x="4948238" y="911225"/>
          <p14:tracePt t="45502" x="4954588" y="917575"/>
          <p14:tracePt t="45507" x="4967288" y="923925"/>
          <p14:tracePt t="45511" x="4979988" y="923925"/>
          <p14:tracePt t="45514" x="4986338" y="923925"/>
          <p14:tracePt t="45522" x="4999038" y="930275"/>
          <p14:tracePt t="45526" x="5018088" y="936625"/>
          <p14:tracePt t="45528" x="5037138" y="936625"/>
          <p14:tracePt t="45529" x="5043488" y="942975"/>
          <p14:tracePt t="45535" x="5062538" y="955675"/>
          <p14:tracePt t="45541" x="5075238" y="962025"/>
          <p14:tracePt t="45543" x="5081588" y="962025"/>
          <p14:tracePt t="45549" x="5087938" y="962025"/>
          <p14:tracePt t="45557" x="5094288" y="962025"/>
          <p14:tracePt t="45562" x="5100638" y="962025"/>
          <p14:tracePt t="45685" x="5087938" y="962025"/>
          <p14:tracePt t="45688" x="5081588" y="962025"/>
          <p14:tracePt t="45692" x="5075238" y="962025"/>
          <p14:tracePt t="45696" x="5068888" y="962025"/>
          <p14:tracePt t="45700" x="5056188" y="962025"/>
          <p14:tracePt t="45707" x="5043488" y="962025"/>
          <p14:tracePt t="45709" x="5037138" y="962025"/>
          <p14:tracePt t="45712" x="5024438" y="962025"/>
          <p14:tracePt t="45716" x="5011738" y="962025"/>
          <p14:tracePt t="45724" x="4986338" y="955675"/>
          <p14:tracePt t="45726" x="4967288" y="949325"/>
          <p14:tracePt t="45728" x="4948238" y="949325"/>
          <p14:tracePt t="45732" x="4922838" y="942975"/>
          <p14:tracePt t="45740" x="4897438" y="942975"/>
          <p14:tracePt t="45743" x="4852988" y="942975"/>
          <p14:tracePt t="45746" x="4833938" y="942975"/>
          <p14:tracePt t="45750" x="4814888" y="942975"/>
          <p14:tracePt t="45757" x="4789488" y="942975"/>
          <p14:tracePt t="45761" x="4770438" y="942975"/>
          <p14:tracePt t="45762" x="4749800" y="942975"/>
          <p14:tracePt t="45765" x="4737100" y="942975"/>
          <p14:tracePt t="45774" x="4705350" y="942975"/>
          <p14:tracePt t="45778" x="4692650" y="942975"/>
          <p14:tracePt t="45782" x="4679950" y="942975"/>
          <p14:tracePt t="45906" x="4686300" y="942975"/>
          <p14:tracePt t="45914" x="4692650" y="942975"/>
          <p14:tracePt t="45918" x="4705350" y="942975"/>
          <p14:tracePt t="45921" x="4711700" y="942975"/>
          <p14:tracePt t="45924" x="4724400" y="942975"/>
          <p14:tracePt t="45928" x="4743450" y="942975"/>
          <p14:tracePt t="45932" x="4756150" y="942975"/>
          <p14:tracePt t="45939" x="4770438" y="942975"/>
          <p14:tracePt t="45942" x="4776788" y="942975"/>
          <p14:tracePt t="45945" x="4789488" y="942975"/>
          <p14:tracePt t="45948" x="4808538" y="936625"/>
          <p14:tracePt t="45956" x="4814888" y="936625"/>
          <p14:tracePt t="45958" x="4833938" y="936625"/>
          <p14:tracePt t="45960" x="4852988" y="936625"/>
          <p14:tracePt t="45964" x="4859338" y="930275"/>
          <p14:tracePt t="45973" x="4878388" y="930275"/>
          <p14:tracePt t="45976" x="4910138" y="930275"/>
          <p14:tracePt t="45980" x="4935538" y="930275"/>
          <p14:tracePt t="45985" x="4954588" y="930275"/>
          <p14:tracePt t="45991" x="4979988" y="930275"/>
          <p14:tracePt t="45995" x="4999038" y="930275"/>
          <p14:tracePt t="45996" x="5030788" y="930275"/>
          <p14:tracePt t="46001" x="5056188" y="930275"/>
          <p14:tracePt t="46007" x="5081588" y="930275"/>
          <p14:tracePt t="46009" x="5106988" y="930275"/>
          <p14:tracePt t="46012" x="5138738" y="930275"/>
          <p14:tracePt t="46015" x="5159375" y="930275"/>
          <p14:tracePt t="46023" x="5184775" y="930275"/>
          <p14:tracePt t="46025" x="5203825" y="930275"/>
          <p14:tracePt t="46028" x="5216525" y="930275"/>
          <p14:tracePt t="46036" x="5235575" y="930275"/>
          <p14:tracePt t="46042" x="5260975" y="936625"/>
          <p14:tracePt t="46043" x="5273675" y="936625"/>
          <p14:tracePt t="46046" x="5286375" y="936625"/>
          <p14:tracePt t="46048" x="5305425" y="949325"/>
          <p14:tracePt t="46057" x="5324475" y="962025"/>
          <p14:tracePt t="46060" x="5337175" y="962025"/>
          <p14:tracePt t="46064" x="5349875" y="962025"/>
          <p14:tracePt t="46072" x="5349875" y="968375"/>
          <p14:tracePt t="46076" x="5356225" y="974725"/>
          <p14:tracePt t="46182" x="5349875" y="974725"/>
          <p14:tracePt t="46187" x="5343525" y="974725"/>
          <p14:tracePt t="46195" x="5330825" y="974725"/>
          <p14:tracePt t="46198" x="5324475" y="974725"/>
          <p14:tracePt t="46207" x="5305425" y="974725"/>
          <p14:tracePt t="46209" x="5280025" y="974725"/>
          <p14:tracePt t="46210" x="5254625" y="974725"/>
          <p14:tracePt t="46214" x="5235575" y="974725"/>
          <p14:tracePt t="46223" x="5210175" y="974725"/>
          <p14:tracePt t="46226" x="5178425" y="974725"/>
          <p14:tracePt t="46227" x="5153025" y="974725"/>
          <p14:tracePt t="46230" x="5119688" y="974725"/>
          <p14:tracePt t="46236" x="5094288" y="974725"/>
          <p14:tracePt t="46240" x="5075238" y="974725"/>
          <p14:tracePt t="46245" x="5043488" y="974725"/>
          <p14:tracePt t="46246" x="5018088" y="974725"/>
          <p14:tracePt t="46251" x="4999038" y="974725"/>
          <p14:tracePt t="46257" x="4992688" y="974725"/>
          <p14:tracePt t="46259" x="4986338" y="974725"/>
          <p14:tracePt t="46262" x="4967288" y="974725"/>
          <p14:tracePt t="46265" x="4967288" y="968375"/>
          <p14:tracePt t="46279" x="4967288" y="962025"/>
          <p14:tracePt t="46308" x="4960938" y="962025"/>
          <p14:tracePt t="46344" x="4967288" y="962025"/>
          <p14:tracePt t="46348" x="4973638" y="962025"/>
          <p14:tracePt t="46356" x="4979988" y="962025"/>
          <p14:tracePt t="46364" x="4986338" y="962025"/>
          <p14:tracePt t="46375" x="4992688" y="962025"/>
          <p14:tracePt t="46379" x="4999038" y="962025"/>
          <p14:tracePt t="46389" x="5011738" y="962025"/>
          <p14:tracePt t="46395" x="5018088" y="962025"/>
          <p14:tracePt t="46401" x="5024438" y="962025"/>
          <p14:tracePt t="46407" x="5030788" y="962025"/>
          <p14:tracePt t="46409" x="5043488" y="962025"/>
          <p14:tracePt t="46416" x="5049838" y="962025"/>
          <p14:tracePt t="46425" x="5056188" y="962025"/>
          <p14:tracePt t="46428" x="5062538" y="962025"/>
          <p14:tracePt t="46466" x="5068888" y="962025"/>
          <p14:tracePt t="46474" x="5068888" y="968375"/>
          <p14:tracePt t="46482" x="5068888" y="974725"/>
          <p14:tracePt t="46494" x="5062538" y="981075"/>
          <p14:tracePt t="46538" x="5056188" y="981075"/>
          <p14:tracePt t="46546" x="5056188" y="987425"/>
          <p14:tracePt t="46556" x="5049838" y="987425"/>
          <p14:tracePt t="46559" x="5043488" y="993775"/>
          <p14:tracePt t="46566" x="5043488" y="1000125"/>
          <p14:tracePt t="46575" x="5037138" y="1000125"/>
          <p14:tracePt t="46582" x="5030788" y="1006475"/>
          <p14:tracePt t="46630" x="5024438" y="1012825"/>
          <p14:tracePt t="46640" x="5011738" y="1000125"/>
          <p14:tracePt t="46692" x="4999038" y="993775"/>
          <p14:tracePt t="46720" x="4992688" y="993775"/>
          <p14:tracePt t="46724" x="4986338" y="993775"/>
          <p14:tracePt t="46732" x="4979988" y="993775"/>
          <p14:tracePt t="46737" x="4967288" y="993775"/>
          <p14:tracePt t="46744" x="4960938" y="993775"/>
          <p14:tracePt t="46747" x="4954588" y="993775"/>
          <p14:tracePt t="46755" x="4948238" y="993775"/>
          <p14:tracePt t="46764" x="4935538" y="993775"/>
          <p14:tracePt t="46772" x="4922838" y="981075"/>
          <p14:tracePt t="46776" x="4910138" y="974725"/>
          <p14:tracePt t="46789" x="4897438" y="974725"/>
          <p14:tracePt t="46792" x="4884738" y="974725"/>
          <p14:tracePt t="46795" x="4878388" y="974725"/>
          <p14:tracePt t="46801" x="4865688" y="974725"/>
          <p14:tracePt t="46808" x="4852988" y="974725"/>
          <p14:tracePt t="46809" x="4846638" y="974725"/>
          <p14:tracePt t="46812" x="4833938" y="974725"/>
          <p14:tracePt t="46815" x="4827588" y="974725"/>
          <p14:tracePt t="46821" x="4814888" y="974725"/>
          <p14:tracePt t="46825" x="4802188" y="974725"/>
          <p14:tracePt t="46829" x="4789488" y="981075"/>
          <p14:tracePt t="46839" x="4770438" y="987425"/>
          <p14:tracePt t="46845" x="4756150" y="987425"/>
          <p14:tracePt t="46859" x="4749800" y="987425"/>
          <p14:tracePt t="46866" x="4737100" y="987425"/>
          <p14:tracePt t="46872" x="4730750" y="993775"/>
          <p14:tracePt t="46877" x="4718050" y="1000125"/>
          <p14:tracePt t="46882" x="4705350" y="1000125"/>
          <p14:tracePt t="46889" x="4686300" y="1006475"/>
          <p14:tracePt t="46891" x="4679950" y="1012825"/>
          <p14:tracePt t="46894" x="4667250" y="1019175"/>
          <p14:tracePt t="46907" x="4654550" y="1031875"/>
          <p14:tracePt t="46910" x="4648200" y="1031875"/>
          <p14:tracePt t="46914" x="4641850" y="1044575"/>
          <p14:tracePt t="46922" x="4635500" y="1050925"/>
          <p14:tracePt t="46926" x="4629150" y="1057275"/>
          <p14:tracePt t="46929" x="4622800" y="1063625"/>
          <p14:tracePt t="46938" x="4616450" y="1077913"/>
          <p14:tracePt t="46942" x="4603750" y="1090613"/>
          <p14:tracePt t="46946" x="4597400" y="1090613"/>
          <p14:tracePt t="46955" x="4591050" y="1103313"/>
          <p14:tracePt t="46958" x="4584700" y="1103313"/>
          <p14:tracePt t="46962" x="4578350" y="1109663"/>
          <p14:tracePt t="46966" x="4565650" y="1122363"/>
          <p14:tracePt t="46972" x="4552950" y="1135063"/>
          <p14:tracePt t="46974" x="4546600" y="1135063"/>
          <p14:tracePt t="46978" x="4546600" y="1141413"/>
          <p14:tracePt t="46982" x="4533900" y="1147763"/>
          <p14:tracePt t="46988" x="4521200" y="1154113"/>
          <p14:tracePt t="46991" x="4514850" y="1160463"/>
          <p14:tracePt t="46992" x="4508500" y="1160463"/>
          <p14:tracePt t="46995" x="4495800" y="1166813"/>
          <p14:tracePt t="47005" x="4495800" y="1173163"/>
          <p14:tracePt t="47008" x="4489450" y="1179513"/>
          <p14:tracePt t="47009" x="4483100" y="1179513"/>
          <p14:tracePt t="47012" x="4476750" y="1192213"/>
          <p14:tracePt t="47022" x="4464050" y="1204913"/>
          <p14:tracePt t="47024" x="4457700" y="1204913"/>
          <p14:tracePt t="47028" x="4451350" y="1217613"/>
          <p14:tracePt t="47041" x="4425950" y="1243013"/>
          <p14:tracePt t="47044" x="4413250" y="1249363"/>
          <p14:tracePt t="47057" x="4400550" y="1262063"/>
          <p14:tracePt t="47059" x="4394200" y="1281113"/>
          <p14:tracePt t="47061" x="4379913" y="1293813"/>
          <p14:tracePt t="47064" x="4367213" y="1306513"/>
          <p14:tracePt t="47074" x="4348163" y="1325563"/>
          <p14:tracePt t="47075" x="4341813" y="1338263"/>
          <p14:tracePt t="47080" x="4335463" y="1344613"/>
          <p14:tracePt t="47089" x="4322763" y="1370013"/>
          <p14:tracePt t="47092" x="4316413" y="1376363"/>
          <p14:tracePt t="47096" x="4310063" y="1389063"/>
          <p14:tracePt t="47105" x="4310063" y="1401763"/>
          <p14:tracePt t="47109" x="4291013" y="1414463"/>
          <p14:tracePt t="47112" x="4284663" y="1427163"/>
          <p14:tracePt t="47122" x="4278313" y="1446213"/>
          <p14:tracePt t="47124" x="4271963" y="1452563"/>
          <p14:tracePt t="47128" x="4265613" y="1465263"/>
          <p14:tracePt t="47132" x="4252913" y="1484313"/>
          <p14:tracePt t="47140" x="4233863" y="1497013"/>
          <p14:tracePt t="47144" x="4221163" y="1504950"/>
          <p14:tracePt t="47148" x="4214813" y="1517650"/>
          <p14:tracePt t="47156" x="4202113" y="1530350"/>
          <p14:tracePt t="47158" x="4195763" y="1543050"/>
          <p14:tracePt t="47159" x="4189413" y="1543050"/>
          <p14:tracePt t="47164" x="4183063" y="1555750"/>
          <p14:tracePt t="47172" x="4176713" y="1568450"/>
          <p14:tracePt t="47174" x="4170363" y="1574800"/>
          <p14:tracePt t="47175" x="4164013" y="1587500"/>
          <p14:tracePt t="47178" x="4157663" y="1600200"/>
          <p14:tracePt t="47182" x="4151313" y="1612900"/>
          <p14:tracePt t="47188" x="4151313" y="1619250"/>
          <p14:tracePt t="47191" x="4144963" y="1638300"/>
          <p14:tracePt t="47194" x="4138613" y="1651000"/>
          <p14:tracePt t="47198" x="4132263" y="1651000"/>
          <p14:tracePt t="47208" x="4119563" y="1676400"/>
          <p14:tracePt t="47211" x="4106863" y="1695450"/>
          <p14:tracePt t="47222" x="4094163" y="1708150"/>
          <p14:tracePt t="47224" x="4087813" y="1720850"/>
          <p14:tracePt t="47226" x="4075113" y="1733550"/>
          <p14:tracePt t="47238" x="4062413" y="1752600"/>
          <p14:tracePt t="47242" x="4049713" y="1771650"/>
          <p14:tracePt t="47246" x="4043363" y="1784350"/>
          <p14:tracePt t="47257" x="4030663" y="1797050"/>
          <p14:tracePt t="47258" x="4024313" y="1803400"/>
          <p14:tracePt t="47262" x="4024313" y="1809750"/>
          <p14:tracePt t="47266" x="4017963" y="1822450"/>
          <p14:tracePt t="47273" x="4011613" y="1828800"/>
          <p14:tracePt t="47275" x="4005263" y="1835150"/>
          <p14:tracePt t="47278" x="4005263" y="1847850"/>
          <p14:tracePt t="47289" x="3997325" y="1854200"/>
          <p14:tracePt t="47291" x="3990975" y="1866900"/>
          <p14:tracePt t="47297" x="3984625" y="1873250"/>
          <p14:tracePt t="47305" x="3978275" y="1885950"/>
          <p14:tracePt t="47308" x="3978275" y="1892300"/>
          <p14:tracePt t="47310" x="3978275" y="1905000"/>
          <p14:tracePt t="47314" x="3971925" y="1924050"/>
          <p14:tracePt t="47321" x="3965575" y="1938338"/>
          <p14:tracePt t="47324" x="3959225" y="1944688"/>
          <p14:tracePt t="47326" x="3952875" y="1957388"/>
          <p14:tracePt t="47330" x="3952875" y="1970088"/>
          <p14:tracePt t="47339" x="3946525" y="1982788"/>
          <p14:tracePt t="47346" x="3940175" y="1989138"/>
          <p14:tracePt t="47347" x="3933825" y="1995488"/>
          <p14:tracePt t="47357" x="3927475" y="2008188"/>
          <p14:tracePt t="47358" x="3927475" y="2020888"/>
          <p14:tracePt t="47360" x="3927475" y="2027238"/>
          <p14:tracePt t="47364" x="3921125" y="2039938"/>
          <p14:tracePt t="47372" x="3921125" y="2046288"/>
          <p14:tracePt t="47374" x="3921125" y="2052638"/>
          <p14:tracePt t="47376" x="3921125" y="2058988"/>
          <p14:tracePt t="47379" x="3921125" y="2065338"/>
          <p14:tracePt t="47392" x="3921125" y="2071688"/>
          <p14:tracePt t="47395" x="3921125" y="2078038"/>
          <p14:tracePt t="47405" x="3921125" y="2084388"/>
          <p14:tracePt t="47407" x="3921125" y="2097088"/>
          <p14:tracePt t="47416" x="3921125" y="2103438"/>
          <p14:tracePt t="47424" x="3921125" y="2109788"/>
          <p14:tracePt t="47427" x="3914775" y="2116138"/>
          <p14:tracePt t="47438" x="3914775" y="2122488"/>
          <p14:tracePt t="47440" x="3914775" y="2141538"/>
          <p14:tracePt t="47444" x="3914775" y="2147888"/>
          <p14:tracePt t="47447" x="3914775" y="2154238"/>
          <p14:tracePt t="47455" x="3914775" y="2160588"/>
          <p14:tracePt t="47457" x="3914775" y="2166938"/>
          <p14:tracePt t="47467" x="3914775" y="2173288"/>
          <p14:tracePt t="47474" x="3914775" y="2179638"/>
          <p14:tracePt t="47480" x="3914775" y="2192338"/>
          <p14:tracePt t="47488" x="3914775" y="2205038"/>
          <p14:tracePt t="47496" x="3914775" y="2217738"/>
          <p14:tracePt t="47508" x="3914775" y="2224088"/>
          <p14:tracePt t="47512" x="3914775" y="2230438"/>
          <p14:tracePt t="47519" x="3914775" y="2236788"/>
          <p14:tracePt t="47524" x="3914775" y="2243138"/>
          <p14:tracePt t="47538" x="3914775" y="2249488"/>
          <p14:tracePt t="47546" x="3914775" y="2255838"/>
          <p14:tracePt t="47566" x="3914775" y="2268538"/>
          <p14:tracePt t="47571" x="3914775" y="2274888"/>
          <p14:tracePt t="47578" x="3914775" y="2281238"/>
          <p14:tracePt t="47588" x="3914775" y="2287588"/>
          <p14:tracePt t="47594" x="3914775" y="2293938"/>
          <p14:tracePt t="47607" x="3914775" y="2300288"/>
          <p14:tracePt t="47609" x="3914775" y="2312988"/>
          <p14:tracePt t="47622" x="3921125" y="2325688"/>
          <p14:tracePt t="47624" x="3921125" y="2338388"/>
          <p14:tracePt t="47626" x="3921125" y="2351088"/>
          <p14:tracePt t="47629" x="3921125" y="2359025"/>
          <p14:tracePt t="47639" x="3927475" y="2371725"/>
          <p14:tracePt t="47642" x="3933825" y="2378075"/>
          <p14:tracePt t="47645" x="3940175" y="2384425"/>
          <p14:tracePt t="47655" x="3940175" y="2390775"/>
          <p14:tracePt t="47656" x="3946525" y="2403475"/>
          <p14:tracePt t="47657" x="3952875" y="2409825"/>
          <p14:tracePt t="47669" x="3959225" y="2422525"/>
          <p14:tracePt t="47672" x="3965575" y="2435225"/>
          <p14:tracePt t="47674" x="3971925" y="2435225"/>
          <p14:tracePt t="47678" x="3971925" y="2447925"/>
          <p14:tracePt t="47688" x="3984625" y="2460625"/>
          <p14:tracePt t="47690" x="3990975" y="2466975"/>
          <p14:tracePt t="47694" x="3997325" y="2473325"/>
          <p14:tracePt t="47697" x="3997325" y="2479675"/>
          <p14:tracePt t="47704" x="4005263" y="2486025"/>
          <p14:tracePt t="47708" x="4017963" y="2492375"/>
          <p14:tracePt t="47712" x="4024313" y="2505075"/>
          <p14:tracePt t="47720" x="4037013" y="2517775"/>
          <p14:tracePt t="47722" x="4043363" y="2517775"/>
          <p14:tracePt t="47725" x="4049713" y="2517775"/>
          <p14:tracePt t="47727" x="4056063" y="2524125"/>
          <p14:tracePt t="47738" x="4068763" y="2530475"/>
          <p14:tracePt t="47740" x="4081463" y="2536825"/>
          <p14:tracePt t="47747" x="4087813" y="2536825"/>
          <p14:tracePt t="47754" x="4100513" y="2536825"/>
          <p14:tracePt t="47756" x="4119563" y="2543175"/>
          <p14:tracePt t="47760" x="4125913" y="2549525"/>
          <p14:tracePt t="47764" x="4138613" y="2555875"/>
          <p14:tracePt t="47771" x="4151313" y="2555875"/>
          <p14:tracePt t="47774" x="4157663" y="2555875"/>
          <p14:tracePt t="47776" x="4176713" y="2555875"/>
          <p14:tracePt t="47779" x="4189413" y="2562225"/>
          <p14:tracePt t="47788" x="4202113" y="2562225"/>
          <p14:tracePt t="47789" x="4214813" y="2562225"/>
          <p14:tracePt t="47792" x="4227513" y="2562225"/>
          <p14:tracePt t="47795" x="4240213" y="2562225"/>
          <p14:tracePt t="47804" x="4252913" y="2562225"/>
          <p14:tracePt t="47806" x="4259263" y="2562225"/>
          <p14:tracePt t="47808" x="4271963" y="2562225"/>
          <p14:tracePt t="47812" x="4284663" y="2562225"/>
          <p14:tracePt t="47821" x="4291013" y="2562225"/>
          <p14:tracePt t="47823" x="4303713" y="2562225"/>
          <p14:tracePt t="47825" x="4316413" y="2562225"/>
          <p14:tracePt t="47828" x="4329113" y="2562225"/>
          <p14:tracePt t="47832" x="4348163" y="2562225"/>
          <p14:tracePt t="47839" x="4354513" y="2562225"/>
          <p14:tracePt t="47842" x="4367213" y="2562225"/>
          <p14:tracePt t="47844" x="4387850" y="2568575"/>
          <p14:tracePt t="47847" x="4400550" y="2568575"/>
          <p14:tracePt t="47856" x="4413250" y="2574925"/>
          <p14:tracePt t="47857" x="4432300" y="2574925"/>
          <p14:tracePt t="47859" x="4445000" y="2574925"/>
          <p14:tracePt t="47864" x="4464050" y="2574925"/>
          <p14:tracePt t="47871" x="4483100" y="2574925"/>
          <p14:tracePt t="47873" x="4495800" y="2574925"/>
          <p14:tracePt t="47876" x="4514850" y="2581275"/>
          <p14:tracePt t="47880" x="4527550" y="2587625"/>
          <p14:tracePt t="47884" x="4552950" y="2587625"/>
          <p14:tracePt t="47889" x="4559300" y="2587625"/>
          <p14:tracePt t="47893" x="4584700" y="2600325"/>
          <p14:tracePt t="47894" x="4603750" y="2606675"/>
          <p14:tracePt t="47899" x="4622800" y="2606675"/>
          <p14:tracePt t="47906" x="4635500" y="2606675"/>
          <p14:tracePt t="47907" x="4654550" y="2606675"/>
          <p14:tracePt t="47909" x="4673600" y="2606675"/>
          <p14:tracePt t="47914" x="4686300" y="2606675"/>
          <p14:tracePt t="47921" x="4705350" y="2606675"/>
          <p14:tracePt t="47923" x="4724400" y="2606675"/>
          <p14:tracePt t="47929" x="4743450" y="2606675"/>
          <p14:tracePt t="47938" x="4756150" y="2606675"/>
          <p14:tracePt t="47940" x="4776788" y="2606675"/>
          <p14:tracePt t="47942" x="4783138" y="2606675"/>
          <p14:tracePt t="47945" x="4802188" y="2606675"/>
          <p14:tracePt t="47954" x="4814888" y="2606675"/>
          <p14:tracePt t="47956" x="4821238" y="2606675"/>
          <p14:tracePt t="47958" x="4833938" y="2606675"/>
          <p14:tracePt t="47962" x="4840288" y="2606675"/>
          <p14:tracePt t="47971" x="4852988" y="2606675"/>
          <p14:tracePt t="47973" x="4859338" y="2606675"/>
          <p14:tracePt t="47975" x="4872038" y="2606675"/>
          <p14:tracePt t="47978" x="4884738" y="2606675"/>
          <p14:tracePt t="47982" x="4897438" y="2606675"/>
          <p14:tracePt t="47986" x="4916488" y="2606675"/>
          <p14:tracePt t="47991" x="4935538" y="2606675"/>
          <p14:tracePt t="47995" x="4948238" y="2606675"/>
          <p14:tracePt t="47998" x="4967288" y="2606675"/>
          <p14:tracePt t="48005" x="4992688" y="2606675"/>
          <p14:tracePt t="48007" x="5005388" y="2606675"/>
          <p14:tracePt t="48010" x="5024438" y="2606675"/>
          <p14:tracePt t="48014" x="5037138" y="2600325"/>
          <p14:tracePt t="48021" x="5056188" y="2600325"/>
          <p14:tracePt t="48023" x="5068888" y="2600325"/>
          <p14:tracePt t="48026" x="5081588" y="2600325"/>
          <p14:tracePt t="48029" x="5094288" y="2600325"/>
          <p14:tracePt t="48038" x="5113338" y="2593975"/>
          <p14:tracePt t="48040" x="5132388" y="2593975"/>
          <p14:tracePt t="48042" x="5153025" y="2593975"/>
          <p14:tracePt t="48045" x="5159375" y="2593975"/>
          <p14:tracePt t="48054" x="5178425" y="2593975"/>
          <p14:tracePt t="48057" x="5184775" y="2593975"/>
          <p14:tracePt t="48058" x="5203825" y="2593975"/>
          <p14:tracePt t="48060" x="5216525" y="2593975"/>
          <p14:tracePt t="48064" x="5229225" y="2593975"/>
          <p14:tracePt t="48071" x="5248275" y="2593975"/>
          <p14:tracePt t="48073" x="5267325" y="2593975"/>
          <p14:tracePt t="48076" x="5280025" y="2593975"/>
          <p14:tracePt t="48079" x="5299075" y="2593975"/>
          <p14:tracePt t="48088" x="5318125" y="2593975"/>
          <p14:tracePt t="48091" x="5337175" y="2593975"/>
          <p14:tracePt t="48093" x="5356225" y="2587625"/>
          <p14:tracePt t="48095" x="5381625" y="2587625"/>
          <p14:tracePt t="48104" x="5400675" y="2587625"/>
          <p14:tracePt t="48107" x="5413375" y="2581275"/>
          <p14:tracePt t="48108" x="5438775" y="2574925"/>
          <p14:tracePt t="48112" x="5457825" y="2568575"/>
          <p14:tracePt t="48121" x="5476875" y="2562225"/>
          <p14:tracePt t="48124" x="5483225" y="2562225"/>
          <p14:tracePt t="48125" x="5495925" y="2562225"/>
          <p14:tracePt t="48128" x="5508625" y="2555875"/>
          <p14:tracePt t="48134" x="5514975" y="2555875"/>
          <p14:tracePt t="48140" x="5529263" y="2549525"/>
          <p14:tracePt t="48142" x="5541963" y="2543175"/>
          <p14:tracePt t="48144" x="5548313" y="2543175"/>
          <p14:tracePt t="48148" x="5554663" y="2536825"/>
          <p14:tracePt t="48155" x="5567363" y="2536825"/>
          <p14:tracePt t="48164" x="5573713" y="2530475"/>
          <p14:tracePt t="48173" x="5580063" y="2524125"/>
          <p14:tracePt t="48187" x="5586413" y="2517775"/>
          <p14:tracePt t="48192" x="5592763" y="2511425"/>
          <p14:tracePt t="48195" x="5599113" y="2498725"/>
          <p14:tracePt t="48204" x="5605463" y="2492375"/>
          <p14:tracePt t="48206" x="5605463" y="2486025"/>
          <p14:tracePt t="48207" x="5611813" y="2473325"/>
          <p14:tracePt t="48212" x="5618163" y="2460625"/>
          <p14:tracePt t="48221" x="5630863" y="2447925"/>
          <p14:tracePt t="48223" x="5637213" y="2435225"/>
          <p14:tracePt t="48225" x="5643563" y="2422525"/>
          <p14:tracePt t="48228" x="5649913" y="2409825"/>
          <p14:tracePt t="48233" x="5649913" y="2403475"/>
          <p14:tracePt t="48239" x="5656263" y="2390775"/>
          <p14:tracePt t="48242" x="5662613" y="2371725"/>
          <p14:tracePt t="48246" x="5662613" y="2365375"/>
          <p14:tracePt t="48254" x="5662613" y="2351088"/>
          <p14:tracePt t="48256" x="5668963" y="2332038"/>
          <p14:tracePt t="48262" x="5668963" y="2325688"/>
          <p14:tracePt t="48269" x="5668963" y="2312988"/>
          <p14:tracePt t="48275" x="5668963" y="2300288"/>
          <p14:tracePt t="48277" x="5668963" y="2287588"/>
          <p14:tracePt t="48287" x="5668963" y="2274888"/>
          <p14:tracePt t="48290" x="5668963" y="2268538"/>
          <p14:tracePt t="48294" x="5668963" y="2255838"/>
          <p14:tracePt t="48310" x="5668963" y="2249488"/>
          <p14:tracePt t="48370" x="5662613" y="2262188"/>
          <p14:tracePt t="48374" x="5656263" y="2262188"/>
          <p14:tracePt t="48379" x="5643563" y="2274888"/>
          <p14:tracePt t="48384" x="5630863" y="2293938"/>
          <p14:tracePt t="48387" x="5618163" y="2306638"/>
          <p14:tracePt t="48391" x="5592763" y="2338388"/>
          <p14:tracePt t="48394" x="5580063" y="2344738"/>
          <p14:tracePt t="48398" x="5554663" y="2371725"/>
          <p14:tracePt t="48406" x="5521325" y="2397125"/>
          <p14:tracePt t="48407" x="5495925" y="2428875"/>
          <p14:tracePt t="48410" x="5476875" y="2447925"/>
          <p14:tracePt t="48414" x="5457825" y="2473325"/>
          <p14:tracePt t="48424" x="5413375" y="2517775"/>
          <p14:tracePt t="48425" x="5387975" y="2549525"/>
          <p14:tracePt t="48428" x="5349875" y="2574925"/>
          <p14:tracePt t="48437" x="5254625" y="2651125"/>
          <p14:tracePt t="48440" x="5216525" y="2682875"/>
          <p14:tracePt t="48444" x="5178425" y="2720975"/>
          <p14:tracePt t="48448" x="5132388" y="2759075"/>
          <p14:tracePt t="48455" x="5094288" y="2798763"/>
          <p14:tracePt t="48457" x="5056188" y="2830513"/>
          <p14:tracePt t="48460" x="5018088" y="2862263"/>
          <p14:tracePt t="48464" x="4992688" y="2887663"/>
          <p14:tracePt t="48471" x="4960938" y="2925763"/>
          <p14:tracePt t="48473" x="4929188" y="2957513"/>
          <p14:tracePt t="48475" x="4903788" y="2995613"/>
          <p14:tracePt t="48479" x="4872038" y="3033713"/>
          <p14:tracePt t="48488" x="4846638" y="3071813"/>
          <p14:tracePt t="48490" x="4827588" y="3103563"/>
          <p14:tracePt t="48494" x="4808538" y="3135313"/>
          <p14:tracePt t="48496" x="4783138" y="3173413"/>
          <p14:tracePt t="48504" x="4764088" y="3198813"/>
          <p14:tracePt t="48506" x="4737100" y="3225800"/>
          <p14:tracePt t="48508" x="4718050" y="3257550"/>
          <p14:tracePt t="48512" x="4699000" y="3282950"/>
          <p14:tracePt t="48516" x="4679950" y="3308350"/>
          <p14:tracePt t="48520" x="4654550" y="3346450"/>
          <p14:tracePt t="48524" x="4635500" y="3371850"/>
          <p14:tracePt t="48528" x="4603750" y="3403600"/>
          <p14:tracePt t="48534" x="4578350" y="3441700"/>
          <p14:tracePt t="48537" x="4546600" y="3479800"/>
          <p14:tracePt t="48540" x="4514850" y="3517900"/>
          <p14:tracePt t="48544" x="4483100" y="3556000"/>
          <p14:tracePt t="48548" x="4451350" y="3594100"/>
          <p14:tracePt t="48554" x="4425950" y="3625850"/>
          <p14:tracePt t="48559" x="4379913" y="3690938"/>
          <p14:tracePt t="48565" x="4360863" y="3729038"/>
          <p14:tracePt t="48569" x="4329113" y="3767138"/>
          <p14:tracePt t="48573" x="4297363" y="3805238"/>
          <p14:tracePt t="48576" x="4278313" y="3817938"/>
          <p14:tracePt t="48580" x="4265613" y="3849688"/>
          <p14:tracePt t="48587" x="4233863" y="3900488"/>
          <p14:tracePt t="48592" x="4214813" y="3919538"/>
          <p14:tracePt t="48596" x="4195763" y="3938588"/>
          <p14:tracePt t="48598" x="4176713" y="3963988"/>
          <p14:tracePt t="48604" x="4151313" y="3995738"/>
          <p14:tracePt t="48606" x="4132263" y="4021138"/>
          <p14:tracePt t="48610" x="4106863" y="4046538"/>
          <p14:tracePt t="48615" x="4081463" y="4079875"/>
          <p14:tracePt t="48620" x="4062413" y="4117975"/>
          <p14:tracePt t="48623" x="4043363" y="4143375"/>
          <p14:tracePt t="48626" x="4017963" y="4168775"/>
          <p14:tracePt t="48630" x="3997325" y="4200525"/>
          <p14:tracePt t="48637" x="3984625" y="4213225"/>
          <p14:tracePt t="48639" x="3971925" y="4232275"/>
          <p14:tracePt t="48642" x="3965575" y="4244975"/>
          <p14:tracePt t="48646" x="3952875" y="4257675"/>
          <p14:tracePt t="48654" x="3940175" y="4270375"/>
          <p14:tracePt t="48656" x="3927475" y="4270375"/>
          <p14:tracePt t="48658" x="3921125" y="4276725"/>
          <p14:tracePt t="48663" x="3908425" y="4283075"/>
          <p14:tracePt t="48674" x="3895725" y="4283075"/>
          <p14:tracePt t="48703" x="3889375" y="4283075"/>
          <p14:tracePt t="48722" x="3889375" y="4276725"/>
          <p14:tracePt t="48726" x="3889375" y="4264025"/>
          <p14:tracePt t="48730" x="3889375" y="4257675"/>
          <p14:tracePt t="48736" x="3889375" y="4251325"/>
          <p14:tracePt t="48738" x="3889375" y="4244975"/>
          <p14:tracePt t="48742" x="3889375" y="4238625"/>
          <p14:tracePt t="48748" x="3889375" y="4225925"/>
          <p14:tracePt t="48754" x="3889375" y="4213225"/>
          <p14:tracePt t="48757" x="3889375" y="4200525"/>
          <p14:tracePt t="48759" x="3883025" y="4181475"/>
          <p14:tracePt t="48762" x="3876675" y="4175125"/>
          <p14:tracePt t="48770" x="3876675" y="4168775"/>
          <p14:tracePt t="48772" x="3876675" y="4162425"/>
          <p14:tracePt t="48775" x="3870325" y="4149725"/>
          <p14:tracePt t="48776" x="3870325" y="4143375"/>
          <p14:tracePt t="48779" x="3870325" y="4137025"/>
          <p14:tracePt t="48787" x="3863975" y="4117975"/>
          <p14:tracePt t="48789" x="3863975" y="4111625"/>
          <p14:tracePt t="48792" x="3863975" y="4105275"/>
          <p14:tracePt t="48805" x="3863975" y="4092575"/>
          <p14:tracePt t="48806" x="3863975" y="4086225"/>
          <p14:tracePt t="48808" x="3863975" y="4079875"/>
          <p14:tracePt t="48812" x="3857625" y="4065588"/>
          <p14:tracePt t="48820" x="3857625" y="4059238"/>
          <p14:tracePt t="48824" x="3857625" y="4046538"/>
          <p14:tracePt t="48837" x="3857625" y="4040188"/>
          <p14:tracePt t="48840" x="3857625" y="4033838"/>
          <p14:tracePt t="48844" x="3857625" y="4027488"/>
          <p14:tracePt t="48856" x="3857625" y="4014788"/>
          <p14:tracePt t="48859" x="3857625" y="4002088"/>
          <p14:tracePt t="48870" x="3857625" y="3995738"/>
          <p14:tracePt t="48872" x="3857625" y="3989388"/>
          <p14:tracePt t="48876" x="3863975" y="3983038"/>
          <p14:tracePt t="48879" x="3870325" y="3976688"/>
          <p14:tracePt t="48887" x="3876675" y="3963988"/>
          <p14:tracePt t="48889" x="3876675" y="3957638"/>
          <p14:tracePt t="48892" x="3883025" y="3957638"/>
          <p14:tracePt t="48896" x="3889375" y="3951288"/>
          <p14:tracePt t="48904" x="3895725" y="3944938"/>
          <p14:tracePt t="48905" x="3895725" y="3938588"/>
          <p14:tracePt t="48908" x="3902075" y="3938588"/>
          <p14:tracePt t="48924" x="3908425" y="3932238"/>
          <p14:tracePt t="48982" x="3908425" y="3925888"/>
          <p14:tracePt t="49058" x="3908425" y="3932238"/>
          <p14:tracePt t="49067" x="3902075" y="3932238"/>
          <p14:tracePt t="49070" x="3895725" y="3944938"/>
          <p14:tracePt t="49075" x="3895725" y="3951288"/>
          <p14:tracePt t="49078" x="3889375" y="3957638"/>
          <p14:tracePt t="49087" x="3889375" y="3970338"/>
          <p14:tracePt t="49089" x="3883025" y="3983038"/>
          <p14:tracePt t="49094" x="3883025" y="3989388"/>
          <p14:tracePt t="49103" x="3883025" y="3995738"/>
          <p14:tracePt t="49108" x="3883025" y="4002088"/>
          <p14:tracePt t="49110" x="3876675" y="4002088"/>
          <p14:tracePt t="49115" x="3876675" y="4008438"/>
          <p14:tracePt t="49121" x="3876675" y="4014788"/>
          <p14:tracePt t="49124" x="3876675" y="4021138"/>
          <p14:tracePt t="49129" x="3876675" y="4033838"/>
          <p14:tracePt t="49137" x="3876675" y="4040188"/>
          <p14:tracePt t="49139" x="3876675" y="4052888"/>
          <p14:tracePt t="49140" x="3876675" y="4065588"/>
          <p14:tracePt t="49144" x="3876675" y="4073525"/>
          <p14:tracePt t="49152" x="3876675" y="4086225"/>
          <p14:tracePt t="49154" x="3876675" y="4092575"/>
          <p14:tracePt t="49156" x="3876675" y="4105275"/>
          <p14:tracePt t="49159" x="3876675" y="4111625"/>
          <p14:tracePt t="49166" x="3876675" y="4117975"/>
          <p14:tracePt t="49173" x="3876675" y="4143375"/>
          <p14:tracePt t="49176" x="3876675" y="4149725"/>
          <p14:tracePt t="49179" x="3876675" y="4162425"/>
          <p14:tracePt t="49187" x="3876675" y="4175125"/>
          <p14:tracePt t="49189" x="3876675" y="4187825"/>
          <p14:tracePt t="49192" x="3876675" y="4206875"/>
          <p14:tracePt t="49196" x="3876675" y="4219575"/>
          <p14:tracePt t="49204" x="3876675" y="4232275"/>
          <p14:tracePt t="49206" x="3876675" y="4244975"/>
          <p14:tracePt t="49212" x="3876675" y="4251325"/>
          <p14:tracePt t="49222" x="3876675" y="4264025"/>
          <p14:tracePt t="49224" x="3883025" y="4276725"/>
          <p14:tracePt t="49236" x="3889375" y="4283075"/>
          <p14:tracePt t="49238" x="3889375" y="4289425"/>
          <p14:tracePt t="49240" x="3895725" y="4308475"/>
          <p14:tracePt t="49251" x="3902075" y="4321175"/>
          <p14:tracePt t="49255" x="3908425" y="4340225"/>
          <p14:tracePt t="49256" x="3908425" y="4346575"/>
          <p14:tracePt t="49262" x="3908425" y="4359275"/>
          <p14:tracePt t="49265" x="3914775" y="4365625"/>
          <p14:tracePt t="49271" x="3921125" y="4378325"/>
          <p14:tracePt t="49273" x="3921125" y="4391025"/>
          <p14:tracePt t="49276" x="3921125" y="4397375"/>
          <p14:tracePt t="49279" x="3921125" y="4410075"/>
          <p14:tracePt t="49287" x="3921125" y="4422775"/>
          <p14:tracePt t="49289" x="3927475" y="4429125"/>
          <p14:tracePt t="49295" x="3927475" y="4441825"/>
          <p14:tracePt t="49305" x="3927475" y="4448175"/>
          <p14:tracePt t="49370" x="3933825" y="4448175"/>
          <p14:tracePt t="49378" x="3940175" y="4448175"/>
          <p14:tracePt t="49386" x="3946525" y="4448175"/>
          <p14:tracePt t="49394" x="3946525" y="4441825"/>
          <p14:tracePt t="49403" x="3952875" y="4429125"/>
          <p14:tracePt t="49406" x="3959225" y="4429125"/>
          <p14:tracePt t="49407" x="3965575" y="4422775"/>
          <p14:tracePt t="49410" x="3971925" y="4416425"/>
          <p14:tracePt t="49415" x="3978275" y="4410075"/>
          <p14:tracePt t="49421" x="3990975" y="4391025"/>
          <p14:tracePt t="49423" x="3997325" y="4384675"/>
          <p14:tracePt t="49426" x="4011613" y="4371975"/>
          <p14:tracePt t="49431" x="4030663" y="4365625"/>
          <p14:tracePt t="49437" x="4056063" y="4352925"/>
          <p14:tracePt t="49439" x="4068763" y="4346575"/>
          <p14:tracePt t="49442" x="4081463" y="4346575"/>
          <p14:tracePt t="49445" x="4106863" y="4340225"/>
          <p14:tracePt t="49454" x="4157663" y="4333875"/>
          <p14:tracePt t="49458" x="4183063" y="4327525"/>
          <p14:tracePt t="49462" x="4202113" y="4321175"/>
          <p14:tracePt t="49471" x="4252913" y="4314825"/>
          <p14:tracePt t="49474" x="4284663" y="4308475"/>
          <p14:tracePt t="49478" x="4310063" y="4308475"/>
          <p14:tracePt t="49488" x="4360863" y="4302125"/>
          <p14:tracePt t="49489" x="4394200" y="4302125"/>
          <p14:tracePt t="49492" x="4419600" y="4295775"/>
          <p14:tracePt t="49495" x="4445000" y="4289425"/>
          <p14:tracePt t="49503" x="4464050" y="4289425"/>
          <p14:tracePt t="49505" x="4489450" y="4276725"/>
          <p14:tracePt t="49508" x="4527550" y="4270375"/>
          <p14:tracePt t="49512" x="4559300" y="4257675"/>
          <p14:tracePt t="49519" x="4584700" y="4244975"/>
          <p14:tracePt t="49522" x="4610100" y="4232275"/>
          <p14:tracePt t="49524" x="4629150" y="4225925"/>
          <p14:tracePt t="49528" x="4654550" y="4213225"/>
          <p14:tracePt t="49536" x="4673600" y="4206875"/>
          <p14:tracePt t="49538" x="4699000" y="4194175"/>
          <p14:tracePt t="49540" x="4718050" y="4187825"/>
          <p14:tracePt t="49544" x="4737100" y="4187825"/>
          <p14:tracePt t="49553" x="4756150" y="4181475"/>
          <p14:tracePt t="49556" x="4802188" y="4162425"/>
          <p14:tracePt t="49560" x="4821238" y="4156075"/>
          <p14:tracePt t="49565" x="4833938" y="4149725"/>
          <p14:tracePt t="49571" x="4852988" y="4143375"/>
          <p14:tracePt t="49572" x="4872038" y="4137025"/>
          <p14:tracePt t="49575" x="4891088" y="4130675"/>
          <p14:tracePt t="49581" x="4903788" y="4124325"/>
          <p14:tracePt t="49588" x="4948238" y="4105275"/>
          <p14:tracePt t="49592" x="4967288" y="4098925"/>
          <p14:tracePt t="49595" x="4986338" y="4098925"/>
          <p14:tracePt t="49603" x="5005388" y="4092575"/>
          <p14:tracePt t="49606" x="5018088" y="4086225"/>
          <p14:tracePt t="49608" x="5037138" y="4079875"/>
          <p14:tracePt t="49612" x="5056188" y="4073525"/>
          <p14:tracePt t="49620" x="5068888" y="4065588"/>
          <p14:tracePt t="49622" x="5094288" y="4059238"/>
          <p14:tracePt t="49624" x="5119688" y="4052888"/>
          <p14:tracePt t="49628" x="5138738" y="4046538"/>
          <p14:tracePt t="49637" x="5178425" y="4040188"/>
          <p14:tracePt t="49639" x="5203825" y="4033838"/>
          <p14:tracePt t="49644" x="5229225" y="4033838"/>
          <p14:tracePt t="49652" x="5248275" y="4027488"/>
          <p14:tracePt t="49656" x="5280025" y="4021138"/>
          <p14:tracePt t="49660" x="5292725" y="4021138"/>
          <p14:tracePt t="49665" x="5305425" y="4021138"/>
          <p14:tracePt t="49669" x="5324475" y="4014788"/>
          <p14:tracePt t="49672" x="5343525" y="4014788"/>
          <p14:tracePt t="49674" x="5356225" y="4014788"/>
          <p14:tracePt t="49678" x="5368925" y="4014788"/>
          <p14:tracePt t="49688" x="5400675" y="4014788"/>
          <p14:tracePt t="49689" x="5413375" y="4008438"/>
          <p14:tracePt t="49694" x="5426075" y="4002088"/>
          <p14:tracePt t="49706" x="5438775" y="3995738"/>
          <p14:tracePt t="49715" x="5445125" y="3995738"/>
          <p14:tracePt t="49721" x="5451475" y="3995738"/>
          <p14:tracePt t="49723" x="5457825" y="3995738"/>
          <p14:tracePt t="49726" x="5470525" y="3995738"/>
          <p14:tracePt t="49731" x="5476875" y="3995738"/>
          <p14:tracePt t="49737" x="5489575" y="3995738"/>
          <p14:tracePt t="49739" x="5495925" y="3995738"/>
          <p14:tracePt t="49742" x="5514975" y="3995738"/>
          <p14:tracePt t="49745" x="5535613" y="3995738"/>
          <p14:tracePt t="49753" x="5548313" y="3995738"/>
          <p14:tracePt t="49755" x="5573713" y="3995738"/>
          <p14:tracePt t="49758" x="5592763" y="3995738"/>
          <p14:tracePt t="49762" x="5618163" y="3995738"/>
          <p14:tracePt t="49770" x="5637213" y="3995738"/>
          <p14:tracePt t="49774" x="5668963" y="3995738"/>
          <p14:tracePt t="49776" x="5694363" y="3995738"/>
          <p14:tracePt t="49778" x="5719763" y="3995738"/>
          <p14:tracePt t="49783" x="5745163" y="4002088"/>
          <p14:tracePt t="49787" x="5770563" y="4008438"/>
          <p14:tracePt t="49790" x="5783263" y="4014788"/>
          <p14:tracePt t="49794" x="5802313" y="4014788"/>
          <p14:tracePt t="49804" x="5827713" y="4021138"/>
          <p14:tracePt t="49806" x="5840413" y="4027488"/>
          <p14:tracePt t="49810" x="5853113" y="4027488"/>
          <p14:tracePt t="49816" x="5865813" y="4033838"/>
          <p14:tracePt t="49821" x="5878513" y="4033838"/>
          <p14:tracePt t="49822" x="5891213" y="4040188"/>
          <p14:tracePt t="49831" x="5903913" y="4046538"/>
          <p14:tracePt t="49838" x="5911850" y="4052888"/>
          <p14:tracePt t="49844" x="5924550" y="4059238"/>
          <p14:tracePt t="49852" x="5930900" y="4059238"/>
          <p14:tracePt t="49872" x="5930900" y="4065588"/>
          <p14:tracePt t="49881" x="5937250" y="4079875"/>
          <p14:tracePt t="49890" x="5937250" y="4086225"/>
          <p14:tracePt t="49895" x="5943600" y="4098925"/>
          <p14:tracePt t="49902" x="5943600" y="4111625"/>
          <p14:tracePt t="49905" x="5949950" y="4124325"/>
          <p14:tracePt t="49912" x="5949950" y="4137025"/>
          <p14:tracePt t="49919" x="5949950" y="4149725"/>
          <p14:tracePt t="49924" x="5949950" y="4162425"/>
          <p14:tracePt t="49927" x="5949950" y="4168775"/>
          <p14:tracePt t="49935" x="5956300" y="4181475"/>
          <p14:tracePt t="49938" x="5962650" y="4194175"/>
          <p14:tracePt t="49940" x="5962650" y="4200525"/>
          <p14:tracePt t="49944" x="5962650" y="4213225"/>
          <p14:tracePt t="49951" x="5962650" y="4225925"/>
          <p14:tracePt t="49954" x="5962650" y="4238625"/>
          <p14:tracePt t="49956" x="5962650" y="4251325"/>
          <p14:tracePt t="49959" x="5969000" y="4270375"/>
          <p14:tracePt t="49969" x="5969000" y="4289425"/>
          <p14:tracePt t="49972" x="5969000" y="4295775"/>
          <p14:tracePt t="49981" x="5969000" y="4314825"/>
          <p14:tracePt t="49988" x="5969000" y="4333875"/>
          <p14:tracePt t="49989" x="5969000" y="4340225"/>
          <p14:tracePt t="49992" x="5969000" y="4352925"/>
          <p14:tracePt t="49995" x="5969000" y="4365625"/>
          <p14:tracePt t="50002" x="5969000" y="4371975"/>
          <p14:tracePt t="50005" x="5969000" y="4384675"/>
          <p14:tracePt t="50012" x="5962650" y="4391025"/>
          <p14:tracePt t="50019" x="5956300" y="4391025"/>
          <p14:tracePt t="50021" x="5956300" y="4397375"/>
          <p14:tracePt t="50023" x="5956300" y="4410075"/>
          <p14:tracePt t="50031" x="5956300" y="4416425"/>
          <p14:tracePt t="50082" x="5949950" y="4422775"/>
          <p14:tracePt t="50094" x="5943600" y="4422775"/>
          <p14:tracePt t="50098" x="5943600" y="4429125"/>
          <p14:tracePt t="50103" x="5937250" y="4429125"/>
          <p14:tracePt t="50105" x="5930900" y="4435475"/>
          <p14:tracePt t="50117" x="5924550" y="4435475"/>
          <p14:tracePt t="50131" x="5903913" y="4435475"/>
          <p14:tracePt t="50137" x="5903913" y="4429125"/>
          <p14:tracePt t="50142" x="5891213" y="4422775"/>
          <p14:tracePt t="50146" x="5878513" y="4416425"/>
          <p14:tracePt t="50154" x="5878513" y="4410075"/>
          <p14:tracePt t="50155" x="5872163" y="4397375"/>
          <p14:tracePt t="50157" x="5853113" y="4391025"/>
          <p14:tracePt t="50162" x="5834063" y="4378325"/>
          <p14:tracePt t="50171" x="5783263" y="4359275"/>
          <p14:tracePt t="50174" x="5757863" y="4352925"/>
          <p14:tracePt t="50177" x="5732463" y="4340225"/>
          <p14:tracePt t="50187" x="5707063" y="4327525"/>
          <p14:tracePt t="50189" x="5681663" y="4314825"/>
          <p14:tracePt t="50190" x="5643563" y="4295775"/>
          <p14:tracePt t="50194" x="5611813" y="4289425"/>
          <p14:tracePt t="50201" x="5573713" y="4276725"/>
          <p14:tracePt t="50204" x="5535613" y="4264025"/>
          <p14:tracePt t="50206" x="5502275" y="4244975"/>
          <p14:tracePt t="50208" x="5476875" y="4238625"/>
          <p14:tracePt t="50212" x="5451475" y="4238625"/>
          <p14:tracePt t="50218" x="5419725" y="4225925"/>
          <p14:tracePt t="50221" x="5375275" y="4219575"/>
          <p14:tracePt t="50224" x="5324475" y="4206875"/>
          <p14:tracePt t="50228" x="5273675" y="4200525"/>
          <p14:tracePt t="50237" x="5216525" y="4187825"/>
          <p14:tracePt t="50239" x="5165725" y="4181475"/>
          <p14:tracePt t="50240" x="5106988" y="4175125"/>
          <p14:tracePt t="50244" x="5049838" y="4168775"/>
          <p14:tracePt t="50252" x="4999038" y="4156075"/>
          <p14:tracePt t="50254" x="4941888" y="4149725"/>
          <p14:tracePt t="50256" x="4897438" y="4137025"/>
          <p14:tracePt t="50260" x="4852988" y="4130675"/>
          <p14:tracePt t="50269" x="4776788" y="4111625"/>
          <p14:tracePt t="50272" x="4737100" y="4105275"/>
          <p14:tracePt t="50276" x="4711700" y="4098925"/>
          <p14:tracePt t="50281" x="4692650" y="4098925"/>
          <p14:tracePt t="50288" x="4667250" y="4092575"/>
          <p14:tracePt t="50289" x="4648200" y="4092575"/>
          <p14:tracePt t="50292" x="4629150" y="4092575"/>
          <p14:tracePt t="50296" x="4616450" y="4086225"/>
          <p14:tracePt t="50302" x="4610100" y="4086225"/>
          <p14:tracePt t="50305" x="4591050" y="4086225"/>
          <p14:tracePt t="50308" x="4578350" y="4086225"/>
          <p14:tracePt t="50312" x="4565650" y="4086225"/>
          <p14:tracePt t="50319" x="4546600" y="4086225"/>
          <p14:tracePt t="50321" x="4533900" y="4079875"/>
          <p14:tracePt t="50324" x="4521200" y="4079875"/>
          <p14:tracePt t="50327" x="4502150" y="4079875"/>
          <p14:tracePt t="50336" x="4489450" y="4079875"/>
          <p14:tracePt t="50338" x="4470400" y="4073525"/>
          <p14:tracePt t="50340" x="4464050" y="4073525"/>
          <p14:tracePt t="50344" x="4457700" y="4073525"/>
          <p14:tracePt t="50352" x="4438650" y="4065588"/>
          <p14:tracePt t="50354" x="4419600" y="4046538"/>
          <p14:tracePt t="50359" x="4400550" y="4040188"/>
          <p14:tracePt t="50369" x="4387850" y="4040188"/>
          <p14:tracePt t="50372" x="4387850" y="4033838"/>
          <p14:tracePt t="50376" x="4379913" y="4033838"/>
          <p14:tracePt t="50377" x="4373563" y="4033838"/>
          <p14:tracePt t="50386" x="4367213" y="4033838"/>
          <p14:tracePt t="50388" x="4354513" y="4027488"/>
          <p14:tracePt t="50404" x="4341813" y="4021138"/>
          <p14:tracePt t="50406" x="4341813" y="4014788"/>
          <p14:tracePt t="50422" x="4335463" y="4014788"/>
          <p14:tracePt t="50425" x="4329113" y="4008438"/>
          <p14:tracePt t="50462" x="4322763" y="4008438"/>
          <p14:tracePt t="50471" x="4316413" y="4008438"/>
          <p14:tracePt t="50483" x="4316413" y="4021138"/>
          <p14:tracePt t="50488" x="4310063" y="4033838"/>
          <p14:tracePt t="50490" x="4310063" y="4046538"/>
          <p14:tracePt t="50494" x="4310063" y="4059238"/>
          <p14:tracePt t="50502" x="4310063" y="4065588"/>
          <p14:tracePt t="50505" x="4310063" y="4079875"/>
          <p14:tracePt t="50506" x="4310063" y="4098925"/>
          <p14:tracePt t="50509" x="4310063" y="4111625"/>
          <p14:tracePt t="50519" x="4310063" y="4149725"/>
          <p14:tracePt t="50522" x="4310063" y="4168775"/>
          <p14:tracePt t="50525" x="4310063" y="4187825"/>
          <p14:tracePt t="50534" x="4310063" y="4213225"/>
          <p14:tracePt t="50537" x="4310063" y="4225925"/>
          <p14:tracePt t="50539" x="4310063" y="4251325"/>
          <p14:tracePt t="50542" x="4310063" y="4270375"/>
          <p14:tracePt t="50546" x="4310063" y="4276725"/>
          <p14:tracePt t="50552" x="4310063" y="4289425"/>
          <p14:tracePt t="50556" x="4310063" y="4314825"/>
          <p14:tracePt t="50559" x="4310063" y="4327525"/>
          <p14:tracePt t="50569" x="4310063" y="4340225"/>
          <p14:tracePt t="50572" x="4310063" y="4352925"/>
          <p14:tracePt t="50575" x="4310063" y="4371975"/>
          <p14:tracePt t="50586" x="4310063" y="4378325"/>
          <p14:tracePt t="50592" x="4310063" y="4384675"/>
          <p14:tracePt t="50596" x="4310063" y="4391025"/>
          <p14:tracePt t="50608" x="4310063" y="4397375"/>
          <p14:tracePt t="50612" x="4310063" y="4403725"/>
          <p14:tracePt t="50676" x="4310063" y="4397375"/>
          <p14:tracePt t="50684" x="4303713" y="4384675"/>
          <p14:tracePt t="50701" x="4303713" y="4378325"/>
          <p14:tracePt t="50707" x="4303713" y="4371975"/>
          <p14:tracePt t="50718" x="4303713" y="4365625"/>
          <p14:tracePt t="50721" x="4303713" y="4359275"/>
          <p14:tracePt t="50735" x="4303713" y="4352925"/>
          <p14:tracePt t="50737" x="4303713" y="4346575"/>
          <p14:tracePt t="50742" x="4297363" y="4333875"/>
          <p14:tracePt t="50746" x="4297363" y="4327525"/>
          <p14:tracePt t="50754" x="4284663" y="4314825"/>
          <p14:tracePt t="50757" x="4278313" y="4314825"/>
          <p14:tracePt t="50762" x="4271963" y="4308475"/>
          <p14:tracePt t="50769" x="4265613" y="4308475"/>
          <p14:tracePt t="50771" x="4252913" y="4295775"/>
          <p14:tracePt t="50775" x="4246563" y="4295775"/>
          <p14:tracePt t="50777" x="4233863" y="4289425"/>
          <p14:tracePt t="50786" x="4221163" y="4283075"/>
          <p14:tracePt t="50788" x="4208463" y="4276725"/>
          <p14:tracePt t="50790" x="4183063" y="4264025"/>
          <p14:tracePt t="50794" x="4151313" y="4251325"/>
          <p14:tracePt t="50801" x="4125913" y="4238625"/>
          <p14:tracePt t="50804" x="4106863" y="4225925"/>
          <p14:tracePt t="50805" x="4100513" y="4219575"/>
          <p14:tracePt t="50809" x="4081463" y="4213225"/>
          <p14:tracePt t="50818" x="4062413" y="4200525"/>
          <p14:tracePt t="50825" x="4056063" y="4194175"/>
          <p14:tracePt t="50826" x="4037013" y="4187825"/>
          <p14:tracePt t="50827" x="4011613" y="4175125"/>
          <p14:tracePt t="50831" x="3984625" y="4162425"/>
          <p14:tracePt t="50836" x="3971925" y="4162425"/>
          <p14:tracePt t="50838" x="3965575" y="4162425"/>
          <p14:tracePt t="50842" x="3952875" y="4162425"/>
          <p14:tracePt t="50846" x="3933825" y="4162425"/>
          <p14:tracePt t="50851" x="3908425" y="4156075"/>
          <p14:tracePt t="50854" x="3883025" y="4149725"/>
          <p14:tracePt t="50858" x="3870325" y="4143375"/>
          <p14:tracePt t="50862" x="3863975" y="4143375"/>
          <p14:tracePt t="50867" x="3851275" y="4137025"/>
          <p14:tracePt t="50872" x="3832225" y="4137025"/>
          <p14:tracePt t="50875" x="3813175" y="4130675"/>
          <p14:tracePt t="50878" x="3806825" y="4130675"/>
          <p14:tracePt t="50885" x="3794125" y="4130675"/>
          <p14:tracePt t="50887" x="3781425" y="4130675"/>
          <p14:tracePt t="50890" x="3775075" y="4124325"/>
          <p14:tracePt t="50894" x="3768725" y="4124325"/>
          <p14:tracePt t="50902" x="3762375" y="4124325"/>
          <p14:tracePt t="50906" x="3749675" y="4117975"/>
          <p14:tracePt t="50912" x="3743325" y="4117975"/>
          <p14:tracePt t="50920" x="3736975" y="4117975"/>
          <p14:tracePt t="50924" x="3730625" y="4117975"/>
          <p14:tracePt t="50927" x="3724275" y="4117975"/>
          <p14:tracePt t="50935" x="3717925" y="4117975"/>
          <p14:tracePt t="50940" x="3705225" y="4117975"/>
          <p14:tracePt t="50944" x="3698875" y="4117975"/>
          <p14:tracePt t="50952" x="3686175" y="4117975"/>
          <p14:tracePt t="50954" x="3673475" y="4117975"/>
          <p14:tracePt t="50956" x="3667125" y="4117975"/>
          <p14:tracePt t="50959" x="3654425" y="4117975"/>
          <p14:tracePt t="50971" x="3648075" y="4117975"/>
          <p14:tracePt t="50972" x="3629025" y="4117975"/>
          <p14:tracePt t="50975" x="3608388" y="4117975"/>
          <p14:tracePt t="50976" x="3589338" y="4117975"/>
          <p14:tracePt t="50985" x="3576638" y="4124325"/>
          <p14:tracePt t="50988" x="3557588" y="4124325"/>
          <p14:tracePt t="50992" x="3544888" y="4130675"/>
          <p14:tracePt t="50996" x="3538538" y="4130675"/>
          <p14:tracePt t="51002" x="3532188" y="4130675"/>
          <p14:tracePt t="51005" x="3532188" y="4137025"/>
          <p14:tracePt t="51012" x="3519488" y="4137025"/>
          <p14:tracePt t="51024" x="3513138" y="4137025"/>
          <p14:tracePt t="51035" x="3513138" y="4143375"/>
          <p14:tracePt t="51047" x="3506788" y="4156075"/>
          <p14:tracePt t="51056" x="3500438" y="4162425"/>
          <p14:tracePt t="51067" x="3494088" y="4175125"/>
          <p14:tracePt t="51073" x="3487738" y="4194175"/>
          <p14:tracePt t="51085" x="3481388" y="4213225"/>
          <p14:tracePt t="51089" x="3481388" y="4219575"/>
          <p14:tracePt t="51094" x="3475038" y="4232275"/>
          <p14:tracePt t="51102" x="3468688" y="4244975"/>
          <p14:tracePt t="51104" x="3462338" y="4244975"/>
          <p14:tracePt t="51118" x="3455988" y="4251325"/>
          <p14:tracePt t="51119" x="3455988" y="4257675"/>
          <p14:tracePt t="51122" x="3455988" y="4264025"/>
          <p14:tracePt t="51142" x="3449638" y="4264025"/>
          <p14:tracePt t="51167" x="3443288" y="4270375"/>
          <p14:tracePt t="51170" x="3443288" y="4276725"/>
          <p14:tracePt t="51185" x="3436938" y="4283075"/>
          <p14:tracePt t="51205" x="3424238" y="4289425"/>
          <p14:tracePt t="51254" x="3424238" y="4295775"/>
          <p14:tracePt t="51268" x="3417888" y="4295775"/>
          <p14:tracePt t="51275" x="3417888" y="4308475"/>
          <p14:tracePt t="51281" x="3417888" y="4314825"/>
          <p14:tracePt t="51286" x="3417888" y="4327525"/>
          <p14:tracePt t="51288" x="3424238" y="4340225"/>
          <p14:tracePt t="51292" x="3424238" y="4346575"/>
          <p14:tracePt t="51297" x="3430588" y="4359275"/>
          <p14:tracePt t="51301" x="3436938" y="4378325"/>
          <p14:tracePt t="51308" x="3443288" y="4391025"/>
          <p14:tracePt t="51313" x="3449638" y="4397375"/>
          <p14:tracePt t="51317" x="3455988" y="4403725"/>
          <p14:tracePt t="51320" x="3455988" y="4410075"/>
          <p14:tracePt t="51324" x="3462338" y="4416425"/>
          <p14:tracePt t="51327" x="3468688" y="4422775"/>
          <p14:tracePt t="51335" x="3475038" y="4429125"/>
          <p14:tracePt t="51337" x="3481388" y="4429125"/>
          <p14:tracePt t="51340" x="3487738" y="4435475"/>
          <p14:tracePt t="51351" x="3494088" y="4435475"/>
          <p14:tracePt t="51353" x="3506788" y="4441825"/>
          <p14:tracePt t="51356" x="3519488" y="4441825"/>
          <p14:tracePt t="51359" x="3519488" y="4448175"/>
          <p14:tracePt t="51368" x="3532188" y="4448175"/>
          <p14:tracePt t="51370" x="3538538" y="4448175"/>
          <p14:tracePt t="51375" x="3544888" y="4448175"/>
          <p14:tracePt t="51385" x="3551238" y="4454525"/>
          <p14:tracePt t="51386" x="3551238" y="4460875"/>
          <p14:tracePt t="51389" x="3557588" y="4467225"/>
          <p14:tracePt t="51393" x="3570288" y="4467225"/>
          <p14:tracePt t="51403" x="3576638" y="4479925"/>
          <p14:tracePt t="51407" x="3589338" y="4486275"/>
          <p14:tracePt t="51412" x="3602038" y="4486275"/>
          <p14:tracePt t="51420" x="3614738" y="4492625"/>
          <p14:tracePt t="51424" x="3629025" y="4492625"/>
          <p14:tracePt t="51437" x="3641725" y="4492625"/>
          <p14:tracePt t="51439" x="3648075" y="4492625"/>
          <p14:tracePt t="51440" x="3654425" y="4492625"/>
          <p14:tracePt t="51444" x="3667125" y="4498975"/>
          <p14:tracePt t="51452" x="3673475" y="4498975"/>
          <p14:tracePt t="51454" x="3686175" y="4498975"/>
          <p14:tracePt t="51457" x="3698875" y="4498975"/>
          <p14:tracePt t="51469" x="3705225" y="4498975"/>
          <p14:tracePt t="51471" x="3711575" y="4498975"/>
          <p14:tracePt t="51474" x="3717925" y="4498975"/>
          <p14:tracePt t="51478" x="3724275" y="4498975"/>
          <p14:tracePt t="51490" x="3730625" y="4498975"/>
          <p14:tracePt t="51494" x="3736975" y="4498975"/>
          <p14:tracePt t="51506" x="3749675" y="4498975"/>
          <p14:tracePt t="51578" x="3756025" y="4498975"/>
          <p14:tracePt t="51590" x="3762375" y="4498975"/>
          <p14:tracePt t="51594" x="3768725" y="4498975"/>
          <p14:tracePt t="51603" x="3775075" y="4498975"/>
          <p14:tracePt t="51606" x="3781425" y="4498975"/>
          <p14:tracePt t="51618" x="3794125" y="4498975"/>
          <p14:tracePt t="51622" x="3800475" y="4498975"/>
          <p14:tracePt t="51635" x="3806825" y="4498975"/>
          <p14:tracePt t="51637" x="3825875" y="4498975"/>
          <p14:tracePt t="51644" x="3832225" y="4498975"/>
          <p14:tracePt t="51653" x="3838575" y="4498975"/>
          <p14:tracePt t="51740" x="3844925" y="4498975"/>
          <p14:tracePt t="51890" x="3851275" y="4498975"/>
          <p14:tracePt t="51962" x="3844925" y="4498975"/>
          <p14:tracePt t="51985" x="3832225" y="4498975"/>
          <p14:tracePt t="51992" x="3825875" y="4498975"/>
          <p14:tracePt t="52014" x="3819525" y="4492625"/>
          <p14:tracePt t="52104" x="3813175" y="4479925"/>
          <p14:tracePt t="52132" x="3806825" y="4479925"/>
          <p14:tracePt t="52238" x="3806825" y="4473575"/>
          <p14:tracePt t="52258" x="3800475" y="4467225"/>
          <p14:tracePt t="52314" x="3794125" y="4467225"/>
          <p14:tracePt t="52338" x="3794125" y="4460875"/>
          <p14:tracePt t="52349" x="3787775" y="4460875"/>
          <p14:tracePt t="52372" x="3781425" y="4460875"/>
          <p14:tracePt t="52376" x="3775075" y="4454525"/>
          <p14:tracePt t="52388" x="3775075" y="4448175"/>
          <p14:tracePt t="52399" x="3768725" y="4441825"/>
          <p14:tracePt t="52417" x="3762375" y="4441825"/>
          <p14:tracePt t="52434" x="3756025" y="4429125"/>
          <p14:tracePt t="52461" x="3749675" y="4429125"/>
          <p14:tracePt t="52476" x="3743325" y="4429125"/>
          <p14:tracePt t="52488" x="3736975" y="4416425"/>
          <p14:tracePt t="52516" x="3736975" y="4410075"/>
          <p14:tracePt t="52531" x="3730625" y="4410075"/>
          <p14:tracePt t="52551" x="3724275" y="4410075"/>
          <p14:tracePt t="52764" x="3717925" y="4410075"/>
          <p14:tracePt t="52848" x="3711575" y="4410075"/>
          <p14:tracePt t="52852" x="3705225" y="4410075"/>
          <p14:tracePt t="52856" x="3705225" y="4403725"/>
          <p14:tracePt t="52970" x="3698875" y="4403725"/>
          <p14:tracePt t="52998" x="3692525" y="4403725"/>
          <p14:tracePt t="53002" x="3686175" y="4403725"/>
          <p14:tracePt t="53046" x="3679825" y="4403725"/>
          <p14:tracePt t="53052" x="3673475" y="4403725"/>
          <p14:tracePt t="53072" x="3667125" y="4403725"/>
          <p14:tracePt t="53092" x="3660775" y="4403725"/>
          <p14:tracePt t="53192" x="3654425" y="4410075"/>
          <p14:tracePt t="53238" x="3648075" y="4410075"/>
          <p14:tracePt t="53314" x="3641725" y="4410075"/>
          <p14:tracePt t="53420" x="3641725" y="4416425"/>
          <p14:tracePt t="53496" x="3635375" y="4416425"/>
          <p14:tracePt t="53540" x="3629025" y="4416425"/>
          <p14:tracePt t="53734" x="3622675" y="4422775"/>
          <p14:tracePt t="53758" x="3614738" y="4422775"/>
          <p14:tracePt t="53768" x="3608388" y="4422775"/>
          <p14:tracePt t="53788" x="3602038" y="4422775"/>
          <p14:tracePt t="53820" x="3595688" y="4422775"/>
          <p14:tracePt t="53876" x="3589338" y="4422775"/>
          <p14:tracePt t="53892" x="3576638" y="4422775"/>
          <p14:tracePt t="53913" x="3570288" y="4429125"/>
          <p14:tracePt t="53918" x="3563938" y="4429125"/>
          <p14:tracePt t="53932" x="3557588" y="4429125"/>
          <p14:tracePt t="53936" x="3551238" y="4435475"/>
          <p14:tracePt t="53951" x="3544888" y="4435475"/>
          <p14:tracePt t="53954" x="3544888" y="4441825"/>
          <p14:tracePt t="53958" x="3538538" y="4441825"/>
          <p14:tracePt t="53967" x="3532188" y="4441825"/>
          <p14:tracePt t="53974" x="3525838" y="4441825"/>
          <p14:tracePt t="53986" x="3519488" y="4448175"/>
          <p14:tracePt t="54000" x="3513138" y="4448175"/>
          <p14:tracePt t="54017" x="3500438" y="4448175"/>
          <p14:tracePt t="54022" x="3494088" y="4454525"/>
          <p14:tracePt t="54036" x="3487738" y="4454525"/>
          <p14:tracePt t="54037" x="3481388" y="4460875"/>
          <p14:tracePt t="54049" x="3475038" y="4467225"/>
          <p14:tracePt t="54057" x="3468688" y="4467225"/>
          <p14:tracePt t="54067" x="3462338" y="4467225"/>
          <p14:tracePt t="54081" x="3455988" y="4473575"/>
          <p14:tracePt t="54106" x="3449638" y="4479925"/>
          <p14:tracePt t="54118" x="3443288" y="4486275"/>
          <p14:tracePt t="54133" x="3436938" y="4486275"/>
          <p14:tracePt t="54136" x="3436938" y="4492625"/>
          <p14:tracePt t="54149" x="3436938" y="4498975"/>
          <p14:tracePt t="54152" x="3430588" y="4498975"/>
          <p14:tracePt t="54167" x="3430588" y="4506913"/>
          <p14:tracePt t="54172" x="3424238" y="4513263"/>
          <p14:tracePt t="54227" x="3424238" y="4519613"/>
          <p14:tracePt t="54280" x="3417888" y="4519613"/>
          <p14:tracePt t="54296" x="3417888" y="4532313"/>
          <p14:tracePt t="54300" x="3411538" y="4532313"/>
          <p14:tracePt t="54311" x="3411538" y="4538663"/>
          <p14:tracePt t="54318" x="3405188" y="4545013"/>
          <p14:tracePt t="54322" x="3405188" y="4551363"/>
          <p14:tracePt t="54331" x="3398838" y="4551363"/>
          <p14:tracePt t="54348" x="3392488" y="4557713"/>
          <p14:tracePt t="54358" x="3392488" y="4564063"/>
          <p14:tracePt t="54369" x="3386138" y="4570413"/>
          <p14:tracePt t="54384" x="3379788" y="4583113"/>
          <p14:tracePt t="54385" x="3373438" y="4595813"/>
          <p14:tracePt t="54399" x="3367088" y="4602163"/>
          <p14:tracePt t="54402" x="3367088" y="4608513"/>
          <p14:tracePt t="54405" x="3367088" y="4621213"/>
          <p14:tracePt t="54417" x="3360738" y="4621213"/>
          <p14:tracePt t="54492" x="3354388" y="4621213"/>
          <p14:tracePt t="55372" x="3348038" y="4621213"/>
          <p14:tracePt t="55384" x="3341688" y="4621213"/>
          <p14:tracePt t="55388" x="3328988" y="4614863"/>
          <p14:tracePt t="55400" x="3328988" y="4608513"/>
          <p14:tracePt t="55478" x="3322638" y="4608513"/>
          <p14:tracePt t="55482" x="3316288" y="4602163"/>
          <p14:tracePt t="55495" x="3316288" y="4595813"/>
          <p14:tracePt t="55506" x="3309938" y="4589463"/>
          <p14:tracePt t="55518" x="3303588" y="4583113"/>
          <p14:tracePt t="55545" x="3303588" y="4576763"/>
          <p14:tracePt t="55550" x="3297238" y="4570413"/>
          <p14:tracePt t="55565" x="3297238" y="4564063"/>
          <p14:tracePt t="55566" x="3290888" y="4557713"/>
          <p14:tracePt t="55583" x="3284538" y="4557713"/>
          <p14:tracePt t="55597" x="3278188" y="4557713"/>
          <p14:tracePt t="55600" x="3271838" y="4557713"/>
          <p14:tracePt t="55602" x="3265488" y="4557713"/>
          <p14:tracePt t="55614" x="3259138" y="4557713"/>
          <p14:tracePt t="55618" x="3252788" y="4557713"/>
          <p14:tracePt t="55630" x="3240088" y="4557713"/>
          <p14:tracePt t="55640" x="3240088" y="4551363"/>
          <p14:tracePt t="55656" x="3232150" y="4545013"/>
          <p14:tracePt t="55666" x="3225800" y="4538663"/>
          <p14:tracePt t="55681" x="3219450" y="4538663"/>
          <p14:tracePt t="55684" x="3213100" y="4532313"/>
          <p14:tracePt t="55697" x="3200400" y="4519613"/>
          <p14:tracePt t="55700" x="3194050" y="4519613"/>
          <p14:tracePt t="55704" x="3187700" y="4498975"/>
          <p14:tracePt t="55714" x="3175000" y="4479925"/>
          <p14:tracePt t="55719" x="3168650" y="4473575"/>
          <p14:tracePt t="55724" x="3162300" y="4467225"/>
          <p14:tracePt t="55731" x="3155950" y="4460875"/>
          <p14:tracePt t="55733" x="3155950" y="4454525"/>
          <p14:tracePt t="55736" x="3149600" y="4448175"/>
          <p14:tracePt t="55739" x="3143250" y="4429125"/>
          <p14:tracePt t="55747" x="3143250" y="4416425"/>
          <p14:tracePt t="55749" x="3130550" y="4410075"/>
          <p14:tracePt t="55752" x="3124200" y="4403725"/>
          <p14:tracePt t="55755" x="3117850" y="4391025"/>
          <p14:tracePt t="55766" x="3111500" y="4384675"/>
          <p14:tracePt t="55768" x="3098800" y="4359275"/>
          <p14:tracePt t="55772" x="3079750" y="4340225"/>
          <p14:tracePt t="55779" x="3073400" y="4340225"/>
          <p14:tracePt t="55782" x="3073400" y="4333875"/>
          <p14:tracePt t="55785" x="3067050" y="4321175"/>
          <p14:tracePt t="55788" x="3067050" y="4314825"/>
          <p14:tracePt t="55797" x="3060700" y="4302125"/>
          <p14:tracePt t="55799" x="3060700" y="4295775"/>
          <p14:tracePt t="55802" x="3054350" y="4283075"/>
          <p14:tracePt t="55805" x="3048000" y="4283075"/>
          <p14:tracePt t="55816" x="3048000" y="4276725"/>
          <p14:tracePt t="55817" x="3048000" y="4264025"/>
          <p14:tracePt t="55822" x="3035300" y="4264025"/>
          <p14:tracePt t="55830" x="3035300" y="4257675"/>
          <p14:tracePt t="55833" x="3035300" y="4251325"/>
          <p14:tracePt t="55835" x="3028950" y="4244975"/>
          <p14:tracePt t="55848" x="3016250" y="4225925"/>
          <p14:tracePt t="55854" x="3009900" y="4225925"/>
          <p14:tracePt t="55866" x="3003550" y="4219575"/>
          <p14:tracePt t="55874" x="2997200" y="4219575"/>
          <p14:tracePt t="55883" x="2990850" y="4213225"/>
          <p14:tracePt t="55889" x="2984500" y="4213225"/>
          <p14:tracePt t="55897" x="2971800" y="4213225"/>
          <p14:tracePt t="55900" x="2965450" y="4200525"/>
          <p14:tracePt t="55905" x="2952750" y="4200525"/>
          <p14:tracePt t="55914" x="2940050" y="4194175"/>
          <p14:tracePt t="55916" x="2933700" y="4194175"/>
          <p14:tracePt t="55918" x="2921000" y="4194175"/>
          <p14:tracePt t="55922" x="2901950" y="4187825"/>
          <p14:tracePt t="55929" x="2895600" y="4187825"/>
          <p14:tracePt t="55933" x="2889250" y="4181475"/>
          <p14:tracePt t="55937" x="2876550" y="4175125"/>
          <p14:tracePt t="55947" x="2870200" y="4175125"/>
          <p14:tracePt t="55949" x="2863850" y="4168775"/>
          <p14:tracePt t="55954" x="2843213" y="4156075"/>
          <p14:tracePt t="55958" x="2836863" y="4156075"/>
          <p14:tracePt t="55969" x="2830513" y="4149725"/>
          <p14:tracePt t="55980" x="2824163" y="4149725"/>
          <p14:tracePt t="55983" x="2824163" y="4143375"/>
          <p14:tracePt t="55997" x="2817813" y="4137025"/>
          <p14:tracePt t="56004" x="2811463" y="4124325"/>
          <p14:tracePt t="56056" x="2805113" y="4117975"/>
          <p14:tracePt t="56081" x="2798763" y="4117975"/>
          <p14:tracePt t="56088" x="2792413" y="4124325"/>
          <p14:tracePt t="56100" x="2792413" y="4130675"/>
          <p14:tracePt t="56113" x="2786063" y="4130675"/>
          <p14:tracePt t="56119" x="2779713" y="4137025"/>
          <p14:tracePt t="56125" x="2773363" y="4143375"/>
          <p14:tracePt t="56132" x="2773363" y="4149725"/>
          <p14:tracePt t="56136" x="2773363" y="4162425"/>
          <p14:tracePt t="56139" x="2773363" y="4168775"/>
          <p14:tracePt t="56147" x="2773363" y="4175125"/>
          <p14:tracePt t="56149" x="2773363" y="4181475"/>
          <p14:tracePt t="56152" x="2773363" y="4187825"/>
          <p14:tracePt t="56154" x="2767013" y="4194175"/>
          <p14:tracePt t="56164" x="2767013" y="4206875"/>
          <p14:tracePt t="56169" x="2767013" y="4213225"/>
          <p14:tracePt t="56175" x="2767013" y="4219575"/>
          <p14:tracePt t="56182" x="2767013" y="4225925"/>
          <p14:tracePt t="56186" x="2767013" y="4244975"/>
          <p14:tracePt t="56197" x="2767013" y="4251325"/>
          <p14:tracePt t="56199" x="2767013" y="4257675"/>
          <p14:tracePt t="56202" x="2767013" y="4264025"/>
          <p14:tracePt t="56205" x="2767013" y="4270375"/>
          <p14:tracePt t="56214" x="2767013" y="4276725"/>
          <p14:tracePt t="56218" x="2767013" y="4283075"/>
          <p14:tracePt t="56222" x="2767013" y="4295775"/>
          <p14:tracePt t="56229" x="2767013" y="4302125"/>
          <p14:tracePt t="56232" x="2767013" y="4308475"/>
          <p14:tracePt t="56234" x="2767013" y="4321175"/>
          <p14:tracePt t="56248" x="2767013" y="4346575"/>
          <p14:tracePt t="56250" x="2767013" y="4352925"/>
          <p14:tracePt t="56263" x="2767013" y="4365625"/>
          <p14:tracePt t="56266" x="2767013" y="4371975"/>
          <p14:tracePt t="56296" x="2773363" y="4378325"/>
          <p14:tracePt t="56299" x="2779713" y="4384675"/>
          <p14:tracePt t="56329" x="2786063" y="4391025"/>
          <p14:tracePt t="56332" x="2792413" y="4397375"/>
          <p14:tracePt t="56340" x="2798763" y="4397375"/>
          <p14:tracePt t="56361" x="2798763" y="4403725"/>
          <p14:tracePt t="56368" x="2805113" y="4410075"/>
          <p14:tracePt t="56381" x="2811463" y="4416425"/>
          <p14:tracePt t="56384" x="2811463" y="4422775"/>
          <p14:tracePt t="56397" x="2817813" y="4429125"/>
          <p14:tracePt t="56414" x="2824163" y="4435475"/>
          <p14:tracePt t="56419" x="2830513" y="4441825"/>
          <p14:tracePt t="56440" x="2830513" y="4448175"/>
          <p14:tracePt t="56452" x="2836863" y="4454525"/>
          <p14:tracePt t="56455" x="2843213" y="4460875"/>
          <p14:tracePt t="56464" x="2849563" y="4473575"/>
          <p14:tracePt t="56468" x="2855913" y="4473575"/>
          <p14:tracePt t="56480" x="2863850" y="4479925"/>
          <p14:tracePt t="56482" x="2870200" y="4486275"/>
          <p14:tracePt t="56487" x="2882900" y="4492625"/>
          <p14:tracePt t="56500" x="2889250" y="4492625"/>
          <p14:tracePt t="56512" x="2895600" y="4492625"/>
          <p14:tracePt t="56516" x="2901950" y="4492625"/>
          <p14:tracePt t="56518" x="2914650" y="4492625"/>
          <p14:tracePt t="56522" x="2927350" y="4492625"/>
          <p14:tracePt t="56534" x="2940050" y="4492625"/>
          <p14:tracePt t="56537" x="2946400" y="4492625"/>
          <p14:tracePt t="56547" x="2959100" y="4492625"/>
          <p14:tracePt t="56554" x="2965450" y="4492625"/>
          <p14:tracePt t="56566" x="2971800" y="4492625"/>
          <p14:tracePt t="56575" x="2984500" y="4492625"/>
          <p14:tracePt t="56598" x="2990850" y="4486275"/>
          <p14:tracePt t="56605" x="2990850" y="4479925"/>
          <p14:tracePt t="56618" x="2997200" y="4473575"/>
          <p14:tracePt t="56622" x="3003550" y="4473575"/>
          <p14:tracePt t="56629" x="3009900" y="4460875"/>
          <p14:tracePt t="56634" x="3009900" y="4448175"/>
          <p14:tracePt t="56637" x="3009900" y="4435475"/>
          <p14:tracePt t="56646" x="3009900" y="4422775"/>
          <p14:tracePt t="56648" x="3009900" y="4416425"/>
          <p14:tracePt t="56650" x="3016250" y="4410075"/>
          <p14:tracePt t="56655" x="3016250" y="4397375"/>
          <p14:tracePt t="56663" x="3016250" y="4391025"/>
          <p14:tracePt t="56666" x="3016250" y="4371975"/>
          <p14:tracePt t="56669" x="3016250" y="4365625"/>
          <p14:tracePt t="56675" x="3016250" y="4346575"/>
          <p14:tracePt t="56681" x="3016250" y="4327525"/>
          <p14:tracePt t="56685" x="3016250" y="4321175"/>
          <p14:tracePt t="56687" x="3016250" y="4302125"/>
          <p14:tracePt t="56696" x="3016250" y="4289425"/>
          <p14:tracePt t="56699" x="3016250" y="4276725"/>
          <p14:tracePt t="56700" x="3016250" y="4264025"/>
          <p14:tracePt t="56704" x="3016250" y="4251325"/>
          <p14:tracePt t="56713" x="3016250" y="4244975"/>
          <p14:tracePt t="56716" x="3009900" y="4225925"/>
          <p14:tracePt t="56730" x="3003550" y="4206875"/>
          <p14:tracePt t="56732" x="2997200" y="4206875"/>
          <p14:tracePt t="56741" x="2997200" y="4200525"/>
          <p14:tracePt t="56747" x="2990850" y="4194175"/>
          <p14:tracePt t="56750" x="2990850" y="4187825"/>
          <p14:tracePt t="56764" x="2984500" y="4175125"/>
          <p14:tracePt t="56772" x="2978150" y="4168775"/>
          <p14:tracePt t="56784" x="2971800" y="4168775"/>
          <p14:tracePt t="56812" x="2965450" y="4162425"/>
          <p14:tracePt t="56819" x="2965450" y="4156075"/>
          <p14:tracePt t="56832" x="2959100" y="4149725"/>
          <p14:tracePt t="56835" x="2952750" y="4143375"/>
          <p14:tracePt t="56850" x="2952750" y="4137025"/>
          <p14:tracePt t="56852" x="2946400" y="4137025"/>
          <p14:tracePt t="56855" x="2946400" y="4124325"/>
          <p14:tracePt t="56864" x="2940050" y="4117975"/>
          <p14:tracePt t="56875" x="2940050" y="4111625"/>
          <p14:tracePt t="56881" x="2933700" y="4105275"/>
          <p14:tracePt t="56926" x="2927350" y="4098925"/>
          <p14:tracePt t="56935" x="2927350" y="4092575"/>
          <p14:tracePt t="56938" x="2921000" y="4092575"/>
          <p14:tracePt t="56948" x="2908300" y="4086225"/>
          <p14:tracePt t="56954" x="2908300" y="4079875"/>
          <p14:tracePt t="56962" x="2901950" y="4073525"/>
          <p14:tracePt t="56969" x="2895600" y="4065588"/>
          <p14:tracePt t="56979" x="2895600" y="4059238"/>
          <p14:tracePt t="56985" x="2889250" y="4052888"/>
          <p14:tracePt t="56997" x="2889250" y="4046538"/>
          <p14:tracePt t="56999" x="2889250" y="4040188"/>
          <p14:tracePt t="57002" x="2882900" y="4040188"/>
          <p14:tracePt t="57006" x="2876550" y="4033838"/>
          <p14:tracePt t="57022" x="2876550" y="4021138"/>
          <p14:tracePt t="57072" x="2870200" y="4021138"/>
          <p14:tracePt t="57087" x="2870200" y="4014788"/>
          <p14:tracePt t="57098" x="2870200" y="4008438"/>
          <p14:tracePt t="57104" x="2870200" y="4002088"/>
          <p14:tracePt t="57112" x="2863850" y="3995738"/>
          <p14:tracePt t="57125" x="2863850" y="3989388"/>
          <p14:tracePt t="57132" x="2855913" y="3989388"/>
          <p14:tracePt t="57141" x="2855913" y="3983038"/>
          <p14:tracePt t="57156" x="2849563" y="3970338"/>
          <p14:tracePt t="57167" x="2843213" y="3970338"/>
          <p14:tracePt t="57184" x="2836863" y="3957638"/>
          <p14:tracePt t="57204" x="2836863" y="3951288"/>
          <p14:tracePt t="57214" x="2836863" y="3944938"/>
          <p14:tracePt t="57220" x="2830513" y="3938588"/>
          <p14:tracePt t="57222" x="2824163" y="3932238"/>
          <p14:tracePt t="57231" x="2817813" y="3925888"/>
          <p14:tracePt t="57235" x="2811463" y="3919538"/>
          <p14:tracePt t="57238" x="2805113" y="3919538"/>
          <p14:tracePt t="57248" x="2798763" y="3906838"/>
          <p14:tracePt t="57250" x="2798763" y="3900488"/>
          <p14:tracePt t="57254" x="2792413" y="3900488"/>
          <p14:tracePt t="57263" x="2786063" y="3900488"/>
          <p14:tracePt t="57265" x="2786063" y="3894138"/>
          <p14:tracePt t="57269" x="2779713" y="3887788"/>
          <p14:tracePt t="57282" x="2773363" y="3881438"/>
          <p14:tracePt t="57327" x="2767013" y="3881438"/>
          <p14:tracePt t="57354" x="2760663" y="3881438"/>
          <p14:tracePt t="57366" x="2754313" y="3881438"/>
          <p14:tracePt t="57382" x="2747963" y="3881438"/>
          <p14:tracePt t="57386" x="2741613" y="3881438"/>
          <p14:tracePt t="57400" x="2735263" y="3881438"/>
          <p14:tracePt t="57412" x="2728913" y="3881438"/>
          <p14:tracePt t="57416" x="2722563" y="3887788"/>
          <p14:tracePt t="57429" x="2716213" y="3894138"/>
          <p14:tracePt t="57432" x="2709863" y="3894138"/>
          <p14:tracePt t="57435" x="2703513" y="3900488"/>
          <p14:tracePt t="57441" x="2703513" y="3906838"/>
          <p14:tracePt t="57456" x="2697163" y="3913188"/>
          <p14:tracePt t="57462" x="2697163" y="3919538"/>
          <p14:tracePt t="57465" x="2697163" y="3925888"/>
          <p14:tracePt t="57467" x="2690813" y="3925888"/>
          <p14:tracePt t="57472" x="2690813" y="3932238"/>
          <p14:tracePt t="57481" x="2684463" y="3944938"/>
          <p14:tracePt t="57488" x="2678113" y="3951288"/>
          <p14:tracePt t="57495" x="2671763" y="3957638"/>
          <p14:tracePt t="57500" x="2671763" y="3970338"/>
          <p14:tracePt t="57512" x="2665413" y="3970338"/>
          <p14:tracePt t="57514" x="2665413" y="3976688"/>
          <p14:tracePt t="57529" x="2665413" y="3995738"/>
          <p14:tracePt t="57552" x="2665413" y="4002088"/>
          <p14:tracePt t="57561" x="2659063" y="4008438"/>
          <p14:tracePt t="57565" x="2659063" y="4021138"/>
          <p14:tracePt t="57586" x="2659063" y="4027488"/>
          <p14:tracePt t="57597" x="2652713" y="4040188"/>
          <p14:tracePt t="57606" x="2652713" y="4052888"/>
          <p14:tracePt t="57616" x="2646363" y="4052888"/>
          <p14:tracePt t="57618" x="2646363" y="4059238"/>
          <p14:tracePt t="57646" x="2646363" y="4065588"/>
          <p14:tracePt t="57659" x="2646363" y="4073525"/>
          <p14:tracePt t="57686" x="2646363" y="4086225"/>
          <p14:tracePt t="57756" x="2640013" y="4092575"/>
          <p14:tracePt t="57808" x="2633663" y="4092575"/>
          <p14:tracePt t="57812" x="2633663" y="4098925"/>
          <p14:tracePt t="57816" x="2633663" y="4105275"/>
          <p14:tracePt t="57820" x="2627313" y="4111625"/>
          <p14:tracePt t="57829" x="2627313" y="4117975"/>
          <p14:tracePt t="57978" x="2627313" y="4130675"/>
          <p14:tracePt t="57991" x="2627313" y="4137025"/>
          <p14:tracePt t="57996" x="2627313" y="4143375"/>
          <p14:tracePt t="58003" x="2627313" y="4149725"/>
          <p14:tracePt t="58015" x="2627313" y="4156075"/>
          <p14:tracePt t="58018" x="2627313" y="4162425"/>
          <p14:tracePt t="58031" x="2627313" y="4168775"/>
          <p14:tracePt t="58038" x="2627313" y="4181475"/>
          <p14:tracePt t="58086" x="2627313" y="4187825"/>
          <p14:tracePt t="58098" x="2627313" y="4194175"/>
          <p14:tracePt t="58107" x="2627313" y="4200525"/>
          <p14:tracePt t="58196" x="2627313" y="4213225"/>
          <p14:tracePt t="58310" x="2627313" y="4219575"/>
          <p14:tracePt t="58342" x="2627313" y="4225925"/>
          <p14:tracePt t="59342" x="2627313" y="4232275"/>
          <p14:tracePt t="59568" x="2627313" y="4238625"/>
          <p14:tracePt t="60271" x="2620963" y="4238625"/>
          <p14:tracePt t="60344" x="2614613" y="4238625"/>
          <p14:tracePt t="60392" x="2608263" y="4232275"/>
          <p14:tracePt t="60400" x="2608263" y="4225925"/>
          <p14:tracePt t="60680" x="2608263" y="4219575"/>
          <p14:tracePt t="60716" x="2608263" y="4213225"/>
          <p14:tracePt t="60728" x="2608263" y="4206875"/>
          <p14:tracePt t="60752" x="2608263" y="4200525"/>
          <p14:tracePt t="60758" x="2608263" y="4194175"/>
          <p14:tracePt t="60780" x="2608263" y="4187825"/>
          <p14:tracePt t="61044" x="2608263" y="4175125"/>
          <p14:tracePt t="62288" x="2608263" y="4168775"/>
          <p14:tracePt t="62300" x="2601913" y="4162425"/>
          <p14:tracePt t="62385" x="2595563" y="4156075"/>
          <p14:tracePt t="62826" x="2589213" y="4156075"/>
          <p14:tracePt t="63322" x="2582863" y="4162425"/>
          <p14:tracePt t="63462" x="2576513" y="4168775"/>
          <p14:tracePt t="65274" x="2570163" y="4168775"/>
          <p14:tracePt t="65286" x="2563813" y="4149725"/>
          <p14:tracePt t="65290" x="2563813" y="4143375"/>
          <p14:tracePt t="65304" x="2551113" y="4130675"/>
          <p14:tracePt t="65310" x="2551113" y="4124325"/>
          <p14:tracePt t="65314" x="2544763" y="4117975"/>
          <p14:tracePt t="65348" x="2538413" y="4117975"/>
          <p14:tracePt t="65812" x="2532063" y="4117975"/>
          <p14:tracePt t="65818" x="2519363" y="4105275"/>
          <p14:tracePt t="65830" x="2519363" y="4098925"/>
          <p14:tracePt t="65839" x="2513013" y="4092575"/>
          <p14:tracePt t="65846" x="2513013" y="4086225"/>
          <p14:tracePt t="65855" x="2513013" y="4079875"/>
          <p14:tracePt t="66134" x="2513013" y="4073525"/>
          <p14:tracePt t="66146" x="2506663" y="4065588"/>
          <p14:tracePt t="66156" x="2500313" y="4059238"/>
          <p14:tracePt t="66162" x="2493963" y="4059238"/>
          <p14:tracePt t="66169" x="2493963" y="4052888"/>
          <p14:tracePt t="66174" x="2487613" y="4046538"/>
          <p14:tracePt t="66190" x="2481263" y="4040188"/>
          <p14:tracePt t="66194" x="2473325" y="4033838"/>
          <p14:tracePt t="66546" x="2473325" y="4040188"/>
          <p14:tracePt t="66558" x="2473325" y="4046538"/>
          <p14:tracePt t="67054" x="2473325" y="4040188"/>
          <p14:tracePt t="67092" x="2473325" y="4033838"/>
          <p14:tracePt t="67128" x="2473325" y="4027488"/>
          <p14:tracePt t="67136" x="2473325" y="4021138"/>
          <p14:tracePt t="67144" x="2473325" y="4008438"/>
          <p14:tracePt t="67155" x="2473325" y="3995738"/>
          <p14:tracePt t="67156" x="2481263" y="3989388"/>
          <p14:tracePt t="67160" x="2481263" y="3976688"/>
          <p14:tracePt t="67165" x="2481263" y="3957638"/>
          <p14:tracePt t="67172" x="2481263" y="3944938"/>
          <p14:tracePt t="67174" x="2481263" y="3932238"/>
          <p14:tracePt t="67176" x="2481263" y="3913188"/>
          <p14:tracePt t="67180" x="2487613" y="3900488"/>
          <p14:tracePt t="67187" x="2487613" y="3881438"/>
          <p14:tracePt t="67191" x="2487613" y="3862388"/>
          <p14:tracePt t="67192" x="2493963" y="3836988"/>
          <p14:tracePt t="67196" x="2500313" y="3824288"/>
          <p14:tracePt t="67203" x="2500313" y="3798888"/>
          <p14:tracePt t="67206" x="2500313" y="3786188"/>
          <p14:tracePt t="67208" x="2500313" y="3767138"/>
          <p14:tracePt t="67212" x="2506663" y="3754438"/>
          <p14:tracePt t="67220" x="2513013" y="3735388"/>
          <p14:tracePt t="67224" x="2513013" y="3716338"/>
          <p14:tracePt t="67228" x="2519363" y="3703638"/>
          <p14:tracePt t="67241" x="2525713" y="3684588"/>
          <p14:tracePt t="67243" x="2538413" y="3638550"/>
          <p14:tracePt t="67244" x="2544763" y="3625850"/>
          <p14:tracePt t="67254" x="2551113" y="3606800"/>
          <p14:tracePt t="67256" x="2557463" y="3562350"/>
          <p14:tracePt t="67258" x="2557463" y="3543300"/>
          <p14:tracePt t="67262" x="2557463" y="3517900"/>
          <p14:tracePt t="67270" x="2557463" y="3492500"/>
          <p14:tracePt t="67273" x="2557463" y="3473450"/>
          <p14:tracePt t="67275" x="2557463" y="3460750"/>
          <p14:tracePt t="67278" x="2557463" y="3429000"/>
          <p14:tracePt t="67290" x="2557463" y="3409950"/>
          <p14:tracePt t="67292" x="2557463" y="3384550"/>
          <p14:tracePt t="67294" x="2557463" y="3365500"/>
          <p14:tracePt t="67296" x="2557463" y="3340100"/>
          <p14:tracePt t="67298" x="2557463" y="3321050"/>
          <p14:tracePt t="67303" x="2557463" y="3295650"/>
          <p14:tracePt t="67306" x="2557463" y="3282950"/>
          <p14:tracePt t="67310" x="2557463" y="3257550"/>
          <p14:tracePt t="67315" x="2557463" y="3232150"/>
          <p14:tracePt t="67319" x="2557463" y="3211513"/>
          <p14:tracePt t="67322" x="2557463" y="3186113"/>
          <p14:tracePt t="67326" x="2557463" y="3154363"/>
          <p14:tracePt t="67330" x="2557463" y="3122613"/>
          <p14:tracePt t="67338" x="2557463" y="3090863"/>
          <p14:tracePt t="67340" x="2557463" y="3052763"/>
          <p14:tracePt t="67342" x="2557463" y="3021013"/>
          <p14:tracePt t="67345" x="2557463" y="2976563"/>
          <p14:tracePt t="67353" x="2557463" y="2944813"/>
          <p14:tracePt t="67356" x="2557463" y="2913063"/>
          <p14:tracePt t="67358" x="2557463" y="2881313"/>
          <p14:tracePt t="67362" x="2557463" y="2836863"/>
          <p14:tracePt t="67370" x="2557463" y="2805113"/>
          <p14:tracePt t="67372" x="2557463" y="2759075"/>
          <p14:tracePt t="67374" x="2557463" y="2714625"/>
          <p14:tracePt t="67378" x="2557463" y="2682875"/>
          <p14:tracePt t="67387" x="2557463" y="2606675"/>
          <p14:tracePt t="67390" x="2557463" y="2574925"/>
          <p14:tracePt t="67394" x="2557463" y="2543175"/>
          <p14:tracePt t="67402" x="2557463" y="2511425"/>
          <p14:tracePt t="67406" x="2557463" y="2447925"/>
          <p14:tracePt t="67410" x="2557463" y="2409825"/>
          <p14:tracePt t="67415" x="2557463" y="2378075"/>
          <p14:tracePt t="67421" x="2557463" y="2344738"/>
          <p14:tracePt t="67423" x="2557463" y="2319338"/>
          <p14:tracePt t="67426" x="2557463" y="2287588"/>
          <p14:tracePt t="67431" x="2557463" y="2255838"/>
          <p14:tracePt t="67437" x="2557463" y="2236788"/>
          <p14:tracePt t="67439" x="2557463" y="2211388"/>
          <p14:tracePt t="67440" x="2557463" y="2185988"/>
          <p14:tracePt t="67444" x="2557463" y="2166938"/>
          <p14:tracePt t="67452" x="2557463" y="2147888"/>
          <p14:tracePt t="67456" x="2557463" y="2097088"/>
          <p14:tracePt t="67460" x="2557463" y="2065338"/>
          <p14:tracePt t="67465" x="2557463" y="2039938"/>
          <p14:tracePt t="67471" x="2551113" y="2027238"/>
          <p14:tracePt t="67472" x="2551113" y="2020888"/>
          <p14:tracePt t="67476" x="2551113" y="2001838"/>
          <p14:tracePt t="67481" x="2551113" y="1989138"/>
          <p14:tracePt t="67486" x="2551113" y="1963738"/>
          <p14:tracePt t="67489" x="2551113" y="1944688"/>
          <p14:tracePt t="67492" x="2551113" y="1931988"/>
          <p14:tracePt t="67496" x="2551113" y="1898650"/>
          <p14:tracePt t="67504" x="2551113" y="1873250"/>
          <p14:tracePt t="67506" x="2551113" y="1847850"/>
          <p14:tracePt t="67508" x="2544763" y="1828800"/>
          <p14:tracePt t="67520" x="2544763" y="1816100"/>
          <p14:tracePt t="67523" x="2544763" y="1809750"/>
          <p14:tracePt t="67525" x="2544763" y="1803400"/>
          <p14:tracePt t="67528" x="2544763" y="1790700"/>
          <p14:tracePt t="67537" x="2544763" y="1778000"/>
          <p14:tracePt t="67540" x="2544763" y="1758950"/>
          <p14:tracePt t="67544" x="2544763" y="1746250"/>
          <p14:tracePt t="67553" x="2544763" y="1739900"/>
          <p14:tracePt t="67556" x="2544763" y="1720850"/>
          <p14:tracePt t="67559" x="2544763" y="1708150"/>
          <p14:tracePt t="67565" x="2544763" y="1695450"/>
          <p14:tracePt t="67573" x="2544763" y="1670050"/>
          <p14:tracePt t="67576" x="2544763" y="1663700"/>
          <p14:tracePt t="67581" x="2544763" y="1657350"/>
          <p14:tracePt t="67587" x="2544763" y="1651000"/>
          <p14:tracePt t="67592" x="2544763" y="1644650"/>
          <p14:tracePt t="67670" x="2544763" y="1638300"/>
          <p14:tracePt t="67674" x="2538413" y="1638300"/>
          <p14:tracePt t="67687" x="2532063" y="1638300"/>
          <p14:tracePt t="67690" x="2525713" y="1651000"/>
          <p14:tracePt t="67694" x="2519363" y="1670050"/>
          <p14:tracePt t="67702" x="2513013" y="1676400"/>
          <p14:tracePt t="67706" x="2513013" y="1695450"/>
          <p14:tracePt t="67707" x="2513013" y="1714500"/>
          <p14:tracePt t="67709" x="2513013" y="1733550"/>
          <p14:tracePt t="67715" x="2513013" y="1752600"/>
          <p14:tracePt t="67721" x="2513013" y="1771650"/>
          <p14:tracePt t="67722" x="2513013" y="1797050"/>
          <p14:tracePt t="67725" x="2513013" y="1809750"/>
          <p14:tracePt t="67731" x="2513013" y="1828800"/>
          <p14:tracePt t="67738" x="2513013" y="1847850"/>
          <p14:tracePt t="67742" x="2513013" y="1860550"/>
          <p14:tracePt t="67745" x="2513013" y="1885950"/>
          <p14:tracePt t="67754" x="2513013" y="1911350"/>
          <p14:tracePt t="67755" x="2513013" y="1924050"/>
          <p14:tracePt t="67758" x="2513013" y="1938338"/>
          <p14:tracePt t="67762" x="2513013" y="1963738"/>
          <p14:tracePt t="67769" x="2513013" y="1982788"/>
          <p14:tracePt t="67772" x="2519363" y="2001838"/>
          <p14:tracePt t="67774" x="2525713" y="2014538"/>
          <p14:tracePt t="67777" x="2538413" y="2033588"/>
          <p14:tracePt t="67787" x="2551113" y="2046288"/>
          <p14:tracePt t="67789" x="2563813" y="2065338"/>
          <p14:tracePt t="67792" x="2576513" y="2078038"/>
          <p14:tracePt t="67795" x="2589213" y="2090738"/>
          <p14:tracePt t="67802" x="2601913" y="2103438"/>
          <p14:tracePt t="67806" x="2614613" y="2116138"/>
          <p14:tracePt t="67808" x="2633663" y="2128838"/>
          <p14:tracePt t="67812" x="2652713" y="2141538"/>
          <p14:tracePt t="67819" x="2659063" y="2147888"/>
          <p14:tracePt t="67822" x="2671763" y="2154238"/>
          <p14:tracePt t="67824" x="2684463" y="2160588"/>
          <p14:tracePt t="67828" x="2690813" y="2166938"/>
          <p14:tracePt t="67836" x="2709863" y="2173288"/>
          <p14:tracePt t="67838" x="2728913" y="2179638"/>
          <p14:tracePt t="67839" x="2741613" y="2179638"/>
          <p14:tracePt t="67844" x="2747963" y="2179638"/>
          <p14:tracePt t="67852" x="2760663" y="2185988"/>
          <p14:tracePt t="67855" x="2767013" y="2185988"/>
          <p14:tracePt t="67856" x="2779713" y="2185988"/>
          <p14:tracePt t="67860" x="2786063" y="2185988"/>
          <p14:tracePt t="67870" x="2792413" y="2185988"/>
          <p14:tracePt t="67872" x="2798763" y="2185988"/>
          <p14:tracePt t="67876" x="2811463" y="2185988"/>
          <p14:tracePt t="67888" x="2824163" y="2185988"/>
          <p14:tracePt t="67892" x="2830513" y="2185988"/>
          <p14:tracePt t="67896" x="2836863" y="2179638"/>
          <p14:tracePt t="67905" x="2843213" y="2179638"/>
          <p14:tracePt t="67908" x="2849563" y="2173288"/>
          <p14:tracePt t="67912" x="2863850" y="2166938"/>
          <p14:tracePt t="67919" x="2876550" y="2166938"/>
          <p14:tracePt t="67922" x="2889250" y="2160588"/>
          <p14:tracePt t="67924" x="2895600" y="2154238"/>
          <p14:tracePt t="67927" x="2908300" y="2147888"/>
          <p14:tracePt t="67937" x="2914650" y="2141538"/>
          <p14:tracePt t="67940" x="2933700" y="2135188"/>
          <p14:tracePt t="67944" x="2946400" y="2128838"/>
          <p14:tracePt t="67952" x="2952750" y="2122488"/>
          <p14:tracePt t="67954" x="2971800" y="2116138"/>
          <p14:tracePt t="67955" x="2984500" y="2103438"/>
          <p14:tracePt t="67959" x="2990850" y="2103438"/>
          <p14:tracePt t="67969" x="3016250" y="2097088"/>
          <p14:tracePt t="67972" x="3016250" y="2090738"/>
          <p14:tracePt t="67974" x="3022600" y="2090738"/>
          <p14:tracePt t="67977" x="3028950" y="2090738"/>
          <p14:tracePt t="67986" x="3035300" y="2084388"/>
          <p14:tracePt t="67988" x="3041650" y="2084388"/>
          <p14:tracePt t="67990" x="3048000" y="2078038"/>
          <p14:tracePt t="67994" x="3054350" y="2078038"/>
          <p14:tracePt t="68003" x="3060700" y="2071688"/>
          <p14:tracePt t="68010" x="3067050" y="2065338"/>
          <p14:tracePt t="68019" x="3073400" y="2065338"/>
          <p14:tracePt t="68022" x="3073400" y="2058988"/>
          <p14:tracePt t="68026" x="3079750" y="2052638"/>
          <p14:tracePt t="68040" x="3086100" y="2046288"/>
          <p14:tracePt t="68046" x="3098800" y="2033588"/>
          <p14:tracePt t="68055" x="3105150" y="2027238"/>
          <p14:tracePt t="68062" x="3111500" y="2020888"/>
          <p14:tracePt t="68069" x="3117850" y="2014538"/>
          <p14:tracePt t="68071" x="3124200" y="2008188"/>
          <p14:tracePt t="68074" x="3130550" y="2008188"/>
          <p14:tracePt t="68087" x="3143250" y="2001838"/>
          <p14:tracePt t="68089" x="3149600" y="1995488"/>
          <p14:tracePt t="68091" x="3155950" y="1982788"/>
          <p14:tracePt t="68094" x="3162300" y="1976438"/>
          <p14:tracePt t="68102" x="3175000" y="1970088"/>
          <p14:tracePt t="68104" x="3187700" y="1963738"/>
          <p14:tracePt t="68110" x="3194050" y="1957388"/>
          <p14:tracePt t="68118" x="3200400" y="1957388"/>
          <p14:tracePt t="68122" x="3200400" y="1951038"/>
          <p14:tracePt t="68126" x="3206750" y="1944688"/>
          <p14:tracePt t="68131" x="3213100" y="1938338"/>
          <p14:tracePt t="68144" x="3219450" y="1931988"/>
          <p14:tracePt t="68153" x="3219450" y="1917700"/>
          <p14:tracePt t="68160" x="3219450" y="1911350"/>
          <p14:tracePt t="68169" x="3219450" y="1892300"/>
          <p14:tracePt t="68172" x="3219450" y="1885950"/>
          <p14:tracePt t="68175" x="3219450" y="1873250"/>
          <p14:tracePt t="68181" x="3219450" y="1866900"/>
          <p14:tracePt t="68188" x="3219450" y="1854200"/>
          <p14:tracePt t="68196" x="3219450" y="1841500"/>
          <p14:tracePt t="68202" x="3219450" y="1835150"/>
          <p14:tracePt t="68208" x="3219450" y="1822450"/>
          <p14:tracePt t="68219" x="3219450" y="1816100"/>
          <p14:tracePt t="68221" x="3219450" y="1809750"/>
          <p14:tracePt t="68225" x="3219450" y="1803400"/>
          <p14:tracePt t="68227" x="3219450" y="1797050"/>
          <p14:tracePt t="68237" x="3219450" y="1784350"/>
          <p14:tracePt t="68240" x="3219450" y="1778000"/>
          <p14:tracePt t="68244" x="3219450" y="1765300"/>
          <p14:tracePt t="68254" x="3219450" y="1758950"/>
          <p14:tracePt t="68256" x="3213100" y="1752600"/>
          <p14:tracePt t="68259" x="3206750" y="1752600"/>
          <p14:tracePt t="68268" x="3206750" y="1746250"/>
          <p14:tracePt t="68276" x="3200400" y="1739900"/>
          <p14:tracePt t="68287" x="3194050" y="1739900"/>
          <p14:tracePt t="69216" x="3194050" y="1733550"/>
          <p14:tracePt t="69220" x="3194050" y="1720850"/>
          <p14:tracePt t="69228" x="3194050" y="1714500"/>
          <p14:tracePt t="69234" x="3194050" y="1695450"/>
          <p14:tracePt t="69237" x="3187700" y="1676400"/>
          <p14:tracePt t="69244" x="3187700" y="1657350"/>
          <p14:tracePt t="69251" x="3187700" y="1651000"/>
          <p14:tracePt t="69256" x="3181350" y="1638300"/>
          <p14:tracePt t="69268" x="3181350" y="1631950"/>
          <p14:tracePt t="69269" x="3175000" y="1625600"/>
          <p14:tracePt t="69276" x="3168650" y="1619250"/>
          <p14:tracePt t="69284" x="3168650" y="1612900"/>
          <p14:tracePt t="69287" x="3162300" y="1593850"/>
          <p14:tracePt t="69301" x="3162300" y="1587500"/>
          <p14:tracePt t="69305" x="3149600" y="1568450"/>
          <p14:tracePt t="69306" x="3143250" y="1568450"/>
          <p14:tracePt t="69314" x="3143250" y="1562100"/>
          <p14:tracePt t="69319" x="3143250" y="1555750"/>
          <p14:tracePt t="69325" x="3143250" y="1549400"/>
          <p14:tracePt t="69336" x="3143250" y="1543050"/>
          <p14:tracePt t="69354" x="3143250" y="1530350"/>
          <p14:tracePt t="69358" x="3136900" y="1530350"/>
          <p14:tracePt t="69362" x="3136900" y="1517650"/>
          <p14:tracePt t="69369" x="3130550" y="1504950"/>
          <p14:tracePt t="69374" x="3117850" y="1490663"/>
          <p14:tracePt t="69377" x="3111500" y="1477963"/>
          <p14:tracePt t="69384" x="3105150" y="1465263"/>
          <p14:tracePt t="69390" x="3105150" y="1458913"/>
          <p14:tracePt t="69401" x="3105150" y="1452563"/>
          <p14:tracePt t="69403" x="3105150" y="1446213"/>
          <p14:tracePt t="69426" x="3098800" y="1439863"/>
          <p14:tracePt t="69442" x="3092450" y="1439863"/>
          <p14:tracePt t="69450" x="3092450" y="1433513"/>
          <p14:tracePt t="69453" x="3092450" y="1427163"/>
          <p14:tracePt t="69457" x="3092450" y="1414463"/>
          <p14:tracePt t="69462" x="3092450" y="1408113"/>
          <p14:tracePt t="69469" x="3086100" y="1395413"/>
          <p14:tracePt t="69471" x="3086100" y="1382713"/>
          <p14:tracePt t="69474" x="3086100" y="1376363"/>
          <p14:tracePt t="69478" x="3073400" y="1363663"/>
          <p14:tracePt t="69486" x="3073400" y="1357313"/>
          <p14:tracePt t="69487" x="3067050" y="1344613"/>
          <p14:tracePt t="69492" x="3060700" y="1325563"/>
          <p14:tracePt t="69499" x="3060700" y="1319213"/>
          <p14:tracePt t="69502" x="3054350" y="1312863"/>
          <p14:tracePt t="69504" x="3048000" y="1306513"/>
          <p14:tracePt t="69508" x="3048000" y="1300163"/>
          <p14:tracePt t="69512" x="3041650" y="1287463"/>
          <p14:tracePt t="69519" x="3028950" y="1268413"/>
          <p14:tracePt t="69521" x="3028950" y="1262063"/>
          <p14:tracePt t="69524" x="3028950" y="1249363"/>
          <p14:tracePt t="69528" x="3016250" y="1223963"/>
          <p14:tracePt t="69536" x="2997200" y="1198563"/>
          <p14:tracePt t="69538" x="2978150" y="1173163"/>
          <p14:tracePt t="69540" x="2965450" y="1141413"/>
          <p14:tracePt t="69544" x="2946400" y="1109663"/>
          <p14:tracePt t="69551" x="2914650" y="1069975"/>
          <p14:tracePt t="69553" x="2870200" y="1019175"/>
          <p14:tracePt t="69556" x="2830513" y="981075"/>
          <p14:tracePt t="69559" x="2792413" y="942975"/>
          <p14:tracePt t="69568" x="2709863" y="879475"/>
          <p14:tracePt t="69572" x="2659063" y="835025"/>
          <p14:tracePt t="69575" x="2608263" y="796925"/>
          <p14:tracePt t="69588" x="2563813" y="758825"/>
          <p14:tracePt t="69589" x="2454275" y="657225"/>
          <p14:tracePt t="69592" x="2403475" y="604838"/>
          <p14:tracePt t="69600" x="2359025" y="560388"/>
          <p14:tracePt t="69603" x="2320925" y="515938"/>
          <p14:tracePt t="69605" x="2282825" y="477838"/>
          <p14:tracePt t="69608" x="2244725" y="446088"/>
          <p14:tracePt t="69614" x="2206625" y="420688"/>
          <p14:tracePt t="69617" x="2162175" y="388938"/>
          <p14:tracePt t="69621" x="2124075" y="357188"/>
          <p14:tracePt t="69624" x="2084388" y="331788"/>
          <p14:tracePt t="69629" x="2046288" y="312738"/>
          <p14:tracePt t="69636" x="2008188" y="287338"/>
          <p14:tracePt t="69637" x="1963738" y="255588"/>
          <p14:tracePt t="69640" x="1925638" y="223838"/>
          <p14:tracePt t="69644" x="1874838" y="190500"/>
          <p14:tracePt t="69652" x="1830388" y="158750"/>
          <p14:tracePt t="69653" x="1773238" y="139700"/>
          <p14:tracePt t="69656" x="1722438" y="107950"/>
          <p14:tracePt t="69660" x="1676400" y="82550"/>
          <p14:tracePt t="69668" x="1562100" y="31750"/>
          <p14:tracePt t="69670" x="1504950" y="19050"/>
          <p14:tracePt t="69674" x="144780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16662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图片 4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456" name="图片 4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FB902-354E-43A7-A94A-A2D978DCF3C8}"/>
              </a:ext>
            </a:extLst>
          </p:cNvPr>
          <p:cNvSpPr txBox="1"/>
          <p:nvPr/>
        </p:nvSpPr>
        <p:spPr>
          <a:xfrm>
            <a:off x="3563888" y="14924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86C3A885-FD28-44C7-8A15-C205649CE066}"/>
              </a:ext>
            </a:extLst>
          </p:cNvPr>
          <p:cNvSpPr txBox="1"/>
          <p:nvPr/>
        </p:nvSpPr>
        <p:spPr>
          <a:xfrm>
            <a:off x="1691680" y="2136621"/>
            <a:ext cx="60486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72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229458" y="3313347"/>
            <a:ext cx="2278328" cy="1015664"/>
            <a:chOff x="467544" y="626135"/>
            <a:chExt cx="3041352" cy="1451002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962749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67544" y="626135"/>
              <a:ext cx="866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>
                  <a:solidFill>
                    <a:srgbClr val="0099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14510" y="1190169"/>
              <a:ext cx="1844427" cy="659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thân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chữ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nhật</a:t>
              </a:r>
              <a:endParaRPr lang="en-US" altLang="zh-CN" sz="1200" dirty="0">
                <a:solidFill>
                  <a:srgbClr val="0099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53066" y="3277052"/>
            <a:ext cx="2558741" cy="1080120"/>
            <a:chOff x="4248487" y="620238"/>
            <a:chExt cx="3089875" cy="1535773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588" y="962748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656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các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bộ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phận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khác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của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chiếc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cặp</a:t>
              </a:r>
              <a:endParaRPr lang="en-US" altLang="zh-CN" sz="1200" dirty="0">
                <a:solidFill>
                  <a:srgbClr val="5CA139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48487" y="620238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5CA139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48878" y="3345587"/>
            <a:ext cx="2442653" cy="980873"/>
            <a:chOff x="1115616" y="2852486"/>
            <a:chExt cx="3456384" cy="14002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386647" y="3238942"/>
                <a:ext cx="1844427" cy="922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Vẽ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hình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ảnh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trang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trí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chiếc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cặp</a:t>
                </a:r>
                <a:endParaRPr lang="en-US" altLang="zh-CN" sz="1200" dirty="0">
                  <a:solidFill>
                    <a:srgbClr val="FF50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115616" y="2852486"/>
              <a:ext cx="1020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FF5050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51657" y="3330429"/>
            <a:ext cx="2389308" cy="1023578"/>
            <a:chOff x="5383599" y="2852486"/>
            <a:chExt cx="3220849" cy="1303440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386089" y="3378180"/>
              <a:ext cx="1844427" cy="352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C00000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C00000"/>
                  </a:solidFill>
                  <a:cs typeface="+mn-ea"/>
                  <a:sym typeface="+mn-lt"/>
                </a:rPr>
                <a:t>màu</a:t>
              </a:r>
              <a:endParaRPr lang="en-US" altLang="zh-CN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83599" y="2852486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C00000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A7F97F-493C-496A-A975-1E07C48D1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7" y="1166285"/>
            <a:ext cx="2233706" cy="163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F7EAD-EF65-4C2C-A9A6-2DD60346C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06" y="1178962"/>
            <a:ext cx="2093820" cy="17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840E5-71D5-4059-84A3-06249101F1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9" y="1153606"/>
            <a:ext cx="2093820" cy="17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FD87C-34C0-40E5-AD45-CCAB51A99E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03" y="1124838"/>
            <a:ext cx="2093820" cy="170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Copyright Notice">
            <a:extLst>
              <a:ext uri="{FF2B5EF4-FFF2-40B4-BE49-F238E27FC236}">
                <a16:creationId xmlns:a16="http://schemas.microsoft.com/office/drawing/2014/main" id="{B60C1041-9473-459E-9F1F-A4A1DC6D452C}"/>
              </a:ext>
            </a:extLst>
          </p:cNvPr>
          <p:cNvSpPr/>
          <p:nvPr/>
        </p:nvSpPr>
        <p:spPr bwMode="auto">
          <a:xfrm>
            <a:off x="896669" y="389141"/>
            <a:ext cx="6747147" cy="3732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KIẾN TẠO KIẾN THỨC, KĨ NĂNG </a:t>
            </a:r>
            <a:endParaRPr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9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600018" y="-636446"/>
            <a:ext cx="6810069" cy="53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B3EB8-BFAF-407A-8DFA-1A6EDDC2ED86}"/>
              </a:ext>
            </a:extLst>
          </p:cNvPr>
          <p:cNvSpPr txBox="1"/>
          <p:nvPr/>
        </p:nvSpPr>
        <p:spPr>
          <a:xfrm rot="21414378">
            <a:off x="1648335" y="744081"/>
            <a:ext cx="4488877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 TẬP – SÁNG TẠO</a:t>
            </a:r>
            <a:endParaRPr lang="vi-VN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8A4FC-22B1-442A-9EE0-E7EE750D80EF}"/>
              </a:ext>
            </a:extLst>
          </p:cNvPr>
          <p:cNvSpPr txBox="1"/>
          <p:nvPr/>
        </p:nvSpPr>
        <p:spPr>
          <a:xfrm rot="21420939">
            <a:off x="1641606" y="1913014"/>
            <a:ext cx="482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4110479" y="1614331"/>
            <a:ext cx="2961567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 4:</a:t>
            </a:r>
          </a:p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PHÂN TÍCH – ĐÁNH GIÁ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47B88-8BC7-4473-96D6-2EB99FAE4A1E}"/>
              </a:ext>
            </a:extLst>
          </p:cNvPr>
          <p:cNvSpPr txBox="1"/>
          <p:nvPr/>
        </p:nvSpPr>
        <p:spPr>
          <a:xfrm>
            <a:off x="3792956" y="248908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298</Words>
  <Application>Microsoft Office PowerPoint</Application>
  <PresentationFormat>Custom</PresentationFormat>
  <Paragraphs>54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Bahnschrift SemiLight SemiConde</vt:lpstr>
      <vt:lpstr>Calibri</vt:lpstr>
      <vt:lpstr>方正卡通简体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Techsi.vn</cp:lastModifiedBy>
  <cp:revision>115</cp:revision>
  <dcterms:created xsi:type="dcterms:W3CDTF">2015-12-23T06:03:53Z</dcterms:created>
  <dcterms:modified xsi:type="dcterms:W3CDTF">2025-11-03T03:41:28Z</dcterms:modified>
</cp:coreProperties>
</file>