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sldIdLst>
    <p:sldId id="411" r:id="rId2"/>
    <p:sldId id="417" r:id="rId3"/>
    <p:sldId id="423" r:id="rId4"/>
    <p:sldId id="420" r:id="rId5"/>
    <p:sldId id="421" r:id="rId6"/>
    <p:sldId id="406" r:id="rId7"/>
    <p:sldId id="398" r:id="rId8"/>
    <p:sldId id="413" r:id="rId9"/>
  </p:sldIdLst>
  <p:sldSz cx="12192000" cy="6858000"/>
  <p:notesSz cx="6858000" cy="9144000"/>
  <p:custDataLst>
    <p:tags r:id="rId11"/>
  </p:custDataLst>
  <p:defaultTextStyle>
    <a:defPPr>
      <a:defRPr lang="en-L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BÌA" id="{C41E965D-1BB0-6E42-80C1-B0CE61D34D0F}">
          <p14:sldIdLst>
            <p14:sldId id="411"/>
            <p14:sldId id="417"/>
            <p14:sldId id="423"/>
            <p14:sldId id="420"/>
            <p14:sldId id="421"/>
            <p14:sldId id="406"/>
            <p14:sldId id="398"/>
            <p14:sldId id="41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gmPhuong" initials="n" lastIdx="1" clrIdx="0">
    <p:extLst>
      <p:ext uri="{19B8F6BF-5375-455C-9EA6-DF929625EA0E}">
        <p15:presenceInfo xmlns:p15="http://schemas.microsoft.com/office/powerpoint/2012/main" userId="ngmPhuong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141A"/>
    <a:srgbClr val="12231D"/>
    <a:srgbClr val="B24A3B"/>
    <a:srgbClr val="101519"/>
    <a:srgbClr val="273E32"/>
    <a:srgbClr val="0D141A"/>
    <a:srgbClr val="1019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345" autoAdjust="0"/>
    <p:restoredTop sz="94291" autoAdjust="0"/>
  </p:normalViewPr>
  <p:slideViewPr>
    <p:cSldViewPr snapToGrid="0" snapToObjects="1">
      <p:cViewPr varScale="1">
        <p:scale>
          <a:sx n="69" d="100"/>
          <a:sy n="69" d="100"/>
        </p:scale>
        <p:origin x="110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-52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L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AF6D82-066C-FA4D-8270-4E3B76B0A85B}" type="datetimeFigureOut">
              <a:t>11/3/2025</a:t>
            </a:fld>
            <a:endParaRPr lang="en-L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L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E92847-51ED-1449-A9AF-8F855167E8E6}" type="slidenum"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28135098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https://unsplash.com/photos/fItRJ7AHak8</a:t>
            </a:r>
            <a:endParaRPr lang="en-L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E92847-51ED-1449-A9AF-8F855167E8E6}" type="slidenum">
              <a:t>2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12297586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BE682-BC13-E443-B955-4FA79FB3F1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L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43E81D-F660-B04A-A02A-7771D9835F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L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20CAD2-F4B0-6D4F-A3DB-59C0869B6D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21EB-52E9-864A-B0F6-E4DE6976EFAF}" type="datetimeFigureOut">
              <a:t>11/3/2025</a:t>
            </a:fld>
            <a:endParaRPr lang="en-L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559959-8F63-1C46-9846-971A9FA82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4FAE86-30FA-9842-986E-368BD12DB9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810520060"/>
      </p:ext>
    </p:extLst>
  </p:cSld>
  <p:clrMapOvr>
    <a:masterClrMapping/>
  </p:clrMapOvr>
  <p:transition spd="slow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BC489A-8D6C-DC47-B468-186F9A469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21EB-52E9-864A-B0F6-E4DE6976EFAF}" type="datetimeFigureOut">
              <a:t>11/3/2025</a:t>
            </a:fld>
            <a:endParaRPr lang="en-L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229109-1C34-5244-ADE5-222459E6E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09E646-008A-3748-BCE2-BCCC6ED32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4158974028"/>
      </p:ext>
    </p:extLst>
  </p:cSld>
  <p:clrMapOvr>
    <a:masterClrMapping/>
  </p:clrMapOvr>
  <p:transition spd="slow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BC489A-8D6C-DC47-B468-186F9A469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21EB-52E9-864A-B0F6-E4DE6976EFAF}" type="datetimeFigureOut">
              <a:t>11/3/2025</a:t>
            </a:fld>
            <a:endParaRPr lang="en-L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229109-1C34-5244-ADE5-222459E6E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09E646-008A-3748-BCE2-BCCC6ED32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3811820289"/>
      </p:ext>
    </p:extLst>
  </p:cSld>
  <p:clrMapOvr>
    <a:masterClrMapping/>
  </p:clrMapOvr>
  <p:transition spd="slow">
    <p:randomBar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BC489A-8D6C-DC47-B468-186F9A469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21EB-52E9-864A-B0F6-E4DE6976EFAF}" type="datetimeFigureOut">
              <a:t>11/3/2025</a:t>
            </a:fld>
            <a:endParaRPr lang="en-L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229109-1C34-5244-ADE5-222459E6E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09E646-008A-3748-BCE2-BCCC6ED32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670291260"/>
      </p:ext>
    </p:extLst>
  </p:cSld>
  <p:clrMapOvr>
    <a:masterClrMapping/>
  </p:clrMapOvr>
  <p:transition spd="slow">
    <p:randomBar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BC489A-8D6C-DC47-B468-186F9A469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21EB-52E9-864A-B0F6-E4DE6976EFAF}" type="datetimeFigureOut">
              <a:t>11/3/2025</a:t>
            </a:fld>
            <a:endParaRPr lang="en-L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229109-1C34-5244-ADE5-222459E6E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09E646-008A-3748-BCE2-BCCC6ED32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990201565"/>
      </p:ext>
    </p:extLst>
  </p:cSld>
  <p:clrMapOvr>
    <a:masterClrMapping/>
  </p:clrMapOvr>
  <p:transition spd="slow">
    <p:randomBar dir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BC489A-8D6C-DC47-B468-186F9A469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21EB-52E9-864A-B0F6-E4DE6976EFAF}" type="datetimeFigureOut">
              <a:t>11/3/2025</a:t>
            </a:fld>
            <a:endParaRPr lang="en-L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229109-1C34-5244-ADE5-222459E6E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09E646-008A-3748-BCE2-BCCC6ED32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1543582310"/>
      </p:ext>
    </p:extLst>
  </p:cSld>
  <p:clrMapOvr>
    <a:masterClrMapping/>
  </p:clrMapOvr>
  <p:transition spd="slow">
    <p:randomBar dir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BC489A-8D6C-DC47-B468-186F9A469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21EB-52E9-864A-B0F6-E4DE6976EFAF}" type="datetimeFigureOut">
              <a:t>11/3/2025</a:t>
            </a:fld>
            <a:endParaRPr lang="en-L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229109-1C34-5244-ADE5-222459E6E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09E646-008A-3748-BCE2-BCCC6ED32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1503219473"/>
      </p:ext>
    </p:extLst>
  </p:cSld>
  <p:clrMapOvr>
    <a:masterClrMapping/>
  </p:clrMapOvr>
  <p:transition spd="slow">
    <p:randomBar dir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BC489A-8D6C-DC47-B468-186F9A469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21EB-52E9-864A-B0F6-E4DE6976EFAF}" type="datetimeFigureOut">
              <a:t>11/3/2025</a:t>
            </a:fld>
            <a:endParaRPr lang="en-L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229109-1C34-5244-ADE5-222459E6E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09E646-008A-3748-BCE2-BCCC6ED32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3746609403"/>
      </p:ext>
    </p:extLst>
  </p:cSld>
  <p:clrMapOvr>
    <a:masterClrMapping/>
  </p:clrMapOvr>
  <p:transition spd="slow">
    <p:randomBar dir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BC489A-8D6C-DC47-B468-186F9A469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21EB-52E9-864A-B0F6-E4DE6976EFAF}" type="datetimeFigureOut">
              <a:t>11/3/2025</a:t>
            </a:fld>
            <a:endParaRPr lang="en-L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229109-1C34-5244-ADE5-222459E6E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09E646-008A-3748-BCE2-BCCC6ED32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1922289712"/>
      </p:ext>
    </p:extLst>
  </p:cSld>
  <p:clrMapOvr>
    <a:masterClrMapping/>
  </p:clrMapOvr>
  <p:transition spd="slow">
    <p:randomBar dir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D4E5A1-F2E4-4441-8387-1A6E6B207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L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ADA04F-4005-F044-8FE5-2EC8060FA3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L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5CDADC-814E-244E-B9E5-2C9051426D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33663C-1FF4-3D4E-854F-A5AA4B8A5D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21EB-52E9-864A-B0F6-E4DE6976EFAF}" type="datetimeFigureOut">
              <a:t>11/3/2025</a:t>
            </a:fld>
            <a:endParaRPr lang="en-L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040EC2-135F-FE46-92F3-F3CD1E63A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4625FC-8AEA-F74B-9DD8-E453DBA5F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84406661"/>
      </p:ext>
    </p:extLst>
  </p:cSld>
  <p:clrMapOvr>
    <a:masterClrMapping/>
  </p:clrMapOvr>
  <p:transition spd="slow">
    <p:randomBar dir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6E0717-7D74-B44F-9E66-235930CCAE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L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290095B-B62E-3C44-845A-8D31260A60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L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AA383A-A1BD-3449-AEF4-F5EB7E8FAA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2DE627-2BED-3549-9D80-6D0263AB6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21EB-52E9-864A-B0F6-E4DE6976EFAF}" type="datetimeFigureOut">
              <a:t>11/3/2025</a:t>
            </a:fld>
            <a:endParaRPr lang="en-L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475BC9-5EA8-9D48-A131-684734B30F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7BAA5F-2F19-D749-8E4B-44ABBE824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2882049703"/>
      </p:ext>
    </p:extLst>
  </p:cSld>
  <p:clrMapOvr>
    <a:masterClrMapping/>
  </p:clrMapOvr>
  <p:transition spd="slow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BF467-98F8-1240-ACB7-FB89C8182B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L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DF9D25-2E40-A546-8E08-F406112B18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L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978E3D-659B-5845-B58C-F7CE0FEDAC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21EB-52E9-864A-B0F6-E4DE6976EFAF}" type="datetimeFigureOut">
              <a:t>11/3/2025</a:t>
            </a:fld>
            <a:endParaRPr lang="en-L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F348E1-52F7-3740-BECC-A872BC952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63AFA0-CF5D-CB4F-86DA-A26B2DDDD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1544614887"/>
      </p:ext>
    </p:extLst>
  </p:cSld>
  <p:clrMapOvr>
    <a:masterClrMapping/>
  </p:clrMapOvr>
  <p:transition spd="slow">
    <p:randomBar dir="vert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E1BE3B-CFC3-5A4C-B7F9-83501BEBB5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L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6FE2E7-8408-F64E-AC06-6E9B1F7B6D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L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B17EA7-EDC0-674E-87AF-81F0CC4A4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21EB-52E9-864A-B0F6-E4DE6976EFAF}" type="datetimeFigureOut">
              <a:t>11/3/2025</a:t>
            </a:fld>
            <a:endParaRPr lang="en-L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A66A1F-640A-DD4A-8A62-FC15E9D3F5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ED5553-91F0-6547-ABB8-D9C439CB0D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3086999337"/>
      </p:ext>
    </p:extLst>
  </p:cSld>
  <p:clrMapOvr>
    <a:masterClrMapping/>
  </p:clrMapOvr>
  <p:transition spd="slow">
    <p:randomBar dir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81D21FB-DAFB-DF4B-B7CA-DF378245F1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L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C020F6-65AA-B149-8A98-D754BD2D85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L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9CA0BA-7E42-374F-BCF5-EDBE9B1CA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21EB-52E9-864A-B0F6-E4DE6976EFAF}" type="datetimeFigureOut">
              <a:t>11/3/2025</a:t>
            </a:fld>
            <a:endParaRPr lang="en-L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F8169A-AD4F-B54D-BD6E-4A85F6C023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67CF1D-B5A0-C945-8BEF-46A5BA840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1040774957"/>
      </p:ext>
    </p:extLst>
  </p:cSld>
  <p:clrMapOvr>
    <a:masterClrMapping/>
  </p:clrMapOvr>
  <p:transition spd="slow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DFBE51-5261-8649-BBAC-76D794105D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L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5328B6-1619-BD43-AFD5-7594537CB9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3C310A-FBFE-6A4B-94FD-CD0539AA4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21EB-52E9-864A-B0F6-E4DE6976EFAF}" type="datetimeFigureOut">
              <a:t>11/3/2025</a:t>
            </a:fld>
            <a:endParaRPr lang="en-L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09B160-B8F3-9845-896E-719CFEDB94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CFF698-F77F-6B4B-84A3-6571531AC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968971642"/>
      </p:ext>
    </p:extLst>
  </p:cSld>
  <p:clrMapOvr>
    <a:masterClrMapping/>
  </p:clrMapOvr>
  <p:transition spd="slow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2ED5FF-D86B-9747-848F-2C768AE53E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L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78C517-D3BF-1840-B5E3-D495BF943C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L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F0A760-A9DA-0E47-8642-F4561309DD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L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D07266-6075-214C-9A0F-1B14A182DA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21EB-52E9-864A-B0F6-E4DE6976EFAF}" type="datetimeFigureOut">
              <a:t>11/3/2025</a:t>
            </a:fld>
            <a:endParaRPr lang="en-L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6FDC8C-B2B0-4245-A63C-2FB5D90D3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EF4FA8-9897-264C-B54C-3F8F18770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703225833"/>
      </p:ext>
    </p:extLst>
  </p:cSld>
  <p:clrMapOvr>
    <a:masterClrMapping/>
  </p:clrMapOvr>
  <p:transition spd="slow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2B15F-C6FA-D84D-AB7C-2B5E418D3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L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0F8AC2-AA47-514A-8FDD-22D9C7EA77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2D7083-810C-DE49-887E-B07C6D7484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L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78EA05-E088-664F-95B0-F7ACC95192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53E967E-B198-B644-85C4-9E2D8C07E3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L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4430866-AC10-394E-BF2C-D6905A00C0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21EB-52E9-864A-B0F6-E4DE6976EFAF}" type="datetimeFigureOut">
              <a:t>11/3/2025</a:t>
            </a:fld>
            <a:endParaRPr lang="en-L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A4192B9-1A8F-5643-8EDB-7F6741B9DB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D7EE84F-1143-8540-BC3E-2E7FBEDE2E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1578886683"/>
      </p:ext>
    </p:extLst>
  </p:cSld>
  <p:clrMapOvr>
    <a:masterClrMapping/>
  </p:clrMapOvr>
  <p:transition spd="slow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EBE082-AEA3-514F-B09D-1F6E78F66E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L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491E451-9867-6C42-8057-6E95D2F362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21EB-52E9-864A-B0F6-E4DE6976EFAF}" type="datetimeFigureOut">
              <a:t>11/3/2025</a:t>
            </a:fld>
            <a:endParaRPr lang="en-L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A23332-F96E-2A45-BF20-B5E13FB94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08CDD1-FCB4-B145-AA09-3E794E237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60950869"/>
      </p:ext>
    </p:extLst>
  </p:cSld>
  <p:clrMapOvr>
    <a:masterClrMapping/>
  </p:clrMapOvr>
  <p:transition spd="slow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BC489A-8D6C-DC47-B468-186F9A469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21EB-52E9-864A-B0F6-E4DE6976EFAF}" type="datetimeFigureOut">
              <a:t>11/3/2025</a:t>
            </a:fld>
            <a:endParaRPr lang="en-L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229109-1C34-5244-ADE5-222459E6E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09E646-008A-3748-BCE2-BCCC6ED32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1459180939"/>
      </p:ext>
    </p:extLst>
  </p:cSld>
  <p:clrMapOvr>
    <a:masterClrMapping/>
  </p:clrMapOvr>
  <p:transition spd="slow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BC489A-8D6C-DC47-B468-186F9A469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21EB-52E9-864A-B0F6-E4DE6976EFAF}" type="datetimeFigureOut">
              <a:t>11/3/2025</a:t>
            </a:fld>
            <a:endParaRPr lang="en-L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229109-1C34-5244-ADE5-222459E6E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09E646-008A-3748-BCE2-BCCC6ED32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1409624878"/>
      </p:ext>
    </p:extLst>
  </p:cSld>
  <p:clrMapOvr>
    <a:masterClrMapping/>
  </p:clrMapOvr>
  <p:transition spd="slow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BC489A-8D6C-DC47-B468-186F9A469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621EB-52E9-864A-B0F6-E4DE6976EFAF}" type="datetimeFigureOut">
              <a:t>11/3/2025</a:t>
            </a:fld>
            <a:endParaRPr lang="en-L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229109-1C34-5244-ADE5-222459E6E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09E646-008A-3748-BCE2-BCCC6ED32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2A2A8-704E-EF48-80AE-D3783EE37A42}" type="slidenum"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364139908"/>
      </p:ext>
    </p:extLst>
  </p:cSld>
  <p:clrMapOvr>
    <a:masterClrMapping/>
  </p:clrMapOvr>
  <p:transition spd="slow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0AAB91E-8D3B-5049-91E0-681A6BD55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L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C0D1AD-7B0F-C243-8060-E31261F402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L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B009B1-730F-3948-AFDB-A7D2295142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1621EB-52E9-864A-B0F6-E4DE6976EFAF}" type="datetimeFigureOut">
              <a:t>11/3/2025</a:t>
            </a:fld>
            <a:endParaRPr lang="en-L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368CD1-C846-864B-8FF5-193D2956B8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L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75D875-456D-074B-9AD9-F14C62DF54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72A2A8-704E-EF48-80AE-D3783EE37A42}" type="slidenum"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2670081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9" r:id="rId8"/>
    <p:sldLayoutId id="2147483668" r:id="rId9"/>
    <p:sldLayoutId id="2147483667" r:id="rId10"/>
    <p:sldLayoutId id="2147483666" r:id="rId11"/>
    <p:sldLayoutId id="2147483665" r:id="rId12"/>
    <p:sldLayoutId id="2147483664" r:id="rId13"/>
    <p:sldLayoutId id="2147483663" r:id="rId14"/>
    <p:sldLayoutId id="2147483662" r:id="rId15"/>
    <p:sldLayoutId id="2147483661" r:id="rId16"/>
    <p:sldLayoutId id="2147483660" r:id="rId17"/>
    <p:sldLayoutId id="2147483656" r:id="rId18"/>
    <p:sldLayoutId id="2147483657" r:id="rId19"/>
    <p:sldLayoutId id="2147483658" r:id="rId20"/>
    <p:sldLayoutId id="2147483659" r:id="rId21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L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13" Type="http://schemas.openxmlformats.org/officeDocument/2006/relationships/image" Target="../media/image9.jpg"/><Relationship Id="rId3" Type="http://schemas.openxmlformats.org/officeDocument/2006/relationships/image" Target="../media/image2.png"/><Relationship Id="rId7" Type="http://schemas.openxmlformats.org/officeDocument/2006/relationships/image" Target="../media/image3.png"/><Relationship Id="rId12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11" Type="http://schemas.openxmlformats.org/officeDocument/2006/relationships/image" Target="../media/image7.jpeg"/><Relationship Id="rId10" Type="http://schemas.openxmlformats.org/officeDocument/2006/relationships/image" Target="../media/image6.jpeg"/><Relationship Id="rId9" Type="http://schemas.openxmlformats.org/officeDocument/2006/relationships/image" Target="../media/image5.jpeg"/><Relationship Id="rId14" Type="http://schemas.openxmlformats.org/officeDocument/2006/relationships/image" Target="../media/image10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6.pn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Vector khung hình với chú thỏ ngày lễ Phục sinh | Thư viện stock vector đẹp  miễn phí">
            <a:extLst>
              <a:ext uri="{FF2B5EF4-FFF2-40B4-BE49-F238E27FC236}">
                <a16:creationId xmlns:a16="http://schemas.microsoft.com/office/drawing/2014/main" id="{A0EDEF55-ED3A-45A5-BF55-045203A3F4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F181CC1-2BDB-42B3-90ED-CA4D6D8E4F2C}"/>
              </a:ext>
            </a:extLst>
          </p:cNvPr>
          <p:cNvSpPr/>
          <p:nvPr/>
        </p:nvSpPr>
        <p:spPr>
          <a:xfrm>
            <a:off x="2729905" y="1259833"/>
            <a:ext cx="4417223" cy="70788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en-US" sz="4000" b="1" dirty="0">
                <a:ln w="50800"/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MĨ THUẬT</a:t>
            </a:r>
            <a:r>
              <a:rPr lang="vi-VN" sz="4000" b="1" dirty="0">
                <a:ln w="50800"/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endParaRPr lang="en-US" sz="4000" b="1" dirty="0">
              <a:ln w="50800"/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Hình chữ nhật 6">
            <a:extLst>
              <a:ext uri="{FF2B5EF4-FFF2-40B4-BE49-F238E27FC236}">
                <a16:creationId xmlns:a16="http://schemas.microsoft.com/office/drawing/2014/main" id="{84C29DE2-6A40-49B6-AE4F-0AF325812560}"/>
              </a:ext>
            </a:extLst>
          </p:cNvPr>
          <p:cNvSpPr/>
          <p:nvPr/>
        </p:nvSpPr>
        <p:spPr>
          <a:xfrm>
            <a:off x="1293045" y="2046194"/>
            <a:ext cx="6968318" cy="166308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0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Bài</a:t>
            </a:r>
            <a:r>
              <a:rPr lang="vi-VN" sz="4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6: </a:t>
            </a:r>
            <a:r>
              <a:rPr lang="vi-VN" sz="40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Trái</a:t>
            </a:r>
            <a:r>
              <a:rPr lang="vi-VN" sz="4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cây </a:t>
            </a:r>
            <a:r>
              <a:rPr lang="vi-VN" sz="40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bốn</a:t>
            </a:r>
            <a:r>
              <a:rPr lang="vi-VN" sz="4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vi-VN" sz="40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mùa</a:t>
            </a:r>
            <a:endParaRPr lang="vi-VN" sz="40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  <a:p>
            <a:pPr algn="ctr">
              <a:lnSpc>
                <a:spcPct val="150000"/>
              </a:lnSpc>
            </a:pPr>
            <a:r>
              <a:rPr lang="vi-VN" sz="3200" b="0" cap="none" spc="0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Tiết</a:t>
            </a:r>
            <a:r>
              <a:rPr lang="vi-VN" sz="3200" b="0" cap="none" spc="0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1: </a:t>
            </a:r>
            <a:r>
              <a:rPr lang="vi-VN" sz="3200" b="0" cap="none" spc="0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Tạo</a:t>
            </a:r>
            <a:r>
              <a:rPr lang="vi-VN" sz="3200" b="0" cap="none" spc="0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vi-VN" sz="3200" b="0" cap="none" spc="0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hình</a:t>
            </a:r>
            <a:r>
              <a:rPr lang="vi-VN" sz="3200" b="0" cap="none" spc="0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vi-VN" sz="3200" b="0" cap="none" spc="0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trái</a:t>
            </a:r>
            <a:r>
              <a:rPr lang="vi-VN" sz="3200" b="0" cap="none" spc="0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cây </a:t>
            </a:r>
            <a:r>
              <a:rPr lang="vi-VN" sz="3200" b="0" cap="none" spc="0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bằng</a:t>
            </a:r>
            <a:r>
              <a:rPr lang="vi-VN" sz="3200" b="0" cap="none" spc="0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vi-VN" sz="3200" b="0" cap="none" spc="0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đất</a:t>
            </a:r>
            <a:r>
              <a:rPr lang="vi-VN" sz="3200" b="0" cap="none" spc="0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vi-VN" sz="3200" b="0" cap="none" spc="0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nặn</a:t>
            </a:r>
            <a:endParaRPr lang="vi-VN" sz="3200" b="0" cap="none" spc="0" dirty="0">
              <a:ln w="0"/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3580457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utoShape 8">
            <a:extLst>
              <a:ext uri="{FF2B5EF4-FFF2-40B4-BE49-F238E27FC236}">
                <a16:creationId xmlns:a16="http://schemas.microsoft.com/office/drawing/2014/main" id="{8C754CDB-D10D-4F77-8906-E2AACAADC4C6}"/>
              </a:ext>
            </a:extLst>
          </p:cNvPr>
          <p:cNvSpPr/>
          <p:nvPr/>
        </p:nvSpPr>
        <p:spPr>
          <a:xfrm rot="5400000">
            <a:off x="2680521" y="-2667000"/>
            <a:ext cx="6858000" cy="12192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</p:sp>
      <p:pic>
        <p:nvPicPr>
          <p:cNvPr id="76" name="Graphic 75" descr="Lights On with solid fill">
            <a:extLst>
              <a:ext uri="{FF2B5EF4-FFF2-40B4-BE49-F238E27FC236}">
                <a16:creationId xmlns:a16="http://schemas.microsoft.com/office/drawing/2014/main" id="{5A8EE4CA-F1C1-4E6A-A363-8C766264EB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484443" y="96173"/>
            <a:ext cx="699482" cy="699482"/>
          </a:xfrm>
          <a:prstGeom prst="rect">
            <a:avLst/>
          </a:prstGeom>
          <a:effectLst>
            <a:outerShdw blurRad="1778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0CD8B06-00DB-4EF6-A98A-3405182A0D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-2440279" y="0"/>
            <a:ext cx="5048540" cy="6905272"/>
          </a:xfrm>
          <a:prstGeom prst="rect">
            <a:avLst/>
          </a:prstGeom>
        </p:spPr>
      </p:pic>
      <p:pic>
        <p:nvPicPr>
          <p:cNvPr id="28" name="Picture 12" descr="Quả Măng Cụt Hình ảnh PNG | Vector và các tập tin PSD | Tải về miễn phí  trên Pngtree">
            <a:extLst>
              <a:ext uri="{FF2B5EF4-FFF2-40B4-BE49-F238E27FC236}">
                <a16:creationId xmlns:a16="http://schemas.microsoft.com/office/drawing/2014/main" id="{67DB8C90-FEB3-4966-875E-FC8060E3CE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015" y="2184829"/>
            <a:ext cx="2535613" cy="2535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0" descr="Quả Hồng Mềm">
            <a:extLst>
              <a:ext uri="{FF2B5EF4-FFF2-40B4-BE49-F238E27FC236}">
                <a16:creationId xmlns:a16="http://schemas.microsoft.com/office/drawing/2014/main" id="{9911543F-12FB-42B2-B33D-96A76414FD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2391" y="3855727"/>
            <a:ext cx="2607022" cy="2607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Quả Na Xuất Khẩu">
            <a:extLst>
              <a:ext uri="{FF2B5EF4-FFF2-40B4-BE49-F238E27FC236}">
                <a16:creationId xmlns:a16="http://schemas.microsoft.com/office/drawing/2014/main" id="{DE50F1B7-0AEB-4DA3-AE14-DCD6F391CA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5040" y="3871851"/>
            <a:ext cx="2574773" cy="2574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Quả dứa - Nông sản Bắc Sơn">
            <a:extLst>
              <a:ext uri="{FF2B5EF4-FFF2-40B4-BE49-F238E27FC236}">
                <a16:creationId xmlns:a16="http://schemas.microsoft.com/office/drawing/2014/main" id="{67334535-D9F7-49E0-9F84-A7E2A5DD67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5594" y="338094"/>
            <a:ext cx="3179276" cy="3296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>
            <a:extLst>
              <a:ext uri="{FF2B5EF4-FFF2-40B4-BE49-F238E27FC236}">
                <a16:creationId xmlns:a16="http://schemas.microsoft.com/office/drawing/2014/main" id="{B1B57BFB-0F6E-40A7-BA2D-6034ABB5AA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7482" y="1054071"/>
            <a:ext cx="2730653" cy="2176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Rectangle 11">
            <a:extLst>
              <a:ext uri="{FF2B5EF4-FFF2-40B4-BE49-F238E27FC236}">
                <a16:creationId xmlns:a16="http://schemas.microsoft.com/office/drawing/2014/main" id="{6AEBA87D-FF2B-47D2-AFAA-3A70ABA643F1}"/>
              </a:ext>
            </a:extLst>
          </p:cNvPr>
          <p:cNvSpPr/>
          <p:nvPr/>
        </p:nvSpPr>
        <p:spPr>
          <a:xfrm>
            <a:off x="589968" y="112341"/>
            <a:ext cx="42937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600" b="1" spc="-150" dirty="0">
                <a:solidFill>
                  <a:srgbClr val="C00000"/>
                </a:solidFill>
                <a:effectLst>
                  <a:outerShdw blurRad="419100" sx="102000" sy="102000" algn="ctr" rotWithShape="0">
                    <a:prstClr val="black">
                      <a:alpha val="29000"/>
                    </a:prstClr>
                  </a:outerShdw>
                </a:effectLst>
                <a:latin typeface="+mj-lt"/>
                <a:ea typeface="Roboto Condensed Bold" pitchFamily="2" charset="0"/>
              </a:rPr>
              <a:t>1. </a:t>
            </a:r>
            <a:r>
              <a:rPr lang="en-US" sz="3600" b="1" spc="-150" dirty="0">
                <a:solidFill>
                  <a:srgbClr val="C00000"/>
                </a:solidFill>
                <a:effectLst>
                  <a:outerShdw blurRad="419100" sx="102000" sy="102000" algn="ctr" rotWithShape="0">
                    <a:prstClr val="black">
                      <a:alpha val="29000"/>
                    </a:prstClr>
                  </a:outerShdw>
                </a:effectLst>
                <a:latin typeface="+mj-lt"/>
                <a:ea typeface="Roboto Condensed Bold" pitchFamily="2" charset="0"/>
              </a:rPr>
              <a:t>KHÁM PHÁ</a:t>
            </a:r>
            <a:endParaRPr lang="en-LT" sz="3600" b="1" spc="-150" dirty="0">
              <a:solidFill>
                <a:srgbClr val="C00000"/>
              </a:solidFill>
              <a:effectLst>
                <a:outerShdw blurRad="419100" sx="102000" sy="102000" algn="ctr" rotWithShape="0">
                  <a:prstClr val="black">
                    <a:alpha val="29000"/>
                  </a:prstClr>
                </a:outerShdw>
              </a:effectLst>
              <a:latin typeface="+mj-lt"/>
              <a:ea typeface="Roboto Condensed Bold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2338" y="3855727"/>
            <a:ext cx="3340441" cy="26406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70" r="25198"/>
          <a:stretch/>
        </p:blipFill>
        <p:spPr>
          <a:xfrm>
            <a:off x="5764744" y="338093"/>
            <a:ext cx="2774027" cy="3296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0675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70" r="25198"/>
          <a:stretch/>
        </p:blipFill>
        <p:spPr>
          <a:xfrm>
            <a:off x="3528439" y="755536"/>
            <a:ext cx="4770734" cy="566960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35672" y="4047730"/>
            <a:ext cx="13517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 smtClean="0">
                <a:solidFill>
                  <a:srgbClr val="FF0000"/>
                </a:solidFill>
              </a:rPr>
              <a:t>Quả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295321" y="1451113"/>
            <a:ext cx="23754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 smtClean="0">
                <a:solidFill>
                  <a:srgbClr val="FF0000"/>
                </a:solidFill>
              </a:rPr>
              <a:t>Cuống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53772" y="1606273"/>
            <a:ext cx="10336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 smtClean="0">
                <a:solidFill>
                  <a:srgbClr val="FF0000"/>
                </a:solidFill>
              </a:rPr>
              <a:t>Lá</a:t>
            </a:r>
            <a:endParaRPr lang="en-US" sz="4000" dirty="0">
              <a:solidFill>
                <a:srgbClr val="FF0000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3528439" y="1960216"/>
            <a:ext cx="1212526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6122504" y="1888435"/>
            <a:ext cx="1172818" cy="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3680839" y="4488069"/>
            <a:ext cx="1212526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798403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8"/>
          <p:cNvSpPr/>
          <p:nvPr/>
        </p:nvSpPr>
        <p:spPr>
          <a:xfrm rot="5400000">
            <a:off x="2702707" y="-2759054"/>
            <a:ext cx="6858000" cy="12192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</p:sp>
      <p:sp>
        <p:nvSpPr>
          <p:cNvPr id="7" name="TextBox 7"/>
          <p:cNvSpPr txBox="1"/>
          <p:nvPr/>
        </p:nvSpPr>
        <p:spPr>
          <a:xfrm>
            <a:off x="11530391" y="6676691"/>
            <a:ext cx="3712071" cy="178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493"/>
              </a:lnSpc>
            </a:pPr>
            <a:r>
              <a:rPr lang="en-US" sz="1067" spc="53" dirty="0">
                <a:solidFill>
                  <a:srgbClr val="F4EAD2"/>
                </a:solidFill>
                <a:latin typeface="Roboto"/>
              </a:rPr>
              <a:t>NHÓM 13: VĂN HÓA VIỆT NAM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0D077AB-9BE8-4F28-A1F3-2BA7086E2D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1194" y="-92054"/>
            <a:ext cx="4162567" cy="68580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98576C4-F1A7-4B65-9EE0-D6EA991C00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9736" y="309476"/>
            <a:ext cx="743672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vi-VN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KIẾN TẠO KIẾN THỨC – KĨ NĂNG</a:t>
            </a:r>
            <a:endParaRPr lang="en-US" alt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28F7AC29-CC63-482D-8656-24F4591579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6727" t="20052" r="48856" b="47989"/>
          <a:stretch/>
        </p:blipFill>
        <p:spPr>
          <a:xfrm>
            <a:off x="1998496" y="1406769"/>
            <a:ext cx="2897275" cy="27795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E1274768-3DE0-4345-8D2A-F072B86C3B8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rcRect l="51480" t="33267" r="2757" b="37391"/>
          <a:stretch/>
        </p:blipFill>
        <p:spPr>
          <a:xfrm>
            <a:off x="5196051" y="1406769"/>
            <a:ext cx="3251199" cy="27795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1214C2CE-0A32-4569-91AE-50F23388B88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8162" t="67904" r="45853" b="6349"/>
          <a:stretch/>
        </p:blipFill>
        <p:spPr>
          <a:xfrm>
            <a:off x="8747530" y="1406769"/>
            <a:ext cx="3251198" cy="27795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9A41C8CD-C997-44B3-B321-B554208E2858}"/>
              </a:ext>
            </a:extLst>
          </p:cNvPr>
          <p:cNvSpPr txBox="1"/>
          <p:nvPr/>
        </p:nvSpPr>
        <p:spPr>
          <a:xfrm>
            <a:off x="2236763" y="4515729"/>
            <a:ext cx="26590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>
                <a:solidFill>
                  <a:srgbClr val="002060"/>
                </a:solidFill>
              </a:rPr>
              <a:t>1. Lăn </a:t>
            </a:r>
            <a:r>
              <a:rPr lang="vi-VN" b="1" dirty="0" err="1">
                <a:solidFill>
                  <a:srgbClr val="002060"/>
                </a:solidFill>
              </a:rPr>
              <a:t>đất</a:t>
            </a:r>
            <a:r>
              <a:rPr lang="vi-VN" b="1" dirty="0">
                <a:solidFill>
                  <a:srgbClr val="002060"/>
                </a:solidFill>
              </a:rPr>
              <a:t> </a:t>
            </a:r>
            <a:r>
              <a:rPr lang="vi-VN" b="1" dirty="0" err="1">
                <a:solidFill>
                  <a:srgbClr val="002060"/>
                </a:solidFill>
              </a:rPr>
              <a:t>thành</a:t>
            </a:r>
            <a:r>
              <a:rPr lang="vi-VN" b="1" dirty="0">
                <a:solidFill>
                  <a:srgbClr val="002060"/>
                </a:solidFill>
              </a:rPr>
              <a:t> </a:t>
            </a:r>
            <a:r>
              <a:rPr lang="vi-VN" b="1" dirty="0" err="1">
                <a:solidFill>
                  <a:srgbClr val="002060"/>
                </a:solidFill>
              </a:rPr>
              <a:t>khối</a:t>
            </a:r>
            <a:r>
              <a:rPr lang="vi-VN" b="1" dirty="0">
                <a:solidFill>
                  <a:srgbClr val="002060"/>
                </a:solidFill>
              </a:rPr>
              <a:t> </a:t>
            </a:r>
            <a:r>
              <a:rPr lang="vi-VN" b="1" dirty="0" err="1">
                <a:solidFill>
                  <a:srgbClr val="002060"/>
                </a:solidFill>
              </a:rPr>
              <a:t>tròn</a:t>
            </a:r>
            <a:endParaRPr lang="en-GB" b="1" dirty="0">
              <a:solidFill>
                <a:srgbClr val="002060"/>
              </a:solidFill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2683C887-6A6E-44F9-84E0-199EE31BD124}"/>
              </a:ext>
            </a:extLst>
          </p:cNvPr>
          <p:cNvSpPr txBox="1"/>
          <p:nvPr/>
        </p:nvSpPr>
        <p:spPr>
          <a:xfrm>
            <a:off x="5264555" y="4541911"/>
            <a:ext cx="31060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>
                <a:solidFill>
                  <a:srgbClr val="002060"/>
                </a:solidFill>
              </a:rPr>
              <a:t>2. </a:t>
            </a:r>
            <a:r>
              <a:rPr lang="vi-VN" b="1" dirty="0" err="1">
                <a:solidFill>
                  <a:srgbClr val="002060"/>
                </a:solidFill>
              </a:rPr>
              <a:t>Ấn</a:t>
            </a:r>
            <a:r>
              <a:rPr lang="vi-VN" b="1" dirty="0">
                <a:solidFill>
                  <a:srgbClr val="002060"/>
                </a:solidFill>
              </a:rPr>
              <a:t> </a:t>
            </a:r>
            <a:r>
              <a:rPr lang="vi-VN" b="1" dirty="0" err="1">
                <a:solidFill>
                  <a:srgbClr val="002060"/>
                </a:solidFill>
              </a:rPr>
              <a:t>khối</a:t>
            </a:r>
            <a:r>
              <a:rPr lang="vi-VN" b="1" dirty="0">
                <a:solidFill>
                  <a:srgbClr val="002060"/>
                </a:solidFill>
              </a:rPr>
              <a:t> </a:t>
            </a:r>
            <a:r>
              <a:rPr lang="vi-VN" b="1" dirty="0" err="1">
                <a:solidFill>
                  <a:srgbClr val="002060"/>
                </a:solidFill>
              </a:rPr>
              <a:t>tròn</a:t>
            </a:r>
            <a:r>
              <a:rPr lang="vi-VN" b="1" dirty="0">
                <a:solidFill>
                  <a:srgbClr val="002060"/>
                </a:solidFill>
              </a:rPr>
              <a:t> </a:t>
            </a:r>
            <a:r>
              <a:rPr lang="vi-VN" b="1" dirty="0" err="1">
                <a:solidFill>
                  <a:srgbClr val="002060"/>
                </a:solidFill>
              </a:rPr>
              <a:t>thành</a:t>
            </a:r>
            <a:r>
              <a:rPr lang="vi-VN" b="1" dirty="0">
                <a:solidFill>
                  <a:srgbClr val="002060"/>
                </a:solidFill>
              </a:rPr>
              <a:t> </a:t>
            </a:r>
            <a:r>
              <a:rPr lang="vi-VN" b="1" dirty="0" err="1">
                <a:solidFill>
                  <a:srgbClr val="002060"/>
                </a:solidFill>
              </a:rPr>
              <a:t>khối</a:t>
            </a:r>
            <a:r>
              <a:rPr lang="vi-VN" b="1" dirty="0">
                <a:solidFill>
                  <a:srgbClr val="002060"/>
                </a:solidFill>
              </a:rPr>
              <a:t> </a:t>
            </a:r>
            <a:r>
              <a:rPr lang="vi-VN" b="1" dirty="0" err="1">
                <a:solidFill>
                  <a:srgbClr val="002060"/>
                </a:solidFill>
              </a:rPr>
              <a:t>dẹt</a:t>
            </a:r>
            <a:endParaRPr lang="en-GB" b="1" dirty="0">
              <a:solidFill>
                <a:srgbClr val="002060"/>
              </a:solidFill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CEC84713-A080-4F67-9E56-658561647F34}"/>
              </a:ext>
            </a:extLst>
          </p:cNvPr>
          <p:cNvSpPr txBox="1"/>
          <p:nvPr/>
        </p:nvSpPr>
        <p:spPr>
          <a:xfrm>
            <a:off x="8747530" y="4541911"/>
            <a:ext cx="31060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>
                <a:solidFill>
                  <a:srgbClr val="002060"/>
                </a:solidFill>
              </a:rPr>
              <a:t>3. Lăn </a:t>
            </a:r>
            <a:r>
              <a:rPr lang="vi-VN" b="1" dirty="0" err="1">
                <a:solidFill>
                  <a:srgbClr val="002060"/>
                </a:solidFill>
              </a:rPr>
              <a:t>khối</a:t>
            </a:r>
            <a:r>
              <a:rPr lang="vi-VN" b="1" dirty="0">
                <a:solidFill>
                  <a:srgbClr val="002060"/>
                </a:solidFill>
              </a:rPr>
              <a:t> </a:t>
            </a:r>
            <a:r>
              <a:rPr lang="vi-VN" b="1" dirty="0" err="1">
                <a:solidFill>
                  <a:srgbClr val="002060"/>
                </a:solidFill>
              </a:rPr>
              <a:t>tròn</a:t>
            </a:r>
            <a:r>
              <a:rPr lang="vi-VN" b="1" dirty="0">
                <a:solidFill>
                  <a:srgbClr val="002060"/>
                </a:solidFill>
              </a:rPr>
              <a:t> </a:t>
            </a:r>
            <a:r>
              <a:rPr lang="vi-VN" b="1" dirty="0" err="1">
                <a:solidFill>
                  <a:srgbClr val="002060"/>
                </a:solidFill>
              </a:rPr>
              <a:t>thành</a:t>
            </a:r>
            <a:r>
              <a:rPr lang="vi-VN" b="1" dirty="0">
                <a:solidFill>
                  <a:srgbClr val="002060"/>
                </a:solidFill>
              </a:rPr>
              <a:t> </a:t>
            </a:r>
            <a:r>
              <a:rPr lang="vi-VN" b="1" dirty="0" err="1">
                <a:solidFill>
                  <a:srgbClr val="002060"/>
                </a:solidFill>
              </a:rPr>
              <a:t>khối</a:t>
            </a:r>
            <a:r>
              <a:rPr lang="vi-VN" b="1" dirty="0">
                <a:solidFill>
                  <a:srgbClr val="002060"/>
                </a:solidFill>
              </a:rPr>
              <a:t> </a:t>
            </a:r>
            <a:r>
              <a:rPr lang="vi-VN" b="1" dirty="0" err="1">
                <a:solidFill>
                  <a:srgbClr val="002060"/>
                </a:solidFill>
              </a:rPr>
              <a:t>trụ</a:t>
            </a:r>
            <a:endParaRPr lang="en-GB" b="1" dirty="0">
              <a:solidFill>
                <a:srgbClr val="002060"/>
              </a:solidFill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10A25450-A2EA-42F3-BC24-DC5EA2B4262F}"/>
              </a:ext>
            </a:extLst>
          </p:cNvPr>
          <p:cNvSpPr txBox="1"/>
          <p:nvPr/>
        </p:nvSpPr>
        <p:spPr>
          <a:xfrm>
            <a:off x="3566267" y="5517607"/>
            <a:ext cx="6766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b="1" dirty="0" err="1">
                <a:solidFill>
                  <a:srgbClr val="002060"/>
                </a:solidFill>
              </a:rPr>
              <a:t>Khối</a:t>
            </a:r>
            <a:r>
              <a:rPr lang="vi-VN" b="1" dirty="0">
                <a:solidFill>
                  <a:srgbClr val="002060"/>
                </a:solidFill>
              </a:rPr>
              <a:t> </a:t>
            </a:r>
            <a:r>
              <a:rPr lang="vi-VN" b="1" dirty="0" err="1">
                <a:solidFill>
                  <a:srgbClr val="002060"/>
                </a:solidFill>
              </a:rPr>
              <a:t>tròn</a:t>
            </a:r>
            <a:r>
              <a:rPr lang="vi-VN" b="1" dirty="0">
                <a:solidFill>
                  <a:srgbClr val="002060"/>
                </a:solidFill>
              </a:rPr>
              <a:t>, </a:t>
            </a:r>
            <a:r>
              <a:rPr lang="vi-VN" b="1" dirty="0" err="1">
                <a:solidFill>
                  <a:srgbClr val="002060"/>
                </a:solidFill>
              </a:rPr>
              <a:t>khối</a:t>
            </a:r>
            <a:r>
              <a:rPr lang="vi-VN" b="1" dirty="0">
                <a:solidFill>
                  <a:srgbClr val="002060"/>
                </a:solidFill>
              </a:rPr>
              <a:t> </a:t>
            </a:r>
            <a:r>
              <a:rPr lang="vi-VN" b="1" dirty="0" err="1">
                <a:solidFill>
                  <a:srgbClr val="002060"/>
                </a:solidFill>
              </a:rPr>
              <a:t>dẹt</a:t>
            </a:r>
            <a:r>
              <a:rPr lang="vi-VN" b="1" dirty="0">
                <a:solidFill>
                  <a:srgbClr val="002060"/>
                </a:solidFill>
              </a:rPr>
              <a:t> </a:t>
            </a:r>
            <a:r>
              <a:rPr lang="vi-VN" b="1" dirty="0" err="1">
                <a:solidFill>
                  <a:srgbClr val="002060"/>
                </a:solidFill>
              </a:rPr>
              <a:t>khác</a:t>
            </a:r>
            <a:r>
              <a:rPr lang="vi-VN" b="1" dirty="0">
                <a:solidFill>
                  <a:srgbClr val="002060"/>
                </a:solidFill>
              </a:rPr>
              <a:t> nhau ở </a:t>
            </a:r>
            <a:r>
              <a:rPr lang="vi-VN" b="1" dirty="0" err="1">
                <a:solidFill>
                  <a:srgbClr val="002060"/>
                </a:solidFill>
              </a:rPr>
              <a:t>điểm</a:t>
            </a:r>
            <a:r>
              <a:rPr lang="vi-VN" b="1" dirty="0">
                <a:solidFill>
                  <a:srgbClr val="002060"/>
                </a:solidFill>
              </a:rPr>
              <a:t> </a:t>
            </a:r>
            <a:r>
              <a:rPr lang="vi-VN" b="1" dirty="0" err="1">
                <a:solidFill>
                  <a:srgbClr val="002060"/>
                </a:solidFill>
              </a:rPr>
              <a:t>gì</a:t>
            </a:r>
            <a:r>
              <a:rPr lang="vi-VN" b="1" dirty="0">
                <a:solidFill>
                  <a:srgbClr val="002060"/>
                </a:solidFill>
              </a:rPr>
              <a:t>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b="1" dirty="0" err="1">
                <a:solidFill>
                  <a:srgbClr val="002060"/>
                </a:solidFill>
              </a:rPr>
              <a:t>Các</a:t>
            </a:r>
            <a:r>
              <a:rPr lang="vi-VN" b="1" dirty="0">
                <a:solidFill>
                  <a:srgbClr val="002060"/>
                </a:solidFill>
              </a:rPr>
              <a:t> </a:t>
            </a:r>
            <a:r>
              <a:rPr lang="vi-VN" b="1" dirty="0" err="1">
                <a:solidFill>
                  <a:srgbClr val="002060"/>
                </a:solidFill>
              </a:rPr>
              <a:t>hình</a:t>
            </a:r>
            <a:r>
              <a:rPr lang="vi-VN" b="1" dirty="0">
                <a:solidFill>
                  <a:srgbClr val="002060"/>
                </a:solidFill>
              </a:rPr>
              <a:t> </a:t>
            </a:r>
            <a:r>
              <a:rPr lang="vi-VN" b="1" dirty="0" err="1">
                <a:solidFill>
                  <a:srgbClr val="002060"/>
                </a:solidFill>
              </a:rPr>
              <a:t>khối</a:t>
            </a:r>
            <a:r>
              <a:rPr lang="vi-VN" b="1" dirty="0">
                <a:solidFill>
                  <a:srgbClr val="002060"/>
                </a:solidFill>
              </a:rPr>
              <a:t> </a:t>
            </a:r>
            <a:r>
              <a:rPr lang="vi-VN" b="1" dirty="0" err="1">
                <a:solidFill>
                  <a:srgbClr val="002060"/>
                </a:solidFill>
              </a:rPr>
              <a:t>đó</a:t>
            </a:r>
            <a:r>
              <a:rPr lang="vi-VN" b="1" dirty="0">
                <a:solidFill>
                  <a:srgbClr val="002060"/>
                </a:solidFill>
              </a:rPr>
              <a:t> </a:t>
            </a:r>
            <a:r>
              <a:rPr lang="vi-VN" b="1" dirty="0" err="1">
                <a:solidFill>
                  <a:srgbClr val="002060"/>
                </a:solidFill>
              </a:rPr>
              <a:t>gần</a:t>
            </a:r>
            <a:r>
              <a:rPr lang="vi-VN" b="1" dirty="0">
                <a:solidFill>
                  <a:srgbClr val="002060"/>
                </a:solidFill>
              </a:rPr>
              <a:t> </a:t>
            </a:r>
            <a:r>
              <a:rPr lang="vi-VN" b="1" dirty="0" err="1">
                <a:solidFill>
                  <a:srgbClr val="002060"/>
                </a:solidFill>
              </a:rPr>
              <a:t>giống</a:t>
            </a:r>
            <a:r>
              <a:rPr lang="vi-VN" b="1" dirty="0">
                <a:solidFill>
                  <a:srgbClr val="002060"/>
                </a:solidFill>
              </a:rPr>
              <a:t> </a:t>
            </a:r>
            <a:r>
              <a:rPr lang="vi-VN" b="1" dirty="0" err="1">
                <a:solidFill>
                  <a:srgbClr val="002060"/>
                </a:solidFill>
              </a:rPr>
              <a:t>bộ</a:t>
            </a:r>
            <a:r>
              <a:rPr lang="vi-VN" b="1" dirty="0">
                <a:solidFill>
                  <a:srgbClr val="002060"/>
                </a:solidFill>
              </a:rPr>
              <a:t> </a:t>
            </a:r>
            <a:r>
              <a:rPr lang="vi-VN" b="1" dirty="0" err="1">
                <a:solidFill>
                  <a:srgbClr val="002060"/>
                </a:solidFill>
              </a:rPr>
              <a:t>phận</a:t>
            </a:r>
            <a:r>
              <a:rPr lang="vi-VN" b="1" dirty="0">
                <a:solidFill>
                  <a:srgbClr val="002060"/>
                </a:solidFill>
              </a:rPr>
              <a:t> </a:t>
            </a:r>
            <a:r>
              <a:rPr lang="vi-VN" b="1" dirty="0" err="1">
                <a:solidFill>
                  <a:srgbClr val="002060"/>
                </a:solidFill>
              </a:rPr>
              <a:t>nào</a:t>
            </a:r>
            <a:r>
              <a:rPr lang="vi-VN" b="1" dirty="0">
                <a:solidFill>
                  <a:srgbClr val="002060"/>
                </a:solidFill>
              </a:rPr>
              <a:t> </a:t>
            </a:r>
            <a:r>
              <a:rPr lang="vi-VN" b="1" dirty="0" err="1">
                <a:solidFill>
                  <a:srgbClr val="002060"/>
                </a:solidFill>
              </a:rPr>
              <a:t>của</a:t>
            </a:r>
            <a:r>
              <a:rPr lang="vi-VN" b="1" dirty="0">
                <a:solidFill>
                  <a:srgbClr val="002060"/>
                </a:solidFill>
              </a:rPr>
              <a:t> </a:t>
            </a:r>
            <a:r>
              <a:rPr lang="vi-VN" b="1" dirty="0" err="1">
                <a:solidFill>
                  <a:srgbClr val="002060"/>
                </a:solidFill>
              </a:rPr>
              <a:t>trái</a:t>
            </a:r>
            <a:r>
              <a:rPr lang="vi-VN" b="1" dirty="0">
                <a:solidFill>
                  <a:srgbClr val="002060"/>
                </a:solidFill>
              </a:rPr>
              <a:t> cây?</a:t>
            </a:r>
            <a:endParaRPr lang="en-GB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35444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8"/>
          <p:cNvSpPr/>
          <p:nvPr/>
        </p:nvSpPr>
        <p:spPr>
          <a:xfrm rot="5400000">
            <a:off x="2702707" y="-2759054"/>
            <a:ext cx="6858000" cy="12192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</p:sp>
      <p:sp>
        <p:nvSpPr>
          <p:cNvPr id="7" name="TextBox 7"/>
          <p:cNvSpPr txBox="1"/>
          <p:nvPr/>
        </p:nvSpPr>
        <p:spPr>
          <a:xfrm>
            <a:off x="11530391" y="6676691"/>
            <a:ext cx="3712071" cy="178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493"/>
              </a:lnSpc>
            </a:pPr>
            <a:r>
              <a:rPr lang="en-US" sz="1067" spc="53" dirty="0">
                <a:solidFill>
                  <a:srgbClr val="F4EAD2"/>
                </a:solidFill>
                <a:latin typeface="Roboto"/>
              </a:rPr>
              <a:t>NHÓM 13: VĂN HÓA VIỆT NAM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0D077AB-9BE8-4F28-A1F3-2BA7086E2D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1194" y="-92054"/>
            <a:ext cx="4162567" cy="6858000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EE27FF39-0630-4229-B6A8-A370C3A99D4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242" t="11282" r="44809" b="68732"/>
          <a:stretch/>
        </p:blipFill>
        <p:spPr>
          <a:xfrm>
            <a:off x="2264898" y="1966298"/>
            <a:ext cx="2869811" cy="21879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TextBox 17">
            <a:extLst>
              <a:ext uri="{FF2B5EF4-FFF2-40B4-BE49-F238E27FC236}">
                <a16:creationId xmlns:a16="http://schemas.microsoft.com/office/drawing/2014/main" id="{7314550C-7005-4D86-8969-D668391DA6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7015" y="309476"/>
            <a:ext cx="743672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vi-VN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 HÌNH TRÁI CÂY YÊU THÍCH TỪ CÁC KHỐI ĐÃ NẶN</a:t>
            </a:r>
            <a:endParaRPr lang="en-US" alt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Hình ảnh 15">
            <a:extLst>
              <a:ext uri="{FF2B5EF4-FFF2-40B4-BE49-F238E27FC236}">
                <a16:creationId xmlns:a16="http://schemas.microsoft.com/office/drawing/2014/main" id="{600AFE55-0312-4C09-B12A-9683FA4B907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3480" t="33025" r="13168" b="42564"/>
          <a:stretch/>
        </p:blipFill>
        <p:spPr>
          <a:xfrm>
            <a:off x="5802456" y="1941053"/>
            <a:ext cx="2680821" cy="21879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Hình ảnh 16">
            <a:extLst>
              <a:ext uri="{FF2B5EF4-FFF2-40B4-BE49-F238E27FC236}">
                <a16:creationId xmlns:a16="http://schemas.microsoft.com/office/drawing/2014/main" id="{1DBE56F3-3EEA-417C-A253-24BFBBF2EFD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528" t="50000" r="58297" b="29231"/>
          <a:stretch/>
        </p:blipFill>
        <p:spPr>
          <a:xfrm>
            <a:off x="9015082" y="1941054"/>
            <a:ext cx="2680820" cy="21879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80924A70-D260-4ADE-AF03-99B3728A099C}"/>
              </a:ext>
            </a:extLst>
          </p:cNvPr>
          <p:cNvSpPr txBox="1"/>
          <p:nvPr/>
        </p:nvSpPr>
        <p:spPr>
          <a:xfrm>
            <a:off x="2391508" y="4557932"/>
            <a:ext cx="28698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>
                <a:solidFill>
                  <a:srgbClr val="002060"/>
                </a:solidFill>
              </a:rPr>
              <a:t>1. </a:t>
            </a:r>
            <a:r>
              <a:rPr lang="vi-VN" b="1" dirty="0" err="1">
                <a:solidFill>
                  <a:srgbClr val="002060"/>
                </a:solidFill>
              </a:rPr>
              <a:t>Tạo</a:t>
            </a:r>
            <a:r>
              <a:rPr lang="vi-VN" b="1" dirty="0">
                <a:solidFill>
                  <a:srgbClr val="002060"/>
                </a:solidFill>
              </a:rPr>
              <a:t> </a:t>
            </a:r>
            <a:r>
              <a:rPr lang="vi-VN" b="1" dirty="0" err="1">
                <a:solidFill>
                  <a:srgbClr val="002060"/>
                </a:solidFill>
              </a:rPr>
              <a:t>hình</a:t>
            </a:r>
            <a:r>
              <a:rPr lang="vi-VN" b="1" dirty="0">
                <a:solidFill>
                  <a:srgbClr val="002060"/>
                </a:solidFill>
              </a:rPr>
              <a:t> </a:t>
            </a:r>
            <a:r>
              <a:rPr lang="vi-VN" b="1" dirty="0" err="1">
                <a:solidFill>
                  <a:srgbClr val="002060"/>
                </a:solidFill>
              </a:rPr>
              <a:t>trái</a:t>
            </a:r>
            <a:r>
              <a:rPr lang="vi-VN" b="1" dirty="0">
                <a:solidFill>
                  <a:srgbClr val="002060"/>
                </a:solidFill>
              </a:rPr>
              <a:t> cây </a:t>
            </a:r>
            <a:r>
              <a:rPr lang="vi-VN" b="1" dirty="0" err="1">
                <a:solidFill>
                  <a:srgbClr val="002060"/>
                </a:solidFill>
              </a:rPr>
              <a:t>từ</a:t>
            </a:r>
            <a:r>
              <a:rPr lang="vi-VN" b="1" dirty="0">
                <a:solidFill>
                  <a:srgbClr val="002060"/>
                </a:solidFill>
              </a:rPr>
              <a:t> </a:t>
            </a:r>
            <a:r>
              <a:rPr lang="vi-VN" b="1" dirty="0" err="1">
                <a:solidFill>
                  <a:srgbClr val="002060"/>
                </a:solidFill>
              </a:rPr>
              <a:t>khối</a:t>
            </a:r>
            <a:r>
              <a:rPr lang="vi-VN" b="1" dirty="0">
                <a:solidFill>
                  <a:srgbClr val="002060"/>
                </a:solidFill>
              </a:rPr>
              <a:t> </a:t>
            </a:r>
            <a:r>
              <a:rPr lang="vi-VN" b="1" dirty="0" err="1">
                <a:solidFill>
                  <a:srgbClr val="002060"/>
                </a:solidFill>
              </a:rPr>
              <a:t>tròn</a:t>
            </a:r>
            <a:r>
              <a:rPr lang="vi-VN" b="1" dirty="0">
                <a:solidFill>
                  <a:srgbClr val="002060"/>
                </a:solidFill>
              </a:rPr>
              <a:t>, </a:t>
            </a:r>
            <a:r>
              <a:rPr lang="vi-VN" b="1" dirty="0" err="1">
                <a:solidFill>
                  <a:srgbClr val="002060"/>
                </a:solidFill>
              </a:rPr>
              <a:t>dẹt</a:t>
            </a:r>
            <a:r>
              <a:rPr lang="vi-VN" b="1" dirty="0">
                <a:solidFill>
                  <a:srgbClr val="002060"/>
                </a:solidFill>
              </a:rPr>
              <a:t>, </a:t>
            </a:r>
            <a:r>
              <a:rPr lang="vi-VN" b="1" dirty="0" err="1">
                <a:solidFill>
                  <a:srgbClr val="002060"/>
                </a:solidFill>
              </a:rPr>
              <a:t>trụ</a:t>
            </a:r>
            <a:r>
              <a:rPr lang="vi-VN" b="1" dirty="0">
                <a:solidFill>
                  <a:srgbClr val="002060"/>
                </a:solidFill>
              </a:rPr>
              <a:t>…</a:t>
            </a:r>
            <a:endParaRPr lang="en-GB" b="1" dirty="0">
              <a:solidFill>
                <a:srgbClr val="002060"/>
              </a:solidFill>
            </a:endParaRP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68DBE41D-D3A7-4898-86A2-351A8F186D86}"/>
              </a:ext>
            </a:extLst>
          </p:cNvPr>
          <p:cNvSpPr txBox="1"/>
          <p:nvPr/>
        </p:nvSpPr>
        <p:spPr>
          <a:xfrm>
            <a:off x="5695072" y="4527450"/>
            <a:ext cx="28698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>
                <a:solidFill>
                  <a:srgbClr val="002060"/>
                </a:solidFill>
              </a:rPr>
              <a:t>2. </a:t>
            </a:r>
            <a:r>
              <a:rPr lang="vi-VN" b="1" dirty="0" err="1">
                <a:solidFill>
                  <a:srgbClr val="002060"/>
                </a:solidFill>
              </a:rPr>
              <a:t>Ghép</a:t>
            </a:r>
            <a:r>
              <a:rPr lang="vi-VN" b="1" dirty="0">
                <a:solidFill>
                  <a:srgbClr val="002060"/>
                </a:solidFill>
              </a:rPr>
              <a:t> </a:t>
            </a:r>
            <a:r>
              <a:rPr lang="vi-VN" b="1" dirty="0" err="1">
                <a:solidFill>
                  <a:srgbClr val="002060"/>
                </a:solidFill>
              </a:rPr>
              <a:t>các</a:t>
            </a:r>
            <a:r>
              <a:rPr lang="vi-VN" b="1" dirty="0">
                <a:solidFill>
                  <a:srgbClr val="002060"/>
                </a:solidFill>
              </a:rPr>
              <a:t> </a:t>
            </a:r>
            <a:r>
              <a:rPr lang="vi-VN" b="1" dirty="0" err="1">
                <a:solidFill>
                  <a:srgbClr val="002060"/>
                </a:solidFill>
              </a:rPr>
              <a:t>khối</a:t>
            </a:r>
            <a:r>
              <a:rPr lang="vi-VN" b="1" dirty="0">
                <a:solidFill>
                  <a:srgbClr val="002060"/>
                </a:solidFill>
              </a:rPr>
              <a:t> </a:t>
            </a:r>
            <a:r>
              <a:rPr lang="vi-VN" b="1" dirty="0" err="1">
                <a:solidFill>
                  <a:srgbClr val="002060"/>
                </a:solidFill>
              </a:rPr>
              <a:t>thành</a:t>
            </a:r>
            <a:r>
              <a:rPr lang="vi-VN" b="1" dirty="0">
                <a:solidFill>
                  <a:srgbClr val="002060"/>
                </a:solidFill>
              </a:rPr>
              <a:t> </a:t>
            </a:r>
            <a:r>
              <a:rPr lang="vi-VN" b="1" dirty="0" err="1">
                <a:solidFill>
                  <a:srgbClr val="002060"/>
                </a:solidFill>
              </a:rPr>
              <a:t>trái</a:t>
            </a:r>
            <a:r>
              <a:rPr lang="vi-VN" b="1" dirty="0">
                <a:solidFill>
                  <a:srgbClr val="002060"/>
                </a:solidFill>
              </a:rPr>
              <a:t> cây</a:t>
            </a:r>
            <a:endParaRPr lang="en-GB" b="1" dirty="0">
              <a:solidFill>
                <a:srgbClr val="002060"/>
              </a:solidFill>
            </a:endParaRP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67DF8168-CDB8-4D88-A84B-8A01F2432F40}"/>
              </a:ext>
            </a:extLst>
          </p:cNvPr>
          <p:cNvSpPr txBox="1"/>
          <p:nvPr/>
        </p:nvSpPr>
        <p:spPr>
          <a:xfrm>
            <a:off x="8998636" y="4581375"/>
            <a:ext cx="28698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>
                <a:solidFill>
                  <a:srgbClr val="002060"/>
                </a:solidFill>
              </a:rPr>
              <a:t>3. Trang </a:t>
            </a:r>
            <a:r>
              <a:rPr lang="vi-VN" b="1" dirty="0" err="1">
                <a:solidFill>
                  <a:srgbClr val="002060"/>
                </a:solidFill>
              </a:rPr>
              <a:t>trí</a:t>
            </a:r>
            <a:r>
              <a:rPr lang="vi-VN" b="1" dirty="0">
                <a:solidFill>
                  <a:srgbClr val="002060"/>
                </a:solidFill>
              </a:rPr>
              <a:t> cho </a:t>
            </a:r>
            <a:r>
              <a:rPr lang="vi-VN" b="1" dirty="0" err="1">
                <a:solidFill>
                  <a:srgbClr val="002060"/>
                </a:solidFill>
              </a:rPr>
              <a:t>trái</a:t>
            </a:r>
            <a:r>
              <a:rPr lang="vi-VN" b="1" dirty="0">
                <a:solidFill>
                  <a:srgbClr val="002060"/>
                </a:solidFill>
              </a:rPr>
              <a:t> cây</a:t>
            </a:r>
            <a:endParaRPr lang="en-GB" b="1" dirty="0">
              <a:solidFill>
                <a:srgbClr val="002060"/>
              </a:solidFill>
            </a:endParaRPr>
          </a:p>
        </p:txBody>
      </p:sp>
      <p:pic>
        <p:nvPicPr>
          <p:cNvPr id="2" name="Âm thanh 1">
            <a:hlinkClick r:id="" action="ppaction://media"/>
            <a:extLst>
              <a:ext uri="{FF2B5EF4-FFF2-40B4-BE49-F238E27FC236}">
                <a16:creationId xmlns:a16="http://schemas.microsoft.com/office/drawing/2014/main" id="{13FE9DD1-94F7-4585-B1EC-2D52860511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70300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8"/>
          <p:cNvSpPr/>
          <p:nvPr/>
        </p:nvSpPr>
        <p:spPr>
          <a:xfrm rot="5400000">
            <a:off x="2702707" y="-2669799"/>
            <a:ext cx="6858000" cy="12192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</p:sp>
      <p:sp>
        <p:nvSpPr>
          <p:cNvPr id="7" name="TextBox 7"/>
          <p:cNvSpPr txBox="1"/>
          <p:nvPr/>
        </p:nvSpPr>
        <p:spPr>
          <a:xfrm>
            <a:off x="11530391" y="6676691"/>
            <a:ext cx="3712071" cy="178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493"/>
              </a:lnSpc>
            </a:pPr>
            <a:r>
              <a:rPr lang="en-US" sz="1067" spc="53" dirty="0">
                <a:solidFill>
                  <a:srgbClr val="F4EAD2"/>
                </a:solidFill>
                <a:latin typeface="Roboto"/>
              </a:rPr>
              <a:t>NHÓM 13: VĂN HÓA VIỆT NAM</a:t>
            </a:r>
          </a:p>
        </p:txBody>
      </p:sp>
      <p:sp>
        <p:nvSpPr>
          <p:cNvPr id="10" name="AutoShape 8">
            <a:extLst>
              <a:ext uri="{FF2B5EF4-FFF2-40B4-BE49-F238E27FC236}">
                <a16:creationId xmlns:a16="http://schemas.microsoft.com/office/drawing/2014/main" id="{2B3454D9-7E93-482A-8E59-FA7DF98ABBDB}"/>
              </a:ext>
            </a:extLst>
          </p:cNvPr>
          <p:cNvSpPr/>
          <p:nvPr/>
        </p:nvSpPr>
        <p:spPr>
          <a:xfrm rot="5400000">
            <a:off x="-2546350" y="3244849"/>
            <a:ext cx="7404101" cy="508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0D077AB-9BE8-4F28-A1F3-2BA7086E2D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1772" y="-92054"/>
            <a:ext cx="3420943" cy="6858000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35352DDB-544E-40AB-9BE0-ADC1012352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3559" y="3539726"/>
            <a:ext cx="3731386" cy="27956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C78DDB7C-37D6-4BBE-961B-D79AFC303D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6835" y="3426201"/>
            <a:ext cx="3731386" cy="27956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Hình ảnh 2">
            <a:extLst>
              <a:ext uri="{FF2B5EF4-FFF2-40B4-BE49-F238E27FC236}">
                <a16:creationId xmlns:a16="http://schemas.microsoft.com/office/drawing/2014/main" id="{AB0D52D1-80A5-4260-9572-C36CE6B58C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8175" y="279933"/>
            <a:ext cx="3776199" cy="28292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Hình ảnh 4">
            <a:extLst>
              <a:ext uri="{FF2B5EF4-FFF2-40B4-BE49-F238E27FC236}">
                <a16:creationId xmlns:a16="http://schemas.microsoft.com/office/drawing/2014/main" id="{731A999C-45C0-4297-83CC-841E9C776E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25959" y="279933"/>
            <a:ext cx="3662262" cy="27438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9847389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Besarta Beqiri (bbeqiri1821) - Profile | Pinterest">
            <a:extLst>
              <a:ext uri="{FF2B5EF4-FFF2-40B4-BE49-F238E27FC236}">
                <a16:creationId xmlns:a16="http://schemas.microsoft.com/office/drawing/2014/main" id="{CC041BC1-56B6-44CE-B421-11D61DAFF9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091" y="-6800"/>
            <a:ext cx="12234181" cy="6864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0">
            <a:extLst>
              <a:ext uri="{FF2B5EF4-FFF2-40B4-BE49-F238E27FC236}">
                <a16:creationId xmlns:a16="http://schemas.microsoft.com/office/drawing/2014/main" id="{205EDC8A-E1EA-45D1-8A4B-EE5AF7E8D9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3883" y="1484531"/>
            <a:ext cx="8581292" cy="4066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9762" tIns="24881" rIns="49762" bIns="24881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vi-VN" altLang="en-US" sz="2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GB" altLang="en-US" sz="2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– SÁNG TẠO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GB" altLang="en-US" sz="29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vi-VN" alt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alt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vi-VN" alt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vi-VN" alt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vi-VN" alt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vi-VN" alt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cây theo ý </a:t>
            </a:r>
            <a:r>
              <a:rPr lang="vi-VN" alt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vi-VN" alt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vi-VN" alt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alt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vi-VN" alt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vi-VN" alt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endParaRPr lang="vi-VN" altLang="en-US" sz="29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None/>
            </a:pPr>
            <a:r>
              <a:rPr lang="vi-VN" alt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Con </a:t>
            </a:r>
            <a:r>
              <a:rPr lang="vi-VN" alt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vi-VN" alt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vi-VN" alt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vi-VN" alt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cây </a:t>
            </a:r>
            <a:r>
              <a:rPr lang="vi-VN" alt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vi-VN" alt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spcBef>
                <a:spcPct val="0"/>
              </a:spcBef>
              <a:buNone/>
            </a:pPr>
            <a:r>
              <a:rPr lang="vi-VN" alt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alt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vi-VN" alt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cây </a:t>
            </a:r>
            <a:r>
              <a:rPr lang="vi-VN" alt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vi-VN" alt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vi-VN" alt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vi-VN" alt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vi-VN" alt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vi-VN" alt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vi-VN" alt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spcBef>
                <a:spcPct val="0"/>
              </a:spcBef>
              <a:buNone/>
            </a:pPr>
            <a:r>
              <a:rPr lang="vi-VN" alt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Con </a:t>
            </a:r>
            <a:r>
              <a:rPr lang="vi-VN" alt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vi-VN" alt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vi-VN" alt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vi-VN" alt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vi-VN" alt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vi-VN" alt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vi-VN" alt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vi-VN" alt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vi-VN" alt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cây </a:t>
            </a:r>
            <a:r>
              <a:rPr lang="vi-VN" alt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vi-VN" alt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spcBef>
                <a:spcPct val="0"/>
              </a:spcBef>
              <a:buNone/>
            </a:pPr>
            <a:r>
              <a:rPr lang="vi-VN" alt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alt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vi-VN" alt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cây con </a:t>
            </a:r>
            <a:r>
              <a:rPr lang="vi-VN" alt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vi-VN" alt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alt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bề</a:t>
            </a:r>
            <a:r>
              <a:rPr lang="vi-VN" alt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vi-VN" alt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như </a:t>
            </a:r>
            <a:r>
              <a:rPr lang="vi-VN" alt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vi-VN" alt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vi-VN" alt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457200" indent="-457200">
              <a:spcBef>
                <a:spcPct val="0"/>
              </a:spcBef>
              <a:buFontTx/>
              <a:buChar char="-"/>
            </a:pPr>
            <a:endParaRPr lang="vi-VN" altLang="en-US" sz="29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None/>
            </a:pPr>
            <a:endParaRPr lang="en-GB" altLang="en-US" sz="29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Âm thanh 3">
            <a:hlinkClick r:id="" action="ppaction://media"/>
            <a:extLst>
              <a:ext uri="{FF2B5EF4-FFF2-40B4-BE49-F238E27FC236}">
                <a16:creationId xmlns:a16="http://schemas.microsoft.com/office/drawing/2014/main" id="{CE626A46-B858-4DD7-B049-035152C655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08616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Những mẫu khung ảnh đẹp cho Photoshop">
            <a:extLst>
              <a:ext uri="{FF2B5EF4-FFF2-40B4-BE49-F238E27FC236}">
                <a16:creationId xmlns:a16="http://schemas.microsoft.com/office/drawing/2014/main" id="{D1C971B6-D7EB-4320-966C-6B6DC96FD4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11">
            <a:extLst>
              <a:ext uri="{FF2B5EF4-FFF2-40B4-BE49-F238E27FC236}">
                <a16:creationId xmlns:a16="http://schemas.microsoft.com/office/drawing/2014/main" id="{63C60E02-99D1-4958-99DE-5D98A5859A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92211" y="1197779"/>
            <a:ext cx="7239000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9762" tIns="24881" rIns="49762" bIns="24881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vi-VN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GB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 TÍCH</a:t>
            </a:r>
            <a:r>
              <a:rPr lang="vi-VN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ĐÁNH GIÁ</a:t>
            </a:r>
          </a:p>
        </p:txBody>
      </p:sp>
      <p:sp>
        <p:nvSpPr>
          <p:cNvPr id="5" name="矩形 3">
            <a:extLst>
              <a:ext uri="{FF2B5EF4-FFF2-40B4-BE49-F238E27FC236}">
                <a16:creationId xmlns:a16="http://schemas.microsoft.com/office/drawing/2014/main" id="{1AF7693D-2CE8-4E45-A5B3-A490180E3B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92210" y="1476019"/>
            <a:ext cx="7239001" cy="152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9762" tIns="24881" rIns="49762" bIns="24881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457200" lvl="1" indent="0">
              <a:spcBef>
                <a:spcPct val="0"/>
              </a:spcBef>
              <a:buNone/>
            </a:pPr>
            <a:endParaRPr lang="en-GB" altLang="en-US" sz="3200" b="1" i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GB" alt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GB" alt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GB" alt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GB" alt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GB" alt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GB" alt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GB" alt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GB" alt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GB" alt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GB" alt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alt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GB" alt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GB" alt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GB" alt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GB" alt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GB" alt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3958E304-A919-4E19-B06E-F681A7AE4152}"/>
              </a:ext>
            </a:extLst>
          </p:cNvPr>
          <p:cNvSpPr txBox="1"/>
          <p:nvPr/>
        </p:nvSpPr>
        <p:spPr>
          <a:xfrm>
            <a:off x="2940148" y="3305908"/>
            <a:ext cx="70197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vi-VN" sz="2400" b="1" i="1" dirty="0">
                <a:solidFill>
                  <a:srgbClr val="002060"/>
                </a:solidFill>
              </a:rPr>
              <a:t>Tên </a:t>
            </a:r>
            <a:r>
              <a:rPr lang="vi-VN" sz="2400" b="1" i="1" dirty="0" err="1">
                <a:solidFill>
                  <a:srgbClr val="002060"/>
                </a:solidFill>
              </a:rPr>
              <a:t>trái</a:t>
            </a:r>
            <a:r>
              <a:rPr lang="vi-VN" sz="2400" b="1" i="1" dirty="0">
                <a:solidFill>
                  <a:srgbClr val="002060"/>
                </a:solidFill>
              </a:rPr>
              <a:t> cây?</a:t>
            </a:r>
          </a:p>
          <a:p>
            <a:pPr marL="285750" indent="-285750">
              <a:buFontTx/>
              <a:buChar char="-"/>
            </a:pPr>
            <a:r>
              <a:rPr lang="vi-VN" sz="2400" b="1" i="1" dirty="0" err="1">
                <a:solidFill>
                  <a:srgbClr val="002060"/>
                </a:solidFill>
              </a:rPr>
              <a:t>Cách</a:t>
            </a:r>
            <a:r>
              <a:rPr lang="vi-VN" sz="2400" b="1" i="1" dirty="0">
                <a:solidFill>
                  <a:srgbClr val="002060"/>
                </a:solidFill>
              </a:rPr>
              <a:t> </a:t>
            </a:r>
            <a:r>
              <a:rPr lang="vi-VN" sz="2400" b="1" i="1" dirty="0" err="1">
                <a:solidFill>
                  <a:srgbClr val="002060"/>
                </a:solidFill>
              </a:rPr>
              <a:t>tạo</a:t>
            </a:r>
            <a:r>
              <a:rPr lang="vi-VN" sz="2400" b="1" i="1" dirty="0">
                <a:solidFill>
                  <a:srgbClr val="002060"/>
                </a:solidFill>
              </a:rPr>
              <a:t> </a:t>
            </a:r>
            <a:r>
              <a:rPr lang="vi-VN" sz="2400" b="1" i="1" dirty="0" err="1">
                <a:solidFill>
                  <a:srgbClr val="002060"/>
                </a:solidFill>
              </a:rPr>
              <a:t>trái</a:t>
            </a:r>
            <a:r>
              <a:rPr lang="vi-VN" sz="2400" b="1" i="1" dirty="0">
                <a:solidFill>
                  <a:srgbClr val="002060"/>
                </a:solidFill>
              </a:rPr>
              <a:t> cây?</a:t>
            </a:r>
          </a:p>
          <a:p>
            <a:pPr marL="285750" indent="-285750">
              <a:buFontTx/>
              <a:buChar char="-"/>
            </a:pPr>
            <a:r>
              <a:rPr lang="vi-VN" sz="2400" b="1" i="1" dirty="0">
                <a:solidFill>
                  <a:srgbClr val="002060"/>
                </a:solidFill>
              </a:rPr>
              <a:t>Em </a:t>
            </a:r>
            <a:r>
              <a:rPr lang="vi-VN" sz="2400" b="1" i="1" dirty="0" err="1">
                <a:solidFill>
                  <a:srgbClr val="002060"/>
                </a:solidFill>
              </a:rPr>
              <a:t>thích</a:t>
            </a:r>
            <a:r>
              <a:rPr lang="vi-VN" sz="2400" b="1" i="1" dirty="0">
                <a:solidFill>
                  <a:srgbClr val="002060"/>
                </a:solidFill>
              </a:rPr>
              <a:t> </a:t>
            </a:r>
            <a:r>
              <a:rPr lang="vi-VN" sz="2400" b="1" i="1" dirty="0" err="1">
                <a:solidFill>
                  <a:srgbClr val="002060"/>
                </a:solidFill>
              </a:rPr>
              <a:t>trái</a:t>
            </a:r>
            <a:r>
              <a:rPr lang="vi-VN" sz="2400" b="1" i="1" dirty="0">
                <a:solidFill>
                  <a:srgbClr val="002060"/>
                </a:solidFill>
              </a:rPr>
              <a:t> cây </a:t>
            </a:r>
            <a:r>
              <a:rPr lang="vi-VN" sz="2400" b="1" i="1" dirty="0" err="1">
                <a:solidFill>
                  <a:srgbClr val="002060"/>
                </a:solidFill>
              </a:rPr>
              <a:t>nào</a:t>
            </a:r>
            <a:r>
              <a:rPr lang="vi-VN" sz="2400" b="1" i="1" dirty="0">
                <a:solidFill>
                  <a:srgbClr val="002060"/>
                </a:solidFill>
              </a:rPr>
              <a:t>? </a:t>
            </a:r>
            <a:r>
              <a:rPr lang="vi-VN" sz="2400" b="1" i="1" dirty="0" err="1">
                <a:solidFill>
                  <a:srgbClr val="002060"/>
                </a:solidFill>
              </a:rPr>
              <a:t>Trái</a:t>
            </a:r>
            <a:r>
              <a:rPr lang="vi-VN" sz="2400" b="1" i="1" dirty="0">
                <a:solidFill>
                  <a:srgbClr val="002060"/>
                </a:solidFill>
              </a:rPr>
              <a:t> cây </a:t>
            </a:r>
            <a:r>
              <a:rPr lang="vi-VN" sz="2400" b="1" i="1" dirty="0" err="1">
                <a:solidFill>
                  <a:srgbClr val="002060"/>
                </a:solidFill>
              </a:rPr>
              <a:t>đó</a:t>
            </a:r>
            <a:r>
              <a:rPr lang="vi-VN" sz="2400" b="1" i="1" dirty="0">
                <a:solidFill>
                  <a:srgbClr val="002060"/>
                </a:solidFill>
              </a:rPr>
              <a:t> </a:t>
            </a:r>
            <a:r>
              <a:rPr lang="vi-VN" sz="2400" b="1" i="1" dirty="0" err="1">
                <a:solidFill>
                  <a:srgbClr val="002060"/>
                </a:solidFill>
              </a:rPr>
              <a:t>hình</a:t>
            </a:r>
            <a:r>
              <a:rPr lang="vi-VN" sz="2400" b="1" i="1" dirty="0">
                <a:solidFill>
                  <a:srgbClr val="002060"/>
                </a:solidFill>
              </a:rPr>
              <a:t> </a:t>
            </a:r>
            <a:r>
              <a:rPr lang="vi-VN" sz="2400" b="1" i="1" dirty="0" err="1">
                <a:solidFill>
                  <a:srgbClr val="002060"/>
                </a:solidFill>
              </a:rPr>
              <a:t>gì</a:t>
            </a:r>
            <a:r>
              <a:rPr lang="vi-VN" sz="2400" b="1" i="1" dirty="0">
                <a:solidFill>
                  <a:srgbClr val="002060"/>
                </a:solidFill>
              </a:rPr>
              <a:t>?</a:t>
            </a:r>
            <a:endParaRPr lang="en-GB" sz="2400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12505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997118251"/>
</p:tagLst>
</file>

<file path=ppt/theme/theme1.xml><?xml version="1.0" encoding="utf-8"?>
<a:theme xmlns:a="http://schemas.openxmlformats.org/drawingml/2006/main" name="Office Theme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>
            <a:alpha val="55000"/>
          </a:schemeClr>
        </a:solidFill>
        <a:ln w="76200">
          <a:solidFill>
            <a:schemeClr val="bg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2309</TotalTime>
  <Words>257</Words>
  <Application>Microsoft Office PowerPoint</Application>
  <PresentationFormat>Widescreen</PresentationFormat>
  <Paragraphs>35</Paragraphs>
  <Slides>8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Arial</vt:lpstr>
      <vt:lpstr>Calibri</vt:lpstr>
      <vt:lpstr>Calibri Light</vt:lpstr>
      <vt:lpstr>Roboto</vt:lpstr>
      <vt:lpstr>Roboto Condensed Bold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One Skill</dc:creator>
  <cp:lastModifiedBy>Techsi.vn</cp:lastModifiedBy>
  <cp:revision>247</cp:revision>
  <dcterms:created xsi:type="dcterms:W3CDTF">2020-12-19T18:59:10Z</dcterms:created>
  <dcterms:modified xsi:type="dcterms:W3CDTF">2025-11-03T03:47:14Z</dcterms:modified>
</cp:coreProperties>
</file>