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65" r:id="rId3"/>
    <p:sldId id="280" r:id="rId4"/>
    <p:sldId id="282" r:id="rId5"/>
    <p:sldId id="281" r:id="rId6"/>
    <p:sldId id="269" r:id="rId7"/>
    <p:sldId id="283" r:id="rId8"/>
    <p:sldId id="285" r:id="rId9"/>
    <p:sldId id="292" r:id="rId10"/>
    <p:sldId id="273" r:id="rId11"/>
    <p:sldId id="284" r:id="rId12"/>
    <p:sldId id="275" r:id="rId13"/>
    <p:sldId id="293" r:id="rId14"/>
    <p:sldId id="277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800" autoAdjust="0"/>
  </p:normalViewPr>
  <p:slideViewPr>
    <p:cSldViewPr>
      <p:cViewPr varScale="1">
        <p:scale>
          <a:sx n="64" d="100"/>
          <a:sy n="64" d="100"/>
        </p:scale>
        <p:origin x="1340" y="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8CB84-89D5-48A5-84A3-A842ADE61ACD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8C045-7BD9-4E0E-A503-D36992EF5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7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Google Shape;3280;g10cdd28a008_0_1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1" name="Google Shape;3281;g10cdd28a008_0_1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26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5: Look and say.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SS to identify names of pictures and words under them.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Ask SS to look at the board and call a student to role- play with T, then ask SS to work in pairs in 3 min.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Let SS work in pairs and present in front of the class by spinning the circle to choose which picture they say. 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Call SS to present in front the class and give them comments.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8C045-7BD9-4E0E-A503-D36992EF5D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6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Let’s play.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in pairs.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Ask SS to look at the board and call a student to make a converstion.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Ask SS to prepare a pen and paper to draw the weather. Then ask them to work in pairs to ask and answer.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Call pairs to present in front of the class.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Check and give feedback.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8C045-7BD9-4E0E-A503-D36992EF5D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2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80C2EE">
            <a:alpha val="317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1250" y="728599"/>
            <a:ext cx="9174955" cy="4415188"/>
            <a:chOff x="125" y="347604"/>
            <a:chExt cx="9143865" cy="4415188"/>
          </a:xfrm>
        </p:grpSpPr>
        <p:sp>
          <p:nvSpPr>
            <p:cNvPr id="10" name="Google Shape;10;p2"/>
            <p:cNvSpPr/>
            <p:nvPr/>
          </p:nvSpPr>
          <p:spPr>
            <a:xfrm>
              <a:off x="125" y="557245"/>
              <a:ext cx="3328632" cy="3622216"/>
            </a:xfrm>
            <a:custGeom>
              <a:avLst/>
              <a:gdLst/>
              <a:ahLst/>
              <a:cxnLst/>
              <a:rect l="l" t="t" r="r" b="b"/>
              <a:pathLst>
                <a:path w="107540" h="117025" extrusionOk="0">
                  <a:moveTo>
                    <a:pt x="4246" y="1"/>
                  </a:moveTo>
                  <a:cubicBezTo>
                    <a:pt x="2825" y="1"/>
                    <a:pt x="1403" y="102"/>
                    <a:pt x="0" y="306"/>
                  </a:cubicBezTo>
                  <a:lnTo>
                    <a:pt x="0" y="117025"/>
                  </a:lnTo>
                  <a:cubicBezTo>
                    <a:pt x="1155" y="117025"/>
                    <a:pt x="2280" y="116934"/>
                    <a:pt x="3374" y="116812"/>
                  </a:cubicBezTo>
                  <a:cubicBezTo>
                    <a:pt x="36262" y="113621"/>
                    <a:pt x="69241" y="111554"/>
                    <a:pt x="102282" y="110642"/>
                  </a:cubicBezTo>
                  <a:cubicBezTo>
                    <a:pt x="104896" y="102283"/>
                    <a:pt x="107540" y="93286"/>
                    <a:pt x="104318" y="85140"/>
                  </a:cubicBezTo>
                  <a:cubicBezTo>
                    <a:pt x="103589" y="83073"/>
                    <a:pt x="102403" y="81097"/>
                    <a:pt x="100488" y="79790"/>
                  </a:cubicBezTo>
                  <a:cubicBezTo>
                    <a:pt x="99242" y="78891"/>
                    <a:pt x="97639" y="78336"/>
                    <a:pt x="96047" y="78336"/>
                  </a:cubicBezTo>
                  <a:cubicBezTo>
                    <a:pt x="95271" y="78336"/>
                    <a:pt x="94498" y="78468"/>
                    <a:pt x="93771" y="78757"/>
                  </a:cubicBezTo>
                  <a:cubicBezTo>
                    <a:pt x="95139" y="72526"/>
                    <a:pt x="92859" y="65717"/>
                    <a:pt x="87935" y="61158"/>
                  </a:cubicBezTo>
                  <a:cubicBezTo>
                    <a:pt x="83779" y="57334"/>
                    <a:pt x="77849" y="55135"/>
                    <a:pt x="71919" y="55135"/>
                  </a:cubicBezTo>
                  <a:cubicBezTo>
                    <a:pt x="70779" y="55135"/>
                    <a:pt x="69639" y="55216"/>
                    <a:pt x="68512" y="55383"/>
                  </a:cubicBezTo>
                  <a:cubicBezTo>
                    <a:pt x="68056" y="51766"/>
                    <a:pt x="68330" y="48392"/>
                    <a:pt x="65989" y="45383"/>
                  </a:cubicBezTo>
                  <a:cubicBezTo>
                    <a:pt x="64621" y="43650"/>
                    <a:pt x="62706" y="42100"/>
                    <a:pt x="60457" y="41370"/>
                  </a:cubicBezTo>
                  <a:cubicBezTo>
                    <a:pt x="59743" y="41151"/>
                    <a:pt x="58824" y="41037"/>
                    <a:pt x="57858" y="41037"/>
                  </a:cubicBezTo>
                  <a:cubicBezTo>
                    <a:pt x="55740" y="41037"/>
                    <a:pt x="53401" y="41588"/>
                    <a:pt x="52524" y="42799"/>
                  </a:cubicBezTo>
                  <a:lnTo>
                    <a:pt x="52524" y="42799"/>
                  </a:lnTo>
                  <a:cubicBezTo>
                    <a:pt x="53679" y="37905"/>
                    <a:pt x="52463" y="32008"/>
                    <a:pt x="49636" y="27723"/>
                  </a:cubicBezTo>
                  <a:cubicBezTo>
                    <a:pt x="47752" y="24866"/>
                    <a:pt x="44195" y="23042"/>
                    <a:pt x="40761" y="21887"/>
                  </a:cubicBezTo>
                  <a:cubicBezTo>
                    <a:pt x="39531" y="21447"/>
                    <a:pt x="38185" y="21218"/>
                    <a:pt x="36850" y="21218"/>
                  </a:cubicBezTo>
                  <a:cubicBezTo>
                    <a:pt x="34489" y="21218"/>
                    <a:pt x="32159" y="21934"/>
                    <a:pt x="30548" y="23467"/>
                  </a:cubicBezTo>
                  <a:cubicBezTo>
                    <a:pt x="30548" y="15960"/>
                    <a:pt x="26231" y="8543"/>
                    <a:pt x="19332" y="4197"/>
                  </a:cubicBezTo>
                  <a:cubicBezTo>
                    <a:pt x="14960" y="1434"/>
                    <a:pt x="9602" y="1"/>
                    <a:pt x="4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652292" y="347604"/>
              <a:ext cx="6491699" cy="4415188"/>
            </a:xfrm>
            <a:custGeom>
              <a:avLst/>
              <a:gdLst/>
              <a:ahLst/>
              <a:cxnLst/>
              <a:rect l="l" t="t" r="r" b="b"/>
              <a:pathLst>
                <a:path w="209731" h="142644" extrusionOk="0">
                  <a:moveTo>
                    <a:pt x="112119" y="1"/>
                  </a:moveTo>
                  <a:cubicBezTo>
                    <a:pt x="110126" y="1"/>
                    <a:pt x="108130" y="129"/>
                    <a:pt x="106142" y="392"/>
                  </a:cubicBezTo>
                  <a:cubicBezTo>
                    <a:pt x="88057" y="2763"/>
                    <a:pt x="71765" y="16897"/>
                    <a:pt x="67935" y="34769"/>
                  </a:cubicBezTo>
                  <a:cubicBezTo>
                    <a:pt x="64597" y="33280"/>
                    <a:pt x="60944" y="32544"/>
                    <a:pt x="57288" y="32544"/>
                  </a:cubicBezTo>
                  <a:cubicBezTo>
                    <a:pt x="52289" y="32544"/>
                    <a:pt x="47285" y="33920"/>
                    <a:pt x="43071" y="36623"/>
                  </a:cubicBezTo>
                  <a:cubicBezTo>
                    <a:pt x="35776" y="41304"/>
                    <a:pt x="31126" y="49785"/>
                    <a:pt x="31004" y="58447"/>
                  </a:cubicBezTo>
                  <a:cubicBezTo>
                    <a:pt x="28635" y="58002"/>
                    <a:pt x="26218" y="57780"/>
                    <a:pt x="23800" y="57780"/>
                  </a:cubicBezTo>
                  <a:cubicBezTo>
                    <a:pt x="15172" y="57780"/>
                    <a:pt x="6529" y="60599"/>
                    <a:pt x="0" y="66107"/>
                  </a:cubicBezTo>
                  <a:cubicBezTo>
                    <a:pt x="791" y="66685"/>
                    <a:pt x="1551" y="67262"/>
                    <a:pt x="2280" y="67931"/>
                  </a:cubicBezTo>
                  <a:cubicBezTo>
                    <a:pt x="7204" y="72490"/>
                    <a:pt x="9454" y="79299"/>
                    <a:pt x="8116" y="85530"/>
                  </a:cubicBezTo>
                  <a:cubicBezTo>
                    <a:pt x="8834" y="85241"/>
                    <a:pt x="9600" y="85109"/>
                    <a:pt x="10374" y="85109"/>
                  </a:cubicBezTo>
                  <a:cubicBezTo>
                    <a:pt x="11960" y="85109"/>
                    <a:pt x="13577" y="85664"/>
                    <a:pt x="14864" y="86563"/>
                  </a:cubicBezTo>
                  <a:cubicBezTo>
                    <a:pt x="16718" y="87870"/>
                    <a:pt x="17904" y="89846"/>
                    <a:pt x="18694" y="91883"/>
                  </a:cubicBezTo>
                  <a:cubicBezTo>
                    <a:pt x="21885" y="100029"/>
                    <a:pt x="19271" y="109056"/>
                    <a:pt x="16627" y="117354"/>
                  </a:cubicBezTo>
                  <a:lnTo>
                    <a:pt x="16445" y="117354"/>
                  </a:lnTo>
                  <a:lnTo>
                    <a:pt x="53649" y="142643"/>
                  </a:lnTo>
                  <a:cubicBezTo>
                    <a:pt x="104562" y="126260"/>
                    <a:pt x="154836" y="107779"/>
                    <a:pt x="204229" y="87262"/>
                  </a:cubicBezTo>
                  <a:cubicBezTo>
                    <a:pt x="206205" y="86472"/>
                    <a:pt x="208181" y="85591"/>
                    <a:pt x="209731" y="84162"/>
                  </a:cubicBezTo>
                  <a:lnTo>
                    <a:pt x="209731" y="37626"/>
                  </a:lnTo>
                  <a:cubicBezTo>
                    <a:pt x="206077" y="34248"/>
                    <a:pt x="201502" y="32086"/>
                    <a:pt x="196834" y="32086"/>
                  </a:cubicBezTo>
                  <a:cubicBezTo>
                    <a:pt x="195328" y="32086"/>
                    <a:pt x="193812" y="32312"/>
                    <a:pt x="192314" y="32794"/>
                  </a:cubicBezTo>
                  <a:cubicBezTo>
                    <a:pt x="191007" y="24556"/>
                    <a:pt x="184563" y="17322"/>
                    <a:pt x="176569" y="15012"/>
                  </a:cubicBezTo>
                  <a:cubicBezTo>
                    <a:pt x="174657" y="14464"/>
                    <a:pt x="172678" y="14200"/>
                    <a:pt x="170698" y="14200"/>
                  </a:cubicBezTo>
                  <a:cubicBezTo>
                    <a:pt x="164338" y="14200"/>
                    <a:pt x="157968" y="16924"/>
                    <a:pt x="153772" y="21699"/>
                  </a:cubicBezTo>
                  <a:cubicBezTo>
                    <a:pt x="144299" y="8464"/>
                    <a:pt x="128319" y="1"/>
                    <a:pt x="112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71775" y="3422603"/>
            <a:ext cx="9215171" cy="1720727"/>
            <a:chOff x="125" y="2880286"/>
            <a:chExt cx="9142942" cy="2263221"/>
          </a:xfrm>
        </p:grpSpPr>
        <p:sp>
          <p:nvSpPr>
            <p:cNvPr id="13" name="Google Shape;13;p2"/>
            <p:cNvSpPr/>
            <p:nvPr/>
          </p:nvSpPr>
          <p:spPr>
            <a:xfrm>
              <a:off x="125" y="2880286"/>
              <a:ext cx="9142942" cy="2263221"/>
            </a:xfrm>
            <a:custGeom>
              <a:avLst/>
              <a:gdLst/>
              <a:ahLst/>
              <a:cxnLst/>
              <a:rect l="l" t="t" r="r" b="b"/>
              <a:pathLst>
                <a:path w="284960" h="89846" extrusionOk="0">
                  <a:moveTo>
                    <a:pt x="254899" y="1"/>
                  </a:moveTo>
                  <a:cubicBezTo>
                    <a:pt x="179295" y="1"/>
                    <a:pt x="124911" y="25407"/>
                    <a:pt x="56688" y="32550"/>
                  </a:cubicBezTo>
                  <a:cubicBezTo>
                    <a:pt x="37873" y="34525"/>
                    <a:pt x="18937" y="35225"/>
                    <a:pt x="0" y="35680"/>
                  </a:cubicBezTo>
                  <a:lnTo>
                    <a:pt x="0" y="89845"/>
                  </a:lnTo>
                  <a:lnTo>
                    <a:pt x="284960" y="89845"/>
                  </a:lnTo>
                  <a:lnTo>
                    <a:pt x="284960" y="1333"/>
                  </a:lnTo>
                  <a:cubicBezTo>
                    <a:pt x="274545" y="415"/>
                    <a:pt x="264549" y="1"/>
                    <a:pt x="254899" y="1"/>
                  </a:cubicBezTo>
                  <a:close/>
                </a:path>
              </a:pathLst>
            </a:custGeom>
            <a:solidFill>
              <a:srgbClr val="3E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5" y="2928825"/>
              <a:ext cx="9142942" cy="2200846"/>
            </a:xfrm>
            <a:custGeom>
              <a:avLst/>
              <a:gdLst/>
              <a:ahLst/>
              <a:cxnLst/>
              <a:rect l="l" t="t" r="r" b="b"/>
              <a:pathLst>
                <a:path w="284960" h="75365" extrusionOk="0">
                  <a:moveTo>
                    <a:pt x="13869" y="1"/>
                  </a:moveTo>
                  <a:cubicBezTo>
                    <a:pt x="9243" y="1"/>
                    <a:pt x="4619" y="96"/>
                    <a:pt x="0" y="287"/>
                  </a:cubicBezTo>
                  <a:lnTo>
                    <a:pt x="0" y="75364"/>
                  </a:lnTo>
                  <a:lnTo>
                    <a:pt x="284960" y="75364"/>
                  </a:lnTo>
                  <a:lnTo>
                    <a:pt x="284960" y="41200"/>
                  </a:lnTo>
                  <a:cubicBezTo>
                    <a:pt x="276395" y="42313"/>
                    <a:pt x="267772" y="42815"/>
                    <a:pt x="259127" y="42815"/>
                  </a:cubicBezTo>
                  <a:cubicBezTo>
                    <a:pt x="232611" y="42815"/>
                    <a:pt x="205890" y="38096"/>
                    <a:pt x="180034" y="31838"/>
                  </a:cubicBezTo>
                  <a:cubicBezTo>
                    <a:pt x="141310" y="22446"/>
                    <a:pt x="103315" y="9649"/>
                    <a:pt x="63861" y="3722"/>
                  </a:cubicBezTo>
                  <a:cubicBezTo>
                    <a:pt x="47316" y="1246"/>
                    <a:pt x="30583" y="1"/>
                    <a:pt x="13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5" y="3337975"/>
              <a:ext cx="9142942" cy="1805525"/>
            </a:xfrm>
            <a:custGeom>
              <a:avLst/>
              <a:gdLst/>
              <a:ahLst/>
              <a:cxnLst/>
              <a:rect l="l" t="t" r="r" b="b"/>
              <a:pathLst>
                <a:path w="284960" h="72221" extrusionOk="0">
                  <a:moveTo>
                    <a:pt x="284960" y="0"/>
                  </a:moveTo>
                  <a:cubicBezTo>
                    <a:pt x="274017" y="1186"/>
                    <a:pt x="260157" y="4347"/>
                    <a:pt x="248303" y="7569"/>
                  </a:cubicBezTo>
                  <a:cubicBezTo>
                    <a:pt x="219335" y="15411"/>
                    <a:pt x="190976" y="26110"/>
                    <a:pt x="161888" y="33344"/>
                  </a:cubicBezTo>
                  <a:cubicBezTo>
                    <a:pt x="132130" y="40754"/>
                    <a:pt x="101723" y="44469"/>
                    <a:pt x="71304" y="44469"/>
                  </a:cubicBezTo>
                  <a:cubicBezTo>
                    <a:pt x="47441" y="44469"/>
                    <a:pt x="23571" y="42183"/>
                    <a:pt x="0" y="37600"/>
                  </a:cubicBezTo>
                  <a:lnTo>
                    <a:pt x="0" y="72220"/>
                  </a:lnTo>
                  <a:lnTo>
                    <a:pt x="284960" y="7222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349750" y="681400"/>
            <a:ext cx="4452300" cy="27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806950" y="3953214"/>
            <a:ext cx="35301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-112924" y="3295787"/>
            <a:ext cx="1030635" cy="1762203"/>
            <a:chOff x="-48389" y="3295786"/>
            <a:chExt cx="1030635" cy="1762203"/>
          </a:xfrm>
        </p:grpSpPr>
        <p:sp>
          <p:nvSpPr>
            <p:cNvPr id="19" name="Google Shape;19;p2"/>
            <p:cNvSpPr/>
            <p:nvPr/>
          </p:nvSpPr>
          <p:spPr>
            <a:xfrm>
              <a:off x="204177" y="4128321"/>
              <a:ext cx="45224" cy="45744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69" y="935"/>
                    <a:pt x="2469" y="1168"/>
                    <a:pt x="2469" y="1468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0" y="668"/>
                    <a:pt x="0" y="1435"/>
                  </a:cubicBezTo>
                  <a:cubicBezTo>
                    <a:pt x="0" y="2235"/>
                    <a:pt x="634" y="2903"/>
                    <a:pt x="1435" y="2903"/>
                  </a:cubicBezTo>
                  <a:cubicBezTo>
                    <a:pt x="2235" y="2903"/>
                    <a:pt x="2869" y="2235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92062" y="3904058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2002" y="535"/>
                    <a:pt x="2202" y="735"/>
                  </a:cubicBezTo>
                  <a:cubicBezTo>
                    <a:pt x="2369" y="935"/>
                    <a:pt x="2502" y="1168"/>
                    <a:pt x="2469" y="1469"/>
                  </a:cubicBezTo>
                  <a:cubicBezTo>
                    <a:pt x="2469" y="2002"/>
                    <a:pt x="2035" y="2469"/>
                    <a:pt x="1468" y="2469"/>
                  </a:cubicBezTo>
                  <a:cubicBezTo>
                    <a:pt x="901" y="2469"/>
                    <a:pt x="434" y="2002"/>
                    <a:pt x="434" y="1435"/>
                  </a:cubicBezTo>
                  <a:cubicBezTo>
                    <a:pt x="434" y="868"/>
                    <a:pt x="901" y="434"/>
                    <a:pt x="1468" y="434"/>
                  </a:cubicBezTo>
                  <a:close/>
                  <a:moveTo>
                    <a:pt x="1468" y="1"/>
                  </a:moveTo>
                  <a:cubicBezTo>
                    <a:pt x="668" y="1"/>
                    <a:pt x="34" y="635"/>
                    <a:pt x="34" y="1435"/>
                  </a:cubicBezTo>
                  <a:cubicBezTo>
                    <a:pt x="1" y="2236"/>
                    <a:pt x="668" y="2903"/>
                    <a:pt x="1468" y="2903"/>
                  </a:cubicBezTo>
                  <a:cubicBezTo>
                    <a:pt x="2236" y="2903"/>
                    <a:pt x="2903" y="2236"/>
                    <a:pt x="2903" y="1469"/>
                  </a:cubicBezTo>
                  <a:cubicBezTo>
                    <a:pt x="2903" y="1068"/>
                    <a:pt x="2769" y="701"/>
                    <a:pt x="2469" y="434"/>
                  </a:cubicBezTo>
                  <a:cubicBezTo>
                    <a:pt x="2202" y="168"/>
                    <a:pt x="1835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856" y="4925601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1969" y="534"/>
                    <a:pt x="2169" y="734"/>
                  </a:cubicBezTo>
                  <a:cubicBezTo>
                    <a:pt x="2369" y="934"/>
                    <a:pt x="2469" y="1201"/>
                    <a:pt x="2469" y="1468"/>
                  </a:cubicBezTo>
                  <a:cubicBezTo>
                    <a:pt x="2469" y="2035"/>
                    <a:pt x="2002" y="2468"/>
                    <a:pt x="1435" y="2468"/>
                  </a:cubicBezTo>
                  <a:cubicBezTo>
                    <a:pt x="868" y="2468"/>
                    <a:pt x="434" y="2035"/>
                    <a:pt x="434" y="1468"/>
                  </a:cubicBezTo>
                  <a:cubicBezTo>
                    <a:pt x="434" y="901"/>
                    <a:pt x="901" y="434"/>
                    <a:pt x="1468" y="434"/>
                  </a:cubicBezTo>
                  <a:close/>
                  <a:moveTo>
                    <a:pt x="1435" y="0"/>
                  </a:moveTo>
                  <a:cubicBezTo>
                    <a:pt x="668" y="0"/>
                    <a:pt x="1" y="667"/>
                    <a:pt x="1" y="1468"/>
                  </a:cubicBezTo>
                  <a:cubicBezTo>
                    <a:pt x="1" y="2235"/>
                    <a:pt x="635" y="2902"/>
                    <a:pt x="1435" y="2902"/>
                  </a:cubicBezTo>
                  <a:cubicBezTo>
                    <a:pt x="2236" y="2902"/>
                    <a:pt x="2903" y="2268"/>
                    <a:pt x="2903" y="1468"/>
                  </a:cubicBezTo>
                  <a:cubicBezTo>
                    <a:pt x="2903" y="1067"/>
                    <a:pt x="2736" y="701"/>
                    <a:pt x="2469" y="434"/>
                  </a:cubicBezTo>
                  <a:cubicBezTo>
                    <a:pt x="2202" y="167"/>
                    <a:pt x="1835" y="33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2568" y="4847103"/>
              <a:ext cx="239703" cy="128518"/>
            </a:xfrm>
            <a:custGeom>
              <a:avLst/>
              <a:gdLst/>
              <a:ahLst/>
              <a:cxnLst/>
              <a:rect l="l" t="t" r="r" b="b"/>
              <a:pathLst>
                <a:path w="15212" h="8156" extrusionOk="0">
                  <a:moveTo>
                    <a:pt x="8310" y="0"/>
                  </a:moveTo>
                  <a:cubicBezTo>
                    <a:pt x="4196" y="0"/>
                    <a:pt x="1" y="2112"/>
                    <a:pt x="1" y="2112"/>
                  </a:cubicBezTo>
                  <a:cubicBezTo>
                    <a:pt x="1" y="2112"/>
                    <a:pt x="434" y="5081"/>
                    <a:pt x="4837" y="7383"/>
                  </a:cubicBezTo>
                  <a:cubicBezTo>
                    <a:pt x="5885" y="7943"/>
                    <a:pt x="7026" y="8155"/>
                    <a:pt x="8157" y="8155"/>
                  </a:cubicBezTo>
                  <a:cubicBezTo>
                    <a:pt x="11741" y="8155"/>
                    <a:pt x="15211" y="6015"/>
                    <a:pt x="15211" y="6015"/>
                  </a:cubicBezTo>
                  <a:cubicBezTo>
                    <a:pt x="15211" y="6015"/>
                    <a:pt x="13710" y="411"/>
                    <a:pt x="9307" y="44"/>
                  </a:cubicBezTo>
                  <a:cubicBezTo>
                    <a:pt x="8977" y="14"/>
                    <a:pt x="8644" y="0"/>
                    <a:pt x="8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5101" y="4897628"/>
              <a:ext cx="160853" cy="47950"/>
            </a:xfrm>
            <a:custGeom>
              <a:avLst/>
              <a:gdLst/>
              <a:ahLst/>
              <a:cxnLst/>
              <a:rect l="l" t="t" r="r" b="b"/>
              <a:pathLst>
                <a:path w="10208" h="3043" extrusionOk="0">
                  <a:moveTo>
                    <a:pt x="194" y="1"/>
                  </a:moveTo>
                  <a:cubicBezTo>
                    <a:pt x="109" y="1"/>
                    <a:pt x="34" y="87"/>
                    <a:pt x="34" y="174"/>
                  </a:cubicBezTo>
                  <a:cubicBezTo>
                    <a:pt x="1" y="307"/>
                    <a:pt x="101" y="407"/>
                    <a:pt x="234" y="407"/>
                  </a:cubicBezTo>
                  <a:cubicBezTo>
                    <a:pt x="301" y="407"/>
                    <a:pt x="7473" y="908"/>
                    <a:pt x="9841" y="2976"/>
                  </a:cubicBezTo>
                  <a:cubicBezTo>
                    <a:pt x="9874" y="3009"/>
                    <a:pt x="9908" y="3043"/>
                    <a:pt x="9974" y="3043"/>
                  </a:cubicBezTo>
                  <a:cubicBezTo>
                    <a:pt x="10041" y="3043"/>
                    <a:pt x="10074" y="3009"/>
                    <a:pt x="10141" y="2943"/>
                  </a:cubicBezTo>
                  <a:cubicBezTo>
                    <a:pt x="10208" y="2876"/>
                    <a:pt x="10208" y="2742"/>
                    <a:pt x="10108" y="2676"/>
                  </a:cubicBezTo>
                  <a:cubicBezTo>
                    <a:pt x="7639" y="507"/>
                    <a:pt x="534" y="7"/>
                    <a:pt x="234" y="7"/>
                  </a:cubicBezTo>
                  <a:cubicBezTo>
                    <a:pt x="221" y="3"/>
                    <a:pt x="207" y="1"/>
                    <a:pt x="19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01604" y="4351055"/>
              <a:ext cx="240223" cy="128707"/>
            </a:xfrm>
            <a:custGeom>
              <a:avLst/>
              <a:gdLst/>
              <a:ahLst/>
              <a:cxnLst/>
              <a:rect l="l" t="t" r="r" b="b"/>
              <a:pathLst>
                <a:path w="15245" h="8168" extrusionOk="0">
                  <a:moveTo>
                    <a:pt x="8454" y="1"/>
                  </a:moveTo>
                  <a:cubicBezTo>
                    <a:pt x="4288" y="1"/>
                    <a:pt x="0" y="2233"/>
                    <a:pt x="0" y="2233"/>
                  </a:cubicBezTo>
                  <a:cubicBezTo>
                    <a:pt x="0" y="2233"/>
                    <a:pt x="467" y="5201"/>
                    <a:pt x="4870" y="7436"/>
                  </a:cubicBezTo>
                  <a:cubicBezTo>
                    <a:pt x="5903" y="7964"/>
                    <a:pt x="7018" y="8167"/>
                    <a:pt x="8120" y="8167"/>
                  </a:cubicBezTo>
                  <a:cubicBezTo>
                    <a:pt x="11750" y="8167"/>
                    <a:pt x="15244" y="5969"/>
                    <a:pt x="15244" y="5969"/>
                  </a:cubicBezTo>
                  <a:cubicBezTo>
                    <a:pt x="15244" y="5969"/>
                    <a:pt x="13677" y="365"/>
                    <a:pt x="9273" y="31"/>
                  </a:cubicBezTo>
                  <a:cubicBezTo>
                    <a:pt x="9002" y="10"/>
                    <a:pt x="8728" y="1"/>
                    <a:pt x="8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4658" y="4402005"/>
              <a:ext cx="160853" cy="46264"/>
            </a:xfrm>
            <a:custGeom>
              <a:avLst/>
              <a:gdLst/>
              <a:ahLst/>
              <a:cxnLst/>
              <a:rect l="l" t="t" r="r" b="b"/>
              <a:pathLst>
                <a:path w="10208" h="2936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67" y="434"/>
                    <a:pt x="201" y="434"/>
                  </a:cubicBezTo>
                  <a:cubicBezTo>
                    <a:pt x="267" y="434"/>
                    <a:pt x="7473" y="834"/>
                    <a:pt x="9841" y="2869"/>
                  </a:cubicBezTo>
                  <a:cubicBezTo>
                    <a:pt x="9874" y="2902"/>
                    <a:pt x="9941" y="2936"/>
                    <a:pt x="9974" y="2936"/>
                  </a:cubicBezTo>
                  <a:cubicBezTo>
                    <a:pt x="10041" y="2936"/>
                    <a:pt x="10108" y="2902"/>
                    <a:pt x="10141" y="2869"/>
                  </a:cubicBezTo>
                  <a:cubicBezTo>
                    <a:pt x="10208" y="2769"/>
                    <a:pt x="10208" y="2635"/>
                    <a:pt x="10108" y="2569"/>
                  </a:cubicBezTo>
                  <a:cubicBezTo>
                    <a:pt x="7639" y="434"/>
                    <a:pt x="534" y="34"/>
                    <a:pt x="2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712" y="4690453"/>
              <a:ext cx="238127" cy="128565"/>
            </a:xfrm>
            <a:custGeom>
              <a:avLst/>
              <a:gdLst/>
              <a:ahLst/>
              <a:cxnLst/>
              <a:rect l="l" t="t" r="r" b="b"/>
              <a:pathLst>
                <a:path w="15112" h="8159" extrusionOk="0">
                  <a:moveTo>
                    <a:pt x="7036" y="1"/>
                  </a:moveTo>
                  <a:cubicBezTo>
                    <a:pt x="6612" y="1"/>
                    <a:pt x="6189" y="22"/>
                    <a:pt x="5772" y="70"/>
                  </a:cubicBezTo>
                  <a:cubicBezTo>
                    <a:pt x="1368" y="537"/>
                    <a:pt x="1" y="6174"/>
                    <a:pt x="1" y="6174"/>
                  </a:cubicBezTo>
                  <a:cubicBezTo>
                    <a:pt x="1" y="6174"/>
                    <a:pt x="3376" y="8159"/>
                    <a:pt x="6891" y="8159"/>
                  </a:cubicBezTo>
                  <a:cubicBezTo>
                    <a:pt x="8090" y="8159"/>
                    <a:pt x="9305" y="7928"/>
                    <a:pt x="10408" y="7309"/>
                  </a:cubicBezTo>
                  <a:cubicBezTo>
                    <a:pt x="14745" y="4907"/>
                    <a:pt x="15112" y="1938"/>
                    <a:pt x="15112" y="1938"/>
                  </a:cubicBezTo>
                  <a:cubicBezTo>
                    <a:pt x="15112" y="1938"/>
                    <a:pt x="11046" y="1"/>
                    <a:pt x="7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5040" y="4739906"/>
              <a:ext cx="159797" cy="51527"/>
            </a:xfrm>
            <a:custGeom>
              <a:avLst/>
              <a:gdLst/>
              <a:ahLst/>
              <a:cxnLst/>
              <a:rect l="l" t="t" r="r" b="b"/>
              <a:pathLst>
                <a:path w="10141" h="3270" extrusionOk="0">
                  <a:moveTo>
                    <a:pt x="9874" y="1"/>
                  </a:moveTo>
                  <a:cubicBezTo>
                    <a:pt x="9574" y="34"/>
                    <a:pt x="2502" y="701"/>
                    <a:pt x="100" y="2903"/>
                  </a:cubicBezTo>
                  <a:cubicBezTo>
                    <a:pt x="0" y="2970"/>
                    <a:pt x="0" y="3103"/>
                    <a:pt x="67" y="3203"/>
                  </a:cubicBezTo>
                  <a:cubicBezTo>
                    <a:pt x="134" y="3237"/>
                    <a:pt x="167" y="3270"/>
                    <a:pt x="234" y="3270"/>
                  </a:cubicBezTo>
                  <a:cubicBezTo>
                    <a:pt x="267" y="3270"/>
                    <a:pt x="334" y="3237"/>
                    <a:pt x="367" y="3203"/>
                  </a:cubicBezTo>
                  <a:cubicBezTo>
                    <a:pt x="2669" y="1102"/>
                    <a:pt x="9841" y="435"/>
                    <a:pt x="9941" y="435"/>
                  </a:cubicBezTo>
                  <a:cubicBezTo>
                    <a:pt x="10041" y="401"/>
                    <a:pt x="10141" y="301"/>
                    <a:pt x="10107" y="201"/>
                  </a:cubicBezTo>
                  <a:cubicBezTo>
                    <a:pt x="10107" y="68"/>
                    <a:pt x="10007" y="1"/>
                    <a:pt x="98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5541" y="4267954"/>
              <a:ext cx="30491" cy="790034"/>
            </a:xfrm>
            <a:custGeom>
              <a:avLst/>
              <a:gdLst/>
              <a:ahLst/>
              <a:cxnLst/>
              <a:rect l="l" t="t" r="r" b="b"/>
              <a:pathLst>
                <a:path w="1935" h="50137" extrusionOk="0">
                  <a:moveTo>
                    <a:pt x="834" y="0"/>
                  </a:moveTo>
                  <a:cubicBezTo>
                    <a:pt x="734" y="0"/>
                    <a:pt x="634" y="67"/>
                    <a:pt x="634" y="200"/>
                  </a:cubicBezTo>
                  <a:cubicBezTo>
                    <a:pt x="634" y="467"/>
                    <a:pt x="0" y="29488"/>
                    <a:pt x="1501" y="49936"/>
                  </a:cubicBezTo>
                  <a:cubicBezTo>
                    <a:pt x="1501" y="50036"/>
                    <a:pt x="1601" y="50136"/>
                    <a:pt x="1701" y="50136"/>
                  </a:cubicBezTo>
                  <a:cubicBezTo>
                    <a:pt x="1735" y="50136"/>
                    <a:pt x="1735" y="50136"/>
                    <a:pt x="1735" y="50103"/>
                  </a:cubicBezTo>
                  <a:cubicBezTo>
                    <a:pt x="1835" y="50103"/>
                    <a:pt x="1935" y="50003"/>
                    <a:pt x="1935" y="49903"/>
                  </a:cubicBezTo>
                  <a:cubicBezTo>
                    <a:pt x="400" y="29455"/>
                    <a:pt x="1034" y="501"/>
                    <a:pt x="1034" y="200"/>
                  </a:cubicBezTo>
                  <a:cubicBezTo>
                    <a:pt x="1034" y="100"/>
                    <a:pt x="967" y="0"/>
                    <a:pt x="8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66556" y="4506933"/>
              <a:ext cx="252829" cy="536890"/>
            </a:xfrm>
            <a:custGeom>
              <a:avLst/>
              <a:gdLst/>
              <a:ahLst/>
              <a:cxnLst/>
              <a:rect l="l" t="t" r="r" b="b"/>
              <a:pathLst>
                <a:path w="16045" h="34072" extrusionOk="0">
                  <a:moveTo>
                    <a:pt x="15824" y="1"/>
                  </a:moveTo>
                  <a:cubicBezTo>
                    <a:pt x="15775" y="1"/>
                    <a:pt x="15723" y="17"/>
                    <a:pt x="15678" y="47"/>
                  </a:cubicBezTo>
                  <a:cubicBezTo>
                    <a:pt x="15511" y="147"/>
                    <a:pt x="0" y="11822"/>
                    <a:pt x="3936" y="33905"/>
                  </a:cubicBezTo>
                  <a:cubicBezTo>
                    <a:pt x="3970" y="34005"/>
                    <a:pt x="4036" y="34071"/>
                    <a:pt x="4136" y="34071"/>
                  </a:cubicBezTo>
                  <a:lnTo>
                    <a:pt x="4170" y="34071"/>
                  </a:lnTo>
                  <a:cubicBezTo>
                    <a:pt x="4303" y="34038"/>
                    <a:pt x="4370" y="33938"/>
                    <a:pt x="4370" y="33838"/>
                  </a:cubicBezTo>
                  <a:cubicBezTo>
                    <a:pt x="467" y="11989"/>
                    <a:pt x="15778" y="481"/>
                    <a:pt x="15945" y="381"/>
                  </a:cubicBezTo>
                  <a:cubicBezTo>
                    <a:pt x="16012" y="314"/>
                    <a:pt x="16045" y="180"/>
                    <a:pt x="15978" y="80"/>
                  </a:cubicBezTo>
                  <a:cubicBezTo>
                    <a:pt x="15941" y="25"/>
                    <a:pt x="15885" y="1"/>
                    <a:pt x="158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9201" y="4445470"/>
              <a:ext cx="153604" cy="225569"/>
            </a:xfrm>
            <a:custGeom>
              <a:avLst/>
              <a:gdLst/>
              <a:ahLst/>
              <a:cxnLst/>
              <a:rect l="l" t="t" r="r" b="b"/>
              <a:pathLst>
                <a:path w="9748" h="14315" extrusionOk="0">
                  <a:moveTo>
                    <a:pt x="6378" y="0"/>
                  </a:moveTo>
                  <a:cubicBezTo>
                    <a:pt x="5462" y="0"/>
                    <a:pt x="0" y="5946"/>
                    <a:pt x="541" y="8617"/>
                  </a:cubicBezTo>
                  <a:cubicBezTo>
                    <a:pt x="1075" y="11386"/>
                    <a:pt x="3943" y="14054"/>
                    <a:pt x="3943" y="14054"/>
                  </a:cubicBezTo>
                  <a:cubicBezTo>
                    <a:pt x="4076" y="14232"/>
                    <a:pt x="4280" y="14315"/>
                    <a:pt x="4535" y="14315"/>
                  </a:cubicBezTo>
                  <a:cubicBezTo>
                    <a:pt x="6143" y="14315"/>
                    <a:pt x="9748" y="11028"/>
                    <a:pt x="9748" y="7716"/>
                  </a:cubicBezTo>
                  <a:cubicBezTo>
                    <a:pt x="9748" y="3880"/>
                    <a:pt x="6979" y="678"/>
                    <a:pt x="6479" y="44"/>
                  </a:cubicBezTo>
                  <a:cubicBezTo>
                    <a:pt x="6457" y="15"/>
                    <a:pt x="6423" y="0"/>
                    <a:pt x="6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6581" y="4603539"/>
              <a:ext cx="221314" cy="142007"/>
            </a:xfrm>
            <a:custGeom>
              <a:avLst/>
              <a:gdLst/>
              <a:ahLst/>
              <a:cxnLst/>
              <a:rect l="l" t="t" r="r" b="b"/>
              <a:pathLst>
                <a:path w="14045" h="9012" extrusionOk="0">
                  <a:moveTo>
                    <a:pt x="5375" y="1"/>
                  </a:moveTo>
                  <a:cubicBezTo>
                    <a:pt x="1902" y="1"/>
                    <a:pt x="1" y="6026"/>
                    <a:pt x="1" y="6026"/>
                  </a:cubicBezTo>
                  <a:cubicBezTo>
                    <a:pt x="1" y="6026"/>
                    <a:pt x="3389" y="9011"/>
                    <a:pt x="6651" y="9011"/>
                  </a:cubicBezTo>
                  <a:cubicBezTo>
                    <a:pt x="7259" y="9011"/>
                    <a:pt x="7863" y="8907"/>
                    <a:pt x="8440" y="8661"/>
                  </a:cubicBezTo>
                  <a:cubicBezTo>
                    <a:pt x="12076" y="7093"/>
                    <a:pt x="14044" y="3624"/>
                    <a:pt x="13610" y="3391"/>
                  </a:cubicBezTo>
                  <a:cubicBezTo>
                    <a:pt x="13177" y="3157"/>
                    <a:pt x="10008" y="1022"/>
                    <a:pt x="6105" y="88"/>
                  </a:cubicBezTo>
                  <a:cubicBezTo>
                    <a:pt x="5855" y="29"/>
                    <a:pt x="5611" y="1"/>
                    <a:pt x="5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6127" y="4695338"/>
              <a:ext cx="169803" cy="192462"/>
            </a:xfrm>
            <a:custGeom>
              <a:avLst/>
              <a:gdLst/>
              <a:ahLst/>
              <a:cxnLst/>
              <a:rect l="l" t="t" r="r" b="b"/>
              <a:pathLst>
                <a:path w="10776" h="12214" extrusionOk="0">
                  <a:moveTo>
                    <a:pt x="3270" y="1"/>
                  </a:moveTo>
                  <a:cubicBezTo>
                    <a:pt x="3270" y="1"/>
                    <a:pt x="1" y="3570"/>
                    <a:pt x="1902" y="7072"/>
                  </a:cubicBezTo>
                  <a:cubicBezTo>
                    <a:pt x="3720" y="10448"/>
                    <a:pt x="7939" y="12213"/>
                    <a:pt x="9363" y="12213"/>
                  </a:cubicBezTo>
                  <a:cubicBezTo>
                    <a:pt x="9402" y="12213"/>
                    <a:pt x="9439" y="12212"/>
                    <a:pt x="9474" y="12209"/>
                  </a:cubicBezTo>
                  <a:cubicBezTo>
                    <a:pt x="10775" y="12109"/>
                    <a:pt x="10408" y="7606"/>
                    <a:pt x="9641" y="4170"/>
                  </a:cubicBezTo>
                  <a:cubicBezTo>
                    <a:pt x="8974" y="1135"/>
                    <a:pt x="3270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6283" y="4681123"/>
              <a:ext cx="179777" cy="155243"/>
            </a:xfrm>
            <a:custGeom>
              <a:avLst/>
              <a:gdLst/>
              <a:ahLst/>
              <a:cxnLst/>
              <a:rect l="l" t="t" r="r" b="b"/>
              <a:pathLst>
                <a:path w="11409" h="9852" extrusionOk="0">
                  <a:moveTo>
                    <a:pt x="7243" y="0"/>
                  </a:moveTo>
                  <a:cubicBezTo>
                    <a:pt x="6240" y="0"/>
                    <a:pt x="5177" y="257"/>
                    <a:pt x="4203" y="1003"/>
                  </a:cubicBezTo>
                  <a:cubicBezTo>
                    <a:pt x="1068" y="3404"/>
                    <a:pt x="0" y="8008"/>
                    <a:pt x="301" y="9275"/>
                  </a:cubicBezTo>
                  <a:cubicBezTo>
                    <a:pt x="397" y="9682"/>
                    <a:pt x="912" y="9852"/>
                    <a:pt x="1677" y="9852"/>
                  </a:cubicBezTo>
                  <a:cubicBezTo>
                    <a:pt x="3295" y="9852"/>
                    <a:pt x="6030" y="9091"/>
                    <a:pt x="8273" y="8208"/>
                  </a:cubicBezTo>
                  <a:cubicBezTo>
                    <a:pt x="11142" y="7074"/>
                    <a:pt x="11409" y="1270"/>
                    <a:pt x="11409" y="1270"/>
                  </a:cubicBezTo>
                  <a:cubicBezTo>
                    <a:pt x="11409" y="1270"/>
                    <a:pt x="9473" y="0"/>
                    <a:pt x="7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08428" y="4562375"/>
              <a:ext cx="211844" cy="143094"/>
            </a:xfrm>
            <a:custGeom>
              <a:avLst/>
              <a:gdLst/>
              <a:ahLst/>
              <a:cxnLst/>
              <a:rect l="l" t="t" r="r" b="b"/>
              <a:pathLst>
                <a:path w="13444" h="9081" extrusionOk="0">
                  <a:moveTo>
                    <a:pt x="4306" y="0"/>
                  </a:moveTo>
                  <a:cubicBezTo>
                    <a:pt x="2815" y="0"/>
                    <a:pt x="1596" y="266"/>
                    <a:pt x="1102" y="565"/>
                  </a:cubicBezTo>
                  <a:cubicBezTo>
                    <a:pt x="1" y="1266"/>
                    <a:pt x="2369" y="5069"/>
                    <a:pt x="4637" y="7770"/>
                  </a:cubicBezTo>
                  <a:cubicBezTo>
                    <a:pt x="5485" y="8788"/>
                    <a:pt x="6979" y="9081"/>
                    <a:pt x="8420" y="9081"/>
                  </a:cubicBezTo>
                  <a:cubicBezTo>
                    <a:pt x="10381" y="9081"/>
                    <a:pt x="12243" y="8538"/>
                    <a:pt x="12243" y="8538"/>
                  </a:cubicBezTo>
                  <a:cubicBezTo>
                    <a:pt x="12243" y="8538"/>
                    <a:pt x="13444" y="3834"/>
                    <a:pt x="10175" y="1633"/>
                  </a:cubicBezTo>
                  <a:cubicBezTo>
                    <a:pt x="8373" y="401"/>
                    <a:pt x="6135" y="0"/>
                    <a:pt x="4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6671" y="4576527"/>
              <a:ext cx="41537" cy="63093"/>
            </a:xfrm>
            <a:custGeom>
              <a:avLst/>
              <a:gdLst/>
              <a:ahLst/>
              <a:cxnLst/>
              <a:rect l="l" t="t" r="r" b="b"/>
              <a:pathLst>
                <a:path w="2636" h="4004" extrusionOk="0">
                  <a:moveTo>
                    <a:pt x="300" y="1"/>
                  </a:moveTo>
                  <a:cubicBezTo>
                    <a:pt x="167" y="1"/>
                    <a:pt x="67" y="101"/>
                    <a:pt x="67" y="201"/>
                  </a:cubicBezTo>
                  <a:cubicBezTo>
                    <a:pt x="67" y="301"/>
                    <a:pt x="0" y="2169"/>
                    <a:pt x="2269" y="3970"/>
                  </a:cubicBezTo>
                  <a:cubicBezTo>
                    <a:pt x="2302" y="4004"/>
                    <a:pt x="2369" y="4004"/>
                    <a:pt x="2402" y="4004"/>
                  </a:cubicBezTo>
                  <a:cubicBezTo>
                    <a:pt x="2469" y="4004"/>
                    <a:pt x="2535" y="3970"/>
                    <a:pt x="2569" y="3937"/>
                  </a:cubicBezTo>
                  <a:cubicBezTo>
                    <a:pt x="2635" y="3837"/>
                    <a:pt x="2635" y="3704"/>
                    <a:pt x="2535" y="3637"/>
                  </a:cubicBezTo>
                  <a:cubicBezTo>
                    <a:pt x="434" y="1969"/>
                    <a:pt x="501" y="234"/>
                    <a:pt x="501" y="234"/>
                  </a:cubicBezTo>
                  <a:cubicBezTo>
                    <a:pt x="501" y="134"/>
                    <a:pt x="401" y="34"/>
                    <a:pt x="3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7281" y="4677451"/>
              <a:ext cx="93048" cy="31562"/>
            </a:xfrm>
            <a:custGeom>
              <a:avLst/>
              <a:gdLst/>
              <a:ahLst/>
              <a:cxnLst/>
              <a:rect l="l" t="t" r="r" b="b"/>
              <a:pathLst>
                <a:path w="5905" h="2003" extrusionOk="0">
                  <a:moveTo>
                    <a:pt x="5652" y="0"/>
                  </a:moveTo>
                  <a:cubicBezTo>
                    <a:pt x="5613" y="0"/>
                    <a:pt x="5573" y="11"/>
                    <a:pt x="5537" y="35"/>
                  </a:cubicBezTo>
                  <a:cubicBezTo>
                    <a:pt x="3496" y="1473"/>
                    <a:pt x="1033" y="1572"/>
                    <a:pt x="371" y="1572"/>
                  </a:cubicBezTo>
                  <a:cubicBezTo>
                    <a:pt x="265" y="1572"/>
                    <a:pt x="205" y="1569"/>
                    <a:pt x="200" y="1569"/>
                  </a:cubicBezTo>
                  <a:cubicBezTo>
                    <a:pt x="100" y="1569"/>
                    <a:pt x="0" y="1669"/>
                    <a:pt x="0" y="1769"/>
                  </a:cubicBezTo>
                  <a:cubicBezTo>
                    <a:pt x="0" y="1903"/>
                    <a:pt x="67" y="1970"/>
                    <a:pt x="200" y="2003"/>
                  </a:cubicBezTo>
                  <a:lnTo>
                    <a:pt x="400" y="2003"/>
                  </a:lnTo>
                  <a:cubicBezTo>
                    <a:pt x="1168" y="2003"/>
                    <a:pt x="3636" y="1869"/>
                    <a:pt x="5804" y="368"/>
                  </a:cubicBezTo>
                  <a:cubicBezTo>
                    <a:pt x="5871" y="302"/>
                    <a:pt x="5904" y="202"/>
                    <a:pt x="5838" y="102"/>
                  </a:cubicBezTo>
                  <a:cubicBezTo>
                    <a:pt x="5795" y="37"/>
                    <a:pt x="5724" y="0"/>
                    <a:pt x="56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959" y="4711492"/>
              <a:ext cx="27875" cy="79528"/>
            </a:xfrm>
            <a:custGeom>
              <a:avLst/>
              <a:gdLst/>
              <a:ahLst/>
              <a:cxnLst/>
              <a:rect l="l" t="t" r="r" b="b"/>
              <a:pathLst>
                <a:path w="1769" h="5047" extrusionOk="0">
                  <a:moveTo>
                    <a:pt x="1535" y="1"/>
                  </a:moveTo>
                  <a:cubicBezTo>
                    <a:pt x="1514" y="1"/>
                    <a:pt x="1491" y="4"/>
                    <a:pt x="1468" y="10"/>
                  </a:cubicBezTo>
                  <a:cubicBezTo>
                    <a:pt x="0" y="510"/>
                    <a:pt x="100" y="4413"/>
                    <a:pt x="134" y="4846"/>
                  </a:cubicBezTo>
                  <a:cubicBezTo>
                    <a:pt x="134" y="4947"/>
                    <a:pt x="234" y="5047"/>
                    <a:pt x="334" y="5047"/>
                  </a:cubicBezTo>
                  <a:cubicBezTo>
                    <a:pt x="467" y="5047"/>
                    <a:pt x="567" y="4947"/>
                    <a:pt x="534" y="4846"/>
                  </a:cubicBezTo>
                  <a:cubicBezTo>
                    <a:pt x="500" y="3279"/>
                    <a:pt x="734" y="710"/>
                    <a:pt x="1601" y="410"/>
                  </a:cubicBezTo>
                  <a:cubicBezTo>
                    <a:pt x="1735" y="377"/>
                    <a:pt x="1768" y="243"/>
                    <a:pt x="1735" y="143"/>
                  </a:cubicBezTo>
                  <a:cubicBezTo>
                    <a:pt x="1707" y="61"/>
                    <a:pt x="1635" y="1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3413" y="4697702"/>
              <a:ext cx="69396" cy="47068"/>
            </a:xfrm>
            <a:custGeom>
              <a:avLst/>
              <a:gdLst/>
              <a:ahLst/>
              <a:cxnLst/>
              <a:rect l="l" t="t" r="r" b="b"/>
              <a:pathLst>
                <a:path w="4404" h="2987" extrusionOk="0">
                  <a:moveTo>
                    <a:pt x="578" y="0"/>
                  </a:moveTo>
                  <a:cubicBezTo>
                    <a:pt x="439" y="0"/>
                    <a:pt x="302" y="16"/>
                    <a:pt x="167" y="51"/>
                  </a:cubicBezTo>
                  <a:cubicBezTo>
                    <a:pt x="67" y="84"/>
                    <a:pt x="0" y="184"/>
                    <a:pt x="34" y="284"/>
                  </a:cubicBezTo>
                  <a:cubicBezTo>
                    <a:pt x="61" y="395"/>
                    <a:pt x="135" y="460"/>
                    <a:pt x="216" y="460"/>
                  </a:cubicBezTo>
                  <a:cubicBezTo>
                    <a:pt x="233" y="460"/>
                    <a:pt x="250" y="457"/>
                    <a:pt x="267" y="451"/>
                  </a:cubicBezTo>
                  <a:cubicBezTo>
                    <a:pt x="370" y="425"/>
                    <a:pt x="476" y="412"/>
                    <a:pt x="584" y="412"/>
                  </a:cubicBezTo>
                  <a:cubicBezTo>
                    <a:pt x="2111" y="412"/>
                    <a:pt x="4003" y="2888"/>
                    <a:pt x="4003" y="2919"/>
                  </a:cubicBezTo>
                  <a:cubicBezTo>
                    <a:pt x="4070" y="2953"/>
                    <a:pt x="4136" y="2986"/>
                    <a:pt x="4170" y="2986"/>
                  </a:cubicBezTo>
                  <a:cubicBezTo>
                    <a:pt x="4237" y="2986"/>
                    <a:pt x="4270" y="2986"/>
                    <a:pt x="4303" y="2953"/>
                  </a:cubicBezTo>
                  <a:cubicBezTo>
                    <a:pt x="4403" y="2886"/>
                    <a:pt x="4403" y="2753"/>
                    <a:pt x="4337" y="2653"/>
                  </a:cubicBezTo>
                  <a:cubicBezTo>
                    <a:pt x="4275" y="2529"/>
                    <a:pt x="2323" y="0"/>
                    <a:pt x="5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2877" y="4598480"/>
              <a:ext cx="55734" cy="53765"/>
            </a:xfrm>
            <a:custGeom>
              <a:avLst/>
              <a:gdLst/>
              <a:ahLst/>
              <a:cxnLst/>
              <a:rect l="l" t="t" r="r" b="b"/>
              <a:pathLst>
                <a:path w="3537" h="3412" extrusionOk="0">
                  <a:moveTo>
                    <a:pt x="3304" y="0"/>
                  </a:moveTo>
                  <a:cubicBezTo>
                    <a:pt x="3204" y="0"/>
                    <a:pt x="3131" y="65"/>
                    <a:pt x="3103" y="176"/>
                  </a:cubicBezTo>
                  <a:cubicBezTo>
                    <a:pt x="3103" y="209"/>
                    <a:pt x="2436" y="2677"/>
                    <a:pt x="201" y="3011"/>
                  </a:cubicBezTo>
                  <a:cubicBezTo>
                    <a:pt x="68" y="3011"/>
                    <a:pt x="1" y="3111"/>
                    <a:pt x="34" y="3245"/>
                  </a:cubicBezTo>
                  <a:cubicBezTo>
                    <a:pt x="34" y="3345"/>
                    <a:pt x="134" y="3411"/>
                    <a:pt x="234" y="3411"/>
                  </a:cubicBezTo>
                  <a:lnTo>
                    <a:pt x="268" y="3411"/>
                  </a:lnTo>
                  <a:cubicBezTo>
                    <a:pt x="2769" y="3044"/>
                    <a:pt x="3470" y="376"/>
                    <a:pt x="3503" y="276"/>
                  </a:cubicBezTo>
                  <a:cubicBezTo>
                    <a:pt x="3537" y="176"/>
                    <a:pt x="3470" y="42"/>
                    <a:pt x="3370" y="9"/>
                  </a:cubicBezTo>
                  <a:cubicBezTo>
                    <a:pt x="3347" y="3"/>
                    <a:pt x="3325" y="0"/>
                    <a:pt x="33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2374" y="4589544"/>
              <a:ext cx="17365" cy="52709"/>
            </a:xfrm>
            <a:custGeom>
              <a:avLst/>
              <a:gdLst/>
              <a:ahLst/>
              <a:cxnLst/>
              <a:rect l="l" t="t" r="r" b="b"/>
              <a:pathLst>
                <a:path w="1102" h="3345" extrusionOk="0">
                  <a:moveTo>
                    <a:pt x="879" y="0"/>
                  </a:moveTo>
                  <a:cubicBezTo>
                    <a:pt x="791" y="0"/>
                    <a:pt x="696" y="60"/>
                    <a:pt x="668" y="142"/>
                  </a:cubicBezTo>
                  <a:cubicBezTo>
                    <a:pt x="635" y="209"/>
                    <a:pt x="1" y="2177"/>
                    <a:pt x="101" y="3178"/>
                  </a:cubicBezTo>
                  <a:cubicBezTo>
                    <a:pt x="101" y="3278"/>
                    <a:pt x="201" y="3345"/>
                    <a:pt x="301" y="3345"/>
                  </a:cubicBezTo>
                  <a:lnTo>
                    <a:pt x="334" y="3345"/>
                  </a:lnTo>
                  <a:cubicBezTo>
                    <a:pt x="435" y="3345"/>
                    <a:pt x="501" y="3244"/>
                    <a:pt x="501" y="3144"/>
                  </a:cubicBezTo>
                  <a:cubicBezTo>
                    <a:pt x="401" y="2244"/>
                    <a:pt x="1068" y="276"/>
                    <a:pt x="1068" y="276"/>
                  </a:cubicBezTo>
                  <a:cubicBezTo>
                    <a:pt x="1102" y="176"/>
                    <a:pt x="1035" y="42"/>
                    <a:pt x="935" y="9"/>
                  </a:cubicBezTo>
                  <a:cubicBezTo>
                    <a:pt x="917" y="3"/>
                    <a:pt x="898" y="0"/>
                    <a:pt x="8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0269" y="4707930"/>
              <a:ext cx="29971" cy="64165"/>
            </a:xfrm>
            <a:custGeom>
              <a:avLst/>
              <a:gdLst/>
              <a:ahLst/>
              <a:cxnLst/>
              <a:rect l="l" t="t" r="r" b="b"/>
              <a:pathLst>
                <a:path w="1902" h="4072" extrusionOk="0">
                  <a:moveTo>
                    <a:pt x="247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69"/>
                    <a:pt x="0" y="202"/>
                    <a:pt x="34" y="302"/>
                  </a:cubicBezTo>
                  <a:cubicBezTo>
                    <a:pt x="434" y="1036"/>
                    <a:pt x="1501" y="3138"/>
                    <a:pt x="1435" y="3838"/>
                  </a:cubicBezTo>
                  <a:cubicBezTo>
                    <a:pt x="1435" y="3972"/>
                    <a:pt x="1535" y="4072"/>
                    <a:pt x="1635" y="4072"/>
                  </a:cubicBezTo>
                  <a:cubicBezTo>
                    <a:pt x="1768" y="4072"/>
                    <a:pt x="1868" y="4005"/>
                    <a:pt x="1868" y="3872"/>
                  </a:cubicBezTo>
                  <a:cubicBezTo>
                    <a:pt x="1902" y="2938"/>
                    <a:pt x="567" y="402"/>
                    <a:pt x="401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7200" y="4693573"/>
              <a:ext cx="47856" cy="37519"/>
            </a:xfrm>
            <a:custGeom>
              <a:avLst/>
              <a:gdLst/>
              <a:ahLst/>
              <a:cxnLst/>
              <a:rect l="l" t="t" r="r" b="b"/>
              <a:pathLst>
                <a:path w="3037" h="2381" extrusionOk="0">
                  <a:moveTo>
                    <a:pt x="2790" y="0"/>
                  </a:moveTo>
                  <a:cubicBezTo>
                    <a:pt x="2709" y="0"/>
                    <a:pt x="2628" y="38"/>
                    <a:pt x="2603" y="113"/>
                  </a:cubicBezTo>
                  <a:cubicBezTo>
                    <a:pt x="2236" y="1113"/>
                    <a:pt x="201" y="1981"/>
                    <a:pt x="168" y="1981"/>
                  </a:cubicBezTo>
                  <a:cubicBezTo>
                    <a:pt x="68" y="2047"/>
                    <a:pt x="1" y="2147"/>
                    <a:pt x="68" y="2281"/>
                  </a:cubicBezTo>
                  <a:cubicBezTo>
                    <a:pt x="101" y="2348"/>
                    <a:pt x="168" y="2381"/>
                    <a:pt x="234" y="2381"/>
                  </a:cubicBezTo>
                  <a:lnTo>
                    <a:pt x="334" y="2381"/>
                  </a:lnTo>
                  <a:cubicBezTo>
                    <a:pt x="434" y="2348"/>
                    <a:pt x="2536" y="1447"/>
                    <a:pt x="3003" y="279"/>
                  </a:cubicBezTo>
                  <a:cubicBezTo>
                    <a:pt x="3036" y="179"/>
                    <a:pt x="2970" y="46"/>
                    <a:pt x="2870" y="13"/>
                  </a:cubicBezTo>
                  <a:cubicBezTo>
                    <a:pt x="2845" y="4"/>
                    <a:pt x="2817" y="0"/>
                    <a:pt x="27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60773" y="4659911"/>
              <a:ext cx="49416" cy="15994"/>
            </a:xfrm>
            <a:custGeom>
              <a:avLst/>
              <a:gdLst/>
              <a:ahLst/>
              <a:cxnLst/>
              <a:rect l="l" t="t" r="r" b="b"/>
              <a:pathLst>
                <a:path w="3136" h="1015" extrusionOk="0">
                  <a:moveTo>
                    <a:pt x="2914" y="1"/>
                  </a:moveTo>
                  <a:cubicBezTo>
                    <a:pt x="2856" y="1"/>
                    <a:pt x="2791" y="25"/>
                    <a:pt x="2735" y="80"/>
                  </a:cubicBezTo>
                  <a:cubicBezTo>
                    <a:pt x="2709" y="107"/>
                    <a:pt x="2254" y="583"/>
                    <a:pt x="1183" y="583"/>
                  </a:cubicBezTo>
                  <a:cubicBezTo>
                    <a:pt x="917" y="583"/>
                    <a:pt x="612" y="554"/>
                    <a:pt x="267" y="481"/>
                  </a:cubicBezTo>
                  <a:cubicBezTo>
                    <a:pt x="167" y="481"/>
                    <a:pt x="34" y="547"/>
                    <a:pt x="34" y="647"/>
                  </a:cubicBezTo>
                  <a:cubicBezTo>
                    <a:pt x="0" y="781"/>
                    <a:pt x="67" y="881"/>
                    <a:pt x="200" y="914"/>
                  </a:cubicBezTo>
                  <a:cubicBezTo>
                    <a:pt x="534" y="981"/>
                    <a:pt x="834" y="1014"/>
                    <a:pt x="1134" y="1014"/>
                  </a:cubicBezTo>
                  <a:cubicBezTo>
                    <a:pt x="2435" y="1014"/>
                    <a:pt x="3036" y="381"/>
                    <a:pt x="3036" y="347"/>
                  </a:cubicBezTo>
                  <a:cubicBezTo>
                    <a:pt x="3136" y="281"/>
                    <a:pt x="3136" y="147"/>
                    <a:pt x="3036" y="47"/>
                  </a:cubicBezTo>
                  <a:cubicBezTo>
                    <a:pt x="3006" y="17"/>
                    <a:pt x="2962" y="1"/>
                    <a:pt x="2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0913" y="4640006"/>
              <a:ext cx="62053" cy="23810"/>
            </a:xfrm>
            <a:custGeom>
              <a:avLst/>
              <a:gdLst/>
              <a:ahLst/>
              <a:cxnLst/>
              <a:rect l="l" t="t" r="r" b="b"/>
              <a:pathLst>
                <a:path w="3938" h="1511" extrusionOk="0">
                  <a:moveTo>
                    <a:pt x="202" y="1"/>
                  </a:moveTo>
                  <a:cubicBezTo>
                    <a:pt x="102" y="1"/>
                    <a:pt x="29" y="65"/>
                    <a:pt x="1" y="176"/>
                  </a:cubicBezTo>
                  <a:cubicBezTo>
                    <a:pt x="1" y="276"/>
                    <a:pt x="68" y="409"/>
                    <a:pt x="168" y="409"/>
                  </a:cubicBezTo>
                  <a:cubicBezTo>
                    <a:pt x="201" y="409"/>
                    <a:pt x="2836" y="1010"/>
                    <a:pt x="3570" y="1477"/>
                  </a:cubicBezTo>
                  <a:cubicBezTo>
                    <a:pt x="3637" y="1510"/>
                    <a:pt x="3670" y="1510"/>
                    <a:pt x="3704" y="1510"/>
                  </a:cubicBezTo>
                  <a:cubicBezTo>
                    <a:pt x="3770" y="1510"/>
                    <a:pt x="3837" y="1477"/>
                    <a:pt x="3870" y="1410"/>
                  </a:cubicBezTo>
                  <a:cubicBezTo>
                    <a:pt x="3937" y="1310"/>
                    <a:pt x="3904" y="1210"/>
                    <a:pt x="3804" y="1143"/>
                  </a:cubicBezTo>
                  <a:cubicBezTo>
                    <a:pt x="3003" y="610"/>
                    <a:pt x="368" y="42"/>
                    <a:pt x="268" y="9"/>
                  </a:cubicBezTo>
                  <a:cubicBezTo>
                    <a:pt x="245" y="3"/>
                    <a:pt x="223" y="1"/>
                    <a:pt x="2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71399" y="4632363"/>
              <a:ext cx="105796" cy="86367"/>
            </a:xfrm>
            <a:custGeom>
              <a:avLst/>
              <a:gdLst/>
              <a:ahLst/>
              <a:cxnLst/>
              <a:rect l="l" t="t" r="r" b="b"/>
              <a:pathLst>
                <a:path w="6714" h="5481" extrusionOk="0">
                  <a:moveTo>
                    <a:pt x="3588" y="0"/>
                  </a:moveTo>
                  <a:cubicBezTo>
                    <a:pt x="2894" y="0"/>
                    <a:pt x="2335" y="161"/>
                    <a:pt x="2335" y="161"/>
                  </a:cubicBezTo>
                  <a:cubicBezTo>
                    <a:pt x="34" y="861"/>
                    <a:pt x="0" y="4130"/>
                    <a:pt x="2903" y="5231"/>
                  </a:cubicBezTo>
                  <a:cubicBezTo>
                    <a:pt x="3362" y="5403"/>
                    <a:pt x="3775" y="5481"/>
                    <a:pt x="4140" y="5481"/>
                  </a:cubicBezTo>
                  <a:cubicBezTo>
                    <a:pt x="6107" y="5481"/>
                    <a:pt x="6713" y="3234"/>
                    <a:pt x="6038" y="1461"/>
                  </a:cubicBezTo>
                  <a:cubicBezTo>
                    <a:pt x="5589" y="263"/>
                    <a:pt x="4477" y="0"/>
                    <a:pt x="3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99783" y="4647303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700" y="0"/>
                    <a:pt x="617" y="15"/>
                    <a:pt x="534" y="46"/>
                  </a:cubicBezTo>
                  <a:cubicBezTo>
                    <a:pt x="134" y="213"/>
                    <a:pt x="34" y="714"/>
                    <a:pt x="34" y="747"/>
                  </a:cubicBezTo>
                  <a:cubicBezTo>
                    <a:pt x="1" y="880"/>
                    <a:pt x="67" y="980"/>
                    <a:pt x="201" y="1014"/>
                  </a:cubicBezTo>
                  <a:lnTo>
                    <a:pt x="234" y="1014"/>
                  </a:lnTo>
                  <a:cubicBezTo>
                    <a:pt x="334" y="1014"/>
                    <a:pt x="434" y="947"/>
                    <a:pt x="434" y="847"/>
                  </a:cubicBezTo>
                  <a:cubicBezTo>
                    <a:pt x="468" y="747"/>
                    <a:pt x="534" y="480"/>
                    <a:pt x="701" y="413"/>
                  </a:cubicBezTo>
                  <a:cubicBezTo>
                    <a:pt x="720" y="409"/>
                    <a:pt x="739" y="407"/>
                    <a:pt x="759" y="407"/>
                  </a:cubicBezTo>
                  <a:cubicBezTo>
                    <a:pt x="888" y="407"/>
                    <a:pt x="1053" y="489"/>
                    <a:pt x="1168" y="547"/>
                  </a:cubicBezTo>
                  <a:cubicBezTo>
                    <a:pt x="1198" y="577"/>
                    <a:pt x="1242" y="593"/>
                    <a:pt x="1287" y="593"/>
                  </a:cubicBezTo>
                  <a:cubicBezTo>
                    <a:pt x="1341" y="593"/>
                    <a:pt x="1398" y="569"/>
                    <a:pt x="1435" y="513"/>
                  </a:cubicBezTo>
                  <a:cubicBezTo>
                    <a:pt x="1502" y="413"/>
                    <a:pt x="1502" y="280"/>
                    <a:pt x="1402" y="213"/>
                  </a:cubicBezTo>
                  <a:cubicBezTo>
                    <a:pt x="1171" y="75"/>
                    <a:pt x="973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30278" y="4649951"/>
              <a:ext cx="23668" cy="15962"/>
            </a:xfrm>
            <a:custGeom>
              <a:avLst/>
              <a:gdLst/>
              <a:ahLst/>
              <a:cxnLst/>
              <a:rect l="l" t="t" r="r" b="b"/>
              <a:pathLst>
                <a:path w="1502" h="1013" extrusionOk="0">
                  <a:moveTo>
                    <a:pt x="761" y="0"/>
                  </a:moveTo>
                  <a:cubicBezTo>
                    <a:pt x="680" y="0"/>
                    <a:pt x="604" y="15"/>
                    <a:pt x="534" y="45"/>
                  </a:cubicBezTo>
                  <a:cubicBezTo>
                    <a:pt x="134" y="212"/>
                    <a:pt x="34" y="712"/>
                    <a:pt x="34" y="779"/>
                  </a:cubicBezTo>
                  <a:cubicBezTo>
                    <a:pt x="0" y="879"/>
                    <a:pt x="67" y="979"/>
                    <a:pt x="167" y="1013"/>
                  </a:cubicBezTo>
                  <a:lnTo>
                    <a:pt x="234" y="1013"/>
                  </a:lnTo>
                  <a:cubicBezTo>
                    <a:pt x="334" y="1013"/>
                    <a:pt x="401" y="946"/>
                    <a:pt x="434" y="846"/>
                  </a:cubicBezTo>
                  <a:cubicBezTo>
                    <a:pt x="434" y="746"/>
                    <a:pt x="534" y="512"/>
                    <a:pt x="701" y="446"/>
                  </a:cubicBezTo>
                  <a:cubicBezTo>
                    <a:pt x="731" y="430"/>
                    <a:pt x="763" y="424"/>
                    <a:pt x="796" y="424"/>
                  </a:cubicBezTo>
                  <a:cubicBezTo>
                    <a:pt x="908" y="424"/>
                    <a:pt x="1031" y="501"/>
                    <a:pt x="1135" y="579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7"/>
                    <a:pt x="1435" y="512"/>
                  </a:cubicBezTo>
                  <a:cubicBezTo>
                    <a:pt x="1502" y="412"/>
                    <a:pt x="1468" y="312"/>
                    <a:pt x="1368" y="245"/>
                  </a:cubicBezTo>
                  <a:cubicBezTo>
                    <a:pt x="1158" y="82"/>
                    <a:pt x="948" y="0"/>
                    <a:pt x="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36581" y="4668326"/>
              <a:ext cx="23668" cy="15994"/>
            </a:xfrm>
            <a:custGeom>
              <a:avLst/>
              <a:gdLst/>
              <a:ahLst/>
              <a:cxnLst/>
              <a:rect l="l" t="t" r="r" b="b"/>
              <a:pathLst>
                <a:path w="1502" h="1015" extrusionOk="0">
                  <a:moveTo>
                    <a:pt x="769" y="1"/>
                  </a:moveTo>
                  <a:cubicBezTo>
                    <a:pt x="685" y="1"/>
                    <a:pt x="607" y="16"/>
                    <a:pt x="534" y="47"/>
                  </a:cubicBezTo>
                  <a:cubicBezTo>
                    <a:pt x="134" y="214"/>
                    <a:pt x="34" y="714"/>
                    <a:pt x="1" y="747"/>
                  </a:cubicBezTo>
                  <a:cubicBezTo>
                    <a:pt x="1" y="881"/>
                    <a:pt x="67" y="981"/>
                    <a:pt x="168" y="1014"/>
                  </a:cubicBezTo>
                  <a:lnTo>
                    <a:pt x="201" y="1014"/>
                  </a:lnTo>
                  <a:cubicBezTo>
                    <a:pt x="301" y="1014"/>
                    <a:pt x="401" y="947"/>
                    <a:pt x="401" y="847"/>
                  </a:cubicBezTo>
                  <a:cubicBezTo>
                    <a:pt x="434" y="747"/>
                    <a:pt x="534" y="514"/>
                    <a:pt x="668" y="447"/>
                  </a:cubicBezTo>
                  <a:cubicBezTo>
                    <a:pt x="698" y="432"/>
                    <a:pt x="731" y="425"/>
                    <a:pt x="767" y="425"/>
                  </a:cubicBezTo>
                  <a:cubicBezTo>
                    <a:pt x="888" y="425"/>
                    <a:pt x="1032" y="503"/>
                    <a:pt x="1135" y="580"/>
                  </a:cubicBezTo>
                  <a:cubicBezTo>
                    <a:pt x="1170" y="604"/>
                    <a:pt x="1210" y="615"/>
                    <a:pt x="1249" y="615"/>
                  </a:cubicBezTo>
                  <a:cubicBezTo>
                    <a:pt x="1321" y="615"/>
                    <a:pt x="1392" y="578"/>
                    <a:pt x="1435" y="514"/>
                  </a:cubicBezTo>
                  <a:cubicBezTo>
                    <a:pt x="1502" y="414"/>
                    <a:pt x="1468" y="280"/>
                    <a:pt x="1368" y="214"/>
                  </a:cubicBezTo>
                  <a:cubicBezTo>
                    <a:pt x="1161" y="75"/>
                    <a:pt x="954" y="1"/>
                    <a:pt x="7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7142" y="4687789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61" y="1"/>
                  </a:moveTo>
                  <a:cubicBezTo>
                    <a:pt x="681" y="1"/>
                    <a:pt x="605" y="16"/>
                    <a:pt x="534" y="46"/>
                  </a:cubicBezTo>
                  <a:cubicBezTo>
                    <a:pt x="134" y="213"/>
                    <a:pt x="34" y="713"/>
                    <a:pt x="34" y="780"/>
                  </a:cubicBezTo>
                  <a:cubicBezTo>
                    <a:pt x="1" y="880"/>
                    <a:pt x="67" y="980"/>
                    <a:pt x="201" y="1013"/>
                  </a:cubicBezTo>
                  <a:lnTo>
                    <a:pt x="234" y="1013"/>
                  </a:lnTo>
                  <a:cubicBezTo>
                    <a:pt x="334" y="1013"/>
                    <a:pt x="401" y="947"/>
                    <a:pt x="434" y="847"/>
                  </a:cubicBezTo>
                  <a:cubicBezTo>
                    <a:pt x="434" y="780"/>
                    <a:pt x="534" y="513"/>
                    <a:pt x="701" y="446"/>
                  </a:cubicBezTo>
                  <a:cubicBezTo>
                    <a:pt x="731" y="431"/>
                    <a:pt x="763" y="425"/>
                    <a:pt x="796" y="425"/>
                  </a:cubicBezTo>
                  <a:cubicBezTo>
                    <a:pt x="908" y="425"/>
                    <a:pt x="1032" y="502"/>
                    <a:pt x="1135" y="580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8"/>
                    <a:pt x="1435" y="513"/>
                  </a:cubicBezTo>
                  <a:cubicBezTo>
                    <a:pt x="1502" y="413"/>
                    <a:pt x="1468" y="313"/>
                    <a:pt x="1368" y="246"/>
                  </a:cubicBezTo>
                  <a:cubicBezTo>
                    <a:pt x="1158" y="83"/>
                    <a:pt x="948" y="1"/>
                    <a:pt x="7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2909" y="4692517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699" y="0"/>
                    <a:pt x="617" y="15"/>
                    <a:pt x="534" y="46"/>
                  </a:cubicBezTo>
                  <a:cubicBezTo>
                    <a:pt x="167" y="213"/>
                    <a:pt x="34" y="680"/>
                    <a:pt x="34" y="747"/>
                  </a:cubicBezTo>
                  <a:cubicBezTo>
                    <a:pt x="0" y="847"/>
                    <a:pt x="100" y="980"/>
                    <a:pt x="200" y="980"/>
                  </a:cubicBezTo>
                  <a:cubicBezTo>
                    <a:pt x="200" y="1014"/>
                    <a:pt x="234" y="1014"/>
                    <a:pt x="234" y="1014"/>
                  </a:cubicBezTo>
                  <a:cubicBezTo>
                    <a:pt x="334" y="1014"/>
                    <a:pt x="434" y="913"/>
                    <a:pt x="434" y="847"/>
                  </a:cubicBezTo>
                  <a:cubicBezTo>
                    <a:pt x="467" y="747"/>
                    <a:pt x="534" y="480"/>
                    <a:pt x="701" y="413"/>
                  </a:cubicBezTo>
                  <a:cubicBezTo>
                    <a:pt x="719" y="409"/>
                    <a:pt x="738" y="406"/>
                    <a:pt x="759" y="406"/>
                  </a:cubicBezTo>
                  <a:cubicBezTo>
                    <a:pt x="888" y="406"/>
                    <a:pt x="1053" y="489"/>
                    <a:pt x="1168" y="547"/>
                  </a:cubicBezTo>
                  <a:cubicBezTo>
                    <a:pt x="1198" y="576"/>
                    <a:pt x="1241" y="593"/>
                    <a:pt x="1286" y="593"/>
                  </a:cubicBezTo>
                  <a:cubicBezTo>
                    <a:pt x="1341" y="593"/>
                    <a:pt x="1398" y="568"/>
                    <a:pt x="1435" y="513"/>
                  </a:cubicBezTo>
                  <a:cubicBezTo>
                    <a:pt x="1501" y="413"/>
                    <a:pt x="1501" y="280"/>
                    <a:pt x="1401" y="213"/>
                  </a:cubicBezTo>
                  <a:cubicBezTo>
                    <a:pt x="1171" y="75"/>
                    <a:pt x="972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90847" y="4672629"/>
              <a:ext cx="23668" cy="13788"/>
            </a:xfrm>
            <a:custGeom>
              <a:avLst/>
              <a:gdLst/>
              <a:ahLst/>
              <a:cxnLst/>
              <a:rect l="l" t="t" r="r" b="b"/>
              <a:pathLst>
                <a:path w="1502" h="875" extrusionOk="0">
                  <a:moveTo>
                    <a:pt x="911" y="1"/>
                  </a:moveTo>
                  <a:cubicBezTo>
                    <a:pt x="832" y="1"/>
                    <a:pt x="762" y="16"/>
                    <a:pt x="701" y="41"/>
                  </a:cubicBezTo>
                  <a:cubicBezTo>
                    <a:pt x="301" y="107"/>
                    <a:pt x="67" y="541"/>
                    <a:pt x="67" y="574"/>
                  </a:cubicBezTo>
                  <a:cubicBezTo>
                    <a:pt x="1" y="674"/>
                    <a:pt x="34" y="808"/>
                    <a:pt x="134" y="841"/>
                  </a:cubicBezTo>
                  <a:cubicBezTo>
                    <a:pt x="167" y="875"/>
                    <a:pt x="201" y="875"/>
                    <a:pt x="234" y="875"/>
                  </a:cubicBezTo>
                  <a:cubicBezTo>
                    <a:pt x="301" y="875"/>
                    <a:pt x="401" y="841"/>
                    <a:pt x="434" y="774"/>
                  </a:cubicBezTo>
                  <a:cubicBezTo>
                    <a:pt x="468" y="674"/>
                    <a:pt x="634" y="474"/>
                    <a:pt x="801" y="441"/>
                  </a:cubicBezTo>
                  <a:cubicBezTo>
                    <a:pt x="826" y="433"/>
                    <a:pt x="853" y="428"/>
                    <a:pt x="882" y="428"/>
                  </a:cubicBezTo>
                  <a:cubicBezTo>
                    <a:pt x="966" y="428"/>
                    <a:pt x="1060" y="466"/>
                    <a:pt x="1135" y="541"/>
                  </a:cubicBezTo>
                  <a:cubicBezTo>
                    <a:pt x="1170" y="565"/>
                    <a:pt x="1210" y="576"/>
                    <a:pt x="1249" y="576"/>
                  </a:cubicBezTo>
                  <a:cubicBezTo>
                    <a:pt x="1321" y="576"/>
                    <a:pt x="1392" y="539"/>
                    <a:pt x="1435" y="474"/>
                  </a:cubicBezTo>
                  <a:cubicBezTo>
                    <a:pt x="1502" y="374"/>
                    <a:pt x="1502" y="241"/>
                    <a:pt x="1402" y="174"/>
                  </a:cubicBezTo>
                  <a:cubicBezTo>
                    <a:pt x="1211" y="47"/>
                    <a:pt x="1048" y="1"/>
                    <a:pt x="9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7648" y="3922426"/>
              <a:ext cx="156897" cy="226640"/>
            </a:xfrm>
            <a:custGeom>
              <a:avLst/>
              <a:gdLst/>
              <a:ahLst/>
              <a:cxnLst/>
              <a:rect l="l" t="t" r="r" b="b"/>
              <a:pathLst>
                <a:path w="9957" h="14383" extrusionOk="0">
                  <a:moveTo>
                    <a:pt x="6143" y="1"/>
                  </a:moveTo>
                  <a:cubicBezTo>
                    <a:pt x="5235" y="1"/>
                    <a:pt x="0" y="6205"/>
                    <a:pt x="637" y="8849"/>
                  </a:cubicBezTo>
                  <a:cubicBezTo>
                    <a:pt x="1304" y="11618"/>
                    <a:pt x="4273" y="14153"/>
                    <a:pt x="4273" y="14153"/>
                  </a:cubicBezTo>
                  <a:cubicBezTo>
                    <a:pt x="4400" y="14309"/>
                    <a:pt x="4587" y="14382"/>
                    <a:pt x="4815" y="14382"/>
                  </a:cubicBezTo>
                  <a:cubicBezTo>
                    <a:pt x="6389" y="14382"/>
                    <a:pt x="9956" y="10931"/>
                    <a:pt x="9811" y="7582"/>
                  </a:cubicBezTo>
                  <a:cubicBezTo>
                    <a:pt x="9644" y="3745"/>
                    <a:pt x="6742" y="643"/>
                    <a:pt x="6241" y="43"/>
                  </a:cubicBezTo>
                  <a:cubicBezTo>
                    <a:pt x="6219" y="14"/>
                    <a:pt x="6186" y="1"/>
                    <a:pt x="6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1804" y="4077768"/>
              <a:ext cx="219203" cy="141282"/>
            </a:xfrm>
            <a:custGeom>
              <a:avLst/>
              <a:gdLst/>
              <a:ahLst/>
              <a:cxnLst/>
              <a:rect l="l" t="t" r="r" b="b"/>
              <a:pathLst>
                <a:path w="13911" h="8966" extrusionOk="0">
                  <a:moveTo>
                    <a:pt x="5232" y="0"/>
                  </a:moveTo>
                  <a:cubicBezTo>
                    <a:pt x="1678" y="0"/>
                    <a:pt x="1" y="6231"/>
                    <a:pt x="1" y="6231"/>
                  </a:cubicBezTo>
                  <a:cubicBezTo>
                    <a:pt x="1" y="6231"/>
                    <a:pt x="3346" y="8965"/>
                    <a:pt x="6519" y="8965"/>
                  </a:cubicBezTo>
                  <a:cubicBezTo>
                    <a:pt x="7201" y="8965"/>
                    <a:pt x="7875" y="8839"/>
                    <a:pt x="8507" y="8532"/>
                  </a:cubicBezTo>
                  <a:cubicBezTo>
                    <a:pt x="12109" y="6831"/>
                    <a:pt x="13911" y="3262"/>
                    <a:pt x="13477" y="3062"/>
                  </a:cubicBezTo>
                  <a:cubicBezTo>
                    <a:pt x="13010" y="2828"/>
                    <a:pt x="9774" y="827"/>
                    <a:pt x="5838" y="60"/>
                  </a:cubicBezTo>
                  <a:cubicBezTo>
                    <a:pt x="5630" y="19"/>
                    <a:pt x="5428" y="0"/>
                    <a:pt x="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13462" y="4173318"/>
              <a:ext cx="174514" cy="188381"/>
            </a:xfrm>
            <a:custGeom>
              <a:avLst/>
              <a:gdLst/>
              <a:ahLst/>
              <a:cxnLst/>
              <a:rect l="l" t="t" r="r" b="b"/>
              <a:pathLst>
                <a:path w="11075" h="11955" extrusionOk="0">
                  <a:moveTo>
                    <a:pt x="3102" y="1"/>
                  </a:moveTo>
                  <a:cubicBezTo>
                    <a:pt x="3102" y="1"/>
                    <a:pt x="0" y="3704"/>
                    <a:pt x="2035" y="7106"/>
                  </a:cubicBezTo>
                  <a:cubicBezTo>
                    <a:pt x="3942" y="10348"/>
                    <a:pt x="8090" y="11955"/>
                    <a:pt x="9603" y="11955"/>
                  </a:cubicBezTo>
                  <a:cubicBezTo>
                    <a:pt x="9677" y="11955"/>
                    <a:pt x="9746" y="11951"/>
                    <a:pt x="9807" y="11943"/>
                  </a:cubicBezTo>
                  <a:cubicBezTo>
                    <a:pt x="11075" y="11776"/>
                    <a:pt x="10574" y="7339"/>
                    <a:pt x="9640" y="3904"/>
                  </a:cubicBezTo>
                  <a:cubicBezTo>
                    <a:pt x="8840" y="902"/>
                    <a:pt x="3102" y="1"/>
                    <a:pt x="3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714" y="4162113"/>
              <a:ext cx="175050" cy="158599"/>
            </a:xfrm>
            <a:custGeom>
              <a:avLst/>
              <a:gdLst/>
              <a:ahLst/>
              <a:cxnLst/>
              <a:rect l="l" t="t" r="r" b="b"/>
              <a:pathLst>
                <a:path w="11109" h="10065" extrusionOk="0">
                  <a:moveTo>
                    <a:pt x="7135" y="0"/>
                  </a:moveTo>
                  <a:cubicBezTo>
                    <a:pt x="6068" y="0"/>
                    <a:pt x="4926" y="278"/>
                    <a:pt x="3903" y="1112"/>
                  </a:cubicBezTo>
                  <a:cubicBezTo>
                    <a:pt x="868" y="3647"/>
                    <a:pt x="0" y="8284"/>
                    <a:pt x="367" y="9552"/>
                  </a:cubicBezTo>
                  <a:cubicBezTo>
                    <a:pt x="465" y="9912"/>
                    <a:pt x="903" y="10065"/>
                    <a:pt x="1556" y="10065"/>
                  </a:cubicBezTo>
                  <a:cubicBezTo>
                    <a:pt x="3139" y="10065"/>
                    <a:pt x="5982" y="9166"/>
                    <a:pt x="8273" y="8151"/>
                  </a:cubicBezTo>
                  <a:cubicBezTo>
                    <a:pt x="11108" y="6916"/>
                    <a:pt x="11108" y="1112"/>
                    <a:pt x="11108" y="1112"/>
                  </a:cubicBezTo>
                  <a:cubicBezTo>
                    <a:pt x="11108" y="1112"/>
                    <a:pt x="9270" y="0"/>
                    <a:pt x="7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923" y="4046438"/>
              <a:ext cx="213420" cy="140778"/>
            </a:xfrm>
            <a:custGeom>
              <a:avLst/>
              <a:gdLst/>
              <a:ahLst/>
              <a:cxnLst/>
              <a:rect l="l" t="t" r="r" b="b"/>
              <a:pathLst>
                <a:path w="13544" h="8934" extrusionOk="0">
                  <a:moveTo>
                    <a:pt x="4728" y="0"/>
                  </a:moveTo>
                  <a:cubicBezTo>
                    <a:pt x="3019" y="0"/>
                    <a:pt x="1598" y="349"/>
                    <a:pt x="1068" y="713"/>
                  </a:cubicBezTo>
                  <a:cubicBezTo>
                    <a:pt x="0" y="1447"/>
                    <a:pt x="2502" y="5183"/>
                    <a:pt x="4904" y="7785"/>
                  </a:cubicBezTo>
                  <a:cubicBezTo>
                    <a:pt x="5705" y="8662"/>
                    <a:pt x="7001" y="8934"/>
                    <a:pt x="8297" y="8934"/>
                  </a:cubicBezTo>
                  <a:cubicBezTo>
                    <a:pt x="10402" y="8934"/>
                    <a:pt x="12509" y="8219"/>
                    <a:pt x="12509" y="8219"/>
                  </a:cubicBezTo>
                  <a:cubicBezTo>
                    <a:pt x="12509" y="8219"/>
                    <a:pt x="13543" y="3482"/>
                    <a:pt x="10174" y="1414"/>
                  </a:cubicBezTo>
                  <a:cubicBezTo>
                    <a:pt x="8480" y="357"/>
                    <a:pt x="6456" y="0"/>
                    <a:pt x="4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32504" y="4157354"/>
              <a:ext cx="91992" cy="34903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29222" y="4189960"/>
              <a:ext cx="27355" cy="80095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636" y="4174374"/>
              <a:ext cx="70972" cy="44688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5492" y="4185390"/>
              <a:ext cx="32067" cy="63109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3479" y="4172656"/>
              <a:ext cx="46264" cy="39583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4510" y="4110611"/>
              <a:ext cx="107356" cy="85831"/>
            </a:xfrm>
            <a:custGeom>
              <a:avLst/>
              <a:gdLst/>
              <a:ahLst/>
              <a:cxnLst/>
              <a:rect l="l" t="t" r="r" b="b"/>
              <a:pathLst>
                <a:path w="6813" h="5447" extrusionOk="0">
                  <a:moveTo>
                    <a:pt x="3702" y="0"/>
                  </a:moveTo>
                  <a:cubicBezTo>
                    <a:pt x="2923" y="0"/>
                    <a:pt x="2269" y="211"/>
                    <a:pt x="2269" y="211"/>
                  </a:cubicBezTo>
                  <a:cubicBezTo>
                    <a:pt x="1" y="1011"/>
                    <a:pt x="101" y="4280"/>
                    <a:pt x="3070" y="5247"/>
                  </a:cubicBezTo>
                  <a:cubicBezTo>
                    <a:pt x="3489" y="5384"/>
                    <a:pt x="3867" y="5446"/>
                    <a:pt x="4205" y="5446"/>
                  </a:cubicBezTo>
                  <a:cubicBezTo>
                    <a:pt x="6257" y="5446"/>
                    <a:pt x="6812" y="3149"/>
                    <a:pt x="6039" y="1345"/>
                  </a:cubicBezTo>
                  <a:cubicBezTo>
                    <a:pt x="5583" y="258"/>
                    <a:pt x="4566" y="0"/>
                    <a:pt x="3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2365" y="4166290"/>
              <a:ext cx="23148" cy="16514"/>
            </a:xfrm>
            <a:custGeom>
              <a:avLst/>
              <a:gdLst/>
              <a:ahLst/>
              <a:cxnLst/>
              <a:rect l="l" t="t" r="r" b="b"/>
              <a:pathLst>
                <a:path w="1469" h="1048" extrusionOk="0">
                  <a:moveTo>
                    <a:pt x="735" y="1"/>
                  </a:moveTo>
                  <a:cubicBezTo>
                    <a:pt x="652" y="1"/>
                    <a:pt x="573" y="16"/>
                    <a:pt x="501" y="47"/>
                  </a:cubicBezTo>
                  <a:cubicBezTo>
                    <a:pt x="101" y="247"/>
                    <a:pt x="1" y="747"/>
                    <a:pt x="1" y="780"/>
                  </a:cubicBezTo>
                  <a:cubicBezTo>
                    <a:pt x="1" y="914"/>
                    <a:pt x="67" y="1014"/>
                    <a:pt x="167" y="1014"/>
                  </a:cubicBezTo>
                  <a:cubicBezTo>
                    <a:pt x="201" y="1047"/>
                    <a:pt x="201" y="1047"/>
                    <a:pt x="201" y="1047"/>
                  </a:cubicBezTo>
                  <a:cubicBezTo>
                    <a:pt x="301" y="1047"/>
                    <a:pt x="401" y="947"/>
                    <a:pt x="401" y="847"/>
                  </a:cubicBezTo>
                  <a:cubicBezTo>
                    <a:pt x="434" y="780"/>
                    <a:pt x="501" y="514"/>
                    <a:pt x="668" y="447"/>
                  </a:cubicBezTo>
                  <a:cubicBezTo>
                    <a:pt x="699" y="431"/>
                    <a:pt x="732" y="425"/>
                    <a:pt x="766" y="425"/>
                  </a:cubicBezTo>
                  <a:cubicBezTo>
                    <a:pt x="879" y="425"/>
                    <a:pt x="1007" y="496"/>
                    <a:pt x="1135" y="547"/>
                  </a:cubicBezTo>
                  <a:cubicBezTo>
                    <a:pt x="1158" y="571"/>
                    <a:pt x="1190" y="582"/>
                    <a:pt x="1225" y="582"/>
                  </a:cubicBezTo>
                  <a:cubicBezTo>
                    <a:pt x="1288" y="582"/>
                    <a:pt x="1359" y="545"/>
                    <a:pt x="1402" y="480"/>
                  </a:cubicBezTo>
                  <a:cubicBezTo>
                    <a:pt x="1468" y="380"/>
                    <a:pt x="1435" y="280"/>
                    <a:pt x="1335" y="213"/>
                  </a:cubicBezTo>
                  <a:cubicBezTo>
                    <a:pt x="1128" y="75"/>
                    <a:pt x="920" y="1"/>
                    <a:pt x="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68132" y="4169835"/>
              <a:ext cx="23668" cy="16120"/>
            </a:xfrm>
            <a:custGeom>
              <a:avLst/>
              <a:gdLst/>
              <a:ahLst/>
              <a:cxnLst/>
              <a:rect l="l" t="t" r="r" b="b"/>
              <a:pathLst>
                <a:path w="1502" h="1023" extrusionOk="0">
                  <a:moveTo>
                    <a:pt x="791" y="0"/>
                  </a:moveTo>
                  <a:cubicBezTo>
                    <a:pt x="692" y="0"/>
                    <a:pt x="596" y="19"/>
                    <a:pt x="501" y="55"/>
                  </a:cubicBezTo>
                  <a:cubicBezTo>
                    <a:pt x="134" y="222"/>
                    <a:pt x="34" y="722"/>
                    <a:pt x="34" y="789"/>
                  </a:cubicBezTo>
                  <a:cubicBezTo>
                    <a:pt x="0" y="889"/>
                    <a:pt x="100" y="989"/>
                    <a:pt x="200" y="1022"/>
                  </a:cubicBezTo>
                  <a:lnTo>
                    <a:pt x="234" y="1022"/>
                  </a:lnTo>
                  <a:cubicBezTo>
                    <a:pt x="334" y="1022"/>
                    <a:pt x="434" y="956"/>
                    <a:pt x="434" y="856"/>
                  </a:cubicBezTo>
                  <a:cubicBezTo>
                    <a:pt x="467" y="789"/>
                    <a:pt x="534" y="522"/>
                    <a:pt x="701" y="422"/>
                  </a:cubicBezTo>
                  <a:cubicBezTo>
                    <a:pt x="731" y="407"/>
                    <a:pt x="763" y="400"/>
                    <a:pt x="795" y="400"/>
                  </a:cubicBezTo>
                  <a:cubicBezTo>
                    <a:pt x="908" y="400"/>
                    <a:pt x="1031" y="478"/>
                    <a:pt x="1134" y="555"/>
                  </a:cubicBezTo>
                  <a:cubicBezTo>
                    <a:pt x="1170" y="579"/>
                    <a:pt x="1209" y="590"/>
                    <a:pt x="1249" y="590"/>
                  </a:cubicBezTo>
                  <a:cubicBezTo>
                    <a:pt x="1321" y="590"/>
                    <a:pt x="1391" y="553"/>
                    <a:pt x="1435" y="489"/>
                  </a:cubicBezTo>
                  <a:cubicBezTo>
                    <a:pt x="1501" y="389"/>
                    <a:pt x="1468" y="255"/>
                    <a:pt x="1368" y="189"/>
                  </a:cubicBezTo>
                  <a:cubicBezTo>
                    <a:pt x="1154" y="60"/>
                    <a:pt x="968" y="0"/>
                    <a:pt x="79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014" y="4151665"/>
              <a:ext cx="23668" cy="14308"/>
            </a:xfrm>
            <a:custGeom>
              <a:avLst/>
              <a:gdLst/>
              <a:ahLst/>
              <a:cxnLst/>
              <a:rect l="l" t="t" r="r" b="b"/>
              <a:pathLst>
                <a:path w="1502" h="908" extrusionOk="0">
                  <a:moveTo>
                    <a:pt x="895" y="1"/>
                  </a:moveTo>
                  <a:cubicBezTo>
                    <a:pt x="817" y="1"/>
                    <a:pt x="750" y="16"/>
                    <a:pt x="701" y="41"/>
                  </a:cubicBezTo>
                  <a:cubicBezTo>
                    <a:pt x="301" y="141"/>
                    <a:pt x="101" y="574"/>
                    <a:pt x="68" y="608"/>
                  </a:cubicBezTo>
                  <a:cubicBezTo>
                    <a:pt x="1" y="708"/>
                    <a:pt x="68" y="841"/>
                    <a:pt x="168" y="875"/>
                  </a:cubicBezTo>
                  <a:cubicBezTo>
                    <a:pt x="201" y="908"/>
                    <a:pt x="234" y="908"/>
                    <a:pt x="268" y="908"/>
                  </a:cubicBezTo>
                  <a:cubicBezTo>
                    <a:pt x="334" y="908"/>
                    <a:pt x="401" y="875"/>
                    <a:pt x="435" y="774"/>
                  </a:cubicBezTo>
                  <a:cubicBezTo>
                    <a:pt x="468" y="708"/>
                    <a:pt x="635" y="474"/>
                    <a:pt x="801" y="441"/>
                  </a:cubicBezTo>
                  <a:cubicBezTo>
                    <a:pt x="828" y="432"/>
                    <a:pt x="858" y="428"/>
                    <a:pt x="888" y="428"/>
                  </a:cubicBezTo>
                  <a:cubicBezTo>
                    <a:pt x="973" y="428"/>
                    <a:pt x="1071" y="459"/>
                    <a:pt x="1168" y="508"/>
                  </a:cubicBezTo>
                  <a:cubicBezTo>
                    <a:pt x="1192" y="531"/>
                    <a:pt x="1224" y="542"/>
                    <a:pt x="1259" y="542"/>
                  </a:cubicBezTo>
                  <a:cubicBezTo>
                    <a:pt x="1321" y="542"/>
                    <a:pt x="1392" y="505"/>
                    <a:pt x="1435" y="441"/>
                  </a:cubicBezTo>
                  <a:cubicBezTo>
                    <a:pt x="1502" y="341"/>
                    <a:pt x="1469" y="241"/>
                    <a:pt x="1369" y="174"/>
                  </a:cubicBezTo>
                  <a:cubicBezTo>
                    <a:pt x="1199" y="47"/>
                    <a:pt x="1030" y="1"/>
                    <a:pt x="89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93832" y="4262691"/>
              <a:ext cx="178485" cy="182078"/>
            </a:xfrm>
            <a:custGeom>
              <a:avLst/>
              <a:gdLst/>
              <a:ahLst/>
              <a:cxnLst/>
              <a:rect l="l" t="t" r="r" b="b"/>
              <a:pathLst>
                <a:path w="11327" h="11555" extrusionOk="0">
                  <a:moveTo>
                    <a:pt x="788" y="0"/>
                  </a:moveTo>
                  <a:cubicBezTo>
                    <a:pt x="0" y="0"/>
                    <a:pt x="473" y="8713"/>
                    <a:pt x="2865" y="10241"/>
                  </a:cubicBezTo>
                  <a:cubicBezTo>
                    <a:pt x="4707" y="11418"/>
                    <a:pt x="7430" y="11555"/>
                    <a:pt x="8601" y="11555"/>
                  </a:cubicBezTo>
                  <a:cubicBezTo>
                    <a:pt x="8957" y="11555"/>
                    <a:pt x="9170" y="11542"/>
                    <a:pt x="9170" y="11542"/>
                  </a:cubicBezTo>
                  <a:cubicBezTo>
                    <a:pt x="9195" y="11545"/>
                    <a:pt x="9220" y="11547"/>
                    <a:pt x="9245" y="11547"/>
                  </a:cubicBezTo>
                  <a:cubicBezTo>
                    <a:pt x="10757" y="11547"/>
                    <a:pt x="11327" y="5595"/>
                    <a:pt x="8603" y="2969"/>
                  </a:cubicBezTo>
                  <a:cubicBezTo>
                    <a:pt x="5801" y="334"/>
                    <a:pt x="1564" y="101"/>
                    <a:pt x="797" y="1"/>
                  </a:cubicBezTo>
                  <a:cubicBezTo>
                    <a:pt x="794" y="0"/>
                    <a:pt x="791" y="0"/>
                    <a:pt x="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16789" y="4271579"/>
              <a:ext cx="198324" cy="183512"/>
            </a:xfrm>
            <a:custGeom>
              <a:avLst/>
              <a:gdLst/>
              <a:ahLst/>
              <a:cxnLst/>
              <a:rect l="l" t="t" r="r" b="b"/>
              <a:pathLst>
                <a:path w="12586" h="11646" extrusionOk="0">
                  <a:moveTo>
                    <a:pt x="10999" y="0"/>
                  </a:moveTo>
                  <a:cubicBezTo>
                    <a:pt x="10991" y="0"/>
                    <a:pt x="10983" y="1"/>
                    <a:pt x="10975" y="4"/>
                  </a:cubicBezTo>
                  <a:cubicBezTo>
                    <a:pt x="10474" y="170"/>
                    <a:pt x="6772" y="1004"/>
                    <a:pt x="3369" y="3173"/>
                  </a:cubicBezTo>
                  <a:cubicBezTo>
                    <a:pt x="0" y="5341"/>
                    <a:pt x="3469" y="11645"/>
                    <a:pt x="3469" y="11645"/>
                  </a:cubicBezTo>
                  <a:cubicBezTo>
                    <a:pt x="3469" y="11645"/>
                    <a:pt x="9807" y="11145"/>
                    <a:pt x="11208" y="7409"/>
                  </a:cubicBezTo>
                  <a:cubicBezTo>
                    <a:pt x="12585" y="3737"/>
                    <a:pt x="11481" y="0"/>
                    <a:pt x="10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63044" y="4425645"/>
              <a:ext cx="219203" cy="131355"/>
            </a:xfrm>
            <a:custGeom>
              <a:avLst/>
              <a:gdLst/>
              <a:ahLst/>
              <a:cxnLst/>
              <a:rect l="l" t="t" r="r" b="b"/>
              <a:pathLst>
                <a:path w="13911" h="8336" extrusionOk="0">
                  <a:moveTo>
                    <a:pt x="5686" y="0"/>
                  </a:moveTo>
                  <a:cubicBezTo>
                    <a:pt x="3103" y="0"/>
                    <a:pt x="1" y="2170"/>
                    <a:pt x="1" y="2170"/>
                  </a:cubicBezTo>
                  <a:cubicBezTo>
                    <a:pt x="1" y="2170"/>
                    <a:pt x="334" y="7006"/>
                    <a:pt x="4137" y="8040"/>
                  </a:cubicBezTo>
                  <a:cubicBezTo>
                    <a:pt x="4906" y="8248"/>
                    <a:pt x="5693" y="8336"/>
                    <a:pt x="6467" y="8336"/>
                  </a:cubicBezTo>
                  <a:cubicBezTo>
                    <a:pt x="9548" y="8336"/>
                    <a:pt x="12410" y="6939"/>
                    <a:pt x="13077" y="6139"/>
                  </a:cubicBezTo>
                  <a:cubicBezTo>
                    <a:pt x="13911" y="5105"/>
                    <a:pt x="10441" y="2270"/>
                    <a:pt x="7406" y="435"/>
                  </a:cubicBezTo>
                  <a:cubicBezTo>
                    <a:pt x="6896" y="125"/>
                    <a:pt x="6306" y="0"/>
                    <a:pt x="5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7358" y="4465091"/>
              <a:ext cx="151918" cy="214601"/>
            </a:xfrm>
            <a:custGeom>
              <a:avLst/>
              <a:gdLst/>
              <a:ahLst/>
              <a:cxnLst/>
              <a:rect l="l" t="t" r="r" b="b"/>
              <a:pathLst>
                <a:path w="9641" h="13619" extrusionOk="0">
                  <a:moveTo>
                    <a:pt x="5604" y="0"/>
                  </a:moveTo>
                  <a:cubicBezTo>
                    <a:pt x="5604" y="0"/>
                    <a:pt x="901" y="1068"/>
                    <a:pt x="467" y="5004"/>
                  </a:cubicBezTo>
                  <a:cubicBezTo>
                    <a:pt x="0" y="8940"/>
                    <a:pt x="2602" y="12909"/>
                    <a:pt x="3703" y="13543"/>
                  </a:cubicBezTo>
                  <a:cubicBezTo>
                    <a:pt x="3790" y="13594"/>
                    <a:pt x="3884" y="13619"/>
                    <a:pt x="3984" y="13619"/>
                  </a:cubicBezTo>
                  <a:cubicBezTo>
                    <a:pt x="5181" y="13619"/>
                    <a:pt x="7211" y="10090"/>
                    <a:pt x="8473" y="7072"/>
                  </a:cubicBezTo>
                  <a:cubicBezTo>
                    <a:pt x="9641" y="4203"/>
                    <a:pt x="5604" y="0"/>
                    <a:pt x="5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29627" y="4426007"/>
              <a:ext cx="216051" cy="132221"/>
            </a:xfrm>
            <a:custGeom>
              <a:avLst/>
              <a:gdLst/>
              <a:ahLst/>
              <a:cxnLst/>
              <a:rect l="l" t="t" r="r" b="b"/>
              <a:pathLst>
                <a:path w="13711" h="8391" extrusionOk="0">
                  <a:moveTo>
                    <a:pt x="8335" y="1"/>
                  </a:moveTo>
                  <a:cubicBezTo>
                    <a:pt x="8004" y="1"/>
                    <a:pt x="7661" y="35"/>
                    <a:pt x="7306" y="112"/>
                  </a:cubicBezTo>
                  <a:cubicBezTo>
                    <a:pt x="3437" y="979"/>
                    <a:pt x="535" y="4682"/>
                    <a:pt x="268" y="5949"/>
                  </a:cubicBezTo>
                  <a:cubicBezTo>
                    <a:pt x="1" y="7217"/>
                    <a:pt x="4404" y="8151"/>
                    <a:pt x="7907" y="8384"/>
                  </a:cubicBezTo>
                  <a:cubicBezTo>
                    <a:pt x="7966" y="8388"/>
                    <a:pt x="8024" y="8390"/>
                    <a:pt x="8083" y="8390"/>
                  </a:cubicBezTo>
                  <a:cubicBezTo>
                    <a:pt x="11110" y="8390"/>
                    <a:pt x="13711" y="3414"/>
                    <a:pt x="13711" y="3414"/>
                  </a:cubicBezTo>
                  <a:cubicBezTo>
                    <a:pt x="13711" y="3414"/>
                    <a:pt x="11619" y="1"/>
                    <a:pt x="8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36871" y="4417639"/>
              <a:ext cx="70988" cy="22754"/>
            </a:xfrm>
            <a:custGeom>
              <a:avLst/>
              <a:gdLst/>
              <a:ahLst/>
              <a:cxnLst/>
              <a:rect l="l" t="t" r="r" b="b"/>
              <a:pathLst>
                <a:path w="4505" h="1444" extrusionOk="0">
                  <a:moveTo>
                    <a:pt x="230" y="1"/>
                  </a:moveTo>
                  <a:cubicBezTo>
                    <a:pt x="176" y="1"/>
                    <a:pt x="118" y="26"/>
                    <a:pt x="68" y="76"/>
                  </a:cubicBezTo>
                  <a:cubicBezTo>
                    <a:pt x="1" y="142"/>
                    <a:pt x="1" y="276"/>
                    <a:pt x="68" y="343"/>
                  </a:cubicBezTo>
                  <a:cubicBezTo>
                    <a:pt x="134" y="409"/>
                    <a:pt x="1135" y="1443"/>
                    <a:pt x="3303" y="1443"/>
                  </a:cubicBezTo>
                  <a:cubicBezTo>
                    <a:pt x="3603" y="1443"/>
                    <a:pt x="3937" y="1410"/>
                    <a:pt x="4304" y="1377"/>
                  </a:cubicBezTo>
                  <a:cubicBezTo>
                    <a:pt x="4437" y="1343"/>
                    <a:pt x="4504" y="1243"/>
                    <a:pt x="4504" y="1110"/>
                  </a:cubicBezTo>
                  <a:cubicBezTo>
                    <a:pt x="4471" y="1010"/>
                    <a:pt x="4371" y="943"/>
                    <a:pt x="4271" y="943"/>
                  </a:cubicBezTo>
                  <a:cubicBezTo>
                    <a:pt x="3925" y="990"/>
                    <a:pt x="3604" y="1011"/>
                    <a:pt x="3308" y="1011"/>
                  </a:cubicBezTo>
                  <a:cubicBezTo>
                    <a:pt x="1311" y="1011"/>
                    <a:pt x="397" y="76"/>
                    <a:pt x="368" y="76"/>
                  </a:cubicBez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4067" y="4421295"/>
              <a:ext cx="78866" cy="24881"/>
            </a:xfrm>
            <a:custGeom>
              <a:avLst/>
              <a:gdLst/>
              <a:ahLst/>
              <a:cxnLst/>
              <a:rect l="l" t="t" r="r" b="b"/>
              <a:pathLst>
                <a:path w="5005" h="1579" extrusionOk="0">
                  <a:moveTo>
                    <a:pt x="3749" y="1"/>
                  </a:moveTo>
                  <a:cubicBezTo>
                    <a:pt x="2554" y="1"/>
                    <a:pt x="695" y="181"/>
                    <a:pt x="68" y="1278"/>
                  </a:cubicBezTo>
                  <a:cubicBezTo>
                    <a:pt x="1" y="1378"/>
                    <a:pt x="34" y="1478"/>
                    <a:pt x="134" y="1545"/>
                  </a:cubicBezTo>
                  <a:cubicBezTo>
                    <a:pt x="168" y="1578"/>
                    <a:pt x="201" y="1578"/>
                    <a:pt x="234" y="1578"/>
                  </a:cubicBezTo>
                  <a:cubicBezTo>
                    <a:pt x="301" y="1578"/>
                    <a:pt x="368" y="1545"/>
                    <a:pt x="401" y="1478"/>
                  </a:cubicBezTo>
                  <a:cubicBezTo>
                    <a:pt x="911" y="587"/>
                    <a:pt x="2528" y="425"/>
                    <a:pt x="3645" y="425"/>
                  </a:cubicBezTo>
                  <a:cubicBezTo>
                    <a:pt x="4284" y="425"/>
                    <a:pt x="4759" y="477"/>
                    <a:pt x="4771" y="477"/>
                  </a:cubicBezTo>
                  <a:cubicBezTo>
                    <a:pt x="4871" y="477"/>
                    <a:pt x="5004" y="411"/>
                    <a:pt x="5004" y="277"/>
                  </a:cubicBezTo>
                  <a:cubicBezTo>
                    <a:pt x="5004" y="177"/>
                    <a:pt x="4938" y="77"/>
                    <a:pt x="4804" y="44"/>
                  </a:cubicBezTo>
                  <a:cubicBezTo>
                    <a:pt x="4760" y="44"/>
                    <a:pt x="4334" y="1"/>
                    <a:pt x="3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45172" y="4335973"/>
              <a:ext cx="29971" cy="74438"/>
            </a:xfrm>
            <a:custGeom>
              <a:avLst/>
              <a:gdLst/>
              <a:ahLst/>
              <a:cxnLst/>
              <a:rect l="l" t="t" r="r" b="b"/>
              <a:pathLst>
                <a:path w="1902" h="4724" extrusionOk="0">
                  <a:moveTo>
                    <a:pt x="252" y="1"/>
                  </a:moveTo>
                  <a:cubicBezTo>
                    <a:pt x="212" y="1"/>
                    <a:pt x="170" y="8"/>
                    <a:pt x="134" y="21"/>
                  </a:cubicBezTo>
                  <a:cubicBezTo>
                    <a:pt x="34" y="87"/>
                    <a:pt x="0" y="221"/>
                    <a:pt x="67" y="321"/>
                  </a:cubicBezTo>
                  <a:cubicBezTo>
                    <a:pt x="67" y="354"/>
                    <a:pt x="1401" y="2556"/>
                    <a:pt x="100" y="4390"/>
                  </a:cubicBezTo>
                  <a:cubicBezTo>
                    <a:pt x="34" y="4490"/>
                    <a:pt x="67" y="4591"/>
                    <a:pt x="134" y="4657"/>
                  </a:cubicBezTo>
                  <a:cubicBezTo>
                    <a:pt x="167" y="4691"/>
                    <a:pt x="234" y="4724"/>
                    <a:pt x="267" y="4724"/>
                  </a:cubicBezTo>
                  <a:cubicBezTo>
                    <a:pt x="334" y="4724"/>
                    <a:pt x="401" y="4691"/>
                    <a:pt x="434" y="4624"/>
                  </a:cubicBezTo>
                  <a:cubicBezTo>
                    <a:pt x="1902" y="2556"/>
                    <a:pt x="467" y="187"/>
                    <a:pt x="434" y="87"/>
                  </a:cubicBezTo>
                  <a:cubicBezTo>
                    <a:pt x="392" y="24"/>
                    <a:pt x="323" y="1"/>
                    <a:pt x="25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7861" y="4372141"/>
              <a:ext cx="34698" cy="45114"/>
            </a:xfrm>
            <a:custGeom>
              <a:avLst/>
              <a:gdLst/>
              <a:ahLst/>
              <a:cxnLst/>
              <a:rect l="l" t="t" r="r" b="b"/>
              <a:pathLst>
                <a:path w="2202" h="2863" extrusionOk="0">
                  <a:moveTo>
                    <a:pt x="223" y="0"/>
                  </a:moveTo>
                  <a:cubicBezTo>
                    <a:pt x="192" y="0"/>
                    <a:pt x="162" y="9"/>
                    <a:pt x="134" y="27"/>
                  </a:cubicBezTo>
                  <a:cubicBezTo>
                    <a:pt x="34" y="94"/>
                    <a:pt x="0" y="194"/>
                    <a:pt x="67" y="294"/>
                  </a:cubicBezTo>
                  <a:cubicBezTo>
                    <a:pt x="100" y="394"/>
                    <a:pt x="1068" y="2229"/>
                    <a:pt x="1835" y="2829"/>
                  </a:cubicBezTo>
                  <a:cubicBezTo>
                    <a:pt x="1868" y="2863"/>
                    <a:pt x="1935" y="2863"/>
                    <a:pt x="1968" y="2863"/>
                  </a:cubicBezTo>
                  <a:cubicBezTo>
                    <a:pt x="2035" y="2863"/>
                    <a:pt x="2102" y="2863"/>
                    <a:pt x="2135" y="2796"/>
                  </a:cubicBezTo>
                  <a:cubicBezTo>
                    <a:pt x="2202" y="2696"/>
                    <a:pt x="2202" y="2562"/>
                    <a:pt x="2102" y="2496"/>
                  </a:cubicBezTo>
                  <a:cubicBezTo>
                    <a:pt x="1368" y="1962"/>
                    <a:pt x="434" y="127"/>
                    <a:pt x="434" y="127"/>
                  </a:cubicBezTo>
                  <a:cubicBezTo>
                    <a:pt x="386" y="55"/>
                    <a:pt x="303" y="0"/>
                    <a:pt x="2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66731" y="4377294"/>
              <a:ext cx="31547" cy="42593"/>
            </a:xfrm>
            <a:custGeom>
              <a:avLst/>
              <a:gdLst/>
              <a:ahLst/>
              <a:cxnLst/>
              <a:rect l="l" t="t" r="r" b="b"/>
              <a:pathLst>
                <a:path w="2002" h="2703" extrusionOk="0">
                  <a:moveTo>
                    <a:pt x="1735" y="0"/>
                  </a:moveTo>
                  <a:cubicBezTo>
                    <a:pt x="1601" y="0"/>
                    <a:pt x="1534" y="101"/>
                    <a:pt x="1534" y="234"/>
                  </a:cubicBezTo>
                  <a:cubicBezTo>
                    <a:pt x="1534" y="234"/>
                    <a:pt x="1601" y="1268"/>
                    <a:pt x="133" y="2302"/>
                  </a:cubicBezTo>
                  <a:cubicBezTo>
                    <a:pt x="33" y="2369"/>
                    <a:pt x="0" y="2502"/>
                    <a:pt x="67" y="2602"/>
                  </a:cubicBezTo>
                  <a:cubicBezTo>
                    <a:pt x="133" y="2669"/>
                    <a:pt x="200" y="2702"/>
                    <a:pt x="234" y="2702"/>
                  </a:cubicBezTo>
                  <a:cubicBezTo>
                    <a:pt x="300" y="2702"/>
                    <a:pt x="334" y="2669"/>
                    <a:pt x="367" y="2636"/>
                  </a:cubicBezTo>
                  <a:cubicBezTo>
                    <a:pt x="2001" y="1502"/>
                    <a:pt x="1968" y="267"/>
                    <a:pt x="1968" y="201"/>
                  </a:cubicBezTo>
                  <a:cubicBezTo>
                    <a:pt x="1935" y="101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92409" y="4401202"/>
              <a:ext cx="121632" cy="85941"/>
            </a:xfrm>
            <a:custGeom>
              <a:avLst/>
              <a:gdLst/>
              <a:ahLst/>
              <a:cxnLst/>
              <a:rect l="l" t="t" r="r" b="b"/>
              <a:pathLst>
                <a:path w="7719" h="5454" extrusionOk="0">
                  <a:moveTo>
                    <a:pt x="3504" y="1"/>
                  </a:moveTo>
                  <a:cubicBezTo>
                    <a:pt x="1900" y="1"/>
                    <a:pt x="847" y="1986"/>
                    <a:pt x="847" y="1986"/>
                  </a:cubicBezTo>
                  <a:cubicBezTo>
                    <a:pt x="1" y="3678"/>
                    <a:pt x="1271" y="5453"/>
                    <a:pt x="3245" y="5453"/>
                  </a:cubicBezTo>
                  <a:cubicBezTo>
                    <a:pt x="3762" y="5453"/>
                    <a:pt x="4328" y="5332"/>
                    <a:pt x="4916" y="5055"/>
                  </a:cubicBezTo>
                  <a:cubicBezTo>
                    <a:pt x="7718" y="3687"/>
                    <a:pt x="6417" y="1052"/>
                    <a:pt x="4349" y="185"/>
                  </a:cubicBezTo>
                  <a:cubicBezTo>
                    <a:pt x="4054" y="56"/>
                    <a:pt x="3771" y="1"/>
                    <a:pt x="3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35700" y="4413431"/>
              <a:ext cx="17901" cy="22754"/>
            </a:xfrm>
            <a:custGeom>
              <a:avLst/>
              <a:gdLst/>
              <a:ahLst/>
              <a:cxnLst/>
              <a:rect l="l" t="t" r="r" b="b"/>
              <a:pathLst>
                <a:path w="1136" h="1444" extrusionOk="0">
                  <a:moveTo>
                    <a:pt x="936" y="0"/>
                  </a:moveTo>
                  <a:cubicBezTo>
                    <a:pt x="915" y="0"/>
                    <a:pt x="892" y="3"/>
                    <a:pt x="868" y="9"/>
                  </a:cubicBezTo>
                  <a:cubicBezTo>
                    <a:pt x="501" y="76"/>
                    <a:pt x="268" y="243"/>
                    <a:pt x="168" y="476"/>
                  </a:cubicBezTo>
                  <a:cubicBezTo>
                    <a:pt x="1" y="876"/>
                    <a:pt x="301" y="1310"/>
                    <a:pt x="335" y="1343"/>
                  </a:cubicBezTo>
                  <a:cubicBezTo>
                    <a:pt x="368" y="1410"/>
                    <a:pt x="435" y="1443"/>
                    <a:pt x="501" y="1443"/>
                  </a:cubicBezTo>
                  <a:cubicBezTo>
                    <a:pt x="535" y="1443"/>
                    <a:pt x="568" y="1410"/>
                    <a:pt x="601" y="1410"/>
                  </a:cubicBezTo>
                  <a:cubicBezTo>
                    <a:pt x="701" y="1343"/>
                    <a:pt x="735" y="1210"/>
                    <a:pt x="668" y="1110"/>
                  </a:cubicBezTo>
                  <a:cubicBezTo>
                    <a:pt x="635" y="1043"/>
                    <a:pt x="501" y="810"/>
                    <a:pt x="568" y="643"/>
                  </a:cubicBezTo>
                  <a:cubicBezTo>
                    <a:pt x="601" y="509"/>
                    <a:pt x="802" y="443"/>
                    <a:pt x="968" y="409"/>
                  </a:cubicBezTo>
                  <a:cubicBezTo>
                    <a:pt x="1068" y="376"/>
                    <a:pt x="1135" y="276"/>
                    <a:pt x="1135" y="143"/>
                  </a:cubicBezTo>
                  <a:cubicBezTo>
                    <a:pt x="1108" y="60"/>
                    <a:pt x="1035" y="0"/>
                    <a:pt x="9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53052" y="4421342"/>
              <a:ext cx="18421" cy="22722"/>
            </a:xfrm>
            <a:custGeom>
              <a:avLst/>
              <a:gdLst/>
              <a:ahLst/>
              <a:cxnLst/>
              <a:rect l="l" t="t" r="r" b="b"/>
              <a:pathLst>
                <a:path w="1169" h="1442" extrusionOk="0">
                  <a:moveTo>
                    <a:pt x="941" y="1"/>
                  </a:moveTo>
                  <a:cubicBezTo>
                    <a:pt x="928" y="1"/>
                    <a:pt x="915" y="3"/>
                    <a:pt x="901" y="7"/>
                  </a:cubicBezTo>
                  <a:cubicBezTo>
                    <a:pt x="501" y="74"/>
                    <a:pt x="268" y="241"/>
                    <a:pt x="168" y="508"/>
                  </a:cubicBezTo>
                  <a:cubicBezTo>
                    <a:pt x="1" y="908"/>
                    <a:pt x="301" y="1308"/>
                    <a:pt x="334" y="1375"/>
                  </a:cubicBezTo>
                  <a:cubicBezTo>
                    <a:pt x="368" y="1408"/>
                    <a:pt x="434" y="1442"/>
                    <a:pt x="501" y="1442"/>
                  </a:cubicBezTo>
                  <a:cubicBezTo>
                    <a:pt x="534" y="1442"/>
                    <a:pt x="601" y="1442"/>
                    <a:pt x="635" y="1408"/>
                  </a:cubicBezTo>
                  <a:cubicBezTo>
                    <a:pt x="701" y="1342"/>
                    <a:pt x="735" y="1208"/>
                    <a:pt x="668" y="1108"/>
                  </a:cubicBezTo>
                  <a:cubicBezTo>
                    <a:pt x="635" y="1075"/>
                    <a:pt x="501" y="808"/>
                    <a:pt x="568" y="641"/>
                  </a:cubicBezTo>
                  <a:cubicBezTo>
                    <a:pt x="601" y="508"/>
                    <a:pt x="801" y="441"/>
                    <a:pt x="968" y="408"/>
                  </a:cubicBezTo>
                  <a:cubicBezTo>
                    <a:pt x="1068" y="408"/>
                    <a:pt x="1168" y="274"/>
                    <a:pt x="1135" y="174"/>
                  </a:cubicBezTo>
                  <a:cubicBezTo>
                    <a:pt x="1106" y="88"/>
                    <a:pt x="1027" y="1"/>
                    <a:pt x="9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" name="Google Shape;79;p2"/>
            <p:cNvGrpSpPr/>
            <p:nvPr/>
          </p:nvGrpSpPr>
          <p:grpSpPr>
            <a:xfrm rot="2528074">
              <a:off x="50879" y="3373663"/>
              <a:ext cx="406480" cy="452516"/>
              <a:chOff x="28413" y="4563494"/>
              <a:chExt cx="406465" cy="452499"/>
            </a:xfrm>
          </p:grpSpPr>
          <p:sp>
            <p:nvSpPr>
              <p:cNvPr id="80" name="Google Shape;80;p2"/>
              <p:cNvSpPr/>
              <p:nvPr/>
            </p:nvSpPr>
            <p:spPr>
              <a:xfrm>
                <a:off x="28413" y="4603807"/>
                <a:ext cx="96121" cy="84744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378" extrusionOk="0">
                    <a:moveTo>
                      <a:pt x="1824" y="0"/>
                    </a:moveTo>
                    <a:cubicBezTo>
                      <a:pt x="1226" y="0"/>
                      <a:pt x="680" y="338"/>
                      <a:pt x="375" y="1339"/>
                    </a:cubicBezTo>
                    <a:cubicBezTo>
                      <a:pt x="1" y="2588"/>
                      <a:pt x="1928" y="3163"/>
                      <a:pt x="2961" y="3163"/>
                    </a:cubicBezTo>
                    <a:cubicBezTo>
                      <a:pt x="2971" y="3163"/>
                      <a:pt x="2980" y="3163"/>
                      <a:pt x="2990" y="3163"/>
                    </a:cubicBezTo>
                    <a:lnTo>
                      <a:pt x="2990" y="3163"/>
                    </a:lnTo>
                    <a:cubicBezTo>
                      <a:pt x="2604" y="3535"/>
                      <a:pt x="2250" y="4215"/>
                      <a:pt x="2710" y="5008"/>
                    </a:cubicBezTo>
                    <a:cubicBezTo>
                      <a:pt x="2860" y="5265"/>
                      <a:pt x="3076" y="5378"/>
                      <a:pt x="3319" y="5378"/>
                    </a:cubicBezTo>
                    <a:cubicBezTo>
                      <a:pt x="4430" y="5378"/>
                      <a:pt x="6099" y="3026"/>
                      <a:pt x="4512" y="1439"/>
                    </a:cubicBezTo>
                    <a:cubicBezTo>
                      <a:pt x="4512" y="1439"/>
                      <a:pt x="305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1790" y="4568237"/>
                <a:ext cx="69601" cy="87297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5540" extrusionOk="0">
                    <a:moveTo>
                      <a:pt x="1931" y="0"/>
                    </a:moveTo>
                    <a:cubicBezTo>
                      <a:pt x="0" y="0"/>
                      <a:pt x="256" y="3429"/>
                      <a:pt x="256" y="3429"/>
                    </a:cubicBezTo>
                    <a:cubicBezTo>
                      <a:pt x="383" y="4921"/>
                      <a:pt x="1701" y="5539"/>
                      <a:pt x="2781" y="5539"/>
                    </a:cubicBezTo>
                    <a:cubicBezTo>
                      <a:pt x="3681" y="5539"/>
                      <a:pt x="4417" y="5109"/>
                      <a:pt x="4159" y="4396"/>
                    </a:cubicBezTo>
                    <a:cubicBezTo>
                      <a:pt x="3880" y="3610"/>
                      <a:pt x="3256" y="3387"/>
                      <a:pt x="2748" y="3387"/>
                    </a:cubicBezTo>
                    <a:cubicBezTo>
                      <a:pt x="2689" y="3387"/>
                      <a:pt x="2632" y="3390"/>
                      <a:pt x="2577" y="3396"/>
                    </a:cubicBezTo>
                    <a:lnTo>
                      <a:pt x="2577" y="3396"/>
                    </a:lnTo>
                    <a:cubicBezTo>
                      <a:pt x="3242" y="2617"/>
                      <a:pt x="4075" y="756"/>
                      <a:pt x="2891" y="227"/>
                    </a:cubicBezTo>
                    <a:cubicBezTo>
                      <a:pt x="2523" y="69"/>
                      <a:pt x="2205" y="0"/>
                      <a:pt x="1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6361" y="4563494"/>
                <a:ext cx="25244" cy="51417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263" extrusionOk="0">
                    <a:moveTo>
                      <a:pt x="1357" y="0"/>
                    </a:moveTo>
                    <a:cubicBezTo>
                      <a:pt x="1327" y="0"/>
                      <a:pt x="1296" y="9"/>
                      <a:pt x="1268" y="27"/>
                    </a:cubicBezTo>
                    <a:cubicBezTo>
                      <a:pt x="735" y="294"/>
                      <a:pt x="401" y="694"/>
                      <a:pt x="268" y="1161"/>
                    </a:cubicBezTo>
                    <a:cubicBezTo>
                      <a:pt x="1" y="2129"/>
                      <a:pt x="601" y="3130"/>
                      <a:pt x="601" y="3163"/>
                    </a:cubicBezTo>
                    <a:cubicBezTo>
                      <a:pt x="668" y="3230"/>
                      <a:pt x="735" y="3263"/>
                      <a:pt x="801" y="3263"/>
                    </a:cubicBezTo>
                    <a:lnTo>
                      <a:pt x="901" y="3263"/>
                    </a:lnTo>
                    <a:cubicBezTo>
                      <a:pt x="1001" y="3196"/>
                      <a:pt x="1035" y="3063"/>
                      <a:pt x="968" y="2963"/>
                    </a:cubicBezTo>
                    <a:cubicBezTo>
                      <a:pt x="968" y="2963"/>
                      <a:pt x="468" y="2062"/>
                      <a:pt x="668" y="1295"/>
                    </a:cubicBezTo>
                    <a:cubicBezTo>
                      <a:pt x="768" y="895"/>
                      <a:pt x="1035" y="594"/>
                      <a:pt x="1468" y="394"/>
                    </a:cubicBezTo>
                    <a:cubicBezTo>
                      <a:pt x="1569" y="327"/>
                      <a:pt x="1602" y="227"/>
                      <a:pt x="1535" y="127"/>
                    </a:cubicBezTo>
                    <a:cubicBezTo>
                      <a:pt x="1511" y="55"/>
                      <a:pt x="1435" y="0"/>
                      <a:pt x="135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9562" y="4585163"/>
                <a:ext cx="46800" cy="32917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089" extrusionOk="0">
                    <a:moveTo>
                      <a:pt x="997" y="1"/>
                    </a:moveTo>
                    <a:cubicBezTo>
                      <a:pt x="487" y="1"/>
                      <a:pt x="128" y="293"/>
                      <a:pt x="101" y="320"/>
                    </a:cubicBezTo>
                    <a:cubicBezTo>
                      <a:pt x="1" y="387"/>
                      <a:pt x="1" y="520"/>
                      <a:pt x="67" y="620"/>
                    </a:cubicBezTo>
                    <a:cubicBezTo>
                      <a:pt x="109" y="662"/>
                      <a:pt x="175" y="690"/>
                      <a:pt x="244" y="690"/>
                    </a:cubicBezTo>
                    <a:cubicBezTo>
                      <a:pt x="286" y="690"/>
                      <a:pt x="329" y="679"/>
                      <a:pt x="368" y="654"/>
                    </a:cubicBezTo>
                    <a:cubicBezTo>
                      <a:pt x="368" y="626"/>
                      <a:pt x="637" y="420"/>
                      <a:pt x="1010" y="420"/>
                    </a:cubicBezTo>
                    <a:cubicBezTo>
                      <a:pt x="1091" y="420"/>
                      <a:pt x="1178" y="430"/>
                      <a:pt x="1268" y="454"/>
                    </a:cubicBezTo>
                    <a:cubicBezTo>
                      <a:pt x="1735" y="554"/>
                      <a:pt x="2202" y="1087"/>
                      <a:pt x="2536" y="1955"/>
                    </a:cubicBezTo>
                    <a:cubicBezTo>
                      <a:pt x="2569" y="2021"/>
                      <a:pt x="2669" y="2088"/>
                      <a:pt x="2736" y="2088"/>
                    </a:cubicBezTo>
                    <a:cubicBezTo>
                      <a:pt x="2769" y="2088"/>
                      <a:pt x="2803" y="2055"/>
                      <a:pt x="2803" y="2055"/>
                    </a:cubicBezTo>
                    <a:cubicBezTo>
                      <a:pt x="2936" y="2021"/>
                      <a:pt x="2970" y="1888"/>
                      <a:pt x="2936" y="1788"/>
                    </a:cubicBezTo>
                    <a:cubicBezTo>
                      <a:pt x="2536" y="787"/>
                      <a:pt x="2002" y="187"/>
                      <a:pt x="1368" y="53"/>
                    </a:cubicBezTo>
                    <a:cubicBezTo>
                      <a:pt x="1238" y="16"/>
                      <a:pt x="1113" y="1"/>
                      <a:pt x="99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8490" y="4626185"/>
                <a:ext cx="36810" cy="4708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988" extrusionOk="0">
                    <a:moveTo>
                      <a:pt x="757" y="1"/>
                    </a:moveTo>
                    <a:cubicBezTo>
                      <a:pt x="486" y="1"/>
                      <a:pt x="239" y="47"/>
                      <a:pt x="101" y="186"/>
                    </a:cubicBezTo>
                    <a:cubicBezTo>
                      <a:pt x="34" y="252"/>
                      <a:pt x="1" y="352"/>
                      <a:pt x="34" y="452"/>
                    </a:cubicBezTo>
                    <a:cubicBezTo>
                      <a:pt x="67" y="786"/>
                      <a:pt x="668" y="1153"/>
                      <a:pt x="1101" y="1386"/>
                    </a:cubicBezTo>
                    <a:cubicBezTo>
                      <a:pt x="868" y="1853"/>
                      <a:pt x="568" y="2521"/>
                      <a:pt x="768" y="2854"/>
                    </a:cubicBezTo>
                    <a:cubicBezTo>
                      <a:pt x="801" y="2888"/>
                      <a:pt x="901" y="2988"/>
                      <a:pt x="1068" y="2988"/>
                    </a:cubicBezTo>
                    <a:lnTo>
                      <a:pt x="1101" y="2988"/>
                    </a:lnTo>
                    <a:cubicBezTo>
                      <a:pt x="1802" y="2954"/>
                      <a:pt x="2236" y="2054"/>
                      <a:pt x="2302" y="1954"/>
                    </a:cubicBezTo>
                    <a:cubicBezTo>
                      <a:pt x="2336" y="1853"/>
                      <a:pt x="2302" y="1720"/>
                      <a:pt x="2202" y="1687"/>
                    </a:cubicBezTo>
                    <a:cubicBezTo>
                      <a:pt x="2174" y="1668"/>
                      <a:pt x="2144" y="1660"/>
                      <a:pt x="2113" y="1660"/>
                    </a:cubicBezTo>
                    <a:cubicBezTo>
                      <a:pt x="2035" y="1660"/>
                      <a:pt x="1959" y="1715"/>
                      <a:pt x="1935" y="1787"/>
                    </a:cubicBezTo>
                    <a:cubicBezTo>
                      <a:pt x="1835" y="1987"/>
                      <a:pt x="1468" y="2521"/>
                      <a:pt x="1101" y="2587"/>
                    </a:cubicBezTo>
                    <a:cubicBezTo>
                      <a:pt x="1101" y="2387"/>
                      <a:pt x="1302" y="1853"/>
                      <a:pt x="1568" y="1386"/>
                    </a:cubicBezTo>
                    <a:cubicBezTo>
                      <a:pt x="1602" y="1353"/>
                      <a:pt x="1602" y="1286"/>
                      <a:pt x="1602" y="1220"/>
                    </a:cubicBezTo>
                    <a:cubicBezTo>
                      <a:pt x="1568" y="1186"/>
                      <a:pt x="1535" y="1120"/>
                      <a:pt x="1468" y="1086"/>
                    </a:cubicBezTo>
                    <a:cubicBezTo>
                      <a:pt x="1035" y="886"/>
                      <a:pt x="601" y="586"/>
                      <a:pt x="468" y="452"/>
                    </a:cubicBezTo>
                    <a:cubicBezTo>
                      <a:pt x="521" y="435"/>
                      <a:pt x="599" y="426"/>
                      <a:pt x="693" y="426"/>
                    </a:cubicBezTo>
                    <a:cubicBezTo>
                      <a:pt x="951" y="426"/>
                      <a:pt x="1336" y="488"/>
                      <a:pt x="1702" y="586"/>
                    </a:cubicBezTo>
                    <a:cubicBezTo>
                      <a:pt x="1802" y="586"/>
                      <a:pt x="1935" y="519"/>
                      <a:pt x="1935" y="419"/>
                    </a:cubicBezTo>
                    <a:cubicBezTo>
                      <a:pt x="1969" y="319"/>
                      <a:pt x="1902" y="186"/>
                      <a:pt x="1802" y="152"/>
                    </a:cubicBezTo>
                    <a:cubicBezTo>
                      <a:pt x="1568" y="94"/>
                      <a:pt x="1139" y="1"/>
                      <a:pt x="75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05809" y="4593531"/>
                <a:ext cx="41553" cy="5398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3426" extrusionOk="0">
                    <a:moveTo>
                      <a:pt x="1326" y="1"/>
                    </a:moveTo>
                    <a:cubicBezTo>
                      <a:pt x="1285" y="1"/>
                      <a:pt x="1243" y="9"/>
                      <a:pt x="1202" y="23"/>
                    </a:cubicBezTo>
                    <a:cubicBezTo>
                      <a:pt x="768" y="156"/>
                      <a:pt x="234" y="1190"/>
                      <a:pt x="68" y="1490"/>
                    </a:cubicBezTo>
                    <a:cubicBezTo>
                      <a:pt x="1" y="1590"/>
                      <a:pt x="68" y="1724"/>
                      <a:pt x="168" y="1791"/>
                    </a:cubicBezTo>
                    <a:cubicBezTo>
                      <a:pt x="193" y="1799"/>
                      <a:pt x="220" y="1803"/>
                      <a:pt x="247" y="1803"/>
                    </a:cubicBezTo>
                    <a:cubicBezTo>
                      <a:pt x="328" y="1803"/>
                      <a:pt x="410" y="1766"/>
                      <a:pt x="435" y="1691"/>
                    </a:cubicBezTo>
                    <a:cubicBezTo>
                      <a:pt x="735" y="1090"/>
                      <a:pt x="1102" y="556"/>
                      <a:pt x="1269" y="423"/>
                    </a:cubicBezTo>
                    <a:lnTo>
                      <a:pt x="1269" y="423"/>
                    </a:lnTo>
                    <a:cubicBezTo>
                      <a:pt x="1335" y="656"/>
                      <a:pt x="1235" y="1424"/>
                      <a:pt x="1002" y="2191"/>
                    </a:cubicBezTo>
                    <a:cubicBezTo>
                      <a:pt x="968" y="2291"/>
                      <a:pt x="1035" y="2391"/>
                      <a:pt x="1135" y="2424"/>
                    </a:cubicBezTo>
                    <a:cubicBezTo>
                      <a:pt x="1469" y="2591"/>
                      <a:pt x="1836" y="2791"/>
                      <a:pt x="2069" y="2925"/>
                    </a:cubicBezTo>
                    <a:cubicBezTo>
                      <a:pt x="1769" y="2958"/>
                      <a:pt x="1335" y="2991"/>
                      <a:pt x="935" y="2991"/>
                    </a:cubicBezTo>
                    <a:cubicBezTo>
                      <a:pt x="802" y="2991"/>
                      <a:pt x="701" y="3092"/>
                      <a:pt x="701" y="3192"/>
                    </a:cubicBezTo>
                    <a:cubicBezTo>
                      <a:pt x="701" y="3325"/>
                      <a:pt x="802" y="3425"/>
                      <a:pt x="935" y="3425"/>
                    </a:cubicBezTo>
                    <a:cubicBezTo>
                      <a:pt x="2369" y="3392"/>
                      <a:pt x="2536" y="3225"/>
                      <a:pt x="2569" y="3125"/>
                    </a:cubicBezTo>
                    <a:cubicBezTo>
                      <a:pt x="2636" y="3058"/>
                      <a:pt x="2636" y="2991"/>
                      <a:pt x="2603" y="2891"/>
                    </a:cubicBezTo>
                    <a:cubicBezTo>
                      <a:pt x="2536" y="2725"/>
                      <a:pt x="2169" y="2458"/>
                      <a:pt x="1469" y="2124"/>
                    </a:cubicBezTo>
                    <a:cubicBezTo>
                      <a:pt x="1702" y="1290"/>
                      <a:pt x="1869" y="289"/>
                      <a:pt x="1502" y="56"/>
                    </a:cubicBezTo>
                    <a:cubicBezTo>
                      <a:pt x="1443" y="17"/>
                      <a:pt x="1385" y="1"/>
                      <a:pt x="132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41567" y="4730955"/>
                <a:ext cx="293310" cy="285037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18089" extrusionOk="0">
                    <a:moveTo>
                      <a:pt x="512" y="0"/>
                    </a:moveTo>
                    <a:cubicBezTo>
                      <a:pt x="423" y="0"/>
                      <a:pt x="328" y="60"/>
                      <a:pt x="300" y="142"/>
                    </a:cubicBezTo>
                    <a:cubicBezTo>
                      <a:pt x="300" y="176"/>
                      <a:pt x="167" y="476"/>
                      <a:pt x="100" y="976"/>
                    </a:cubicBezTo>
                    <a:cubicBezTo>
                      <a:pt x="67" y="1110"/>
                      <a:pt x="134" y="1210"/>
                      <a:pt x="267" y="1243"/>
                    </a:cubicBezTo>
                    <a:lnTo>
                      <a:pt x="300" y="1243"/>
                    </a:lnTo>
                    <a:cubicBezTo>
                      <a:pt x="401" y="1243"/>
                      <a:pt x="467" y="1176"/>
                      <a:pt x="501" y="1076"/>
                    </a:cubicBezTo>
                    <a:cubicBezTo>
                      <a:pt x="567" y="609"/>
                      <a:pt x="701" y="309"/>
                      <a:pt x="701" y="309"/>
                    </a:cubicBezTo>
                    <a:cubicBezTo>
                      <a:pt x="734" y="176"/>
                      <a:pt x="667" y="76"/>
                      <a:pt x="567" y="9"/>
                    </a:cubicBezTo>
                    <a:cubicBezTo>
                      <a:pt x="550" y="3"/>
                      <a:pt x="531" y="0"/>
                      <a:pt x="512" y="0"/>
                    </a:cubicBezTo>
                    <a:close/>
                    <a:moveTo>
                      <a:pt x="200" y="1643"/>
                    </a:moveTo>
                    <a:cubicBezTo>
                      <a:pt x="100" y="1643"/>
                      <a:pt x="0" y="1743"/>
                      <a:pt x="0" y="1844"/>
                    </a:cubicBezTo>
                    <a:lnTo>
                      <a:pt x="0" y="1944"/>
                    </a:lnTo>
                    <a:cubicBezTo>
                      <a:pt x="0" y="2210"/>
                      <a:pt x="34" y="2477"/>
                      <a:pt x="67" y="2711"/>
                    </a:cubicBezTo>
                    <a:cubicBezTo>
                      <a:pt x="100" y="2811"/>
                      <a:pt x="167" y="2911"/>
                      <a:pt x="267" y="2911"/>
                    </a:cubicBezTo>
                    <a:cubicBezTo>
                      <a:pt x="267" y="2911"/>
                      <a:pt x="300" y="2911"/>
                      <a:pt x="300" y="2878"/>
                    </a:cubicBezTo>
                    <a:cubicBezTo>
                      <a:pt x="434" y="2878"/>
                      <a:pt x="501" y="2778"/>
                      <a:pt x="467" y="2644"/>
                    </a:cubicBezTo>
                    <a:cubicBezTo>
                      <a:pt x="434" y="2444"/>
                      <a:pt x="434" y="2177"/>
                      <a:pt x="434" y="1944"/>
                    </a:cubicBezTo>
                    <a:lnTo>
                      <a:pt x="434" y="1844"/>
                    </a:lnTo>
                    <a:cubicBezTo>
                      <a:pt x="434" y="1743"/>
                      <a:pt x="334" y="1643"/>
                      <a:pt x="200" y="1643"/>
                    </a:cubicBezTo>
                    <a:close/>
                    <a:moveTo>
                      <a:pt x="5723" y="3138"/>
                    </a:moveTo>
                    <a:cubicBezTo>
                      <a:pt x="5706" y="3138"/>
                      <a:pt x="5689" y="3140"/>
                      <a:pt x="5671" y="3144"/>
                    </a:cubicBezTo>
                    <a:cubicBezTo>
                      <a:pt x="5404" y="3178"/>
                      <a:pt x="5104" y="3245"/>
                      <a:pt x="4804" y="3378"/>
                    </a:cubicBezTo>
                    <a:cubicBezTo>
                      <a:pt x="4704" y="3411"/>
                      <a:pt x="4670" y="3545"/>
                      <a:pt x="4704" y="3645"/>
                    </a:cubicBezTo>
                    <a:cubicBezTo>
                      <a:pt x="4737" y="3712"/>
                      <a:pt x="4804" y="3778"/>
                      <a:pt x="4904" y="3778"/>
                    </a:cubicBezTo>
                    <a:cubicBezTo>
                      <a:pt x="4937" y="3778"/>
                      <a:pt x="4937" y="3778"/>
                      <a:pt x="4970" y="3745"/>
                    </a:cubicBezTo>
                    <a:cubicBezTo>
                      <a:pt x="5237" y="3645"/>
                      <a:pt x="5504" y="3578"/>
                      <a:pt x="5738" y="3545"/>
                    </a:cubicBezTo>
                    <a:cubicBezTo>
                      <a:pt x="5838" y="3545"/>
                      <a:pt x="5904" y="3445"/>
                      <a:pt x="5904" y="3311"/>
                    </a:cubicBezTo>
                    <a:cubicBezTo>
                      <a:pt x="5904" y="3225"/>
                      <a:pt x="5829" y="3138"/>
                      <a:pt x="5723" y="3138"/>
                    </a:cubicBezTo>
                    <a:close/>
                    <a:moveTo>
                      <a:pt x="489" y="3269"/>
                    </a:moveTo>
                    <a:cubicBezTo>
                      <a:pt x="470" y="3269"/>
                      <a:pt x="452" y="3272"/>
                      <a:pt x="434" y="3278"/>
                    </a:cubicBezTo>
                    <a:cubicBezTo>
                      <a:pt x="334" y="3345"/>
                      <a:pt x="267" y="3478"/>
                      <a:pt x="334" y="3578"/>
                    </a:cubicBezTo>
                    <a:cubicBezTo>
                      <a:pt x="434" y="3845"/>
                      <a:pt x="601" y="4112"/>
                      <a:pt x="767" y="4312"/>
                    </a:cubicBezTo>
                    <a:cubicBezTo>
                      <a:pt x="834" y="4379"/>
                      <a:pt x="868" y="4412"/>
                      <a:pt x="934" y="4412"/>
                    </a:cubicBezTo>
                    <a:cubicBezTo>
                      <a:pt x="1001" y="4412"/>
                      <a:pt x="1034" y="4379"/>
                      <a:pt x="1068" y="4345"/>
                    </a:cubicBezTo>
                    <a:cubicBezTo>
                      <a:pt x="1168" y="4279"/>
                      <a:pt x="1168" y="4145"/>
                      <a:pt x="1101" y="4045"/>
                    </a:cubicBezTo>
                    <a:cubicBezTo>
                      <a:pt x="934" y="3878"/>
                      <a:pt x="801" y="3645"/>
                      <a:pt x="701" y="3411"/>
                    </a:cubicBezTo>
                    <a:cubicBezTo>
                      <a:pt x="673" y="3329"/>
                      <a:pt x="578" y="3269"/>
                      <a:pt x="489" y="3269"/>
                    </a:cubicBezTo>
                    <a:close/>
                    <a:moveTo>
                      <a:pt x="6439" y="3369"/>
                    </a:moveTo>
                    <a:cubicBezTo>
                      <a:pt x="6418" y="3369"/>
                      <a:pt x="6395" y="3372"/>
                      <a:pt x="6371" y="3378"/>
                    </a:cubicBezTo>
                    <a:cubicBezTo>
                      <a:pt x="6271" y="3411"/>
                      <a:pt x="6205" y="3545"/>
                      <a:pt x="6238" y="3645"/>
                    </a:cubicBezTo>
                    <a:cubicBezTo>
                      <a:pt x="6238" y="3745"/>
                      <a:pt x="6171" y="3945"/>
                      <a:pt x="5938" y="4179"/>
                    </a:cubicBezTo>
                    <a:cubicBezTo>
                      <a:pt x="5871" y="4245"/>
                      <a:pt x="5871" y="4379"/>
                      <a:pt x="5971" y="4479"/>
                    </a:cubicBezTo>
                    <a:cubicBezTo>
                      <a:pt x="6005" y="4512"/>
                      <a:pt x="6071" y="4512"/>
                      <a:pt x="6105" y="4512"/>
                    </a:cubicBezTo>
                    <a:cubicBezTo>
                      <a:pt x="6171" y="4512"/>
                      <a:pt x="6205" y="4512"/>
                      <a:pt x="6271" y="4445"/>
                    </a:cubicBezTo>
                    <a:cubicBezTo>
                      <a:pt x="6438" y="4245"/>
                      <a:pt x="6638" y="3945"/>
                      <a:pt x="6638" y="3645"/>
                    </a:cubicBezTo>
                    <a:cubicBezTo>
                      <a:pt x="6638" y="3611"/>
                      <a:pt x="6638" y="3578"/>
                      <a:pt x="6638" y="3511"/>
                    </a:cubicBezTo>
                    <a:cubicBezTo>
                      <a:pt x="6611" y="3429"/>
                      <a:pt x="6538" y="3369"/>
                      <a:pt x="6439" y="3369"/>
                    </a:cubicBezTo>
                    <a:close/>
                    <a:moveTo>
                      <a:pt x="4160" y="3775"/>
                    </a:moveTo>
                    <a:cubicBezTo>
                      <a:pt x="4118" y="3775"/>
                      <a:pt x="4075" y="3786"/>
                      <a:pt x="4036" y="3812"/>
                    </a:cubicBezTo>
                    <a:cubicBezTo>
                      <a:pt x="3803" y="4045"/>
                      <a:pt x="3603" y="4279"/>
                      <a:pt x="3469" y="4512"/>
                    </a:cubicBezTo>
                    <a:cubicBezTo>
                      <a:pt x="3403" y="4612"/>
                      <a:pt x="3436" y="4746"/>
                      <a:pt x="3569" y="4812"/>
                    </a:cubicBezTo>
                    <a:cubicBezTo>
                      <a:pt x="3569" y="4812"/>
                      <a:pt x="3603" y="4846"/>
                      <a:pt x="3636" y="4846"/>
                    </a:cubicBezTo>
                    <a:cubicBezTo>
                      <a:pt x="3736" y="4846"/>
                      <a:pt x="3803" y="4779"/>
                      <a:pt x="3836" y="4712"/>
                    </a:cubicBezTo>
                    <a:cubicBezTo>
                      <a:pt x="3936" y="4512"/>
                      <a:pt x="4103" y="4312"/>
                      <a:pt x="4303" y="4145"/>
                    </a:cubicBezTo>
                    <a:cubicBezTo>
                      <a:pt x="4403" y="4078"/>
                      <a:pt x="4403" y="3945"/>
                      <a:pt x="4337" y="3845"/>
                    </a:cubicBezTo>
                    <a:cubicBezTo>
                      <a:pt x="4295" y="3804"/>
                      <a:pt x="4229" y="3775"/>
                      <a:pt x="4160" y="3775"/>
                    </a:cubicBezTo>
                    <a:close/>
                    <a:moveTo>
                      <a:pt x="1554" y="4544"/>
                    </a:moveTo>
                    <a:cubicBezTo>
                      <a:pt x="1482" y="4544"/>
                      <a:pt x="1411" y="4581"/>
                      <a:pt x="1368" y="4646"/>
                    </a:cubicBezTo>
                    <a:cubicBezTo>
                      <a:pt x="1301" y="4746"/>
                      <a:pt x="1335" y="4879"/>
                      <a:pt x="1435" y="4946"/>
                    </a:cubicBezTo>
                    <a:cubicBezTo>
                      <a:pt x="1568" y="5012"/>
                      <a:pt x="1701" y="5113"/>
                      <a:pt x="1868" y="5213"/>
                    </a:cubicBezTo>
                    <a:cubicBezTo>
                      <a:pt x="1968" y="5246"/>
                      <a:pt x="2068" y="5313"/>
                      <a:pt x="2202" y="5346"/>
                    </a:cubicBezTo>
                    <a:cubicBezTo>
                      <a:pt x="2235" y="5379"/>
                      <a:pt x="2235" y="5379"/>
                      <a:pt x="2269" y="5379"/>
                    </a:cubicBezTo>
                    <a:cubicBezTo>
                      <a:pt x="2369" y="5379"/>
                      <a:pt x="2435" y="5313"/>
                      <a:pt x="2469" y="5246"/>
                    </a:cubicBezTo>
                    <a:cubicBezTo>
                      <a:pt x="2502" y="5146"/>
                      <a:pt x="2469" y="5012"/>
                      <a:pt x="2369" y="4979"/>
                    </a:cubicBezTo>
                    <a:cubicBezTo>
                      <a:pt x="2269" y="4946"/>
                      <a:pt x="2168" y="4879"/>
                      <a:pt x="2068" y="4846"/>
                    </a:cubicBezTo>
                    <a:cubicBezTo>
                      <a:pt x="1935" y="4746"/>
                      <a:pt x="1802" y="4679"/>
                      <a:pt x="1668" y="4579"/>
                    </a:cubicBezTo>
                    <a:cubicBezTo>
                      <a:pt x="1633" y="4555"/>
                      <a:pt x="1593" y="4544"/>
                      <a:pt x="1554" y="4544"/>
                    </a:cubicBezTo>
                    <a:close/>
                    <a:moveTo>
                      <a:pt x="5461" y="4644"/>
                    </a:moveTo>
                    <a:cubicBezTo>
                      <a:pt x="5426" y="4644"/>
                      <a:pt x="5394" y="4655"/>
                      <a:pt x="5371" y="4679"/>
                    </a:cubicBezTo>
                    <a:cubicBezTo>
                      <a:pt x="5137" y="4812"/>
                      <a:pt x="4904" y="4912"/>
                      <a:pt x="4637" y="5012"/>
                    </a:cubicBezTo>
                    <a:cubicBezTo>
                      <a:pt x="4537" y="5046"/>
                      <a:pt x="4470" y="5179"/>
                      <a:pt x="4537" y="5279"/>
                    </a:cubicBezTo>
                    <a:cubicBezTo>
                      <a:pt x="4570" y="5379"/>
                      <a:pt x="4637" y="5413"/>
                      <a:pt x="4704" y="5413"/>
                    </a:cubicBezTo>
                    <a:lnTo>
                      <a:pt x="4804" y="5413"/>
                    </a:lnTo>
                    <a:cubicBezTo>
                      <a:pt x="5071" y="5313"/>
                      <a:pt x="5337" y="5179"/>
                      <a:pt x="5571" y="5012"/>
                    </a:cubicBezTo>
                    <a:cubicBezTo>
                      <a:pt x="5671" y="4946"/>
                      <a:pt x="5704" y="4846"/>
                      <a:pt x="5638" y="4746"/>
                    </a:cubicBezTo>
                    <a:cubicBezTo>
                      <a:pt x="5595" y="4681"/>
                      <a:pt x="5524" y="4644"/>
                      <a:pt x="5461" y="4644"/>
                    </a:cubicBezTo>
                    <a:close/>
                    <a:moveTo>
                      <a:pt x="3102" y="5179"/>
                    </a:moveTo>
                    <a:cubicBezTo>
                      <a:pt x="3002" y="5179"/>
                      <a:pt x="2902" y="5246"/>
                      <a:pt x="2869" y="5346"/>
                    </a:cubicBezTo>
                    <a:cubicBezTo>
                      <a:pt x="2869" y="5479"/>
                      <a:pt x="2936" y="5580"/>
                      <a:pt x="3036" y="5580"/>
                    </a:cubicBezTo>
                    <a:cubicBezTo>
                      <a:pt x="3102" y="5613"/>
                      <a:pt x="3203" y="5613"/>
                      <a:pt x="3269" y="5613"/>
                    </a:cubicBezTo>
                    <a:cubicBezTo>
                      <a:pt x="3269" y="5846"/>
                      <a:pt x="3336" y="6080"/>
                      <a:pt x="3436" y="6313"/>
                    </a:cubicBezTo>
                    <a:cubicBezTo>
                      <a:pt x="3469" y="6380"/>
                      <a:pt x="3536" y="6447"/>
                      <a:pt x="3636" y="6447"/>
                    </a:cubicBezTo>
                    <a:cubicBezTo>
                      <a:pt x="3670" y="6447"/>
                      <a:pt x="3670" y="6447"/>
                      <a:pt x="3703" y="6413"/>
                    </a:cubicBezTo>
                    <a:cubicBezTo>
                      <a:pt x="3803" y="6380"/>
                      <a:pt x="3870" y="6247"/>
                      <a:pt x="3836" y="6147"/>
                    </a:cubicBezTo>
                    <a:cubicBezTo>
                      <a:pt x="3736" y="5980"/>
                      <a:pt x="3703" y="5813"/>
                      <a:pt x="3670" y="5613"/>
                    </a:cubicBezTo>
                    <a:lnTo>
                      <a:pt x="3936" y="5613"/>
                    </a:lnTo>
                    <a:cubicBezTo>
                      <a:pt x="4036" y="5580"/>
                      <a:pt x="4137" y="5479"/>
                      <a:pt x="4103" y="5379"/>
                    </a:cubicBezTo>
                    <a:cubicBezTo>
                      <a:pt x="4103" y="5279"/>
                      <a:pt x="4003" y="5179"/>
                      <a:pt x="3870" y="5179"/>
                    </a:cubicBezTo>
                    <a:cubicBezTo>
                      <a:pt x="3753" y="5196"/>
                      <a:pt x="3628" y="5204"/>
                      <a:pt x="3499" y="5204"/>
                    </a:cubicBezTo>
                    <a:cubicBezTo>
                      <a:pt x="3369" y="5204"/>
                      <a:pt x="3236" y="5196"/>
                      <a:pt x="3102" y="5179"/>
                    </a:cubicBezTo>
                    <a:close/>
                    <a:moveTo>
                      <a:pt x="4026" y="6746"/>
                    </a:moveTo>
                    <a:cubicBezTo>
                      <a:pt x="3992" y="6746"/>
                      <a:pt x="3960" y="6757"/>
                      <a:pt x="3936" y="6780"/>
                    </a:cubicBezTo>
                    <a:cubicBezTo>
                      <a:pt x="3836" y="6847"/>
                      <a:pt x="3803" y="6981"/>
                      <a:pt x="3870" y="7081"/>
                    </a:cubicBezTo>
                    <a:cubicBezTo>
                      <a:pt x="4036" y="7281"/>
                      <a:pt x="4203" y="7514"/>
                      <a:pt x="4437" y="7748"/>
                    </a:cubicBezTo>
                    <a:cubicBezTo>
                      <a:pt x="4470" y="7781"/>
                      <a:pt x="4537" y="7814"/>
                      <a:pt x="4570" y="7814"/>
                    </a:cubicBezTo>
                    <a:cubicBezTo>
                      <a:pt x="4637" y="7814"/>
                      <a:pt x="4670" y="7781"/>
                      <a:pt x="4704" y="7748"/>
                    </a:cubicBezTo>
                    <a:cubicBezTo>
                      <a:pt x="4804" y="7681"/>
                      <a:pt x="4804" y="7548"/>
                      <a:pt x="4737" y="7448"/>
                    </a:cubicBezTo>
                    <a:cubicBezTo>
                      <a:pt x="4537" y="7247"/>
                      <a:pt x="4370" y="7047"/>
                      <a:pt x="4203" y="6847"/>
                    </a:cubicBezTo>
                    <a:cubicBezTo>
                      <a:pt x="4160" y="6782"/>
                      <a:pt x="4089" y="6746"/>
                      <a:pt x="4026" y="6746"/>
                    </a:cubicBezTo>
                    <a:close/>
                    <a:moveTo>
                      <a:pt x="5186" y="7968"/>
                    </a:moveTo>
                    <a:cubicBezTo>
                      <a:pt x="5131" y="7968"/>
                      <a:pt x="5074" y="7993"/>
                      <a:pt x="5037" y="8048"/>
                    </a:cubicBezTo>
                    <a:cubicBezTo>
                      <a:pt x="4937" y="8115"/>
                      <a:pt x="4970" y="8248"/>
                      <a:pt x="5037" y="8315"/>
                    </a:cubicBezTo>
                    <a:cubicBezTo>
                      <a:pt x="5237" y="8515"/>
                      <a:pt x="5471" y="8682"/>
                      <a:pt x="5704" y="8849"/>
                    </a:cubicBezTo>
                    <a:cubicBezTo>
                      <a:pt x="5738" y="8882"/>
                      <a:pt x="5771" y="8915"/>
                      <a:pt x="5838" y="8915"/>
                    </a:cubicBezTo>
                    <a:cubicBezTo>
                      <a:pt x="5904" y="8915"/>
                      <a:pt x="5938" y="8882"/>
                      <a:pt x="6005" y="8815"/>
                    </a:cubicBezTo>
                    <a:cubicBezTo>
                      <a:pt x="6071" y="8715"/>
                      <a:pt x="6038" y="8615"/>
                      <a:pt x="5938" y="8515"/>
                    </a:cubicBezTo>
                    <a:cubicBezTo>
                      <a:pt x="5704" y="8348"/>
                      <a:pt x="5504" y="8181"/>
                      <a:pt x="5304" y="8015"/>
                    </a:cubicBezTo>
                    <a:cubicBezTo>
                      <a:pt x="5274" y="7985"/>
                      <a:pt x="5231" y="7968"/>
                      <a:pt x="5186" y="7968"/>
                    </a:cubicBezTo>
                    <a:close/>
                    <a:moveTo>
                      <a:pt x="11709" y="8348"/>
                    </a:moveTo>
                    <a:cubicBezTo>
                      <a:pt x="11609" y="8382"/>
                      <a:pt x="11542" y="8482"/>
                      <a:pt x="11542" y="8582"/>
                    </a:cubicBezTo>
                    <a:cubicBezTo>
                      <a:pt x="11569" y="8692"/>
                      <a:pt x="11643" y="8757"/>
                      <a:pt x="11724" y="8757"/>
                    </a:cubicBezTo>
                    <a:cubicBezTo>
                      <a:pt x="11741" y="8757"/>
                      <a:pt x="11758" y="8754"/>
                      <a:pt x="11775" y="8748"/>
                    </a:cubicBezTo>
                    <a:lnTo>
                      <a:pt x="11875" y="8748"/>
                    </a:lnTo>
                    <a:cubicBezTo>
                      <a:pt x="12142" y="8748"/>
                      <a:pt x="12142" y="8882"/>
                      <a:pt x="12142" y="8915"/>
                    </a:cubicBezTo>
                    <a:lnTo>
                      <a:pt x="12342" y="8949"/>
                    </a:lnTo>
                    <a:lnTo>
                      <a:pt x="12576" y="8915"/>
                    </a:lnTo>
                    <a:cubicBezTo>
                      <a:pt x="12576" y="8648"/>
                      <a:pt x="12376" y="8348"/>
                      <a:pt x="11875" y="8348"/>
                    </a:cubicBezTo>
                    <a:close/>
                    <a:moveTo>
                      <a:pt x="10988" y="8647"/>
                    </a:moveTo>
                    <a:cubicBezTo>
                      <a:pt x="10950" y="8647"/>
                      <a:pt x="10910" y="8658"/>
                      <a:pt x="10875" y="8682"/>
                    </a:cubicBezTo>
                    <a:cubicBezTo>
                      <a:pt x="10641" y="8815"/>
                      <a:pt x="10408" y="9015"/>
                      <a:pt x="10174" y="9249"/>
                    </a:cubicBezTo>
                    <a:cubicBezTo>
                      <a:pt x="10107" y="9316"/>
                      <a:pt x="10107" y="9449"/>
                      <a:pt x="10208" y="9549"/>
                    </a:cubicBezTo>
                    <a:cubicBezTo>
                      <a:pt x="10241" y="9582"/>
                      <a:pt x="10274" y="9616"/>
                      <a:pt x="10341" y="9616"/>
                    </a:cubicBezTo>
                    <a:cubicBezTo>
                      <a:pt x="10408" y="9616"/>
                      <a:pt x="10441" y="9582"/>
                      <a:pt x="10474" y="9549"/>
                    </a:cubicBezTo>
                    <a:cubicBezTo>
                      <a:pt x="10675" y="9349"/>
                      <a:pt x="10875" y="9149"/>
                      <a:pt x="11075" y="9049"/>
                    </a:cubicBezTo>
                    <a:cubicBezTo>
                      <a:pt x="11175" y="8982"/>
                      <a:pt x="11208" y="8849"/>
                      <a:pt x="11142" y="8748"/>
                    </a:cubicBezTo>
                    <a:cubicBezTo>
                      <a:pt x="11120" y="8684"/>
                      <a:pt x="11057" y="8647"/>
                      <a:pt x="10988" y="8647"/>
                    </a:cubicBezTo>
                    <a:close/>
                    <a:moveTo>
                      <a:pt x="6507" y="8979"/>
                    </a:moveTo>
                    <a:cubicBezTo>
                      <a:pt x="6446" y="8979"/>
                      <a:pt x="6379" y="9007"/>
                      <a:pt x="6338" y="9049"/>
                    </a:cubicBezTo>
                    <a:cubicBezTo>
                      <a:pt x="6271" y="9149"/>
                      <a:pt x="6305" y="9282"/>
                      <a:pt x="6405" y="9349"/>
                    </a:cubicBezTo>
                    <a:cubicBezTo>
                      <a:pt x="6638" y="9516"/>
                      <a:pt x="6872" y="9649"/>
                      <a:pt x="7139" y="9783"/>
                    </a:cubicBezTo>
                    <a:cubicBezTo>
                      <a:pt x="7172" y="9816"/>
                      <a:pt x="7205" y="9816"/>
                      <a:pt x="7239" y="9816"/>
                    </a:cubicBezTo>
                    <a:cubicBezTo>
                      <a:pt x="7305" y="9816"/>
                      <a:pt x="7372" y="9783"/>
                      <a:pt x="7406" y="9716"/>
                    </a:cubicBezTo>
                    <a:cubicBezTo>
                      <a:pt x="7472" y="9582"/>
                      <a:pt x="7439" y="9482"/>
                      <a:pt x="7305" y="9416"/>
                    </a:cubicBezTo>
                    <a:cubicBezTo>
                      <a:pt x="7072" y="9282"/>
                      <a:pt x="6838" y="9149"/>
                      <a:pt x="6605" y="9015"/>
                    </a:cubicBezTo>
                    <a:cubicBezTo>
                      <a:pt x="6579" y="8990"/>
                      <a:pt x="6544" y="8979"/>
                      <a:pt x="6507" y="8979"/>
                    </a:cubicBezTo>
                    <a:close/>
                    <a:moveTo>
                      <a:pt x="11927" y="9436"/>
                    </a:moveTo>
                    <a:cubicBezTo>
                      <a:pt x="11882" y="9436"/>
                      <a:pt x="11839" y="9452"/>
                      <a:pt x="11809" y="9482"/>
                    </a:cubicBezTo>
                    <a:cubicBezTo>
                      <a:pt x="11609" y="9649"/>
                      <a:pt x="11408" y="9783"/>
                      <a:pt x="11142" y="9883"/>
                    </a:cubicBezTo>
                    <a:cubicBezTo>
                      <a:pt x="11041" y="9916"/>
                      <a:pt x="11008" y="10049"/>
                      <a:pt x="11041" y="10149"/>
                    </a:cubicBezTo>
                    <a:cubicBezTo>
                      <a:pt x="11075" y="10250"/>
                      <a:pt x="11142" y="10283"/>
                      <a:pt x="11242" y="10283"/>
                    </a:cubicBezTo>
                    <a:lnTo>
                      <a:pt x="11308" y="10283"/>
                    </a:lnTo>
                    <a:cubicBezTo>
                      <a:pt x="11609" y="10149"/>
                      <a:pt x="11875" y="9983"/>
                      <a:pt x="12076" y="9783"/>
                    </a:cubicBezTo>
                    <a:cubicBezTo>
                      <a:pt x="12176" y="9716"/>
                      <a:pt x="12176" y="9582"/>
                      <a:pt x="12076" y="9516"/>
                    </a:cubicBezTo>
                    <a:cubicBezTo>
                      <a:pt x="12039" y="9461"/>
                      <a:pt x="11982" y="9436"/>
                      <a:pt x="11927" y="9436"/>
                    </a:cubicBezTo>
                    <a:close/>
                    <a:moveTo>
                      <a:pt x="8005" y="9741"/>
                    </a:moveTo>
                    <a:cubicBezTo>
                      <a:pt x="7905" y="9741"/>
                      <a:pt x="7827" y="9800"/>
                      <a:pt x="7772" y="9883"/>
                    </a:cubicBezTo>
                    <a:cubicBezTo>
                      <a:pt x="7739" y="9983"/>
                      <a:pt x="7806" y="10116"/>
                      <a:pt x="7906" y="10149"/>
                    </a:cubicBezTo>
                    <a:cubicBezTo>
                      <a:pt x="8173" y="10250"/>
                      <a:pt x="8440" y="10350"/>
                      <a:pt x="8740" y="10416"/>
                    </a:cubicBezTo>
                    <a:lnTo>
                      <a:pt x="8773" y="10416"/>
                    </a:lnTo>
                    <a:cubicBezTo>
                      <a:pt x="8873" y="10416"/>
                      <a:pt x="8940" y="10350"/>
                      <a:pt x="8973" y="10250"/>
                    </a:cubicBezTo>
                    <a:cubicBezTo>
                      <a:pt x="9007" y="10149"/>
                      <a:pt x="8940" y="10016"/>
                      <a:pt x="8840" y="10016"/>
                    </a:cubicBezTo>
                    <a:cubicBezTo>
                      <a:pt x="8573" y="9949"/>
                      <a:pt x="8306" y="9849"/>
                      <a:pt x="8073" y="9749"/>
                    </a:cubicBezTo>
                    <a:cubicBezTo>
                      <a:pt x="8049" y="9743"/>
                      <a:pt x="8026" y="9741"/>
                      <a:pt x="8005" y="9741"/>
                    </a:cubicBezTo>
                    <a:close/>
                    <a:moveTo>
                      <a:pt x="9795" y="9836"/>
                    </a:moveTo>
                    <a:cubicBezTo>
                      <a:pt x="9734" y="9836"/>
                      <a:pt x="9677" y="9861"/>
                      <a:pt x="9640" y="9916"/>
                    </a:cubicBezTo>
                    <a:cubicBezTo>
                      <a:pt x="9607" y="9983"/>
                      <a:pt x="9540" y="10083"/>
                      <a:pt x="9507" y="10149"/>
                    </a:cubicBezTo>
                    <a:cubicBezTo>
                      <a:pt x="9440" y="10183"/>
                      <a:pt x="9407" y="10250"/>
                      <a:pt x="9374" y="10316"/>
                    </a:cubicBezTo>
                    <a:cubicBezTo>
                      <a:pt x="9340" y="10450"/>
                      <a:pt x="9274" y="10550"/>
                      <a:pt x="9207" y="10683"/>
                    </a:cubicBezTo>
                    <a:cubicBezTo>
                      <a:pt x="9140" y="10783"/>
                      <a:pt x="9207" y="10883"/>
                      <a:pt x="9307" y="10950"/>
                    </a:cubicBezTo>
                    <a:cubicBezTo>
                      <a:pt x="9340" y="10950"/>
                      <a:pt x="9374" y="10983"/>
                      <a:pt x="9407" y="10983"/>
                    </a:cubicBezTo>
                    <a:cubicBezTo>
                      <a:pt x="9474" y="10983"/>
                      <a:pt x="9540" y="10917"/>
                      <a:pt x="9574" y="10850"/>
                    </a:cubicBezTo>
                    <a:cubicBezTo>
                      <a:pt x="9640" y="10750"/>
                      <a:pt x="9674" y="10650"/>
                      <a:pt x="9741" y="10550"/>
                    </a:cubicBezTo>
                    <a:cubicBezTo>
                      <a:pt x="9974" y="10550"/>
                      <a:pt x="10241" y="10550"/>
                      <a:pt x="10474" y="10516"/>
                    </a:cubicBezTo>
                    <a:cubicBezTo>
                      <a:pt x="10574" y="10483"/>
                      <a:pt x="10641" y="10383"/>
                      <a:pt x="10641" y="10283"/>
                    </a:cubicBezTo>
                    <a:cubicBezTo>
                      <a:pt x="10608" y="10149"/>
                      <a:pt x="10508" y="10083"/>
                      <a:pt x="10408" y="10083"/>
                    </a:cubicBezTo>
                    <a:cubicBezTo>
                      <a:pt x="10274" y="10116"/>
                      <a:pt x="10141" y="10116"/>
                      <a:pt x="10007" y="10116"/>
                    </a:cubicBezTo>
                    <a:cubicBezTo>
                      <a:pt x="10041" y="10049"/>
                      <a:pt x="10007" y="9916"/>
                      <a:pt x="9941" y="9883"/>
                    </a:cubicBezTo>
                    <a:cubicBezTo>
                      <a:pt x="9896" y="9853"/>
                      <a:pt x="9844" y="9836"/>
                      <a:pt x="9795" y="9836"/>
                    </a:cubicBezTo>
                    <a:close/>
                    <a:moveTo>
                      <a:pt x="9085" y="11308"/>
                    </a:moveTo>
                    <a:cubicBezTo>
                      <a:pt x="8996" y="11308"/>
                      <a:pt x="8901" y="11368"/>
                      <a:pt x="8873" y="11450"/>
                    </a:cubicBezTo>
                    <a:cubicBezTo>
                      <a:pt x="8773" y="11751"/>
                      <a:pt x="8706" y="12017"/>
                      <a:pt x="8673" y="12318"/>
                    </a:cubicBezTo>
                    <a:cubicBezTo>
                      <a:pt x="8640" y="12418"/>
                      <a:pt x="8740" y="12518"/>
                      <a:pt x="8840" y="12551"/>
                    </a:cubicBezTo>
                    <a:lnTo>
                      <a:pt x="8873" y="12551"/>
                    </a:lnTo>
                    <a:cubicBezTo>
                      <a:pt x="8973" y="12551"/>
                      <a:pt x="9073" y="12484"/>
                      <a:pt x="9073" y="12384"/>
                    </a:cubicBezTo>
                    <a:cubicBezTo>
                      <a:pt x="9140" y="12118"/>
                      <a:pt x="9207" y="11851"/>
                      <a:pt x="9274" y="11584"/>
                    </a:cubicBezTo>
                    <a:cubicBezTo>
                      <a:pt x="9307" y="11484"/>
                      <a:pt x="9240" y="11384"/>
                      <a:pt x="9140" y="11317"/>
                    </a:cubicBezTo>
                    <a:cubicBezTo>
                      <a:pt x="9122" y="11311"/>
                      <a:pt x="9104" y="11308"/>
                      <a:pt x="9085" y="11308"/>
                    </a:cubicBezTo>
                    <a:close/>
                    <a:moveTo>
                      <a:pt x="18280" y="12351"/>
                    </a:moveTo>
                    <a:cubicBezTo>
                      <a:pt x="18180" y="12384"/>
                      <a:pt x="18080" y="12484"/>
                      <a:pt x="18113" y="12585"/>
                    </a:cubicBezTo>
                    <a:cubicBezTo>
                      <a:pt x="18147" y="12885"/>
                      <a:pt x="18180" y="13152"/>
                      <a:pt x="18213" y="13385"/>
                    </a:cubicBezTo>
                    <a:cubicBezTo>
                      <a:pt x="18213" y="13519"/>
                      <a:pt x="18313" y="13585"/>
                      <a:pt x="18413" y="13585"/>
                    </a:cubicBezTo>
                    <a:cubicBezTo>
                      <a:pt x="18547" y="13585"/>
                      <a:pt x="18614" y="13485"/>
                      <a:pt x="18614" y="13385"/>
                    </a:cubicBezTo>
                    <a:cubicBezTo>
                      <a:pt x="18614" y="13085"/>
                      <a:pt x="18580" y="12818"/>
                      <a:pt x="18513" y="12518"/>
                    </a:cubicBezTo>
                    <a:cubicBezTo>
                      <a:pt x="18513" y="12418"/>
                      <a:pt x="18380" y="12351"/>
                      <a:pt x="18280" y="12351"/>
                    </a:cubicBezTo>
                    <a:close/>
                    <a:moveTo>
                      <a:pt x="8807" y="12985"/>
                    </a:moveTo>
                    <a:cubicBezTo>
                      <a:pt x="8673" y="12985"/>
                      <a:pt x="8606" y="13085"/>
                      <a:pt x="8606" y="13185"/>
                    </a:cubicBezTo>
                    <a:cubicBezTo>
                      <a:pt x="8606" y="13485"/>
                      <a:pt x="8606" y="13752"/>
                      <a:pt x="8673" y="14052"/>
                    </a:cubicBezTo>
                    <a:cubicBezTo>
                      <a:pt x="8673" y="14152"/>
                      <a:pt x="8773" y="14219"/>
                      <a:pt x="8873" y="14219"/>
                    </a:cubicBezTo>
                    <a:lnTo>
                      <a:pt x="8907" y="14219"/>
                    </a:lnTo>
                    <a:cubicBezTo>
                      <a:pt x="9040" y="14186"/>
                      <a:pt x="9107" y="14086"/>
                      <a:pt x="9073" y="13952"/>
                    </a:cubicBezTo>
                    <a:cubicBezTo>
                      <a:pt x="9040" y="13719"/>
                      <a:pt x="9007" y="13452"/>
                      <a:pt x="9007" y="13218"/>
                    </a:cubicBezTo>
                    <a:cubicBezTo>
                      <a:pt x="9007" y="13185"/>
                      <a:pt x="9007" y="13185"/>
                      <a:pt x="9007" y="13185"/>
                    </a:cubicBezTo>
                    <a:cubicBezTo>
                      <a:pt x="9007" y="13052"/>
                      <a:pt x="8907" y="12985"/>
                      <a:pt x="8807" y="12985"/>
                    </a:cubicBezTo>
                    <a:close/>
                    <a:moveTo>
                      <a:pt x="18374" y="14012"/>
                    </a:moveTo>
                    <a:cubicBezTo>
                      <a:pt x="18289" y="14012"/>
                      <a:pt x="18213" y="14103"/>
                      <a:pt x="18213" y="14219"/>
                    </a:cubicBezTo>
                    <a:cubicBezTo>
                      <a:pt x="18180" y="14486"/>
                      <a:pt x="18147" y="14753"/>
                      <a:pt x="18080" y="14986"/>
                    </a:cubicBezTo>
                    <a:cubicBezTo>
                      <a:pt x="18046" y="15086"/>
                      <a:pt x="18113" y="15220"/>
                      <a:pt x="18213" y="15253"/>
                    </a:cubicBezTo>
                    <a:lnTo>
                      <a:pt x="18280" y="15253"/>
                    </a:lnTo>
                    <a:cubicBezTo>
                      <a:pt x="18347" y="15253"/>
                      <a:pt x="18447" y="15186"/>
                      <a:pt x="18480" y="15086"/>
                    </a:cubicBezTo>
                    <a:cubicBezTo>
                      <a:pt x="18547" y="14819"/>
                      <a:pt x="18580" y="14519"/>
                      <a:pt x="18614" y="14252"/>
                    </a:cubicBezTo>
                    <a:cubicBezTo>
                      <a:pt x="18614" y="14119"/>
                      <a:pt x="18547" y="14019"/>
                      <a:pt x="18413" y="14019"/>
                    </a:cubicBezTo>
                    <a:cubicBezTo>
                      <a:pt x="18400" y="14015"/>
                      <a:pt x="18387" y="14012"/>
                      <a:pt x="18374" y="14012"/>
                    </a:cubicBezTo>
                    <a:close/>
                    <a:moveTo>
                      <a:pt x="9123" y="14592"/>
                    </a:moveTo>
                    <a:cubicBezTo>
                      <a:pt x="9096" y="14592"/>
                      <a:pt x="9068" y="14601"/>
                      <a:pt x="9040" y="14619"/>
                    </a:cubicBezTo>
                    <a:cubicBezTo>
                      <a:pt x="8907" y="14653"/>
                      <a:pt x="8873" y="14753"/>
                      <a:pt x="8907" y="14886"/>
                    </a:cubicBezTo>
                    <a:cubicBezTo>
                      <a:pt x="9007" y="15153"/>
                      <a:pt x="9140" y="15420"/>
                      <a:pt x="9307" y="15653"/>
                    </a:cubicBezTo>
                    <a:cubicBezTo>
                      <a:pt x="9340" y="15720"/>
                      <a:pt x="9407" y="15753"/>
                      <a:pt x="9474" y="15753"/>
                    </a:cubicBezTo>
                    <a:cubicBezTo>
                      <a:pt x="9540" y="15753"/>
                      <a:pt x="9574" y="15720"/>
                      <a:pt x="9607" y="15720"/>
                    </a:cubicBezTo>
                    <a:cubicBezTo>
                      <a:pt x="9707" y="15653"/>
                      <a:pt x="9741" y="15520"/>
                      <a:pt x="9674" y="15420"/>
                    </a:cubicBezTo>
                    <a:cubicBezTo>
                      <a:pt x="9507" y="15186"/>
                      <a:pt x="9407" y="14953"/>
                      <a:pt x="9307" y="14719"/>
                    </a:cubicBezTo>
                    <a:cubicBezTo>
                      <a:pt x="9259" y="14647"/>
                      <a:pt x="9193" y="14592"/>
                      <a:pt x="9123" y="14592"/>
                    </a:cubicBezTo>
                    <a:close/>
                    <a:moveTo>
                      <a:pt x="17986" y="15608"/>
                    </a:moveTo>
                    <a:cubicBezTo>
                      <a:pt x="17898" y="15608"/>
                      <a:pt x="17830" y="15645"/>
                      <a:pt x="17780" y="15720"/>
                    </a:cubicBezTo>
                    <a:cubicBezTo>
                      <a:pt x="17646" y="15954"/>
                      <a:pt x="17513" y="16187"/>
                      <a:pt x="17346" y="16354"/>
                    </a:cubicBezTo>
                    <a:cubicBezTo>
                      <a:pt x="17279" y="16454"/>
                      <a:pt x="17279" y="16587"/>
                      <a:pt x="17379" y="16654"/>
                    </a:cubicBezTo>
                    <a:cubicBezTo>
                      <a:pt x="17413" y="16687"/>
                      <a:pt x="17446" y="16721"/>
                      <a:pt x="17513" y="16721"/>
                    </a:cubicBezTo>
                    <a:cubicBezTo>
                      <a:pt x="17546" y="16721"/>
                      <a:pt x="17613" y="16687"/>
                      <a:pt x="17646" y="16654"/>
                    </a:cubicBezTo>
                    <a:cubicBezTo>
                      <a:pt x="17846" y="16421"/>
                      <a:pt x="18013" y="16187"/>
                      <a:pt x="18147" y="15920"/>
                    </a:cubicBezTo>
                    <a:cubicBezTo>
                      <a:pt x="18213" y="15820"/>
                      <a:pt x="18180" y="15687"/>
                      <a:pt x="18080" y="15620"/>
                    </a:cubicBezTo>
                    <a:cubicBezTo>
                      <a:pt x="18046" y="15612"/>
                      <a:pt x="18015" y="15608"/>
                      <a:pt x="17986" y="15608"/>
                    </a:cubicBezTo>
                    <a:close/>
                    <a:moveTo>
                      <a:pt x="10012" y="15979"/>
                    </a:moveTo>
                    <a:cubicBezTo>
                      <a:pt x="9957" y="15979"/>
                      <a:pt x="9907" y="16004"/>
                      <a:pt x="9874" y="16054"/>
                    </a:cubicBezTo>
                    <a:cubicBezTo>
                      <a:pt x="9774" y="16120"/>
                      <a:pt x="9774" y="16254"/>
                      <a:pt x="9841" y="16321"/>
                    </a:cubicBezTo>
                    <a:lnTo>
                      <a:pt x="9941" y="16421"/>
                    </a:lnTo>
                    <a:cubicBezTo>
                      <a:pt x="10107" y="16587"/>
                      <a:pt x="10308" y="16754"/>
                      <a:pt x="10508" y="16921"/>
                    </a:cubicBezTo>
                    <a:cubicBezTo>
                      <a:pt x="10541" y="16921"/>
                      <a:pt x="10574" y="16954"/>
                      <a:pt x="10641" y="16954"/>
                    </a:cubicBezTo>
                    <a:cubicBezTo>
                      <a:pt x="10708" y="16954"/>
                      <a:pt x="10741" y="16921"/>
                      <a:pt x="10808" y="16854"/>
                    </a:cubicBezTo>
                    <a:cubicBezTo>
                      <a:pt x="10875" y="16788"/>
                      <a:pt x="10841" y="16654"/>
                      <a:pt x="10741" y="16587"/>
                    </a:cubicBezTo>
                    <a:cubicBezTo>
                      <a:pt x="10574" y="16421"/>
                      <a:pt x="10408" y="16287"/>
                      <a:pt x="10241" y="16120"/>
                    </a:cubicBezTo>
                    <a:lnTo>
                      <a:pt x="10174" y="16054"/>
                    </a:lnTo>
                    <a:cubicBezTo>
                      <a:pt x="10124" y="16004"/>
                      <a:pt x="10066" y="15979"/>
                      <a:pt x="10012" y="15979"/>
                    </a:cubicBezTo>
                    <a:close/>
                    <a:moveTo>
                      <a:pt x="16869" y="16853"/>
                    </a:moveTo>
                    <a:cubicBezTo>
                      <a:pt x="16835" y="16853"/>
                      <a:pt x="16803" y="16864"/>
                      <a:pt x="16779" y="16888"/>
                    </a:cubicBezTo>
                    <a:cubicBezTo>
                      <a:pt x="16545" y="17054"/>
                      <a:pt x="16345" y="17188"/>
                      <a:pt x="16078" y="17288"/>
                    </a:cubicBezTo>
                    <a:cubicBezTo>
                      <a:pt x="15978" y="17355"/>
                      <a:pt x="15945" y="17455"/>
                      <a:pt x="15978" y="17555"/>
                    </a:cubicBezTo>
                    <a:cubicBezTo>
                      <a:pt x="16012" y="17655"/>
                      <a:pt x="16078" y="17688"/>
                      <a:pt x="16178" y="17688"/>
                    </a:cubicBezTo>
                    <a:lnTo>
                      <a:pt x="16245" y="17688"/>
                    </a:lnTo>
                    <a:cubicBezTo>
                      <a:pt x="16512" y="17555"/>
                      <a:pt x="16779" y="17421"/>
                      <a:pt x="17012" y="17221"/>
                    </a:cubicBezTo>
                    <a:cubicBezTo>
                      <a:pt x="17112" y="17154"/>
                      <a:pt x="17112" y="17054"/>
                      <a:pt x="17046" y="16954"/>
                    </a:cubicBezTo>
                    <a:cubicBezTo>
                      <a:pt x="17003" y="16890"/>
                      <a:pt x="16932" y="16853"/>
                      <a:pt x="16869" y="16853"/>
                    </a:cubicBezTo>
                    <a:close/>
                    <a:moveTo>
                      <a:pt x="11362" y="16975"/>
                    </a:moveTo>
                    <a:cubicBezTo>
                      <a:pt x="11279" y="16975"/>
                      <a:pt x="11192" y="17013"/>
                      <a:pt x="11142" y="17088"/>
                    </a:cubicBezTo>
                    <a:cubicBezTo>
                      <a:pt x="11108" y="17188"/>
                      <a:pt x="11142" y="17321"/>
                      <a:pt x="11242" y="17355"/>
                    </a:cubicBezTo>
                    <a:cubicBezTo>
                      <a:pt x="11475" y="17488"/>
                      <a:pt x="11742" y="17621"/>
                      <a:pt x="12042" y="17722"/>
                    </a:cubicBezTo>
                    <a:lnTo>
                      <a:pt x="12109" y="17722"/>
                    </a:lnTo>
                    <a:cubicBezTo>
                      <a:pt x="12176" y="17722"/>
                      <a:pt x="12276" y="17688"/>
                      <a:pt x="12309" y="17588"/>
                    </a:cubicBezTo>
                    <a:cubicBezTo>
                      <a:pt x="12342" y="17488"/>
                      <a:pt x="12276" y="17355"/>
                      <a:pt x="12176" y="17321"/>
                    </a:cubicBezTo>
                    <a:cubicBezTo>
                      <a:pt x="11909" y="17221"/>
                      <a:pt x="11675" y="17121"/>
                      <a:pt x="11442" y="16988"/>
                    </a:cubicBezTo>
                    <a:cubicBezTo>
                      <a:pt x="11417" y="16979"/>
                      <a:pt x="11390" y="16975"/>
                      <a:pt x="11362" y="16975"/>
                    </a:cubicBezTo>
                    <a:close/>
                    <a:moveTo>
                      <a:pt x="12889" y="17546"/>
                    </a:moveTo>
                    <a:cubicBezTo>
                      <a:pt x="12801" y="17546"/>
                      <a:pt x="12709" y="17611"/>
                      <a:pt x="12709" y="17722"/>
                    </a:cubicBezTo>
                    <a:cubicBezTo>
                      <a:pt x="12676" y="17822"/>
                      <a:pt x="12743" y="17922"/>
                      <a:pt x="12843" y="17955"/>
                    </a:cubicBezTo>
                    <a:cubicBezTo>
                      <a:pt x="13143" y="18022"/>
                      <a:pt x="13410" y="18055"/>
                      <a:pt x="13710" y="18088"/>
                    </a:cubicBezTo>
                    <a:cubicBezTo>
                      <a:pt x="13843" y="18088"/>
                      <a:pt x="13910" y="17988"/>
                      <a:pt x="13944" y="17888"/>
                    </a:cubicBezTo>
                    <a:cubicBezTo>
                      <a:pt x="13944" y="17788"/>
                      <a:pt x="13843" y="17688"/>
                      <a:pt x="13743" y="17655"/>
                    </a:cubicBezTo>
                    <a:cubicBezTo>
                      <a:pt x="13477" y="17655"/>
                      <a:pt x="13210" y="17621"/>
                      <a:pt x="12943" y="17555"/>
                    </a:cubicBezTo>
                    <a:cubicBezTo>
                      <a:pt x="12926" y="17549"/>
                      <a:pt x="12908" y="17546"/>
                      <a:pt x="12889" y="17546"/>
                    </a:cubicBezTo>
                    <a:close/>
                    <a:moveTo>
                      <a:pt x="15397" y="17546"/>
                    </a:moveTo>
                    <a:cubicBezTo>
                      <a:pt x="15380" y="17546"/>
                      <a:pt x="15362" y="17549"/>
                      <a:pt x="15345" y="17555"/>
                    </a:cubicBezTo>
                    <a:cubicBezTo>
                      <a:pt x="15078" y="17588"/>
                      <a:pt x="14811" y="17655"/>
                      <a:pt x="14544" y="17655"/>
                    </a:cubicBezTo>
                    <a:cubicBezTo>
                      <a:pt x="14411" y="17688"/>
                      <a:pt x="14344" y="17788"/>
                      <a:pt x="14344" y="17888"/>
                    </a:cubicBezTo>
                    <a:cubicBezTo>
                      <a:pt x="14344" y="17988"/>
                      <a:pt x="14444" y="18088"/>
                      <a:pt x="14544" y="18088"/>
                    </a:cubicBezTo>
                    <a:lnTo>
                      <a:pt x="14577" y="18088"/>
                    </a:lnTo>
                    <a:cubicBezTo>
                      <a:pt x="14878" y="18055"/>
                      <a:pt x="15144" y="18022"/>
                      <a:pt x="15445" y="17955"/>
                    </a:cubicBezTo>
                    <a:cubicBezTo>
                      <a:pt x="15545" y="17922"/>
                      <a:pt x="15611" y="17822"/>
                      <a:pt x="15578" y="17688"/>
                    </a:cubicBezTo>
                    <a:cubicBezTo>
                      <a:pt x="15551" y="17606"/>
                      <a:pt x="15478" y="17546"/>
                      <a:pt x="15397" y="17546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 rot="10511101">
              <a:off x="499854" y="4093646"/>
              <a:ext cx="91981" cy="34899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10511101">
              <a:off x="463359" y="4021457"/>
              <a:ext cx="27352" cy="80086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10511101">
              <a:off x="363415" y="4079148"/>
              <a:ext cx="70963" cy="44683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10511101">
              <a:off x="413646" y="4047049"/>
              <a:ext cx="32063" cy="63101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10511101">
              <a:off x="483256" y="4076928"/>
              <a:ext cx="46258" cy="39578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795868">
              <a:off x="624470" y="4482660"/>
              <a:ext cx="91980" cy="34898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rot="-795868">
              <a:off x="732135" y="4499006"/>
              <a:ext cx="27351" cy="80084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rot="-795868">
              <a:off x="781741" y="4465667"/>
              <a:ext cx="70962" cy="44682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rot="-795868">
              <a:off x="774109" y="4483623"/>
              <a:ext cx="32062" cy="63100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-795868">
              <a:off x="688475" y="4488740"/>
              <a:ext cx="46258" cy="39577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>
            <a:off x="145225" y="2179850"/>
            <a:ext cx="167650" cy="151350"/>
          </a:xfrm>
          <a:custGeom>
            <a:avLst/>
            <a:gdLst/>
            <a:ahLst/>
            <a:cxnLst/>
            <a:rect l="l" t="t" r="r" b="b"/>
            <a:pathLst>
              <a:path w="6706" h="6054" extrusionOk="0">
                <a:moveTo>
                  <a:pt x="4111" y="1"/>
                </a:moveTo>
                <a:cubicBezTo>
                  <a:pt x="2616" y="1"/>
                  <a:pt x="3103" y="2251"/>
                  <a:pt x="3103" y="2251"/>
                </a:cubicBezTo>
                <a:cubicBezTo>
                  <a:pt x="3103" y="2251"/>
                  <a:pt x="1921" y="1257"/>
                  <a:pt x="1055" y="1257"/>
                </a:cubicBezTo>
                <a:cubicBezTo>
                  <a:pt x="602" y="1257"/>
                  <a:pt x="236" y="1528"/>
                  <a:pt x="167" y="2351"/>
                </a:cubicBezTo>
                <a:cubicBezTo>
                  <a:pt x="0" y="4586"/>
                  <a:pt x="4971" y="6054"/>
                  <a:pt x="4971" y="6054"/>
                </a:cubicBezTo>
                <a:cubicBezTo>
                  <a:pt x="4971" y="6054"/>
                  <a:pt x="6705" y="317"/>
                  <a:pt x="4337" y="16"/>
                </a:cubicBezTo>
                <a:cubicBezTo>
                  <a:pt x="4257" y="6"/>
                  <a:pt x="4182" y="1"/>
                  <a:pt x="4111" y="1"/>
                </a:cubicBezTo>
                <a:close/>
              </a:path>
            </a:pathLst>
          </a:custGeom>
          <a:solidFill>
            <a:srgbClr val="F0575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8539455" y="4949813"/>
            <a:ext cx="506635" cy="102953"/>
          </a:xfrm>
          <a:custGeom>
            <a:avLst/>
            <a:gdLst/>
            <a:ahLst/>
            <a:cxnLst/>
            <a:rect l="l" t="t" r="r" b="b"/>
            <a:pathLst>
              <a:path w="32602" h="6625" extrusionOk="0">
                <a:moveTo>
                  <a:pt x="19043" y="0"/>
                </a:moveTo>
                <a:cubicBezTo>
                  <a:pt x="18971" y="0"/>
                  <a:pt x="18905" y="19"/>
                  <a:pt x="18847" y="60"/>
                </a:cubicBezTo>
                <a:cubicBezTo>
                  <a:pt x="17913" y="694"/>
                  <a:pt x="16479" y="3763"/>
                  <a:pt x="16479" y="3763"/>
                </a:cubicBezTo>
                <a:cubicBezTo>
                  <a:pt x="16479" y="3763"/>
                  <a:pt x="15011" y="360"/>
                  <a:pt x="14077" y="360"/>
                </a:cubicBezTo>
                <a:cubicBezTo>
                  <a:pt x="13177" y="360"/>
                  <a:pt x="10942" y="3929"/>
                  <a:pt x="10942" y="3929"/>
                </a:cubicBezTo>
                <a:cubicBezTo>
                  <a:pt x="10942" y="3929"/>
                  <a:pt x="8462" y="624"/>
                  <a:pt x="7481" y="624"/>
                </a:cubicBezTo>
                <a:cubicBezTo>
                  <a:pt x="7401" y="624"/>
                  <a:pt x="7330" y="646"/>
                  <a:pt x="7272" y="694"/>
                </a:cubicBezTo>
                <a:cubicBezTo>
                  <a:pt x="6539" y="1327"/>
                  <a:pt x="5304" y="4263"/>
                  <a:pt x="5304" y="4263"/>
                </a:cubicBezTo>
                <a:cubicBezTo>
                  <a:pt x="5304" y="4263"/>
                  <a:pt x="2385" y="839"/>
                  <a:pt x="1439" y="839"/>
                </a:cubicBezTo>
                <a:cubicBezTo>
                  <a:pt x="1354" y="839"/>
                  <a:pt x="1284" y="867"/>
                  <a:pt x="1235" y="927"/>
                </a:cubicBezTo>
                <a:cubicBezTo>
                  <a:pt x="601" y="1694"/>
                  <a:pt x="1" y="6531"/>
                  <a:pt x="1" y="6531"/>
                </a:cubicBezTo>
                <a:cubicBezTo>
                  <a:pt x="1" y="6531"/>
                  <a:pt x="11140" y="6625"/>
                  <a:pt x="20315" y="6625"/>
                </a:cubicBezTo>
                <a:cubicBezTo>
                  <a:pt x="26622" y="6625"/>
                  <a:pt x="32000" y="6581"/>
                  <a:pt x="32190" y="6431"/>
                </a:cubicBezTo>
                <a:cubicBezTo>
                  <a:pt x="32601" y="6083"/>
                  <a:pt x="31002" y="4"/>
                  <a:pt x="30040" y="4"/>
                </a:cubicBezTo>
                <a:cubicBezTo>
                  <a:pt x="29987" y="4"/>
                  <a:pt x="29937" y="22"/>
                  <a:pt x="29889" y="60"/>
                </a:cubicBezTo>
                <a:cubicBezTo>
                  <a:pt x="28988" y="827"/>
                  <a:pt x="27920" y="3696"/>
                  <a:pt x="27920" y="3696"/>
                </a:cubicBezTo>
                <a:cubicBezTo>
                  <a:pt x="27920" y="3696"/>
                  <a:pt x="26005" y="169"/>
                  <a:pt x="25019" y="169"/>
                </a:cubicBezTo>
                <a:cubicBezTo>
                  <a:pt x="24972" y="169"/>
                  <a:pt x="24927" y="177"/>
                  <a:pt x="24885" y="193"/>
                </a:cubicBezTo>
                <a:cubicBezTo>
                  <a:pt x="23984" y="560"/>
                  <a:pt x="22617" y="4063"/>
                  <a:pt x="22617" y="4063"/>
                </a:cubicBezTo>
                <a:cubicBezTo>
                  <a:pt x="22617" y="4063"/>
                  <a:pt x="20103" y="0"/>
                  <a:pt x="190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8561226" y="4977289"/>
            <a:ext cx="461880" cy="67801"/>
          </a:xfrm>
          <a:custGeom>
            <a:avLst/>
            <a:gdLst/>
            <a:ahLst/>
            <a:cxnLst/>
            <a:rect l="l" t="t" r="r" b="b"/>
            <a:pathLst>
              <a:path w="29722" h="4363" extrusionOk="0">
                <a:moveTo>
                  <a:pt x="18192" y="1"/>
                </a:moveTo>
                <a:cubicBezTo>
                  <a:pt x="18142" y="1"/>
                  <a:pt x="18107" y="16"/>
                  <a:pt x="18080" y="26"/>
                </a:cubicBezTo>
                <a:cubicBezTo>
                  <a:pt x="17646" y="227"/>
                  <a:pt x="15912" y="2495"/>
                  <a:pt x="15145" y="3496"/>
                </a:cubicBezTo>
                <a:cubicBezTo>
                  <a:pt x="14411" y="2328"/>
                  <a:pt x="13043" y="160"/>
                  <a:pt x="12509" y="93"/>
                </a:cubicBezTo>
                <a:cubicBezTo>
                  <a:pt x="12483" y="84"/>
                  <a:pt x="12458" y="80"/>
                  <a:pt x="12436" y="80"/>
                </a:cubicBezTo>
                <a:cubicBezTo>
                  <a:pt x="12374" y="80"/>
                  <a:pt x="12325" y="111"/>
                  <a:pt x="12276" y="160"/>
                </a:cubicBezTo>
                <a:cubicBezTo>
                  <a:pt x="11942" y="460"/>
                  <a:pt x="10341" y="2695"/>
                  <a:pt x="9808" y="3429"/>
                </a:cubicBezTo>
                <a:cubicBezTo>
                  <a:pt x="7806" y="1528"/>
                  <a:pt x="6639" y="560"/>
                  <a:pt x="6405" y="560"/>
                </a:cubicBezTo>
                <a:cubicBezTo>
                  <a:pt x="6399" y="560"/>
                  <a:pt x="6393" y="560"/>
                  <a:pt x="6387" y="560"/>
                </a:cubicBezTo>
                <a:cubicBezTo>
                  <a:pt x="5623" y="560"/>
                  <a:pt x="4667" y="2637"/>
                  <a:pt x="4237" y="3696"/>
                </a:cubicBezTo>
                <a:cubicBezTo>
                  <a:pt x="3503" y="2695"/>
                  <a:pt x="1902" y="694"/>
                  <a:pt x="1235" y="660"/>
                </a:cubicBezTo>
                <a:cubicBezTo>
                  <a:pt x="1135" y="660"/>
                  <a:pt x="1001" y="727"/>
                  <a:pt x="935" y="794"/>
                </a:cubicBezTo>
                <a:cubicBezTo>
                  <a:pt x="468" y="1361"/>
                  <a:pt x="67" y="3829"/>
                  <a:pt x="34" y="4129"/>
                </a:cubicBezTo>
                <a:cubicBezTo>
                  <a:pt x="1" y="4229"/>
                  <a:pt x="101" y="4330"/>
                  <a:pt x="201" y="4363"/>
                </a:cubicBezTo>
                <a:lnTo>
                  <a:pt x="234" y="4363"/>
                </a:lnTo>
                <a:cubicBezTo>
                  <a:pt x="334" y="4363"/>
                  <a:pt x="434" y="4296"/>
                  <a:pt x="434" y="4196"/>
                </a:cubicBezTo>
                <a:cubicBezTo>
                  <a:pt x="601" y="3195"/>
                  <a:pt x="935" y="1494"/>
                  <a:pt x="1235" y="1094"/>
                </a:cubicBezTo>
                <a:cubicBezTo>
                  <a:pt x="1635" y="1127"/>
                  <a:pt x="3003" y="2728"/>
                  <a:pt x="4103" y="4229"/>
                </a:cubicBezTo>
                <a:cubicBezTo>
                  <a:pt x="4152" y="4278"/>
                  <a:pt x="4201" y="4309"/>
                  <a:pt x="4250" y="4309"/>
                </a:cubicBezTo>
                <a:cubicBezTo>
                  <a:pt x="4268" y="4309"/>
                  <a:pt x="4286" y="4305"/>
                  <a:pt x="4304" y="4296"/>
                </a:cubicBezTo>
                <a:cubicBezTo>
                  <a:pt x="4370" y="4296"/>
                  <a:pt x="4437" y="4263"/>
                  <a:pt x="4470" y="4196"/>
                </a:cubicBezTo>
                <a:cubicBezTo>
                  <a:pt x="5071" y="2628"/>
                  <a:pt x="5971" y="960"/>
                  <a:pt x="6338" y="960"/>
                </a:cubicBezTo>
                <a:cubicBezTo>
                  <a:pt x="6605" y="1061"/>
                  <a:pt x="8240" y="2528"/>
                  <a:pt x="9707" y="3896"/>
                </a:cubicBezTo>
                <a:cubicBezTo>
                  <a:pt x="9731" y="3920"/>
                  <a:pt x="9771" y="3943"/>
                  <a:pt x="9816" y="3943"/>
                </a:cubicBezTo>
                <a:cubicBezTo>
                  <a:pt x="9835" y="3943"/>
                  <a:pt x="9855" y="3939"/>
                  <a:pt x="9874" y="3929"/>
                </a:cubicBezTo>
                <a:cubicBezTo>
                  <a:pt x="9941" y="3929"/>
                  <a:pt x="9974" y="3896"/>
                  <a:pt x="10008" y="3863"/>
                </a:cubicBezTo>
                <a:cubicBezTo>
                  <a:pt x="10842" y="2695"/>
                  <a:pt x="12109" y="927"/>
                  <a:pt x="12476" y="527"/>
                </a:cubicBezTo>
                <a:cubicBezTo>
                  <a:pt x="12843" y="760"/>
                  <a:pt x="14011" y="2462"/>
                  <a:pt x="14945" y="3963"/>
                </a:cubicBezTo>
                <a:cubicBezTo>
                  <a:pt x="14978" y="4029"/>
                  <a:pt x="15045" y="4063"/>
                  <a:pt x="15111" y="4063"/>
                </a:cubicBezTo>
                <a:cubicBezTo>
                  <a:pt x="15178" y="4063"/>
                  <a:pt x="15245" y="4029"/>
                  <a:pt x="15278" y="3996"/>
                </a:cubicBezTo>
                <a:cubicBezTo>
                  <a:pt x="16512" y="2395"/>
                  <a:pt x="17880" y="660"/>
                  <a:pt x="18214" y="427"/>
                </a:cubicBezTo>
                <a:cubicBezTo>
                  <a:pt x="18614" y="594"/>
                  <a:pt x="19981" y="2395"/>
                  <a:pt x="21049" y="4029"/>
                </a:cubicBezTo>
                <a:cubicBezTo>
                  <a:pt x="21082" y="4063"/>
                  <a:pt x="21149" y="4096"/>
                  <a:pt x="21216" y="4096"/>
                </a:cubicBezTo>
                <a:cubicBezTo>
                  <a:pt x="21282" y="4096"/>
                  <a:pt x="21349" y="4063"/>
                  <a:pt x="21382" y="4029"/>
                </a:cubicBezTo>
                <a:cubicBezTo>
                  <a:pt x="22350" y="2762"/>
                  <a:pt x="23451" y="1361"/>
                  <a:pt x="23751" y="1061"/>
                </a:cubicBezTo>
                <a:cubicBezTo>
                  <a:pt x="23984" y="1261"/>
                  <a:pt x="24618" y="2095"/>
                  <a:pt x="25018" y="2628"/>
                </a:cubicBezTo>
                <a:cubicBezTo>
                  <a:pt x="25840" y="3702"/>
                  <a:pt x="26063" y="3999"/>
                  <a:pt x="26282" y="3999"/>
                </a:cubicBezTo>
                <a:cubicBezTo>
                  <a:pt x="26295" y="3999"/>
                  <a:pt x="26307" y="3998"/>
                  <a:pt x="26319" y="3996"/>
                </a:cubicBezTo>
                <a:cubicBezTo>
                  <a:pt x="26519" y="3963"/>
                  <a:pt x="26686" y="3729"/>
                  <a:pt x="27287" y="2895"/>
                </a:cubicBezTo>
                <a:cubicBezTo>
                  <a:pt x="27720" y="2261"/>
                  <a:pt x="28287" y="1394"/>
                  <a:pt x="28621" y="1227"/>
                </a:cubicBezTo>
                <a:cubicBezTo>
                  <a:pt x="28854" y="1294"/>
                  <a:pt x="29155" y="2462"/>
                  <a:pt x="29288" y="3662"/>
                </a:cubicBezTo>
                <a:cubicBezTo>
                  <a:pt x="29321" y="3796"/>
                  <a:pt x="29422" y="3863"/>
                  <a:pt x="29522" y="3863"/>
                </a:cubicBezTo>
                <a:cubicBezTo>
                  <a:pt x="29655" y="3863"/>
                  <a:pt x="29722" y="3729"/>
                  <a:pt x="29722" y="3629"/>
                </a:cubicBezTo>
                <a:cubicBezTo>
                  <a:pt x="29655" y="3062"/>
                  <a:pt x="29388" y="1194"/>
                  <a:pt x="28821" y="860"/>
                </a:cubicBezTo>
                <a:cubicBezTo>
                  <a:pt x="28754" y="827"/>
                  <a:pt x="28688" y="810"/>
                  <a:pt x="28621" y="810"/>
                </a:cubicBezTo>
                <a:cubicBezTo>
                  <a:pt x="28554" y="810"/>
                  <a:pt x="28488" y="827"/>
                  <a:pt x="28421" y="860"/>
                </a:cubicBezTo>
                <a:cubicBezTo>
                  <a:pt x="28054" y="1061"/>
                  <a:pt x="27554" y="1728"/>
                  <a:pt x="26920" y="2628"/>
                </a:cubicBezTo>
                <a:cubicBezTo>
                  <a:pt x="26686" y="2995"/>
                  <a:pt x="26386" y="3429"/>
                  <a:pt x="26286" y="3529"/>
                </a:cubicBezTo>
                <a:cubicBezTo>
                  <a:pt x="26119" y="3362"/>
                  <a:pt x="25686" y="2795"/>
                  <a:pt x="25352" y="2361"/>
                </a:cubicBezTo>
                <a:cubicBezTo>
                  <a:pt x="24440" y="1135"/>
                  <a:pt x="24039" y="616"/>
                  <a:pt x="23734" y="616"/>
                </a:cubicBezTo>
                <a:cubicBezTo>
                  <a:pt x="23682" y="616"/>
                  <a:pt x="23632" y="631"/>
                  <a:pt x="23584" y="660"/>
                </a:cubicBezTo>
                <a:cubicBezTo>
                  <a:pt x="23284" y="860"/>
                  <a:pt x="21816" y="2762"/>
                  <a:pt x="21249" y="3529"/>
                </a:cubicBezTo>
                <a:cubicBezTo>
                  <a:pt x="19102" y="378"/>
                  <a:pt x="18447" y="1"/>
                  <a:pt x="18192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6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 hasCustomPrompt="1"/>
          </p:nvPr>
        </p:nvSpPr>
        <p:spPr>
          <a:xfrm>
            <a:off x="3974365" y="1097130"/>
            <a:ext cx="1203900" cy="9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>
            <a:off x="2910415" y="3131384"/>
            <a:ext cx="3331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 idx="2"/>
          </p:nvPr>
        </p:nvSpPr>
        <p:spPr>
          <a:xfrm>
            <a:off x="2910415" y="2279925"/>
            <a:ext cx="333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>
            <a:off x="-65450" y="3697901"/>
            <a:ext cx="9236161" cy="1484501"/>
            <a:chOff x="-65450" y="3697900"/>
            <a:chExt cx="9236161" cy="1484501"/>
          </a:xfrm>
        </p:grpSpPr>
        <p:sp>
          <p:nvSpPr>
            <p:cNvPr id="105" name="Google Shape;105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991855" y="4727288"/>
            <a:ext cx="506635" cy="102953"/>
            <a:chOff x="933903" y="4904637"/>
            <a:chExt cx="506635" cy="102953"/>
          </a:xfrm>
        </p:grpSpPr>
        <p:sp>
          <p:nvSpPr>
            <p:cNvPr id="108" name="Google Shape;108;p3"/>
            <p:cNvSpPr/>
            <p:nvPr/>
          </p:nvSpPr>
          <p:spPr>
            <a:xfrm>
              <a:off x="933903" y="4904637"/>
              <a:ext cx="506635" cy="102953"/>
            </a:xfrm>
            <a:custGeom>
              <a:avLst/>
              <a:gdLst/>
              <a:ahLst/>
              <a:cxnLst/>
              <a:rect l="l" t="t" r="r" b="b"/>
              <a:pathLst>
                <a:path w="32602" h="6625" extrusionOk="0">
                  <a:moveTo>
                    <a:pt x="19043" y="0"/>
                  </a:moveTo>
                  <a:cubicBezTo>
                    <a:pt x="18971" y="0"/>
                    <a:pt x="18905" y="19"/>
                    <a:pt x="18847" y="60"/>
                  </a:cubicBezTo>
                  <a:cubicBezTo>
                    <a:pt x="17913" y="694"/>
                    <a:pt x="16479" y="3763"/>
                    <a:pt x="16479" y="3763"/>
                  </a:cubicBezTo>
                  <a:cubicBezTo>
                    <a:pt x="16479" y="3763"/>
                    <a:pt x="15011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4"/>
                    <a:pt x="7481" y="624"/>
                  </a:cubicBezTo>
                  <a:cubicBezTo>
                    <a:pt x="7401" y="624"/>
                    <a:pt x="7330" y="646"/>
                    <a:pt x="7272" y="694"/>
                  </a:cubicBezTo>
                  <a:cubicBezTo>
                    <a:pt x="6539" y="1327"/>
                    <a:pt x="5304" y="4263"/>
                    <a:pt x="5304" y="4263"/>
                  </a:cubicBezTo>
                  <a:cubicBezTo>
                    <a:pt x="5304" y="4263"/>
                    <a:pt x="2385" y="839"/>
                    <a:pt x="1439" y="839"/>
                  </a:cubicBezTo>
                  <a:cubicBezTo>
                    <a:pt x="1354" y="839"/>
                    <a:pt x="1284" y="867"/>
                    <a:pt x="1235" y="927"/>
                  </a:cubicBezTo>
                  <a:cubicBezTo>
                    <a:pt x="601" y="1694"/>
                    <a:pt x="1" y="6531"/>
                    <a:pt x="1" y="6531"/>
                  </a:cubicBezTo>
                  <a:cubicBezTo>
                    <a:pt x="1" y="6531"/>
                    <a:pt x="11140" y="6625"/>
                    <a:pt x="20315" y="6625"/>
                  </a:cubicBezTo>
                  <a:cubicBezTo>
                    <a:pt x="26622" y="6625"/>
                    <a:pt x="32000" y="6581"/>
                    <a:pt x="32190" y="6431"/>
                  </a:cubicBezTo>
                  <a:cubicBezTo>
                    <a:pt x="32601" y="6083"/>
                    <a:pt x="31002" y="4"/>
                    <a:pt x="30040" y="4"/>
                  </a:cubicBezTo>
                  <a:cubicBezTo>
                    <a:pt x="29987" y="4"/>
                    <a:pt x="29937" y="22"/>
                    <a:pt x="29889" y="60"/>
                  </a:cubicBezTo>
                  <a:cubicBezTo>
                    <a:pt x="28988" y="827"/>
                    <a:pt x="27920" y="3696"/>
                    <a:pt x="27920" y="3696"/>
                  </a:cubicBezTo>
                  <a:cubicBezTo>
                    <a:pt x="27920" y="3696"/>
                    <a:pt x="26005" y="169"/>
                    <a:pt x="25019" y="169"/>
                  </a:cubicBezTo>
                  <a:cubicBezTo>
                    <a:pt x="24972" y="169"/>
                    <a:pt x="24927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55676" y="4932113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92" y="1"/>
                  </a:moveTo>
                  <a:cubicBezTo>
                    <a:pt x="18142" y="1"/>
                    <a:pt x="18107" y="16"/>
                    <a:pt x="18080" y="26"/>
                  </a:cubicBezTo>
                  <a:cubicBezTo>
                    <a:pt x="17646" y="227"/>
                    <a:pt x="15912" y="2495"/>
                    <a:pt x="15145" y="3496"/>
                  </a:cubicBezTo>
                  <a:cubicBezTo>
                    <a:pt x="14411" y="2328"/>
                    <a:pt x="13043" y="160"/>
                    <a:pt x="12509" y="93"/>
                  </a:cubicBezTo>
                  <a:cubicBezTo>
                    <a:pt x="12483" y="84"/>
                    <a:pt x="12458" y="80"/>
                    <a:pt x="12436" y="80"/>
                  </a:cubicBezTo>
                  <a:cubicBezTo>
                    <a:pt x="12374" y="80"/>
                    <a:pt x="12325" y="111"/>
                    <a:pt x="12276" y="160"/>
                  </a:cubicBezTo>
                  <a:cubicBezTo>
                    <a:pt x="11942" y="460"/>
                    <a:pt x="10341" y="2695"/>
                    <a:pt x="9808" y="3429"/>
                  </a:cubicBezTo>
                  <a:cubicBezTo>
                    <a:pt x="7806" y="1528"/>
                    <a:pt x="6639" y="560"/>
                    <a:pt x="6405" y="560"/>
                  </a:cubicBezTo>
                  <a:cubicBezTo>
                    <a:pt x="6399" y="560"/>
                    <a:pt x="6393" y="560"/>
                    <a:pt x="6387" y="560"/>
                  </a:cubicBezTo>
                  <a:cubicBezTo>
                    <a:pt x="5623" y="560"/>
                    <a:pt x="4667" y="2637"/>
                    <a:pt x="4237" y="3696"/>
                  </a:cubicBezTo>
                  <a:cubicBezTo>
                    <a:pt x="3503" y="2695"/>
                    <a:pt x="1902" y="694"/>
                    <a:pt x="1235" y="660"/>
                  </a:cubicBezTo>
                  <a:cubicBezTo>
                    <a:pt x="1135" y="660"/>
                    <a:pt x="1001" y="727"/>
                    <a:pt x="935" y="794"/>
                  </a:cubicBezTo>
                  <a:cubicBezTo>
                    <a:pt x="468" y="1361"/>
                    <a:pt x="67" y="3829"/>
                    <a:pt x="34" y="4129"/>
                  </a:cubicBezTo>
                  <a:cubicBezTo>
                    <a:pt x="1" y="4229"/>
                    <a:pt x="101" y="4330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96"/>
                    <a:pt x="434" y="4196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35" y="1127"/>
                    <a:pt x="3003" y="2728"/>
                    <a:pt x="4103" y="4229"/>
                  </a:cubicBezTo>
                  <a:cubicBezTo>
                    <a:pt x="4152" y="4278"/>
                    <a:pt x="4201" y="4309"/>
                    <a:pt x="4250" y="4309"/>
                  </a:cubicBezTo>
                  <a:cubicBezTo>
                    <a:pt x="4268" y="4309"/>
                    <a:pt x="4286" y="4305"/>
                    <a:pt x="4304" y="4296"/>
                  </a:cubicBezTo>
                  <a:cubicBezTo>
                    <a:pt x="4370" y="4296"/>
                    <a:pt x="4437" y="4263"/>
                    <a:pt x="4470" y="4196"/>
                  </a:cubicBezTo>
                  <a:cubicBezTo>
                    <a:pt x="5071" y="2628"/>
                    <a:pt x="5971" y="960"/>
                    <a:pt x="6338" y="960"/>
                  </a:cubicBezTo>
                  <a:cubicBezTo>
                    <a:pt x="6605" y="1061"/>
                    <a:pt x="8240" y="2528"/>
                    <a:pt x="9707" y="3896"/>
                  </a:cubicBezTo>
                  <a:cubicBezTo>
                    <a:pt x="9731" y="3920"/>
                    <a:pt x="9771" y="3943"/>
                    <a:pt x="9816" y="3943"/>
                  </a:cubicBezTo>
                  <a:cubicBezTo>
                    <a:pt x="9835" y="3943"/>
                    <a:pt x="9855" y="3939"/>
                    <a:pt x="9874" y="3929"/>
                  </a:cubicBezTo>
                  <a:cubicBezTo>
                    <a:pt x="9941" y="3929"/>
                    <a:pt x="9974" y="3896"/>
                    <a:pt x="10008" y="3863"/>
                  </a:cubicBezTo>
                  <a:cubicBezTo>
                    <a:pt x="10842" y="2695"/>
                    <a:pt x="12109" y="927"/>
                    <a:pt x="12476" y="527"/>
                  </a:cubicBezTo>
                  <a:cubicBezTo>
                    <a:pt x="12843" y="760"/>
                    <a:pt x="14011" y="2462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96"/>
                  </a:cubicBezTo>
                  <a:cubicBezTo>
                    <a:pt x="16512" y="2395"/>
                    <a:pt x="17880" y="660"/>
                    <a:pt x="18214" y="427"/>
                  </a:cubicBezTo>
                  <a:cubicBezTo>
                    <a:pt x="18614" y="594"/>
                    <a:pt x="19981" y="2395"/>
                    <a:pt x="21049" y="4029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2" y="4096"/>
                    <a:pt x="21349" y="4063"/>
                    <a:pt x="21382" y="4029"/>
                  </a:cubicBezTo>
                  <a:cubicBezTo>
                    <a:pt x="22350" y="2762"/>
                    <a:pt x="23451" y="1361"/>
                    <a:pt x="23751" y="1061"/>
                  </a:cubicBezTo>
                  <a:cubicBezTo>
                    <a:pt x="23984" y="1261"/>
                    <a:pt x="24618" y="2095"/>
                    <a:pt x="25018" y="2628"/>
                  </a:cubicBezTo>
                  <a:cubicBezTo>
                    <a:pt x="25840" y="3702"/>
                    <a:pt x="26063" y="3999"/>
                    <a:pt x="26282" y="3999"/>
                  </a:cubicBezTo>
                  <a:cubicBezTo>
                    <a:pt x="26295" y="3999"/>
                    <a:pt x="26307" y="3998"/>
                    <a:pt x="26319" y="3996"/>
                  </a:cubicBezTo>
                  <a:cubicBezTo>
                    <a:pt x="26519" y="3963"/>
                    <a:pt x="26686" y="3729"/>
                    <a:pt x="27287" y="2895"/>
                  </a:cubicBezTo>
                  <a:cubicBezTo>
                    <a:pt x="27720" y="2261"/>
                    <a:pt x="28287" y="1394"/>
                    <a:pt x="28621" y="1227"/>
                  </a:cubicBezTo>
                  <a:cubicBezTo>
                    <a:pt x="28854" y="1294"/>
                    <a:pt x="29155" y="2462"/>
                    <a:pt x="29288" y="3662"/>
                  </a:cubicBezTo>
                  <a:cubicBezTo>
                    <a:pt x="29321" y="3796"/>
                    <a:pt x="29422" y="3863"/>
                    <a:pt x="29522" y="3863"/>
                  </a:cubicBezTo>
                  <a:cubicBezTo>
                    <a:pt x="29655" y="3863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4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54" y="1061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39" y="616"/>
                    <a:pt x="23734" y="616"/>
                  </a:cubicBezTo>
                  <a:cubicBezTo>
                    <a:pt x="23682" y="616"/>
                    <a:pt x="23632" y="631"/>
                    <a:pt x="23584" y="660"/>
                  </a:cubicBezTo>
                  <a:cubicBezTo>
                    <a:pt x="23284" y="860"/>
                    <a:pt x="21816" y="2762"/>
                    <a:pt x="21249" y="3529"/>
                  </a:cubicBezTo>
                  <a:cubicBezTo>
                    <a:pt x="19102" y="378"/>
                    <a:pt x="18447" y="1"/>
                    <a:pt x="1819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" name="Google Shape;110;p3"/>
          <p:cNvGrpSpPr/>
          <p:nvPr/>
        </p:nvGrpSpPr>
        <p:grpSpPr>
          <a:xfrm>
            <a:off x="557659" y="4552016"/>
            <a:ext cx="506604" cy="102953"/>
            <a:chOff x="370909" y="4910340"/>
            <a:chExt cx="506604" cy="102953"/>
          </a:xfrm>
        </p:grpSpPr>
        <p:sp>
          <p:nvSpPr>
            <p:cNvPr id="111" name="Google Shape;111;p3"/>
            <p:cNvSpPr/>
            <p:nvPr/>
          </p:nvSpPr>
          <p:spPr>
            <a:xfrm>
              <a:off x="370909" y="4910340"/>
              <a:ext cx="506604" cy="102953"/>
            </a:xfrm>
            <a:custGeom>
              <a:avLst/>
              <a:gdLst/>
              <a:ahLst/>
              <a:cxnLst/>
              <a:rect l="l" t="t" r="r" b="b"/>
              <a:pathLst>
                <a:path w="32600" h="6625" extrusionOk="0">
                  <a:moveTo>
                    <a:pt x="19016" y="0"/>
                  </a:moveTo>
                  <a:cubicBezTo>
                    <a:pt x="18942" y="0"/>
                    <a:pt x="18874" y="19"/>
                    <a:pt x="18814" y="60"/>
                  </a:cubicBezTo>
                  <a:cubicBezTo>
                    <a:pt x="17913" y="694"/>
                    <a:pt x="16479" y="3762"/>
                    <a:pt x="16479" y="3762"/>
                  </a:cubicBezTo>
                  <a:cubicBezTo>
                    <a:pt x="16479" y="3762"/>
                    <a:pt x="14978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3"/>
                    <a:pt x="7481" y="623"/>
                  </a:cubicBezTo>
                  <a:cubicBezTo>
                    <a:pt x="7401" y="623"/>
                    <a:pt x="7331" y="646"/>
                    <a:pt x="7273" y="694"/>
                  </a:cubicBezTo>
                  <a:cubicBezTo>
                    <a:pt x="6505" y="1327"/>
                    <a:pt x="5304" y="4263"/>
                    <a:pt x="5304" y="4263"/>
                  </a:cubicBezTo>
                  <a:cubicBezTo>
                    <a:pt x="5304" y="4263"/>
                    <a:pt x="2357" y="839"/>
                    <a:pt x="1406" y="839"/>
                  </a:cubicBezTo>
                  <a:cubicBezTo>
                    <a:pt x="1321" y="839"/>
                    <a:pt x="1251" y="866"/>
                    <a:pt x="1202" y="927"/>
                  </a:cubicBezTo>
                  <a:cubicBezTo>
                    <a:pt x="601" y="1661"/>
                    <a:pt x="1" y="6531"/>
                    <a:pt x="1" y="6531"/>
                  </a:cubicBezTo>
                  <a:cubicBezTo>
                    <a:pt x="1" y="6531"/>
                    <a:pt x="11141" y="6625"/>
                    <a:pt x="20308" y="6625"/>
                  </a:cubicBezTo>
                  <a:cubicBezTo>
                    <a:pt x="26610" y="6625"/>
                    <a:pt x="31980" y="6581"/>
                    <a:pt x="32157" y="6431"/>
                  </a:cubicBezTo>
                  <a:cubicBezTo>
                    <a:pt x="32600" y="6052"/>
                    <a:pt x="30973" y="4"/>
                    <a:pt x="30036" y="4"/>
                  </a:cubicBezTo>
                  <a:cubicBezTo>
                    <a:pt x="29984" y="4"/>
                    <a:pt x="29935" y="22"/>
                    <a:pt x="29889" y="60"/>
                  </a:cubicBezTo>
                  <a:cubicBezTo>
                    <a:pt x="28988" y="827"/>
                    <a:pt x="27921" y="3662"/>
                    <a:pt x="27921" y="3662"/>
                  </a:cubicBezTo>
                  <a:cubicBezTo>
                    <a:pt x="27921" y="3662"/>
                    <a:pt x="25976" y="169"/>
                    <a:pt x="25016" y="169"/>
                  </a:cubicBezTo>
                  <a:cubicBezTo>
                    <a:pt x="24970" y="169"/>
                    <a:pt x="24926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92682" y="4937817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81" y="1"/>
                  </a:moveTo>
                  <a:cubicBezTo>
                    <a:pt x="18133" y="1"/>
                    <a:pt x="18102" y="15"/>
                    <a:pt x="18080" y="26"/>
                  </a:cubicBezTo>
                  <a:cubicBezTo>
                    <a:pt x="17647" y="227"/>
                    <a:pt x="15912" y="2495"/>
                    <a:pt x="15145" y="3496"/>
                  </a:cubicBezTo>
                  <a:cubicBezTo>
                    <a:pt x="14411" y="2328"/>
                    <a:pt x="13010" y="160"/>
                    <a:pt x="12510" y="93"/>
                  </a:cubicBezTo>
                  <a:cubicBezTo>
                    <a:pt x="12483" y="84"/>
                    <a:pt x="12456" y="80"/>
                    <a:pt x="12430" y="80"/>
                  </a:cubicBezTo>
                  <a:cubicBezTo>
                    <a:pt x="12358" y="80"/>
                    <a:pt x="12292" y="111"/>
                    <a:pt x="12243" y="160"/>
                  </a:cubicBezTo>
                  <a:cubicBezTo>
                    <a:pt x="11909" y="460"/>
                    <a:pt x="10308" y="2695"/>
                    <a:pt x="9808" y="3429"/>
                  </a:cubicBezTo>
                  <a:cubicBezTo>
                    <a:pt x="7806" y="1527"/>
                    <a:pt x="6639" y="560"/>
                    <a:pt x="6372" y="560"/>
                  </a:cubicBezTo>
                  <a:cubicBezTo>
                    <a:pt x="6366" y="560"/>
                    <a:pt x="6360" y="560"/>
                    <a:pt x="6354" y="560"/>
                  </a:cubicBezTo>
                  <a:cubicBezTo>
                    <a:pt x="5589" y="560"/>
                    <a:pt x="4634" y="2636"/>
                    <a:pt x="4204" y="3662"/>
                  </a:cubicBezTo>
                  <a:cubicBezTo>
                    <a:pt x="3470" y="2695"/>
                    <a:pt x="1902" y="694"/>
                    <a:pt x="1235" y="660"/>
                  </a:cubicBezTo>
                  <a:cubicBezTo>
                    <a:pt x="1101" y="660"/>
                    <a:pt x="1001" y="694"/>
                    <a:pt x="935" y="794"/>
                  </a:cubicBezTo>
                  <a:cubicBezTo>
                    <a:pt x="468" y="1361"/>
                    <a:pt x="67" y="3829"/>
                    <a:pt x="34" y="4096"/>
                  </a:cubicBezTo>
                  <a:cubicBezTo>
                    <a:pt x="1" y="4229"/>
                    <a:pt x="67" y="4329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63"/>
                    <a:pt x="434" y="4163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02" y="1127"/>
                    <a:pt x="3003" y="2728"/>
                    <a:pt x="4104" y="4229"/>
                  </a:cubicBezTo>
                  <a:cubicBezTo>
                    <a:pt x="4128" y="4278"/>
                    <a:pt x="4188" y="4309"/>
                    <a:pt x="4245" y="4309"/>
                  </a:cubicBezTo>
                  <a:cubicBezTo>
                    <a:pt x="4266" y="4309"/>
                    <a:pt x="4286" y="4305"/>
                    <a:pt x="4304" y="4296"/>
                  </a:cubicBezTo>
                  <a:cubicBezTo>
                    <a:pt x="4370" y="4296"/>
                    <a:pt x="4437" y="4229"/>
                    <a:pt x="4471" y="4163"/>
                  </a:cubicBezTo>
                  <a:cubicBezTo>
                    <a:pt x="5071" y="2595"/>
                    <a:pt x="5972" y="960"/>
                    <a:pt x="6339" y="960"/>
                  </a:cubicBezTo>
                  <a:cubicBezTo>
                    <a:pt x="6605" y="1060"/>
                    <a:pt x="8240" y="2528"/>
                    <a:pt x="9708" y="3896"/>
                  </a:cubicBezTo>
                  <a:cubicBezTo>
                    <a:pt x="9741" y="3929"/>
                    <a:pt x="9808" y="3929"/>
                    <a:pt x="9841" y="3929"/>
                  </a:cubicBezTo>
                  <a:cubicBezTo>
                    <a:pt x="9908" y="3929"/>
                    <a:pt x="9974" y="3896"/>
                    <a:pt x="10008" y="3862"/>
                  </a:cubicBezTo>
                  <a:cubicBezTo>
                    <a:pt x="10842" y="2695"/>
                    <a:pt x="12109" y="894"/>
                    <a:pt x="12476" y="527"/>
                  </a:cubicBezTo>
                  <a:cubicBezTo>
                    <a:pt x="12843" y="760"/>
                    <a:pt x="14011" y="2428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63"/>
                  </a:cubicBezTo>
                  <a:cubicBezTo>
                    <a:pt x="16479" y="2395"/>
                    <a:pt x="17880" y="660"/>
                    <a:pt x="18214" y="427"/>
                  </a:cubicBezTo>
                  <a:cubicBezTo>
                    <a:pt x="18581" y="593"/>
                    <a:pt x="19948" y="2395"/>
                    <a:pt x="21049" y="3996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3" y="4096"/>
                    <a:pt x="21349" y="4063"/>
                    <a:pt x="21383" y="4029"/>
                  </a:cubicBezTo>
                  <a:cubicBezTo>
                    <a:pt x="22350" y="2728"/>
                    <a:pt x="23451" y="1361"/>
                    <a:pt x="23751" y="1060"/>
                  </a:cubicBezTo>
                  <a:cubicBezTo>
                    <a:pt x="23984" y="1227"/>
                    <a:pt x="24618" y="2095"/>
                    <a:pt x="25019" y="2595"/>
                  </a:cubicBezTo>
                  <a:cubicBezTo>
                    <a:pt x="25835" y="3694"/>
                    <a:pt x="26060" y="3966"/>
                    <a:pt x="26279" y="3966"/>
                  </a:cubicBezTo>
                  <a:cubicBezTo>
                    <a:pt x="26292" y="3966"/>
                    <a:pt x="26306" y="3965"/>
                    <a:pt x="26319" y="3963"/>
                  </a:cubicBezTo>
                  <a:cubicBezTo>
                    <a:pt x="26520" y="3963"/>
                    <a:pt x="26686" y="3729"/>
                    <a:pt x="27253" y="2862"/>
                  </a:cubicBezTo>
                  <a:cubicBezTo>
                    <a:pt x="27687" y="2261"/>
                    <a:pt x="28288" y="1394"/>
                    <a:pt x="28621" y="1227"/>
                  </a:cubicBezTo>
                  <a:cubicBezTo>
                    <a:pt x="28821" y="1294"/>
                    <a:pt x="29155" y="2428"/>
                    <a:pt x="29288" y="3662"/>
                  </a:cubicBezTo>
                  <a:cubicBezTo>
                    <a:pt x="29322" y="3796"/>
                    <a:pt x="29422" y="3862"/>
                    <a:pt x="29522" y="3862"/>
                  </a:cubicBezTo>
                  <a:cubicBezTo>
                    <a:pt x="29655" y="3829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5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21" y="1060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15" y="616"/>
                    <a:pt x="23723" y="616"/>
                  </a:cubicBezTo>
                  <a:cubicBezTo>
                    <a:pt x="23673" y="616"/>
                    <a:pt x="23628" y="631"/>
                    <a:pt x="23584" y="660"/>
                  </a:cubicBezTo>
                  <a:cubicBezTo>
                    <a:pt x="23284" y="860"/>
                    <a:pt x="21816" y="2762"/>
                    <a:pt x="21216" y="3529"/>
                  </a:cubicBezTo>
                  <a:cubicBezTo>
                    <a:pt x="19097" y="378"/>
                    <a:pt x="18423" y="1"/>
                    <a:pt x="181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2456825" y="4483826"/>
            <a:ext cx="266050" cy="239350"/>
            <a:chOff x="-1536750" y="880250"/>
            <a:chExt cx="266050" cy="239350"/>
          </a:xfrm>
        </p:grpSpPr>
        <p:sp>
          <p:nvSpPr>
            <p:cNvPr id="114" name="Google Shape;114;p3"/>
            <p:cNvSpPr/>
            <p:nvPr/>
          </p:nvSpPr>
          <p:spPr>
            <a:xfrm>
              <a:off x="-1534200" y="884050"/>
              <a:ext cx="263500" cy="231500"/>
            </a:xfrm>
            <a:custGeom>
              <a:avLst/>
              <a:gdLst/>
              <a:ahLst/>
              <a:cxnLst/>
              <a:rect l="l" t="t" r="r" b="b"/>
              <a:pathLst>
                <a:path w="10540" h="9260" extrusionOk="0">
                  <a:moveTo>
                    <a:pt x="3696" y="0"/>
                  </a:moveTo>
                  <a:cubicBezTo>
                    <a:pt x="3612" y="0"/>
                    <a:pt x="3525" y="16"/>
                    <a:pt x="3434" y="48"/>
                  </a:cubicBezTo>
                  <a:cubicBezTo>
                    <a:pt x="2233" y="448"/>
                    <a:pt x="3501" y="3351"/>
                    <a:pt x="3501" y="3351"/>
                  </a:cubicBezTo>
                  <a:cubicBezTo>
                    <a:pt x="3501" y="3351"/>
                    <a:pt x="2314" y="2947"/>
                    <a:pt x="1335" y="2947"/>
                  </a:cubicBezTo>
                  <a:cubicBezTo>
                    <a:pt x="672" y="2947"/>
                    <a:pt x="105" y="3132"/>
                    <a:pt x="65" y="3751"/>
                  </a:cubicBezTo>
                  <a:cubicBezTo>
                    <a:pt x="1" y="4880"/>
                    <a:pt x="1270" y="5084"/>
                    <a:pt x="2196" y="5084"/>
                  </a:cubicBezTo>
                  <a:cubicBezTo>
                    <a:pt x="2720" y="5084"/>
                    <a:pt x="3134" y="5018"/>
                    <a:pt x="3134" y="5018"/>
                  </a:cubicBezTo>
                  <a:lnTo>
                    <a:pt x="3134" y="5018"/>
                  </a:lnTo>
                  <a:cubicBezTo>
                    <a:pt x="3134" y="5018"/>
                    <a:pt x="332" y="7320"/>
                    <a:pt x="1466" y="7787"/>
                  </a:cubicBezTo>
                  <a:cubicBezTo>
                    <a:pt x="1586" y="7835"/>
                    <a:pt x="1709" y="7857"/>
                    <a:pt x="1833" y="7857"/>
                  </a:cubicBezTo>
                  <a:cubicBezTo>
                    <a:pt x="2914" y="7857"/>
                    <a:pt x="4068" y="6219"/>
                    <a:pt x="4068" y="6219"/>
                  </a:cubicBezTo>
                  <a:cubicBezTo>
                    <a:pt x="4068" y="6219"/>
                    <a:pt x="4304" y="9259"/>
                    <a:pt x="5109" y="9259"/>
                  </a:cubicBezTo>
                  <a:cubicBezTo>
                    <a:pt x="5160" y="9259"/>
                    <a:pt x="5213" y="9247"/>
                    <a:pt x="5269" y="9221"/>
                  </a:cubicBezTo>
                  <a:cubicBezTo>
                    <a:pt x="6203" y="8788"/>
                    <a:pt x="6103" y="6253"/>
                    <a:pt x="6103" y="6253"/>
                  </a:cubicBezTo>
                  <a:lnTo>
                    <a:pt x="6103" y="6253"/>
                  </a:lnTo>
                  <a:cubicBezTo>
                    <a:pt x="6103" y="6253"/>
                    <a:pt x="6787" y="8276"/>
                    <a:pt x="8071" y="8276"/>
                  </a:cubicBezTo>
                  <a:cubicBezTo>
                    <a:pt x="8147" y="8276"/>
                    <a:pt x="8224" y="8269"/>
                    <a:pt x="8304" y="8254"/>
                  </a:cubicBezTo>
                  <a:cubicBezTo>
                    <a:pt x="9738" y="7987"/>
                    <a:pt x="7403" y="5352"/>
                    <a:pt x="6903" y="5352"/>
                  </a:cubicBezTo>
                  <a:cubicBezTo>
                    <a:pt x="6403" y="5352"/>
                    <a:pt x="10539" y="5285"/>
                    <a:pt x="10139" y="3918"/>
                  </a:cubicBezTo>
                  <a:cubicBezTo>
                    <a:pt x="9983" y="3366"/>
                    <a:pt x="9508" y="3190"/>
                    <a:pt x="8964" y="3190"/>
                  </a:cubicBezTo>
                  <a:cubicBezTo>
                    <a:pt x="7994" y="3190"/>
                    <a:pt x="6803" y="3751"/>
                    <a:pt x="6803" y="3751"/>
                  </a:cubicBezTo>
                  <a:cubicBezTo>
                    <a:pt x="6803" y="3751"/>
                    <a:pt x="9005" y="949"/>
                    <a:pt x="7670" y="415"/>
                  </a:cubicBezTo>
                  <a:cubicBezTo>
                    <a:pt x="7549" y="364"/>
                    <a:pt x="7430" y="340"/>
                    <a:pt x="7314" y="340"/>
                  </a:cubicBezTo>
                  <a:cubicBezTo>
                    <a:pt x="6151" y="340"/>
                    <a:pt x="5269" y="2683"/>
                    <a:pt x="5269" y="2683"/>
                  </a:cubicBezTo>
                  <a:cubicBezTo>
                    <a:pt x="5269" y="2683"/>
                    <a:pt x="4807" y="0"/>
                    <a:pt x="3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-1536750" y="880250"/>
              <a:ext cx="261025" cy="239350"/>
            </a:xfrm>
            <a:custGeom>
              <a:avLst/>
              <a:gdLst/>
              <a:ahLst/>
              <a:cxnLst/>
              <a:rect l="l" t="t" r="r" b="b"/>
              <a:pathLst>
                <a:path w="10441" h="9574" extrusionOk="0">
                  <a:moveTo>
                    <a:pt x="3803" y="300"/>
                  </a:moveTo>
                  <a:cubicBezTo>
                    <a:pt x="4603" y="300"/>
                    <a:pt x="5104" y="2135"/>
                    <a:pt x="5237" y="2835"/>
                  </a:cubicBezTo>
                  <a:cubicBezTo>
                    <a:pt x="5237" y="2935"/>
                    <a:pt x="5304" y="2969"/>
                    <a:pt x="5371" y="2969"/>
                  </a:cubicBezTo>
                  <a:cubicBezTo>
                    <a:pt x="5437" y="2969"/>
                    <a:pt x="5504" y="2935"/>
                    <a:pt x="5537" y="2869"/>
                  </a:cubicBezTo>
                  <a:cubicBezTo>
                    <a:pt x="5771" y="2268"/>
                    <a:pt x="6571" y="634"/>
                    <a:pt x="7405" y="634"/>
                  </a:cubicBezTo>
                  <a:cubicBezTo>
                    <a:pt x="7505" y="634"/>
                    <a:pt x="7606" y="667"/>
                    <a:pt x="7706" y="701"/>
                  </a:cubicBezTo>
                  <a:cubicBezTo>
                    <a:pt x="7872" y="767"/>
                    <a:pt x="7972" y="867"/>
                    <a:pt x="8006" y="1034"/>
                  </a:cubicBezTo>
                  <a:cubicBezTo>
                    <a:pt x="8206" y="1768"/>
                    <a:pt x="7172" y="3269"/>
                    <a:pt x="6772" y="3803"/>
                  </a:cubicBezTo>
                  <a:cubicBezTo>
                    <a:pt x="6738" y="3869"/>
                    <a:pt x="6738" y="3936"/>
                    <a:pt x="6772" y="4003"/>
                  </a:cubicBezTo>
                  <a:cubicBezTo>
                    <a:pt x="6795" y="4027"/>
                    <a:pt x="6852" y="4050"/>
                    <a:pt x="6907" y="4050"/>
                  </a:cubicBezTo>
                  <a:cubicBezTo>
                    <a:pt x="6930" y="4050"/>
                    <a:pt x="6952" y="4046"/>
                    <a:pt x="6972" y="4036"/>
                  </a:cubicBezTo>
                  <a:cubicBezTo>
                    <a:pt x="6972" y="4036"/>
                    <a:pt x="8139" y="3503"/>
                    <a:pt x="9040" y="3503"/>
                  </a:cubicBezTo>
                  <a:cubicBezTo>
                    <a:pt x="9640" y="3503"/>
                    <a:pt x="9974" y="3703"/>
                    <a:pt x="10074" y="4103"/>
                  </a:cubicBezTo>
                  <a:cubicBezTo>
                    <a:pt x="10107" y="4270"/>
                    <a:pt x="10107" y="4370"/>
                    <a:pt x="10007" y="4503"/>
                  </a:cubicBezTo>
                  <a:cubicBezTo>
                    <a:pt x="9707" y="4937"/>
                    <a:pt x="8640" y="5237"/>
                    <a:pt x="7038" y="5371"/>
                  </a:cubicBezTo>
                  <a:cubicBezTo>
                    <a:pt x="6938" y="5371"/>
                    <a:pt x="6805" y="5371"/>
                    <a:pt x="6805" y="5537"/>
                  </a:cubicBezTo>
                  <a:cubicBezTo>
                    <a:pt x="6805" y="5571"/>
                    <a:pt x="6838" y="5671"/>
                    <a:pt x="7005" y="5671"/>
                  </a:cubicBezTo>
                  <a:cubicBezTo>
                    <a:pt x="7272" y="5704"/>
                    <a:pt x="8640" y="7105"/>
                    <a:pt x="8706" y="7872"/>
                  </a:cubicBezTo>
                  <a:cubicBezTo>
                    <a:pt x="8706" y="8106"/>
                    <a:pt x="8606" y="8206"/>
                    <a:pt x="8373" y="8239"/>
                  </a:cubicBezTo>
                  <a:cubicBezTo>
                    <a:pt x="8306" y="8252"/>
                    <a:pt x="8241" y="8257"/>
                    <a:pt x="8177" y="8257"/>
                  </a:cubicBezTo>
                  <a:cubicBezTo>
                    <a:pt x="7027" y="8257"/>
                    <a:pt x="6338" y="6371"/>
                    <a:pt x="6338" y="6371"/>
                  </a:cubicBezTo>
                  <a:cubicBezTo>
                    <a:pt x="6338" y="6271"/>
                    <a:pt x="6238" y="6238"/>
                    <a:pt x="6171" y="6238"/>
                  </a:cubicBezTo>
                  <a:cubicBezTo>
                    <a:pt x="6104" y="6271"/>
                    <a:pt x="6038" y="6338"/>
                    <a:pt x="6038" y="6405"/>
                  </a:cubicBezTo>
                  <a:cubicBezTo>
                    <a:pt x="6071" y="7072"/>
                    <a:pt x="6004" y="8906"/>
                    <a:pt x="5304" y="9240"/>
                  </a:cubicBezTo>
                  <a:lnTo>
                    <a:pt x="5237" y="9240"/>
                  </a:lnTo>
                  <a:cubicBezTo>
                    <a:pt x="4770" y="9240"/>
                    <a:pt x="4403" y="7505"/>
                    <a:pt x="4303" y="6338"/>
                  </a:cubicBezTo>
                  <a:cubicBezTo>
                    <a:pt x="4303" y="6271"/>
                    <a:pt x="4270" y="6238"/>
                    <a:pt x="4203" y="6204"/>
                  </a:cubicBezTo>
                  <a:lnTo>
                    <a:pt x="4170" y="6204"/>
                  </a:lnTo>
                  <a:cubicBezTo>
                    <a:pt x="4103" y="6204"/>
                    <a:pt x="4070" y="6238"/>
                    <a:pt x="4036" y="6271"/>
                  </a:cubicBezTo>
                  <a:cubicBezTo>
                    <a:pt x="4036" y="6305"/>
                    <a:pt x="2902" y="7872"/>
                    <a:pt x="1935" y="7872"/>
                  </a:cubicBezTo>
                  <a:cubicBezTo>
                    <a:pt x="1835" y="7872"/>
                    <a:pt x="1735" y="7839"/>
                    <a:pt x="1635" y="7806"/>
                  </a:cubicBezTo>
                  <a:cubicBezTo>
                    <a:pt x="1501" y="7739"/>
                    <a:pt x="1468" y="7672"/>
                    <a:pt x="1468" y="7605"/>
                  </a:cubicBezTo>
                  <a:cubicBezTo>
                    <a:pt x="1401" y="7105"/>
                    <a:pt x="2569" y="5938"/>
                    <a:pt x="3336" y="5304"/>
                  </a:cubicBezTo>
                  <a:cubicBezTo>
                    <a:pt x="3403" y="5237"/>
                    <a:pt x="3403" y="5170"/>
                    <a:pt x="3369" y="5104"/>
                  </a:cubicBezTo>
                  <a:cubicBezTo>
                    <a:pt x="3369" y="5055"/>
                    <a:pt x="3316" y="5024"/>
                    <a:pt x="3261" y="5024"/>
                  </a:cubicBezTo>
                  <a:cubicBezTo>
                    <a:pt x="3241" y="5024"/>
                    <a:pt x="3220" y="5028"/>
                    <a:pt x="3202" y="5037"/>
                  </a:cubicBezTo>
                  <a:cubicBezTo>
                    <a:pt x="3202" y="5037"/>
                    <a:pt x="2802" y="5070"/>
                    <a:pt x="2302" y="5070"/>
                  </a:cubicBezTo>
                  <a:cubicBezTo>
                    <a:pt x="1701" y="5070"/>
                    <a:pt x="934" y="5004"/>
                    <a:pt x="534" y="4603"/>
                  </a:cubicBezTo>
                  <a:cubicBezTo>
                    <a:pt x="367" y="4403"/>
                    <a:pt x="300" y="4203"/>
                    <a:pt x="334" y="3903"/>
                  </a:cubicBezTo>
                  <a:cubicBezTo>
                    <a:pt x="334" y="3736"/>
                    <a:pt x="367" y="3269"/>
                    <a:pt x="1434" y="3269"/>
                  </a:cubicBezTo>
                  <a:cubicBezTo>
                    <a:pt x="2368" y="3269"/>
                    <a:pt x="3536" y="3669"/>
                    <a:pt x="3569" y="3669"/>
                  </a:cubicBezTo>
                  <a:cubicBezTo>
                    <a:pt x="3603" y="3669"/>
                    <a:pt x="3669" y="3669"/>
                    <a:pt x="3736" y="3603"/>
                  </a:cubicBezTo>
                  <a:cubicBezTo>
                    <a:pt x="3769" y="3569"/>
                    <a:pt x="3769" y="3503"/>
                    <a:pt x="3736" y="3436"/>
                  </a:cubicBezTo>
                  <a:cubicBezTo>
                    <a:pt x="3736" y="3436"/>
                    <a:pt x="2902" y="1501"/>
                    <a:pt x="3269" y="667"/>
                  </a:cubicBezTo>
                  <a:cubicBezTo>
                    <a:pt x="3336" y="500"/>
                    <a:pt x="3436" y="400"/>
                    <a:pt x="3603" y="334"/>
                  </a:cubicBezTo>
                  <a:cubicBezTo>
                    <a:pt x="3669" y="300"/>
                    <a:pt x="3736" y="300"/>
                    <a:pt x="3803" y="300"/>
                  </a:cubicBezTo>
                  <a:close/>
                  <a:moveTo>
                    <a:pt x="3803" y="0"/>
                  </a:moveTo>
                  <a:cubicBezTo>
                    <a:pt x="3703" y="0"/>
                    <a:pt x="3603" y="0"/>
                    <a:pt x="3503" y="33"/>
                  </a:cubicBezTo>
                  <a:cubicBezTo>
                    <a:pt x="3269" y="133"/>
                    <a:pt x="3102" y="300"/>
                    <a:pt x="3002" y="534"/>
                  </a:cubicBezTo>
                  <a:cubicBezTo>
                    <a:pt x="2669" y="1268"/>
                    <a:pt x="3102" y="2635"/>
                    <a:pt x="3336" y="3269"/>
                  </a:cubicBezTo>
                  <a:cubicBezTo>
                    <a:pt x="2902" y="3136"/>
                    <a:pt x="2135" y="2935"/>
                    <a:pt x="1434" y="2935"/>
                  </a:cubicBezTo>
                  <a:cubicBezTo>
                    <a:pt x="300" y="2935"/>
                    <a:pt x="33" y="3469"/>
                    <a:pt x="0" y="3903"/>
                  </a:cubicBezTo>
                  <a:cubicBezTo>
                    <a:pt x="0" y="4270"/>
                    <a:pt x="100" y="4570"/>
                    <a:pt x="334" y="4803"/>
                  </a:cubicBezTo>
                  <a:cubicBezTo>
                    <a:pt x="776" y="5272"/>
                    <a:pt x="1603" y="5395"/>
                    <a:pt x="2263" y="5395"/>
                  </a:cubicBezTo>
                  <a:cubicBezTo>
                    <a:pt x="2449" y="5395"/>
                    <a:pt x="2622" y="5385"/>
                    <a:pt x="2769" y="5371"/>
                  </a:cubicBezTo>
                  <a:lnTo>
                    <a:pt x="2769" y="5371"/>
                  </a:lnTo>
                  <a:cubicBezTo>
                    <a:pt x="2135" y="5938"/>
                    <a:pt x="1068" y="7005"/>
                    <a:pt x="1168" y="7672"/>
                  </a:cubicBezTo>
                  <a:cubicBezTo>
                    <a:pt x="1168" y="7806"/>
                    <a:pt x="1268" y="7972"/>
                    <a:pt x="1535" y="8106"/>
                  </a:cubicBezTo>
                  <a:cubicBezTo>
                    <a:pt x="1668" y="8139"/>
                    <a:pt x="1801" y="8173"/>
                    <a:pt x="1935" y="8173"/>
                  </a:cubicBezTo>
                  <a:cubicBezTo>
                    <a:pt x="2769" y="8173"/>
                    <a:pt x="3636" y="7272"/>
                    <a:pt x="4036" y="6772"/>
                  </a:cubicBezTo>
                  <a:cubicBezTo>
                    <a:pt x="4136" y="7672"/>
                    <a:pt x="4470" y="9574"/>
                    <a:pt x="5237" y="9574"/>
                  </a:cubicBezTo>
                  <a:cubicBezTo>
                    <a:pt x="5304" y="9574"/>
                    <a:pt x="5371" y="9540"/>
                    <a:pt x="5437" y="9507"/>
                  </a:cubicBezTo>
                  <a:cubicBezTo>
                    <a:pt x="6138" y="9173"/>
                    <a:pt x="6305" y="7939"/>
                    <a:pt x="6338" y="7138"/>
                  </a:cubicBezTo>
                  <a:cubicBezTo>
                    <a:pt x="6676" y="7752"/>
                    <a:pt x="7296" y="8592"/>
                    <a:pt x="8199" y="8592"/>
                  </a:cubicBezTo>
                  <a:cubicBezTo>
                    <a:pt x="8277" y="8592"/>
                    <a:pt x="8357" y="8586"/>
                    <a:pt x="8439" y="8573"/>
                  </a:cubicBezTo>
                  <a:cubicBezTo>
                    <a:pt x="8840" y="8473"/>
                    <a:pt x="9040" y="8239"/>
                    <a:pt x="9007" y="7839"/>
                  </a:cubicBezTo>
                  <a:cubicBezTo>
                    <a:pt x="8940" y="7138"/>
                    <a:pt x="8139" y="6104"/>
                    <a:pt x="7505" y="5637"/>
                  </a:cubicBezTo>
                  <a:cubicBezTo>
                    <a:pt x="8640" y="5504"/>
                    <a:pt x="9874" y="5270"/>
                    <a:pt x="10274" y="4670"/>
                  </a:cubicBezTo>
                  <a:cubicBezTo>
                    <a:pt x="10408" y="4470"/>
                    <a:pt x="10441" y="4270"/>
                    <a:pt x="10374" y="4036"/>
                  </a:cubicBezTo>
                  <a:cubicBezTo>
                    <a:pt x="10274" y="3636"/>
                    <a:pt x="9941" y="3169"/>
                    <a:pt x="9040" y="3169"/>
                  </a:cubicBezTo>
                  <a:cubicBezTo>
                    <a:pt x="8439" y="3169"/>
                    <a:pt x="7806" y="3369"/>
                    <a:pt x="7339" y="3536"/>
                  </a:cubicBezTo>
                  <a:cubicBezTo>
                    <a:pt x="7806" y="2902"/>
                    <a:pt x="8506" y="1701"/>
                    <a:pt x="8306" y="967"/>
                  </a:cubicBezTo>
                  <a:cubicBezTo>
                    <a:pt x="8239" y="701"/>
                    <a:pt x="8106" y="500"/>
                    <a:pt x="7839" y="400"/>
                  </a:cubicBezTo>
                  <a:cubicBezTo>
                    <a:pt x="7706" y="367"/>
                    <a:pt x="7572" y="334"/>
                    <a:pt x="7405" y="334"/>
                  </a:cubicBezTo>
                  <a:cubicBezTo>
                    <a:pt x="6505" y="334"/>
                    <a:pt x="5771" y="1601"/>
                    <a:pt x="5437" y="2302"/>
                  </a:cubicBezTo>
                  <a:cubicBezTo>
                    <a:pt x="5237" y="1501"/>
                    <a:pt x="4737" y="0"/>
                    <a:pt x="380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-1468375" y="1019800"/>
              <a:ext cx="31700" cy="36425"/>
            </a:xfrm>
            <a:custGeom>
              <a:avLst/>
              <a:gdLst/>
              <a:ahLst/>
              <a:cxnLst/>
              <a:rect l="l" t="t" r="r" b="b"/>
              <a:pathLst>
                <a:path w="1268" h="1457" extrusionOk="0">
                  <a:moveTo>
                    <a:pt x="1106" y="0"/>
                  </a:moveTo>
                  <a:cubicBezTo>
                    <a:pt x="1057" y="0"/>
                    <a:pt x="1007" y="16"/>
                    <a:pt x="968" y="55"/>
                  </a:cubicBezTo>
                  <a:lnTo>
                    <a:pt x="67" y="1223"/>
                  </a:lnTo>
                  <a:cubicBezTo>
                    <a:pt x="0" y="1290"/>
                    <a:pt x="34" y="1390"/>
                    <a:pt x="100" y="1423"/>
                  </a:cubicBezTo>
                  <a:cubicBezTo>
                    <a:pt x="100" y="1456"/>
                    <a:pt x="134" y="1456"/>
                    <a:pt x="167" y="1456"/>
                  </a:cubicBezTo>
                  <a:cubicBezTo>
                    <a:pt x="234" y="1456"/>
                    <a:pt x="267" y="1456"/>
                    <a:pt x="301" y="1390"/>
                  </a:cubicBezTo>
                  <a:lnTo>
                    <a:pt x="1235" y="256"/>
                  </a:lnTo>
                  <a:cubicBezTo>
                    <a:pt x="1268" y="189"/>
                    <a:pt x="1268" y="89"/>
                    <a:pt x="1201" y="22"/>
                  </a:cubicBezTo>
                  <a:cubicBezTo>
                    <a:pt x="1174" y="8"/>
                    <a:pt x="1140" y="0"/>
                    <a:pt x="1106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-1495075" y="977575"/>
              <a:ext cx="55075" cy="17775"/>
            </a:xfrm>
            <a:custGeom>
              <a:avLst/>
              <a:gdLst/>
              <a:ahLst/>
              <a:cxnLst/>
              <a:rect l="l" t="t" r="r" b="b"/>
              <a:pathLst>
                <a:path w="2203" h="711" extrusionOk="0">
                  <a:moveTo>
                    <a:pt x="162" y="1"/>
                  </a:moveTo>
                  <a:cubicBezTo>
                    <a:pt x="101" y="1"/>
                    <a:pt x="34" y="55"/>
                    <a:pt x="34" y="110"/>
                  </a:cubicBezTo>
                  <a:cubicBezTo>
                    <a:pt x="1" y="210"/>
                    <a:pt x="68" y="277"/>
                    <a:pt x="134" y="310"/>
                  </a:cubicBezTo>
                  <a:lnTo>
                    <a:pt x="2002" y="677"/>
                  </a:lnTo>
                  <a:cubicBezTo>
                    <a:pt x="2002" y="677"/>
                    <a:pt x="2036" y="710"/>
                    <a:pt x="2036" y="710"/>
                  </a:cubicBezTo>
                  <a:cubicBezTo>
                    <a:pt x="2102" y="710"/>
                    <a:pt x="2169" y="644"/>
                    <a:pt x="2203" y="577"/>
                  </a:cubicBezTo>
                  <a:cubicBezTo>
                    <a:pt x="2203" y="477"/>
                    <a:pt x="2136" y="410"/>
                    <a:pt x="2069" y="377"/>
                  </a:cubicBezTo>
                  <a:lnTo>
                    <a:pt x="201" y="10"/>
                  </a:lnTo>
                  <a:cubicBezTo>
                    <a:pt x="189" y="4"/>
                    <a:pt x="176" y="1"/>
                    <a:pt x="16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-1437525" y="927775"/>
              <a:ext cx="19200" cy="42550"/>
            </a:xfrm>
            <a:custGeom>
              <a:avLst/>
              <a:gdLst/>
              <a:ahLst/>
              <a:cxnLst/>
              <a:rect l="l" t="t" r="r" b="b"/>
              <a:pathLst>
                <a:path w="768" h="1702" extrusionOk="0">
                  <a:moveTo>
                    <a:pt x="134" y="0"/>
                  </a:moveTo>
                  <a:cubicBezTo>
                    <a:pt x="67" y="34"/>
                    <a:pt x="1" y="134"/>
                    <a:pt x="34" y="201"/>
                  </a:cubicBezTo>
                  <a:lnTo>
                    <a:pt x="434" y="1602"/>
                  </a:lnTo>
                  <a:cubicBezTo>
                    <a:pt x="468" y="1668"/>
                    <a:pt x="534" y="1702"/>
                    <a:pt x="601" y="1702"/>
                  </a:cubicBezTo>
                  <a:lnTo>
                    <a:pt x="634" y="1702"/>
                  </a:lnTo>
                  <a:cubicBezTo>
                    <a:pt x="734" y="1668"/>
                    <a:pt x="768" y="1602"/>
                    <a:pt x="734" y="1501"/>
                  </a:cubicBezTo>
                  <a:lnTo>
                    <a:pt x="334" y="134"/>
                  </a:ln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-1388325" y="931625"/>
              <a:ext cx="26725" cy="42050"/>
            </a:xfrm>
            <a:custGeom>
              <a:avLst/>
              <a:gdLst/>
              <a:ahLst/>
              <a:cxnLst/>
              <a:rect l="l" t="t" r="r" b="b"/>
              <a:pathLst>
                <a:path w="1069" h="1682" extrusionOk="0">
                  <a:moveTo>
                    <a:pt x="909" y="0"/>
                  </a:moveTo>
                  <a:cubicBezTo>
                    <a:pt x="852" y="0"/>
                    <a:pt x="792" y="31"/>
                    <a:pt x="768" y="80"/>
                  </a:cubicBezTo>
                  <a:lnTo>
                    <a:pt x="34" y="1448"/>
                  </a:lnTo>
                  <a:cubicBezTo>
                    <a:pt x="1" y="1514"/>
                    <a:pt x="34" y="1614"/>
                    <a:pt x="101" y="1648"/>
                  </a:cubicBezTo>
                  <a:cubicBezTo>
                    <a:pt x="134" y="1681"/>
                    <a:pt x="134" y="1681"/>
                    <a:pt x="167" y="1681"/>
                  </a:cubicBezTo>
                  <a:cubicBezTo>
                    <a:pt x="234" y="1681"/>
                    <a:pt x="268" y="1648"/>
                    <a:pt x="301" y="1581"/>
                  </a:cubicBezTo>
                  <a:lnTo>
                    <a:pt x="1035" y="247"/>
                  </a:lnTo>
                  <a:cubicBezTo>
                    <a:pt x="1068" y="147"/>
                    <a:pt x="1035" y="47"/>
                    <a:pt x="968" y="13"/>
                  </a:cubicBezTo>
                  <a:cubicBezTo>
                    <a:pt x="950" y="4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-1376650" y="986975"/>
              <a:ext cx="59250" cy="15050"/>
            </a:xfrm>
            <a:custGeom>
              <a:avLst/>
              <a:gdLst/>
              <a:ahLst/>
              <a:cxnLst/>
              <a:rect l="l" t="t" r="r" b="b"/>
              <a:pathLst>
                <a:path w="2370" h="602" extrusionOk="0">
                  <a:moveTo>
                    <a:pt x="2169" y="1"/>
                  </a:moveTo>
                  <a:lnTo>
                    <a:pt x="134" y="301"/>
                  </a:lnTo>
                  <a:cubicBezTo>
                    <a:pt x="67" y="301"/>
                    <a:pt x="1" y="368"/>
                    <a:pt x="1" y="468"/>
                  </a:cubicBezTo>
                  <a:cubicBezTo>
                    <a:pt x="34" y="534"/>
                    <a:pt x="101" y="601"/>
                    <a:pt x="167" y="601"/>
                  </a:cubicBezTo>
                  <a:lnTo>
                    <a:pt x="201" y="601"/>
                  </a:lnTo>
                  <a:lnTo>
                    <a:pt x="2202" y="301"/>
                  </a:lnTo>
                  <a:cubicBezTo>
                    <a:pt x="2302" y="301"/>
                    <a:pt x="2369" y="234"/>
                    <a:pt x="2336" y="134"/>
                  </a:cubicBezTo>
                  <a:cubicBezTo>
                    <a:pt x="2336" y="67"/>
                    <a:pt x="2269" y="1"/>
                    <a:pt x="21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-1379150" y="1022425"/>
              <a:ext cx="31725" cy="33800"/>
            </a:xfrm>
            <a:custGeom>
              <a:avLst/>
              <a:gdLst/>
              <a:ahLst/>
              <a:cxnLst/>
              <a:rect l="l" t="t" r="r" b="b"/>
              <a:pathLst>
                <a:path w="1269" h="1352" extrusionOk="0">
                  <a:moveTo>
                    <a:pt x="180" y="0"/>
                  </a:moveTo>
                  <a:cubicBezTo>
                    <a:pt x="142" y="0"/>
                    <a:pt x="101" y="17"/>
                    <a:pt x="67" y="50"/>
                  </a:cubicBezTo>
                  <a:cubicBezTo>
                    <a:pt x="1" y="84"/>
                    <a:pt x="1" y="184"/>
                    <a:pt x="34" y="251"/>
                  </a:cubicBezTo>
                  <a:lnTo>
                    <a:pt x="968" y="1318"/>
                  </a:lnTo>
                  <a:cubicBezTo>
                    <a:pt x="1001" y="1351"/>
                    <a:pt x="1068" y="1351"/>
                    <a:pt x="1101" y="1351"/>
                  </a:cubicBezTo>
                  <a:cubicBezTo>
                    <a:pt x="1135" y="1351"/>
                    <a:pt x="1168" y="1351"/>
                    <a:pt x="1201" y="1318"/>
                  </a:cubicBezTo>
                  <a:cubicBezTo>
                    <a:pt x="1268" y="1251"/>
                    <a:pt x="1268" y="1151"/>
                    <a:pt x="1201" y="1085"/>
                  </a:cubicBezTo>
                  <a:lnTo>
                    <a:pt x="267" y="50"/>
                  </a:lnTo>
                  <a:cubicBezTo>
                    <a:pt x="251" y="17"/>
                    <a:pt x="217" y="0"/>
                    <a:pt x="18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-1414175" y="1031175"/>
              <a:ext cx="11700" cy="45050"/>
            </a:xfrm>
            <a:custGeom>
              <a:avLst/>
              <a:gdLst/>
              <a:ahLst/>
              <a:cxnLst/>
              <a:rect l="l" t="t" r="r" b="b"/>
              <a:pathLst>
                <a:path w="468" h="1802" extrusionOk="0">
                  <a:moveTo>
                    <a:pt x="167" y="1"/>
                  </a:moveTo>
                  <a:cubicBezTo>
                    <a:pt x="67" y="34"/>
                    <a:pt x="1" y="101"/>
                    <a:pt x="34" y="201"/>
                  </a:cubicBezTo>
                  <a:lnTo>
                    <a:pt x="167" y="1669"/>
                  </a:lnTo>
                  <a:cubicBezTo>
                    <a:pt x="167" y="1735"/>
                    <a:pt x="234" y="1802"/>
                    <a:pt x="301" y="1802"/>
                  </a:cubicBezTo>
                  <a:lnTo>
                    <a:pt x="334" y="1802"/>
                  </a:lnTo>
                  <a:cubicBezTo>
                    <a:pt x="401" y="1802"/>
                    <a:pt x="468" y="1702"/>
                    <a:pt x="468" y="1635"/>
                  </a:cubicBezTo>
                  <a:lnTo>
                    <a:pt x="334" y="167"/>
                  </a:lnTo>
                  <a:cubicBezTo>
                    <a:pt x="334" y="67"/>
                    <a:pt x="267" y="1"/>
                    <a:pt x="16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-1455025" y="952800"/>
              <a:ext cx="94250" cy="94250"/>
            </a:xfrm>
            <a:custGeom>
              <a:avLst/>
              <a:gdLst/>
              <a:ahLst/>
              <a:cxnLst/>
              <a:rect l="l" t="t" r="r" b="b"/>
              <a:pathLst>
                <a:path w="3770" h="3770" extrusionOk="0">
                  <a:moveTo>
                    <a:pt x="1868" y="0"/>
                  </a:moveTo>
                  <a:cubicBezTo>
                    <a:pt x="834" y="0"/>
                    <a:pt x="0" y="834"/>
                    <a:pt x="0" y="1868"/>
                  </a:cubicBezTo>
                  <a:cubicBezTo>
                    <a:pt x="0" y="2902"/>
                    <a:pt x="834" y="3769"/>
                    <a:pt x="1868" y="3769"/>
                  </a:cubicBezTo>
                  <a:cubicBezTo>
                    <a:pt x="2902" y="3769"/>
                    <a:pt x="3769" y="2902"/>
                    <a:pt x="3769" y="1868"/>
                  </a:cubicBezTo>
                  <a:cubicBezTo>
                    <a:pt x="3769" y="834"/>
                    <a:pt x="2902" y="0"/>
                    <a:pt x="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8466400" y="3844786"/>
            <a:ext cx="601156" cy="755004"/>
            <a:chOff x="5591675" y="4071736"/>
            <a:chExt cx="601156" cy="755004"/>
          </a:xfrm>
        </p:grpSpPr>
        <p:sp>
          <p:nvSpPr>
            <p:cNvPr id="125" name="Google Shape;125;p3"/>
            <p:cNvSpPr/>
            <p:nvPr/>
          </p:nvSpPr>
          <p:spPr>
            <a:xfrm>
              <a:off x="5868656" y="4478214"/>
              <a:ext cx="324175" cy="189101"/>
            </a:xfrm>
            <a:custGeom>
              <a:avLst/>
              <a:gdLst/>
              <a:ahLst/>
              <a:cxnLst/>
              <a:rect l="l" t="t" r="r" b="b"/>
              <a:pathLst>
                <a:path w="17647" h="10294" extrusionOk="0">
                  <a:moveTo>
                    <a:pt x="7470" y="1"/>
                  </a:moveTo>
                  <a:cubicBezTo>
                    <a:pt x="6621" y="1"/>
                    <a:pt x="5779" y="127"/>
                    <a:pt x="4971" y="420"/>
                  </a:cubicBezTo>
                  <a:cubicBezTo>
                    <a:pt x="1" y="2254"/>
                    <a:pt x="801" y="10294"/>
                    <a:pt x="801" y="10294"/>
                  </a:cubicBezTo>
                  <a:cubicBezTo>
                    <a:pt x="801" y="10294"/>
                    <a:pt x="1502" y="9426"/>
                    <a:pt x="4871" y="6824"/>
                  </a:cubicBezTo>
                  <a:cubicBezTo>
                    <a:pt x="8273" y="4223"/>
                    <a:pt x="17647" y="5990"/>
                    <a:pt x="16946" y="4556"/>
                  </a:cubicBezTo>
                  <a:cubicBezTo>
                    <a:pt x="16360" y="3355"/>
                    <a:pt x="11842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879072" y="4530167"/>
              <a:ext cx="182028" cy="140824"/>
            </a:xfrm>
            <a:custGeom>
              <a:avLst/>
              <a:gdLst/>
              <a:ahLst/>
              <a:cxnLst/>
              <a:rect l="l" t="t" r="r" b="b"/>
              <a:pathLst>
                <a:path w="9909" h="7666" extrusionOk="0">
                  <a:moveTo>
                    <a:pt x="7749" y="1"/>
                  </a:moveTo>
                  <a:cubicBezTo>
                    <a:pt x="7140" y="1"/>
                    <a:pt x="6431" y="99"/>
                    <a:pt x="5672" y="394"/>
                  </a:cubicBezTo>
                  <a:cubicBezTo>
                    <a:pt x="3370" y="1294"/>
                    <a:pt x="1469" y="3663"/>
                    <a:pt x="34" y="7399"/>
                  </a:cubicBezTo>
                  <a:cubicBezTo>
                    <a:pt x="1" y="7499"/>
                    <a:pt x="34" y="7599"/>
                    <a:pt x="134" y="7666"/>
                  </a:cubicBezTo>
                  <a:lnTo>
                    <a:pt x="234" y="7666"/>
                  </a:lnTo>
                  <a:cubicBezTo>
                    <a:pt x="301" y="7666"/>
                    <a:pt x="401" y="7632"/>
                    <a:pt x="401" y="7532"/>
                  </a:cubicBezTo>
                  <a:cubicBezTo>
                    <a:pt x="1802" y="3930"/>
                    <a:pt x="3604" y="1661"/>
                    <a:pt x="5805" y="794"/>
                  </a:cubicBezTo>
                  <a:cubicBezTo>
                    <a:pt x="6513" y="509"/>
                    <a:pt x="7179" y="415"/>
                    <a:pt x="7747" y="415"/>
                  </a:cubicBezTo>
                  <a:cubicBezTo>
                    <a:pt x="8839" y="415"/>
                    <a:pt x="9574" y="761"/>
                    <a:pt x="9574" y="761"/>
                  </a:cubicBezTo>
                  <a:cubicBezTo>
                    <a:pt x="9608" y="783"/>
                    <a:pt x="9645" y="794"/>
                    <a:pt x="9682" y="794"/>
                  </a:cubicBezTo>
                  <a:cubicBezTo>
                    <a:pt x="9756" y="794"/>
                    <a:pt x="9830" y="750"/>
                    <a:pt x="9875" y="661"/>
                  </a:cubicBezTo>
                  <a:cubicBezTo>
                    <a:pt x="9908" y="561"/>
                    <a:pt x="9875" y="461"/>
                    <a:pt x="9775" y="394"/>
                  </a:cubicBezTo>
                  <a:cubicBezTo>
                    <a:pt x="9731" y="372"/>
                    <a:pt x="8930" y="1"/>
                    <a:pt x="7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612747" y="4385477"/>
              <a:ext cx="274301" cy="259164"/>
            </a:xfrm>
            <a:custGeom>
              <a:avLst/>
              <a:gdLst/>
              <a:ahLst/>
              <a:cxnLst/>
              <a:rect l="l" t="t" r="r" b="b"/>
              <a:pathLst>
                <a:path w="14932" h="14108" extrusionOk="0">
                  <a:moveTo>
                    <a:pt x="7545" y="1"/>
                  </a:moveTo>
                  <a:cubicBezTo>
                    <a:pt x="3400" y="1"/>
                    <a:pt x="0" y="5196"/>
                    <a:pt x="688" y="5368"/>
                  </a:cubicBezTo>
                  <a:cubicBezTo>
                    <a:pt x="717" y="5375"/>
                    <a:pt x="750" y="5378"/>
                    <a:pt x="788" y="5378"/>
                  </a:cubicBezTo>
                  <a:cubicBezTo>
                    <a:pt x="1438" y="5378"/>
                    <a:pt x="3398" y="4382"/>
                    <a:pt x="5508" y="4382"/>
                  </a:cubicBezTo>
                  <a:cubicBezTo>
                    <a:pt x="6703" y="4382"/>
                    <a:pt x="7946" y="4702"/>
                    <a:pt x="9027" y="5701"/>
                  </a:cubicBezTo>
                  <a:cubicBezTo>
                    <a:pt x="12130" y="8570"/>
                    <a:pt x="14932" y="14107"/>
                    <a:pt x="14932" y="14107"/>
                  </a:cubicBezTo>
                  <a:cubicBezTo>
                    <a:pt x="14932" y="14107"/>
                    <a:pt x="14631" y="2766"/>
                    <a:pt x="9628" y="464"/>
                  </a:cubicBezTo>
                  <a:cubicBezTo>
                    <a:pt x="8923" y="140"/>
                    <a:pt x="8224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739360" y="4415440"/>
              <a:ext cx="147089" cy="224298"/>
            </a:xfrm>
            <a:custGeom>
              <a:avLst/>
              <a:gdLst/>
              <a:ahLst/>
              <a:cxnLst/>
              <a:rect l="l" t="t" r="r" b="b"/>
              <a:pathLst>
                <a:path w="8007" h="12210" extrusionOk="0">
                  <a:moveTo>
                    <a:pt x="301" y="1"/>
                  </a:moveTo>
                  <a:cubicBezTo>
                    <a:pt x="167" y="1"/>
                    <a:pt x="67" y="67"/>
                    <a:pt x="34" y="168"/>
                  </a:cubicBezTo>
                  <a:cubicBezTo>
                    <a:pt x="1" y="268"/>
                    <a:pt x="67" y="401"/>
                    <a:pt x="201" y="434"/>
                  </a:cubicBezTo>
                  <a:cubicBezTo>
                    <a:pt x="267" y="434"/>
                    <a:pt x="7172" y="2202"/>
                    <a:pt x="7573" y="12009"/>
                  </a:cubicBezTo>
                  <a:cubicBezTo>
                    <a:pt x="7573" y="12109"/>
                    <a:pt x="7673" y="12209"/>
                    <a:pt x="7773" y="12209"/>
                  </a:cubicBezTo>
                  <a:cubicBezTo>
                    <a:pt x="7906" y="12176"/>
                    <a:pt x="8006" y="12109"/>
                    <a:pt x="7973" y="11976"/>
                  </a:cubicBezTo>
                  <a:cubicBezTo>
                    <a:pt x="7573" y="1902"/>
                    <a:pt x="367" y="34"/>
                    <a:pt x="3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828221" y="4248649"/>
              <a:ext cx="114610" cy="561424"/>
            </a:xfrm>
            <a:custGeom>
              <a:avLst/>
              <a:gdLst/>
              <a:ahLst/>
              <a:cxnLst/>
              <a:rect l="l" t="t" r="r" b="b"/>
              <a:pathLst>
                <a:path w="6239" h="30562" extrusionOk="0">
                  <a:moveTo>
                    <a:pt x="5986" y="0"/>
                  </a:moveTo>
                  <a:cubicBezTo>
                    <a:pt x="5880" y="0"/>
                    <a:pt x="5804" y="87"/>
                    <a:pt x="5804" y="173"/>
                  </a:cubicBezTo>
                  <a:cubicBezTo>
                    <a:pt x="5771" y="407"/>
                    <a:pt x="4270" y="22623"/>
                    <a:pt x="67" y="30228"/>
                  </a:cubicBezTo>
                  <a:cubicBezTo>
                    <a:pt x="0" y="30328"/>
                    <a:pt x="34" y="30462"/>
                    <a:pt x="134" y="30528"/>
                  </a:cubicBezTo>
                  <a:cubicBezTo>
                    <a:pt x="167" y="30528"/>
                    <a:pt x="200" y="30562"/>
                    <a:pt x="234" y="30562"/>
                  </a:cubicBezTo>
                  <a:cubicBezTo>
                    <a:pt x="301" y="30562"/>
                    <a:pt x="367" y="30495"/>
                    <a:pt x="434" y="30428"/>
                  </a:cubicBezTo>
                  <a:cubicBezTo>
                    <a:pt x="4670" y="22723"/>
                    <a:pt x="6205" y="440"/>
                    <a:pt x="6205" y="207"/>
                  </a:cubicBezTo>
                  <a:cubicBezTo>
                    <a:pt x="6238" y="107"/>
                    <a:pt x="6138" y="7"/>
                    <a:pt x="6038" y="7"/>
                  </a:cubicBezTo>
                  <a:cubicBezTo>
                    <a:pt x="6020" y="2"/>
                    <a:pt x="6003" y="0"/>
                    <a:pt x="5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27107" y="4071736"/>
              <a:ext cx="418542" cy="383804"/>
            </a:xfrm>
            <a:custGeom>
              <a:avLst/>
              <a:gdLst/>
              <a:ahLst/>
              <a:cxnLst/>
              <a:rect l="l" t="t" r="r" b="b"/>
              <a:pathLst>
                <a:path w="22784" h="20893" extrusionOk="0">
                  <a:moveTo>
                    <a:pt x="10204" y="1"/>
                  </a:moveTo>
                  <a:cubicBezTo>
                    <a:pt x="10130" y="1"/>
                    <a:pt x="10053" y="10"/>
                    <a:pt x="9974" y="30"/>
                  </a:cubicBezTo>
                  <a:cubicBezTo>
                    <a:pt x="8006" y="530"/>
                    <a:pt x="8607" y="5434"/>
                    <a:pt x="8607" y="5434"/>
                  </a:cubicBezTo>
                  <a:cubicBezTo>
                    <a:pt x="8607" y="5434"/>
                    <a:pt x="6933" y="2146"/>
                    <a:pt x="5095" y="2146"/>
                  </a:cubicBezTo>
                  <a:cubicBezTo>
                    <a:pt x="4554" y="2146"/>
                    <a:pt x="4000" y="2430"/>
                    <a:pt x="3470" y="3165"/>
                  </a:cubicBezTo>
                  <a:cubicBezTo>
                    <a:pt x="2636" y="4333"/>
                    <a:pt x="5604" y="7635"/>
                    <a:pt x="5604" y="7635"/>
                  </a:cubicBezTo>
                  <a:cubicBezTo>
                    <a:pt x="5604" y="7635"/>
                    <a:pt x="4526" y="7500"/>
                    <a:pt x="3327" y="7500"/>
                  </a:cubicBezTo>
                  <a:cubicBezTo>
                    <a:pt x="1858" y="7500"/>
                    <a:pt x="207" y="7703"/>
                    <a:pt x="134" y="8602"/>
                  </a:cubicBezTo>
                  <a:cubicBezTo>
                    <a:pt x="0" y="10270"/>
                    <a:pt x="4737" y="11571"/>
                    <a:pt x="4737" y="11571"/>
                  </a:cubicBezTo>
                  <a:cubicBezTo>
                    <a:pt x="4737" y="11571"/>
                    <a:pt x="1068" y="14740"/>
                    <a:pt x="1868" y="16441"/>
                  </a:cubicBezTo>
                  <a:cubicBezTo>
                    <a:pt x="2072" y="16873"/>
                    <a:pt x="2502" y="17034"/>
                    <a:pt x="3032" y="17034"/>
                  </a:cubicBezTo>
                  <a:cubicBezTo>
                    <a:pt x="4590" y="17034"/>
                    <a:pt x="7005" y="15641"/>
                    <a:pt x="7005" y="15641"/>
                  </a:cubicBezTo>
                  <a:lnTo>
                    <a:pt x="7005" y="15641"/>
                  </a:lnTo>
                  <a:cubicBezTo>
                    <a:pt x="7005" y="15641"/>
                    <a:pt x="5748" y="20892"/>
                    <a:pt x="7598" y="20892"/>
                  </a:cubicBezTo>
                  <a:cubicBezTo>
                    <a:pt x="7653" y="20892"/>
                    <a:pt x="7712" y="20888"/>
                    <a:pt x="7773" y="20878"/>
                  </a:cubicBezTo>
                  <a:cubicBezTo>
                    <a:pt x="9874" y="20578"/>
                    <a:pt x="11142" y="17042"/>
                    <a:pt x="11142" y="17042"/>
                  </a:cubicBezTo>
                  <a:cubicBezTo>
                    <a:pt x="11142" y="17042"/>
                    <a:pt x="11748" y="20634"/>
                    <a:pt x="13500" y="20634"/>
                  </a:cubicBezTo>
                  <a:cubicBezTo>
                    <a:pt x="13802" y="20634"/>
                    <a:pt x="14138" y="20528"/>
                    <a:pt x="14511" y="20278"/>
                  </a:cubicBezTo>
                  <a:cubicBezTo>
                    <a:pt x="15812" y="19410"/>
                    <a:pt x="14144" y="16575"/>
                    <a:pt x="14144" y="16575"/>
                  </a:cubicBezTo>
                  <a:lnTo>
                    <a:pt x="14144" y="16575"/>
                  </a:lnTo>
                  <a:cubicBezTo>
                    <a:pt x="14144" y="16575"/>
                    <a:pt x="16240" y="18712"/>
                    <a:pt x="17916" y="18712"/>
                  </a:cubicBezTo>
                  <a:cubicBezTo>
                    <a:pt x="18375" y="18712"/>
                    <a:pt x="18803" y="18552"/>
                    <a:pt x="19147" y="18143"/>
                  </a:cubicBezTo>
                  <a:cubicBezTo>
                    <a:pt x="19948" y="17242"/>
                    <a:pt x="16846" y="14240"/>
                    <a:pt x="16846" y="14240"/>
                  </a:cubicBezTo>
                  <a:lnTo>
                    <a:pt x="16846" y="14240"/>
                  </a:lnTo>
                  <a:cubicBezTo>
                    <a:pt x="16846" y="14240"/>
                    <a:pt x="17037" y="14248"/>
                    <a:pt x="17342" y="14248"/>
                  </a:cubicBezTo>
                  <a:cubicBezTo>
                    <a:pt x="18563" y="14248"/>
                    <a:pt x="21616" y="14120"/>
                    <a:pt x="21616" y="12839"/>
                  </a:cubicBezTo>
                  <a:cubicBezTo>
                    <a:pt x="21616" y="11204"/>
                    <a:pt x="17146" y="10737"/>
                    <a:pt x="17146" y="10737"/>
                  </a:cubicBezTo>
                  <a:cubicBezTo>
                    <a:pt x="17146" y="10737"/>
                    <a:pt x="22783" y="8502"/>
                    <a:pt x="21049" y="6768"/>
                  </a:cubicBezTo>
                  <a:cubicBezTo>
                    <a:pt x="20806" y="6517"/>
                    <a:pt x="20402" y="6421"/>
                    <a:pt x="19924" y="6421"/>
                  </a:cubicBezTo>
                  <a:cubicBezTo>
                    <a:pt x="18299" y="6421"/>
                    <a:pt x="15812" y="7535"/>
                    <a:pt x="15812" y="7535"/>
                  </a:cubicBezTo>
                  <a:cubicBezTo>
                    <a:pt x="15812" y="7535"/>
                    <a:pt x="17813" y="3099"/>
                    <a:pt x="17079" y="2398"/>
                  </a:cubicBezTo>
                  <a:cubicBezTo>
                    <a:pt x="16739" y="2069"/>
                    <a:pt x="16390" y="1931"/>
                    <a:pt x="16045" y="1931"/>
                  </a:cubicBezTo>
                  <a:cubicBezTo>
                    <a:pt x="14253" y="1931"/>
                    <a:pt x="12543" y="5634"/>
                    <a:pt x="12543" y="5634"/>
                  </a:cubicBezTo>
                  <a:cubicBezTo>
                    <a:pt x="12543" y="5634"/>
                    <a:pt x="12019" y="1"/>
                    <a:pt x="10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88999" y="4233144"/>
              <a:ext cx="89480" cy="36464"/>
            </a:xfrm>
            <a:custGeom>
              <a:avLst/>
              <a:gdLst/>
              <a:ahLst/>
              <a:cxnLst/>
              <a:rect l="l" t="t" r="r" b="b"/>
              <a:pathLst>
                <a:path w="4871" h="1985" extrusionOk="0">
                  <a:moveTo>
                    <a:pt x="544" y="1"/>
                  </a:moveTo>
                  <a:cubicBezTo>
                    <a:pt x="349" y="1"/>
                    <a:pt x="226" y="10"/>
                    <a:pt x="201" y="17"/>
                  </a:cubicBezTo>
                  <a:cubicBezTo>
                    <a:pt x="101" y="17"/>
                    <a:pt x="0" y="117"/>
                    <a:pt x="0" y="217"/>
                  </a:cubicBezTo>
                  <a:cubicBezTo>
                    <a:pt x="34" y="350"/>
                    <a:pt x="134" y="417"/>
                    <a:pt x="234" y="417"/>
                  </a:cubicBezTo>
                  <a:cubicBezTo>
                    <a:pt x="240" y="417"/>
                    <a:pt x="321" y="412"/>
                    <a:pt x="460" y="412"/>
                  </a:cubicBezTo>
                  <a:cubicBezTo>
                    <a:pt x="1154" y="412"/>
                    <a:pt x="3281" y="528"/>
                    <a:pt x="4504" y="1918"/>
                  </a:cubicBezTo>
                  <a:cubicBezTo>
                    <a:pt x="4537" y="1951"/>
                    <a:pt x="4604" y="1985"/>
                    <a:pt x="4637" y="1985"/>
                  </a:cubicBezTo>
                  <a:cubicBezTo>
                    <a:pt x="4704" y="1985"/>
                    <a:pt x="4737" y="1951"/>
                    <a:pt x="4771" y="1918"/>
                  </a:cubicBezTo>
                  <a:cubicBezTo>
                    <a:pt x="4871" y="1851"/>
                    <a:pt x="4871" y="1718"/>
                    <a:pt x="4804" y="1618"/>
                  </a:cubicBezTo>
                  <a:cubicBezTo>
                    <a:pt x="3532" y="183"/>
                    <a:pt x="1380" y="1"/>
                    <a:pt x="54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19525" y="4118233"/>
              <a:ext cx="14733" cy="98059"/>
            </a:xfrm>
            <a:custGeom>
              <a:avLst/>
              <a:gdLst/>
              <a:ahLst/>
              <a:cxnLst/>
              <a:rect l="l" t="t" r="r" b="b"/>
              <a:pathLst>
                <a:path w="802" h="5338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cubicBezTo>
                    <a:pt x="1" y="367"/>
                    <a:pt x="67" y="4270"/>
                    <a:pt x="367" y="5204"/>
                  </a:cubicBezTo>
                  <a:cubicBezTo>
                    <a:pt x="367" y="5304"/>
                    <a:pt x="468" y="5338"/>
                    <a:pt x="568" y="5338"/>
                  </a:cubicBezTo>
                  <a:lnTo>
                    <a:pt x="601" y="5338"/>
                  </a:lnTo>
                  <a:cubicBezTo>
                    <a:pt x="734" y="5304"/>
                    <a:pt x="801" y="5204"/>
                    <a:pt x="768" y="5071"/>
                  </a:cubicBezTo>
                  <a:cubicBezTo>
                    <a:pt x="501" y="4203"/>
                    <a:pt x="401" y="234"/>
                    <a:pt x="401" y="201"/>
                  </a:cubicBezTo>
                  <a:cubicBezTo>
                    <a:pt x="401" y="101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825759" y="4160358"/>
              <a:ext cx="66812" cy="70026"/>
            </a:xfrm>
            <a:custGeom>
              <a:avLst/>
              <a:gdLst/>
              <a:ahLst/>
              <a:cxnLst/>
              <a:rect l="l" t="t" r="r" b="b"/>
              <a:pathLst>
                <a:path w="3637" h="3812" extrusionOk="0">
                  <a:moveTo>
                    <a:pt x="246" y="0"/>
                  </a:moveTo>
                  <a:cubicBezTo>
                    <a:pt x="157" y="0"/>
                    <a:pt x="62" y="60"/>
                    <a:pt x="34" y="143"/>
                  </a:cubicBezTo>
                  <a:cubicBezTo>
                    <a:pt x="1" y="243"/>
                    <a:pt x="68" y="376"/>
                    <a:pt x="168" y="409"/>
                  </a:cubicBezTo>
                  <a:cubicBezTo>
                    <a:pt x="201" y="409"/>
                    <a:pt x="3237" y="1544"/>
                    <a:pt x="3237" y="3612"/>
                  </a:cubicBezTo>
                  <a:cubicBezTo>
                    <a:pt x="3237" y="3745"/>
                    <a:pt x="3303" y="3812"/>
                    <a:pt x="3437" y="3812"/>
                  </a:cubicBezTo>
                  <a:cubicBezTo>
                    <a:pt x="3537" y="3812"/>
                    <a:pt x="3637" y="3745"/>
                    <a:pt x="3637" y="3612"/>
                  </a:cubicBezTo>
                  <a:cubicBezTo>
                    <a:pt x="3637" y="1277"/>
                    <a:pt x="435" y="76"/>
                    <a:pt x="301" y="9"/>
                  </a:cubicBezTo>
                  <a:cubicBezTo>
                    <a:pt x="283" y="3"/>
                    <a:pt x="265" y="0"/>
                    <a:pt x="2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796347" y="4300805"/>
              <a:ext cx="85200" cy="36832"/>
            </a:xfrm>
            <a:custGeom>
              <a:avLst/>
              <a:gdLst/>
              <a:ahLst/>
              <a:cxnLst/>
              <a:rect l="l" t="t" r="r" b="b"/>
              <a:pathLst>
                <a:path w="4638" h="2005" extrusionOk="0">
                  <a:moveTo>
                    <a:pt x="4320" y="1"/>
                  </a:moveTo>
                  <a:cubicBezTo>
                    <a:pt x="2925" y="1"/>
                    <a:pt x="232" y="1572"/>
                    <a:pt x="134" y="1637"/>
                  </a:cubicBezTo>
                  <a:cubicBezTo>
                    <a:pt x="34" y="1704"/>
                    <a:pt x="1" y="1804"/>
                    <a:pt x="67" y="1904"/>
                  </a:cubicBezTo>
                  <a:cubicBezTo>
                    <a:pt x="101" y="1971"/>
                    <a:pt x="168" y="2004"/>
                    <a:pt x="234" y="2004"/>
                  </a:cubicBezTo>
                  <a:lnTo>
                    <a:pt x="334" y="2004"/>
                  </a:lnTo>
                  <a:cubicBezTo>
                    <a:pt x="367" y="1971"/>
                    <a:pt x="3112" y="403"/>
                    <a:pt x="4365" y="403"/>
                  </a:cubicBezTo>
                  <a:cubicBezTo>
                    <a:pt x="4378" y="403"/>
                    <a:pt x="4391" y="403"/>
                    <a:pt x="4404" y="403"/>
                  </a:cubicBezTo>
                  <a:cubicBezTo>
                    <a:pt x="4417" y="408"/>
                    <a:pt x="4431" y="410"/>
                    <a:pt x="4444" y="410"/>
                  </a:cubicBezTo>
                  <a:cubicBezTo>
                    <a:pt x="4529" y="410"/>
                    <a:pt x="4604" y="323"/>
                    <a:pt x="4604" y="236"/>
                  </a:cubicBezTo>
                  <a:cubicBezTo>
                    <a:pt x="4637" y="103"/>
                    <a:pt x="4537" y="3"/>
                    <a:pt x="4404" y="3"/>
                  </a:cubicBezTo>
                  <a:cubicBezTo>
                    <a:pt x="4377" y="2"/>
                    <a:pt x="4349" y="1"/>
                    <a:pt x="43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87045" y="4321049"/>
              <a:ext cx="28823" cy="87055"/>
            </a:xfrm>
            <a:custGeom>
              <a:avLst/>
              <a:gdLst/>
              <a:ahLst/>
              <a:cxnLst/>
              <a:rect l="l" t="t" r="r" b="b"/>
              <a:pathLst>
                <a:path w="1569" h="4739" extrusionOk="0">
                  <a:moveTo>
                    <a:pt x="1354" y="0"/>
                  </a:moveTo>
                  <a:cubicBezTo>
                    <a:pt x="1282" y="0"/>
                    <a:pt x="1211" y="37"/>
                    <a:pt x="1168" y="102"/>
                  </a:cubicBezTo>
                  <a:cubicBezTo>
                    <a:pt x="601" y="969"/>
                    <a:pt x="67" y="4338"/>
                    <a:pt x="34" y="4505"/>
                  </a:cubicBezTo>
                  <a:cubicBezTo>
                    <a:pt x="1" y="4605"/>
                    <a:pt x="101" y="4705"/>
                    <a:pt x="201" y="4738"/>
                  </a:cubicBezTo>
                  <a:lnTo>
                    <a:pt x="234" y="4738"/>
                  </a:lnTo>
                  <a:cubicBezTo>
                    <a:pt x="334" y="4738"/>
                    <a:pt x="434" y="4672"/>
                    <a:pt x="434" y="4572"/>
                  </a:cubicBezTo>
                  <a:cubicBezTo>
                    <a:pt x="601" y="3604"/>
                    <a:pt x="1101" y="1002"/>
                    <a:pt x="1535" y="335"/>
                  </a:cubicBezTo>
                  <a:cubicBezTo>
                    <a:pt x="1568" y="235"/>
                    <a:pt x="1568" y="102"/>
                    <a:pt x="1468" y="35"/>
                  </a:cubicBezTo>
                  <a:cubicBezTo>
                    <a:pt x="1433" y="11"/>
                    <a:pt x="1393" y="0"/>
                    <a:pt x="13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944657" y="4334056"/>
              <a:ext cx="31266" cy="76493"/>
            </a:xfrm>
            <a:custGeom>
              <a:avLst/>
              <a:gdLst/>
              <a:ahLst/>
              <a:cxnLst/>
              <a:rect l="l" t="t" r="r" b="b"/>
              <a:pathLst>
                <a:path w="1702" h="4164" extrusionOk="0">
                  <a:moveTo>
                    <a:pt x="222" y="1"/>
                  </a:moveTo>
                  <a:cubicBezTo>
                    <a:pt x="192" y="1"/>
                    <a:pt x="162" y="9"/>
                    <a:pt x="134" y="28"/>
                  </a:cubicBezTo>
                  <a:cubicBezTo>
                    <a:pt x="34" y="61"/>
                    <a:pt x="0" y="194"/>
                    <a:pt x="34" y="294"/>
                  </a:cubicBezTo>
                  <a:cubicBezTo>
                    <a:pt x="567" y="1395"/>
                    <a:pt x="1268" y="3997"/>
                    <a:pt x="1268" y="4030"/>
                  </a:cubicBezTo>
                  <a:cubicBezTo>
                    <a:pt x="1301" y="4097"/>
                    <a:pt x="1401" y="4164"/>
                    <a:pt x="1468" y="4164"/>
                  </a:cubicBezTo>
                  <a:lnTo>
                    <a:pt x="1535" y="4164"/>
                  </a:lnTo>
                  <a:cubicBezTo>
                    <a:pt x="1635" y="4131"/>
                    <a:pt x="1701" y="4030"/>
                    <a:pt x="1668" y="3897"/>
                  </a:cubicBezTo>
                  <a:cubicBezTo>
                    <a:pt x="1668" y="3797"/>
                    <a:pt x="968" y="1228"/>
                    <a:pt x="400" y="128"/>
                  </a:cubicBezTo>
                  <a:cubicBezTo>
                    <a:pt x="376" y="56"/>
                    <a:pt x="300" y="1"/>
                    <a:pt x="2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969770" y="4299463"/>
              <a:ext cx="71716" cy="62678"/>
            </a:xfrm>
            <a:custGeom>
              <a:avLst/>
              <a:gdLst/>
              <a:ahLst/>
              <a:cxnLst/>
              <a:rect l="l" t="t" r="r" b="b"/>
              <a:pathLst>
                <a:path w="3904" h="3412" extrusionOk="0">
                  <a:moveTo>
                    <a:pt x="279" y="1"/>
                  </a:moveTo>
                  <a:cubicBezTo>
                    <a:pt x="190" y="1"/>
                    <a:pt x="95" y="60"/>
                    <a:pt x="68" y="143"/>
                  </a:cubicBezTo>
                  <a:cubicBezTo>
                    <a:pt x="1" y="243"/>
                    <a:pt x="68" y="376"/>
                    <a:pt x="168" y="409"/>
                  </a:cubicBezTo>
                  <a:cubicBezTo>
                    <a:pt x="835" y="676"/>
                    <a:pt x="2803" y="2611"/>
                    <a:pt x="3503" y="3345"/>
                  </a:cubicBezTo>
                  <a:cubicBezTo>
                    <a:pt x="3537" y="3378"/>
                    <a:pt x="3603" y="3412"/>
                    <a:pt x="3670" y="3412"/>
                  </a:cubicBezTo>
                  <a:cubicBezTo>
                    <a:pt x="3703" y="3412"/>
                    <a:pt x="3770" y="3378"/>
                    <a:pt x="3804" y="3345"/>
                  </a:cubicBezTo>
                  <a:cubicBezTo>
                    <a:pt x="3870" y="3278"/>
                    <a:pt x="3904" y="3145"/>
                    <a:pt x="3804" y="3045"/>
                  </a:cubicBezTo>
                  <a:cubicBezTo>
                    <a:pt x="3703" y="2945"/>
                    <a:pt x="1202" y="376"/>
                    <a:pt x="334" y="9"/>
                  </a:cubicBezTo>
                  <a:cubicBezTo>
                    <a:pt x="317" y="3"/>
                    <a:pt x="298" y="1"/>
                    <a:pt x="2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969770" y="4223021"/>
              <a:ext cx="96847" cy="35564"/>
            </a:xfrm>
            <a:custGeom>
              <a:avLst/>
              <a:gdLst/>
              <a:ahLst/>
              <a:cxnLst/>
              <a:rect l="l" t="t" r="r" b="b"/>
              <a:pathLst>
                <a:path w="5272" h="1936" extrusionOk="0">
                  <a:moveTo>
                    <a:pt x="5038" y="1"/>
                  </a:moveTo>
                  <a:cubicBezTo>
                    <a:pt x="3970" y="67"/>
                    <a:pt x="334" y="1468"/>
                    <a:pt x="168" y="1535"/>
                  </a:cubicBezTo>
                  <a:cubicBezTo>
                    <a:pt x="68" y="1568"/>
                    <a:pt x="1" y="1702"/>
                    <a:pt x="68" y="1802"/>
                  </a:cubicBezTo>
                  <a:cubicBezTo>
                    <a:pt x="101" y="1902"/>
                    <a:pt x="168" y="1935"/>
                    <a:pt x="268" y="1935"/>
                  </a:cubicBezTo>
                  <a:lnTo>
                    <a:pt x="334" y="1935"/>
                  </a:lnTo>
                  <a:cubicBezTo>
                    <a:pt x="368" y="1902"/>
                    <a:pt x="4070" y="468"/>
                    <a:pt x="5071" y="401"/>
                  </a:cubicBezTo>
                  <a:cubicBezTo>
                    <a:pt x="5171" y="401"/>
                    <a:pt x="5271" y="301"/>
                    <a:pt x="5271" y="201"/>
                  </a:cubicBezTo>
                  <a:cubicBezTo>
                    <a:pt x="5238" y="67"/>
                    <a:pt x="5138" y="1"/>
                    <a:pt x="50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53236" y="4164161"/>
              <a:ext cx="57608" cy="65011"/>
            </a:xfrm>
            <a:custGeom>
              <a:avLst/>
              <a:gdLst/>
              <a:ahLst/>
              <a:cxnLst/>
              <a:rect l="l" t="t" r="r" b="b"/>
              <a:pathLst>
                <a:path w="3136" h="3539" extrusionOk="0">
                  <a:moveTo>
                    <a:pt x="2883" y="1"/>
                  </a:moveTo>
                  <a:cubicBezTo>
                    <a:pt x="2844" y="1"/>
                    <a:pt x="2804" y="12"/>
                    <a:pt x="2769" y="36"/>
                  </a:cubicBezTo>
                  <a:cubicBezTo>
                    <a:pt x="1635" y="736"/>
                    <a:pt x="134" y="3138"/>
                    <a:pt x="67" y="3238"/>
                  </a:cubicBezTo>
                  <a:cubicBezTo>
                    <a:pt x="0" y="3338"/>
                    <a:pt x="34" y="3438"/>
                    <a:pt x="134" y="3505"/>
                  </a:cubicBezTo>
                  <a:cubicBezTo>
                    <a:pt x="167" y="3538"/>
                    <a:pt x="200" y="3538"/>
                    <a:pt x="234" y="3538"/>
                  </a:cubicBezTo>
                  <a:cubicBezTo>
                    <a:pt x="300" y="3538"/>
                    <a:pt x="400" y="3505"/>
                    <a:pt x="434" y="3438"/>
                  </a:cubicBezTo>
                  <a:cubicBezTo>
                    <a:pt x="434" y="3438"/>
                    <a:pt x="1935" y="1036"/>
                    <a:pt x="3002" y="403"/>
                  </a:cubicBezTo>
                  <a:cubicBezTo>
                    <a:pt x="3102" y="336"/>
                    <a:pt x="3136" y="202"/>
                    <a:pt x="3069" y="102"/>
                  </a:cubicBezTo>
                  <a:cubicBezTo>
                    <a:pt x="3026" y="38"/>
                    <a:pt x="2955" y="1"/>
                    <a:pt x="288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66096" y="4271374"/>
              <a:ext cx="94385" cy="30715"/>
            </a:xfrm>
            <a:custGeom>
              <a:avLst/>
              <a:gdLst/>
              <a:ahLst/>
              <a:cxnLst/>
              <a:rect l="l" t="t" r="r" b="b"/>
              <a:pathLst>
                <a:path w="5138" h="1672" extrusionOk="0">
                  <a:moveTo>
                    <a:pt x="698" y="0"/>
                  </a:moveTo>
                  <a:cubicBezTo>
                    <a:pt x="497" y="0"/>
                    <a:pt x="318" y="22"/>
                    <a:pt x="167" y="70"/>
                  </a:cubicBezTo>
                  <a:cubicBezTo>
                    <a:pt x="67" y="137"/>
                    <a:pt x="1" y="237"/>
                    <a:pt x="34" y="337"/>
                  </a:cubicBezTo>
                  <a:cubicBezTo>
                    <a:pt x="85" y="439"/>
                    <a:pt x="155" y="483"/>
                    <a:pt x="230" y="483"/>
                  </a:cubicBezTo>
                  <a:cubicBezTo>
                    <a:pt x="254" y="483"/>
                    <a:pt x="277" y="479"/>
                    <a:pt x="301" y="471"/>
                  </a:cubicBezTo>
                  <a:cubicBezTo>
                    <a:pt x="412" y="434"/>
                    <a:pt x="550" y="417"/>
                    <a:pt x="709" y="417"/>
                  </a:cubicBezTo>
                  <a:cubicBezTo>
                    <a:pt x="1835" y="417"/>
                    <a:pt x="3986" y="1258"/>
                    <a:pt x="4804" y="1638"/>
                  </a:cubicBezTo>
                  <a:cubicBezTo>
                    <a:pt x="4837" y="1672"/>
                    <a:pt x="4871" y="1672"/>
                    <a:pt x="4904" y="1672"/>
                  </a:cubicBezTo>
                  <a:cubicBezTo>
                    <a:pt x="4971" y="1672"/>
                    <a:pt x="5071" y="1638"/>
                    <a:pt x="5104" y="1538"/>
                  </a:cubicBezTo>
                  <a:cubicBezTo>
                    <a:pt x="5138" y="1438"/>
                    <a:pt x="5104" y="1338"/>
                    <a:pt x="4971" y="1271"/>
                  </a:cubicBezTo>
                  <a:cubicBezTo>
                    <a:pt x="4678" y="1125"/>
                    <a:pt x="2146" y="0"/>
                    <a:pt x="69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849054" y="4199121"/>
              <a:ext cx="153830" cy="153830"/>
            </a:xfrm>
            <a:custGeom>
              <a:avLst/>
              <a:gdLst/>
              <a:ahLst/>
              <a:cxnLst/>
              <a:rect l="l" t="t" r="r" b="b"/>
              <a:pathLst>
                <a:path w="8374" h="8374" extrusionOk="0">
                  <a:moveTo>
                    <a:pt x="4170" y="1"/>
                  </a:moveTo>
                  <a:cubicBezTo>
                    <a:pt x="1868" y="1"/>
                    <a:pt x="0" y="1902"/>
                    <a:pt x="0" y="4204"/>
                  </a:cubicBezTo>
                  <a:cubicBezTo>
                    <a:pt x="0" y="6505"/>
                    <a:pt x="1868" y="8373"/>
                    <a:pt x="4170" y="8373"/>
                  </a:cubicBezTo>
                  <a:cubicBezTo>
                    <a:pt x="6505" y="8373"/>
                    <a:pt x="8373" y="6505"/>
                    <a:pt x="8373" y="4204"/>
                  </a:cubicBezTo>
                  <a:cubicBezTo>
                    <a:pt x="8373" y="1902"/>
                    <a:pt x="650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950774" y="4222176"/>
              <a:ext cx="22687" cy="22926"/>
            </a:xfrm>
            <a:custGeom>
              <a:avLst/>
              <a:gdLst/>
              <a:ahLst/>
              <a:cxnLst/>
              <a:rect l="l" t="t" r="r" b="b"/>
              <a:pathLst>
                <a:path w="1235" h="1248" extrusionOk="0">
                  <a:moveTo>
                    <a:pt x="240" y="1"/>
                  </a:moveTo>
                  <a:cubicBezTo>
                    <a:pt x="153" y="1"/>
                    <a:pt x="84" y="38"/>
                    <a:pt x="34" y="113"/>
                  </a:cubicBezTo>
                  <a:cubicBezTo>
                    <a:pt x="1" y="213"/>
                    <a:pt x="34" y="347"/>
                    <a:pt x="168" y="380"/>
                  </a:cubicBezTo>
                  <a:cubicBezTo>
                    <a:pt x="168" y="380"/>
                    <a:pt x="601" y="580"/>
                    <a:pt x="835" y="1114"/>
                  </a:cubicBezTo>
                  <a:cubicBezTo>
                    <a:pt x="868" y="1214"/>
                    <a:pt x="935" y="1247"/>
                    <a:pt x="1001" y="1247"/>
                  </a:cubicBezTo>
                  <a:lnTo>
                    <a:pt x="1102" y="1247"/>
                  </a:lnTo>
                  <a:cubicBezTo>
                    <a:pt x="1202" y="1181"/>
                    <a:pt x="1235" y="1081"/>
                    <a:pt x="1202" y="947"/>
                  </a:cubicBezTo>
                  <a:cubicBezTo>
                    <a:pt x="935" y="280"/>
                    <a:pt x="334" y="13"/>
                    <a:pt x="334" y="13"/>
                  </a:cubicBezTo>
                  <a:cubicBezTo>
                    <a:pt x="301" y="5"/>
                    <a:pt x="270" y="1"/>
                    <a:pt x="24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966096" y="4255355"/>
              <a:ext cx="15339" cy="27739"/>
            </a:xfrm>
            <a:custGeom>
              <a:avLst/>
              <a:gdLst/>
              <a:ahLst/>
              <a:cxnLst/>
              <a:rect l="l" t="t" r="r" b="b"/>
              <a:pathLst>
                <a:path w="835" h="1510" extrusionOk="0">
                  <a:moveTo>
                    <a:pt x="238" y="0"/>
                  </a:moveTo>
                  <a:cubicBezTo>
                    <a:pt x="184" y="0"/>
                    <a:pt x="134" y="25"/>
                    <a:pt x="101" y="75"/>
                  </a:cubicBezTo>
                  <a:cubicBezTo>
                    <a:pt x="1" y="142"/>
                    <a:pt x="1" y="275"/>
                    <a:pt x="101" y="375"/>
                  </a:cubicBezTo>
                  <a:cubicBezTo>
                    <a:pt x="101" y="375"/>
                    <a:pt x="434" y="709"/>
                    <a:pt x="434" y="1309"/>
                  </a:cubicBezTo>
                  <a:cubicBezTo>
                    <a:pt x="434" y="1409"/>
                    <a:pt x="534" y="1510"/>
                    <a:pt x="634" y="1510"/>
                  </a:cubicBezTo>
                  <a:cubicBezTo>
                    <a:pt x="735" y="1510"/>
                    <a:pt x="835" y="1409"/>
                    <a:pt x="835" y="1309"/>
                  </a:cubicBezTo>
                  <a:cubicBezTo>
                    <a:pt x="835" y="542"/>
                    <a:pt x="401" y="109"/>
                    <a:pt x="401" y="75"/>
                  </a:cubicBezTo>
                  <a:cubicBezTo>
                    <a:pt x="351" y="25"/>
                    <a:pt x="293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912783" y="4218723"/>
              <a:ext cx="28216" cy="15339"/>
            </a:xfrm>
            <a:custGeom>
              <a:avLst/>
              <a:gdLst/>
              <a:ahLst/>
              <a:cxnLst/>
              <a:rect l="l" t="t" r="r" b="b"/>
              <a:pathLst>
                <a:path w="1536" h="835" extrusionOk="0">
                  <a:moveTo>
                    <a:pt x="236" y="1"/>
                  </a:moveTo>
                  <a:cubicBezTo>
                    <a:pt x="217" y="1"/>
                    <a:pt x="205" y="1"/>
                    <a:pt x="201" y="1"/>
                  </a:cubicBezTo>
                  <a:cubicBezTo>
                    <a:pt x="101" y="1"/>
                    <a:pt x="1" y="101"/>
                    <a:pt x="1" y="235"/>
                  </a:cubicBezTo>
                  <a:cubicBezTo>
                    <a:pt x="34" y="335"/>
                    <a:pt x="134" y="435"/>
                    <a:pt x="234" y="435"/>
                  </a:cubicBezTo>
                  <a:cubicBezTo>
                    <a:pt x="234" y="435"/>
                    <a:pt x="245" y="434"/>
                    <a:pt x="266" y="434"/>
                  </a:cubicBezTo>
                  <a:cubicBezTo>
                    <a:pt x="378" y="434"/>
                    <a:pt x="773" y="458"/>
                    <a:pt x="1168" y="768"/>
                  </a:cubicBezTo>
                  <a:cubicBezTo>
                    <a:pt x="1201" y="802"/>
                    <a:pt x="1235" y="835"/>
                    <a:pt x="1302" y="835"/>
                  </a:cubicBezTo>
                  <a:cubicBezTo>
                    <a:pt x="1335" y="835"/>
                    <a:pt x="1402" y="802"/>
                    <a:pt x="1435" y="768"/>
                  </a:cubicBezTo>
                  <a:cubicBezTo>
                    <a:pt x="1535" y="668"/>
                    <a:pt x="1502" y="535"/>
                    <a:pt x="1435" y="468"/>
                  </a:cubicBezTo>
                  <a:cubicBezTo>
                    <a:pt x="935" y="27"/>
                    <a:pt x="382" y="1"/>
                    <a:pt x="2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933616" y="4242752"/>
              <a:ext cx="22687" cy="23183"/>
            </a:xfrm>
            <a:custGeom>
              <a:avLst/>
              <a:gdLst/>
              <a:ahLst/>
              <a:cxnLst/>
              <a:rect l="l" t="t" r="r" b="b"/>
              <a:pathLst>
                <a:path w="1235" h="1262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34" y="361"/>
                    <a:pt x="134" y="394"/>
                  </a:cubicBezTo>
                  <a:cubicBezTo>
                    <a:pt x="168" y="394"/>
                    <a:pt x="601" y="594"/>
                    <a:pt x="835" y="1128"/>
                  </a:cubicBezTo>
                  <a:cubicBezTo>
                    <a:pt x="868" y="1228"/>
                    <a:pt x="935" y="1262"/>
                    <a:pt x="1001" y="1262"/>
                  </a:cubicBezTo>
                  <a:lnTo>
                    <a:pt x="1102" y="1262"/>
                  </a:lnTo>
                  <a:cubicBezTo>
                    <a:pt x="1202" y="1195"/>
                    <a:pt x="1235" y="1095"/>
                    <a:pt x="1202" y="961"/>
                  </a:cubicBezTo>
                  <a:cubicBezTo>
                    <a:pt x="901" y="294"/>
                    <a:pt x="334" y="27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91675" y="4651949"/>
              <a:ext cx="449183" cy="174791"/>
            </a:xfrm>
            <a:custGeom>
              <a:avLst/>
              <a:gdLst/>
              <a:ahLst/>
              <a:cxnLst/>
              <a:rect l="l" t="t" r="r" b="b"/>
              <a:pathLst>
                <a:path w="24452" h="9515" extrusionOk="0">
                  <a:moveTo>
                    <a:pt x="17550" y="0"/>
                  </a:moveTo>
                  <a:cubicBezTo>
                    <a:pt x="17538" y="0"/>
                    <a:pt x="17525" y="1"/>
                    <a:pt x="17513" y="3"/>
                  </a:cubicBezTo>
                  <a:cubicBezTo>
                    <a:pt x="16345" y="136"/>
                    <a:pt x="14044" y="6140"/>
                    <a:pt x="14044" y="6140"/>
                  </a:cubicBezTo>
                  <a:cubicBezTo>
                    <a:pt x="14044" y="6140"/>
                    <a:pt x="12394" y="159"/>
                    <a:pt x="11531" y="159"/>
                  </a:cubicBezTo>
                  <a:cubicBezTo>
                    <a:pt x="11475" y="159"/>
                    <a:pt x="11423" y="184"/>
                    <a:pt x="11375" y="236"/>
                  </a:cubicBezTo>
                  <a:cubicBezTo>
                    <a:pt x="10541" y="1103"/>
                    <a:pt x="8440" y="5607"/>
                    <a:pt x="8440" y="5607"/>
                  </a:cubicBezTo>
                  <a:cubicBezTo>
                    <a:pt x="8440" y="5607"/>
                    <a:pt x="5987" y="1192"/>
                    <a:pt x="4973" y="1192"/>
                  </a:cubicBezTo>
                  <a:cubicBezTo>
                    <a:pt x="4897" y="1192"/>
                    <a:pt x="4829" y="1217"/>
                    <a:pt x="4771" y="1270"/>
                  </a:cubicBezTo>
                  <a:cubicBezTo>
                    <a:pt x="3970" y="2004"/>
                    <a:pt x="4437" y="6407"/>
                    <a:pt x="4437" y="6407"/>
                  </a:cubicBezTo>
                  <a:cubicBezTo>
                    <a:pt x="4437" y="6407"/>
                    <a:pt x="1442" y="2740"/>
                    <a:pt x="606" y="2740"/>
                  </a:cubicBezTo>
                  <a:cubicBezTo>
                    <a:pt x="529" y="2740"/>
                    <a:pt x="470" y="2771"/>
                    <a:pt x="434" y="2838"/>
                  </a:cubicBezTo>
                  <a:cubicBezTo>
                    <a:pt x="0" y="3672"/>
                    <a:pt x="1035" y="8342"/>
                    <a:pt x="1768" y="8942"/>
                  </a:cubicBezTo>
                  <a:cubicBezTo>
                    <a:pt x="2108" y="9236"/>
                    <a:pt x="2914" y="9315"/>
                    <a:pt x="3681" y="9315"/>
                  </a:cubicBezTo>
                  <a:cubicBezTo>
                    <a:pt x="4569" y="9315"/>
                    <a:pt x="5404" y="9209"/>
                    <a:pt x="5404" y="9209"/>
                  </a:cubicBezTo>
                  <a:cubicBezTo>
                    <a:pt x="5404" y="9209"/>
                    <a:pt x="16832" y="9514"/>
                    <a:pt x="21325" y="9514"/>
                  </a:cubicBezTo>
                  <a:cubicBezTo>
                    <a:pt x="22189" y="9514"/>
                    <a:pt x="22796" y="9503"/>
                    <a:pt x="23017" y="9476"/>
                  </a:cubicBezTo>
                  <a:cubicBezTo>
                    <a:pt x="24385" y="9309"/>
                    <a:pt x="24451" y="2371"/>
                    <a:pt x="23517" y="2238"/>
                  </a:cubicBezTo>
                  <a:cubicBezTo>
                    <a:pt x="23501" y="2235"/>
                    <a:pt x="23485" y="2234"/>
                    <a:pt x="23468" y="2234"/>
                  </a:cubicBezTo>
                  <a:cubicBezTo>
                    <a:pt x="22459" y="2234"/>
                    <a:pt x="19781" y="6074"/>
                    <a:pt x="19781" y="6074"/>
                  </a:cubicBezTo>
                  <a:cubicBezTo>
                    <a:pt x="19781" y="6074"/>
                    <a:pt x="18704" y="0"/>
                    <a:pt x="175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711785" y="4740682"/>
              <a:ext cx="33103" cy="72488"/>
            </a:xfrm>
            <a:custGeom>
              <a:avLst/>
              <a:gdLst/>
              <a:ahLst/>
              <a:cxnLst/>
              <a:rect l="l" t="t" r="r" b="b"/>
              <a:pathLst>
                <a:path w="1802" h="3946" extrusionOk="0">
                  <a:moveTo>
                    <a:pt x="253" y="1"/>
                  </a:moveTo>
                  <a:cubicBezTo>
                    <a:pt x="236" y="1"/>
                    <a:pt x="218" y="3"/>
                    <a:pt x="201" y="9"/>
                  </a:cubicBezTo>
                  <a:cubicBezTo>
                    <a:pt x="67" y="9"/>
                    <a:pt x="0" y="143"/>
                    <a:pt x="34" y="243"/>
                  </a:cubicBezTo>
                  <a:cubicBezTo>
                    <a:pt x="67" y="343"/>
                    <a:pt x="634" y="2845"/>
                    <a:pt x="1401" y="3879"/>
                  </a:cubicBezTo>
                  <a:cubicBezTo>
                    <a:pt x="1435" y="3912"/>
                    <a:pt x="1502" y="3946"/>
                    <a:pt x="1568" y="3946"/>
                  </a:cubicBezTo>
                  <a:cubicBezTo>
                    <a:pt x="1602" y="3946"/>
                    <a:pt x="1668" y="3946"/>
                    <a:pt x="1702" y="3912"/>
                  </a:cubicBezTo>
                  <a:cubicBezTo>
                    <a:pt x="1802" y="3845"/>
                    <a:pt x="1802" y="3712"/>
                    <a:pt x="1735" y="3612"/>
                  </a:cubicBezTo>
                  <a:cubicBezTo>
                    <a:pt x="1001" y="2645"/>
                    <a:pt x="434" y="176"/>
                    <a:pt x="434" y="143"/>
                  </a:cubicBezTo>
                  <a:cubicBezTo>
                    <a:pt x="407" y="60"/>
                    <a:pt x="334" y="1"/>
                    <a:pt x="25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792067" y="4729034"/>
              <a:ext cx="29429" cy="79854"/>
            </a:xfrm>
            <a:custGeom>
              <a:avLst/>
              <a:gdLst/>
              <a:ahLst/>
              <a:cxnLst/>
              <a:rect l="l" t="t" r="r" b="b"/>
              <a:pathLst>
                <a:path w="1602" h="4347" extrusionOk="0">
                  <a:moveTo>
                    <a:pt x="702" y="1"/>
                  </a:moveTo>
                  <a:cubicBezTo>
                    <a:pt x="680" y="1"/>
                    <a:pt x="658" y="4"/>
                    <a:pt x="634" y="10"/>
                  </a:cubicBezTo>
                  <a:cubicBezTo>
                    <a:pt x="534" y="10"/>
                    <a:pt x="467" y="143"/>
                    <a:pt x="501" y="243"/>
                  </a:cubicBezTo>
                  <a:cubicBezTo>
                    <a:pt x="667" y="1044"/>
                    <a:pt x="968" y="3312"/>
                    <a:pt x="100" y="3979"/>
                  </a:cubicBezTo>
                  <a:cubicBezTo>
                    <a:pt x="34" y="4046"/>
                    <a:pt x="0" y="4179"/>
                    <a:pt x="67" y="4246"/>
                  </a:cubicBezTo>
                  <a:cubicBezTo>
                    <a:pt x="134" y="4313"/>
                    <a:pt x="167" y="4346"/>
                    <a:pt x="234" y="4346"/>
                  </a:cubicBezTo>
                  <a:cubicBezTo>
                    <a:pt x="300" y="4346"/>
                    <a:pt x="334" y="4313"/>
                    <a:pt x="367" y="4279"/>
                  </a:cubicBezTo>
                  <a:cubicBezTo>
                    <a:pt x="1601" y="3345"/>
                    <a:pt x="934" y="276"/>
                    <a:pt x="901" y="143"/>
                  </a:cubicBezTo>
                  <a:cubicBezTo>
                    <a:pt x="873" y="61"/>
                    <a:pt x="801" y="1"/>
                    <a:pt x="7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882765" y="4736934"/>
              <a:ext cx="36777" cy="73168"/>
            </a:xfrm>
            <a:custGeom>
              <a:avLst/>
              <a:gdLst/>
              <a:ahLst/>
              <a:cxnLst/>
              <a:rect l="l" t="t" r="r" b="b"/>
              <a:pathLst>
                <a:path w="2002" h="3983" extrusionOk="0">
                  <a:moveTo>
                    <a:pt x="952" y="0"/>
                  </a:moveTo>
                  <a:cubicBezTo>
                    <a:pt x="907" y="0"/>
                    <a:pt x="864" y="17"/>
                    <a:pt x="834" y="47"/>
                  </a:cubicBezTo>
                  <a:cubicBezTo>
                    <a:pt x="734" y="113"/>
                    <a:pt x="701" y="247"/>
                    <a:pt x="801" y="347"/>
                  </a:cubicBezTo>
                  <a:cubicBezTo>
                    <a:pt x="1401" y="1081"/>
                    <a:pt x="467" y="2982"/>
                    <a:pt x="67" y="3649"/>
                  </a:cubicBezTo>
                  <a:cubicBezTo>
                    <a:pt x="0" y="3749"/>
                    <a:pt x="33" y="3883"/>
                    <a:pt x="134" y="3949"/>
                  </a:cubicBezTo>
                  <a:cubicBezTo>
                    <a:pt x="167" y="3949"/>
                    <a:pt x="234" y="3983"/>
                    <a:pt x="267" y="3983"/>
                  </a:cubicBezTo>
                  <a:cubicBezTo>
                    <a:pt x="334" y="3983"/>
                    <a:pt x="400" y="3949"/>
                    <a:pt x="434" y="3883"/>
                  </a:cubicBezTo>
                  <a:cubicBezTo>
                    <a:pt x="601" y="3582"/>
                    <a:pt x="2002" y="1181"/>
                    <a:pt x="1101" y="80"/>
                  </a:cubicBezTo>
                  <a:cubicBezTo>
                    <a:pt x="1064" y="25"/>
                    <a:pt x="1007" y="0"/>
                    <a:pt x="9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971607" y="4748691"/>
              <a:ext cx="31890" cy="64479"/>
            </a:xfrm>
            <a:custGeom>
              <a:avLst/>
              <a:gdLst/>
              <a:ahLst/>
              <a:cxnLst/>
              <a:rect l="l" t="t" r="r" b="b"/>
              <a:pathLst>
                <a:path w="1736" h="3510" extrusionOk="0">
                  <a:moveTo>
                    <a:pt x="1463" y="1"/>
                  </a:moveTo>
                  <a:cubicBezTo>
                    <a:pt x="1377" y="1"/>
                    <a:pt x="1302" y="91"/>
                    <a:pt x="1302" y="207"/>
                  </a:cubicBezTo>
                  <a:cubicBezTo>
                    <a:pt x="1302" y="207"/>
                    <a:pt x="1168" y="2375"/>
                    <a:pt x="101" y="3143"/>
                  </a:cubicBezTo>
                  <a:cubicBezTo>
                    <a:pt x="34" y="3209"/>
                    <a:pt x="1" y="3343"/>
                    <a:pt x="68" y="3443"/>
                  </a:cubicBezTo>
                  <a:cubicBezTo>
                    <a:pt x="101" y="3476"/>
                    <a:pt x="168" y="3510"/>
                    <a:pt x="234" y="3510"/>
                  </a:cubicBezTo>
                  <a:cubicBezTo>
                    <a:pt x="268" y="3510"/>
                    <a:pt x="334" y="3510"/>
                    <a:pt x="368" y="3476"/>
                  </a:cubicBezTo>
                  <a:cubicBezTo>
                    <a:pt x="1569" y="2609"/>
                    <a:pt x="1702" y="307"/>
                    <a:pt x="1702" y="207"/>
                  </a:cubicBezTo>
                  <a:cubicBezTo>
                    <a:pt x="1735" y="107"/>
                    <a:pt x="1635" y="7"/>
                    <a:pt x="1502" y="7"/>
                  </a:cubicBezTo>
                  <a:cubicBezTo>
                    <a:pt x="1489" y="3"/>
                    <a:pt x="1476" y="1"/>
                    <a:pt x="14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248075" y="3937676"/>
            <a:ext cx="266050" cy="239350"/>
            <a:chOff x="-1536750" y="880250"/>
            <a:chExt cx="266050" cy="239350"/>
          </a:xfrm>
        </p:grpSpPr>
        <p:sp>
          <p:nvSpPr>
            <p:cNvPr id="152" name="Google Shape;152;p3"/>
            <p:cNvSpPr/>
            <p:nvPr/>
          </p:nvSpPr>
          <p:spPr>
            <a:xfrm>
              <a:off x="-1534200" y="884050"/>
              <a:ext cx="263500" cy="231500"/>
            </a:xfrm>
            <a:custGeom>
              <a:avLst/>
              <a:gdLst/>
              <a:ahLst/>
              <a:cxnLst/>
              <a:rect l="l" t="t" r="r" b="b"/>
              <a:pathLst>
                <a:path w="10540" h="9260" extrusionOk="0">
                  <a:moveTo>
                    <a:pt x="3696" y="0"/>
                  </a:moveTo>
                  <a:cubicBezTo>
                    <a:pt x="3612" y="0"/>
                    <a:pt x="3525" y="16"/>
                    <a:pt x="3434" y="48"/>
                  </a:cubicBezTo>
                  <a:cubicBezTo>
                    <a:pt x="2233" y="448"/>
                    <a:pt x="3501" y="3351"/>
                    <a:pt x="3501" y="3351"/>
                  </a:cubicBezTo>
                  <a:cubicBezTo>
                    <a:pt x="3501" y="3351"/>
                    <a:pt x="2314" y="2947"/>
                    <a:pt x="1335" y="2947"/>
                  </a:cubicBezTo>
                  <a:cubicBezTo>
                    <a:pt x="672" y="2947"/>
                    <a:pt x="105" y="3132"/>
                    <a:pt x="65" y="3751"/>
                  </a:cubicBezTo>
                  <a:cubicBezTo>
                    <a:pt x="1" y="4880"/>
                    <a:pt x="1270" y="5084"/>
                    <a:pt x="2196" y="5084"/>
                  </a:cubicBezTo>
                  <a:cubicBezTo>
                    <a:pt x="2720" y="5084"/>
                    <a:pt x="3134" y="5018"/>
                    <a:pt x="3134" y="5018"/>
                  </a:cubicBezTo>
                  <a:lnTo>
                    <a:pt x="3134" y="5018"/>
                  </a:lnTo>
                  <a:cubicBezTo>
                    <a:pt x="3134" y="5018"/>
                    <a:pt x="332" y="7320"/>
                    <a:pt x="1466" y="7787"/>
                  </a:cubicBezTo>
                  <a:cubicBezTo>
                    <a:pt x="1586" y="7835"/>
                    <a:pt x="1709" y="7857"/>
                    <a:pt x="1833" y="7857"/>
                  </a:cubicBezTo>
                  <a:cubicBezTo>
                    <a:pt x="2914" y="7857"/>
                    <a:pt x="4068" y="6219"/>
                    <a:pt x="4068" y="6219"/>
                  </a:cubicBezTo>
                  <a:cubicBezTo>
                    <a:pt x="4068" y="6219"/>
                    <a:pt x="4304" y="9259"/>
                    <a:pt x="5109" y="9259"/>
                  </a:cubicBezTo>
                  <a:cubicBezTo>
                    <a:pt x="5160" y="9259"/>
                    <a:pt x="5213" y="9247"/>
                    <a:pt x="5269" y="9221"/>
                  </a:cubicBezTo>
                  <a:cubicBezTo>
                    <a:pt x="6203" y="8788"/>
                    <a:pt x="6103" y="6253"/>
                    <a:pt x="6103" y="6253"/>
                  </a:cubicBezTo>
                  <a:lnTo>
                    <a:pt x="6103" y="6253"/>
                  </a:lnTo>
                  <a:cubicBezTo>
                    <a:pt x="6103" y="6253"/>
                    <a:pt x="6787" y="8276"/>
                    <a:pt x="8071" y="8276"/>
                  </a:cubicBezTo>
                  <a:cubicBezTo>
                    <a:pt x="8147" y="8276"/>
                    <a:pt x="8224" y="8269"/>
                    <a:pt x="8304" y="8254"/>
                  </a:cubicBezTo>
                  <a:cubicBezTo>
                    <a:pt x="9738" y="7987"/>
                    <a:pt x="7403" y="5352"/>
                    <a:pt x="6903" y="5352"/>
                  </a:cubicBezTo>
                  <a:cubicBezTo>
                    <a:pt x="6403" y="5352"/>
                    <a:pt x="10539" y="5285"/>
                    <a:pt x="10139" y="3918"/>
                  </a:cubicBezTo>
                  <a:cubicBezTo>
                    <a:pt x="9983" y="3366"/>
                    <a:pt x="9508" y="3190"/>
                    <a:pt x="8964" y="3190"/>
                  </a:cubicBezTo>
                  <a:cubicBezTo>
                    <a:pt x="7994" y="3190"/>
                    <a:pt x="6803" y="3751"/>
                    <a:pt x="6803" y="3751"/>
                  </a:cubicBezTo>
                  <a:cubicBezTo>
                    <a:pt x="6803" y="3751"/>
                    <a:pt x="9005" y="949"/>
                    <a:pt x="7670" y="415"/>
                  </a:cubicBezTo>
                  <a:cubicBezTo>
                    <a:pt x="7549" y="364"/>
                    <a:pt x="7430" y="340"/>
                    <a:pt x="7314" y="340"/>
                  </a:cubicBezTo>
                  <a:cubicBezTo>
                    <a:pt x="6151" y="340"/>
                    <a:pt x="5269" y="2683"/>
                    <a:pt x="5269" y="2683"/>
                  </a:cubicBezTo>
                  <a:cubicBezTo>
                    <a:pt x="5269" y="2683"/>
                    <a:pt x="4807" y="0"/>
                    <a:pt x="3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-1536750" y="880250"/>
              <a:ext cx="261025" cy="239350"/>
            </a:xfrm>
            <a:custGeom>
              <a:avLst/>
              <a:gdLst/>
              <a:ahLst/>
              <a:cxnLst/>
              <a:rect l="l" t="t" r="r" b="b"/>
              <a:pathLst>
                <a:path w="10441" h="9574" extrusionOk="0">
                  <a:moveTo>
                    <a:pt x="3803" y="300"/>
                  </a:moveTo>
                  <a:cubicBezTo>
                    <a:pt x="4603" y="300"/>
                    <a:pt x="5104" y="2135"/>
                    <a:pt x="5237" y="2835"/>
                  </a:cubicBezTo>
                  <a:cubicBezTo>
                    <a:pt x="5237" y="2935"/>
                    <a:pt x="5304" y="2969"/>
                    <a:pt x="5371" y="2969"/>
                  </a:cubicBezTo>
                  <a:cubicBezTo>
                    <a:pt x="5437" y="2969"/>
                    <a:pt x="5504" y="2935"/>
                    <a:pt x="5537" y="2869"/>
                  </a:cubicBezTo>
                  <a:cubicBezTo>
                    <a:pt x="5771" y="2268"/>
                    <a:pt x="6571" y="634"/>
                    <a:pt x="7405" y="634"/>
                  </a:cubicBezTo>
                  <a:cubicBezTo>
                    <a:pt x="7505" y="634"/>
                    <a:pt x="7606" y="667"/>
                    <a:pt x="7706" y="701"/>
                  </a:cubicBezTo>
                  <a:cubicBezTo>
                    <a:pt x="7872" y="767"/>
                    <a:pt x="7972" y="867"/>
                    <a:pt x="8006" y="1034"/>
                  </a:cubicBezTo>
                  <a:cubicBezTo>
                    <a:pt x="8206" y="1768"/>
                    <a:pt x="7172" y="3269"/>
                    <a:pt x="6772" y="3803"/>
                  </a:cubicBezTo>
                  <a:cubicBezTo>
                    <a:pt x="6738" y="3869"/>
                    <a:pt x="6738" y="3936"/>
                    <a:pt x="6772" y="4003"/>
                  </a:cubicBezTo>
                  <a:cubicBezTo>
                    <a:pt x="6795" y="4027"/>
                    <a:pt x="6852" y="4050"/>
                    <a:pt x="6907" y="4050"/>
                  </a:cubicBezTo>
                  <a:cubicBezTo>
                    <a:pt x="6930" y="4050"/>
                    <a:pt x="6952" y="4046"/>
                    <a:pt x="6972" y="4036"/>
                  </a:cubicBezTo>
                  <a:cubicBezTo>
                    <a:pt x="6972" y="4036"/>
                    <a:pt x="8139" y="3503"/>
                    <a:pt x="9040" y="3503"/>
                  </a:cubicBezTo>
                  <a:cubicBezTo>
                    <a:pt x="9640" y="3503"/>
                    <a:pt x="9974" y="3703"/>
                    <a:pt x="10074" y="4103"/>
                  </a:cubicBezTo>
                  <a:cubicBezTo>
                    <a:pt x="10107" y="4270"/>
                    <a:pt x="10107" y="4370"/>
                    <a:pt x="10007" y="4503"/>
                  </a:cubicBezTo>
                  <a:cubicBezTo>
                    <a:pt x="9707" y="4937"/>
                    <a:pt x="8640" y="5237"/>
                    <a:pt x="7038" y="5371"/>
                  </a:cubicBezTo>
                  <a:cubicBezTo>
                    <a:pt x="6938" y="5371"/>
                    <a:pt x="6805" y="5371"/>
                    <a:pt x="6805" y="5537"/>
                  </a:cubicBezTo>
                  <a:cubicBezTo>
                    <a:pt x="6805" y="5571"/>
                    <a:pt x="6838" y="5671"/>
                    <a:pt x="7005" y="5671"/>
                  </a:cubicBezTo>
                  <a:cubicBezTo>
                    <a:pt x="7272" y="5704"/>
                    <a:pt x="8640" y="7105"/>
                    <a:pt x="8706" y="7872"/>
                  </a:cubicBezTo>
                  <a:cubicBezTo>
                    <a:pt x="8706" y="8106"/>
                    <a:pt x="8606" y="8206"/>
                    <a:pt x="8373" y="8239"/>
                  </a:cubicBezTo>
                  <a:cubicBezTo>
                    <a:pt x="8306" y="8252"/>
                    <a:pt x="8241" y="8257"/>
                    <a:pt x="8177" y="8257"/>
                  </a:cubicBezTo>
                  <a:cubicBezTo>
                    <a:pt x="7027" y="8257"/>
                    <a:pt x="6338" y="6371"/>
                    <a:pt x="6338" y="6371"/>
                  </a:cubicBezTo>
                  <a:cubicBezTo>
                    <a:pt x="6338" y="6271"/>
                    <a:pt x="6238" y="6238"/>
                    <a:pt x="6171" y="6238"/>
                  </a:cubicBezTo>
                  <a:cubicBezTo>
                    <a:pt x="6104" y="6271"/>
                    <a:pt x="6038" y="6338"/>
                    <a:pt x="6038" y="6405"/>
                  </a:cubicBezTo>
                  <a:cubicBezTo>
                    <a:pt x="6071" y="7072"/>
                    <a:pt x="6004" y="8906"/>
                    <a:pt x="5304" y="9240"/>
                  </a:cubicBezTo>
                  <a:lnTo>
                    <a:pt x="5237" y="9240"/>
                  </a:lnTo>
                  <a:cubicBezTo>
                    <a:pt x="4770" y="9240"/>
                    <a:pt x="4403" y="7505"/>
                    <a:pt x="4303" y="6338"/>
                  </a:cubicBezTo>
                  <a:cubicBezTo>
                    <a:pt x="4303" y="6271"/>
                    <a:pt x="4270" y="6238"/>
                    <a:pt x="4203" y="6204"/>
                  </a:cubicBezTo>
                  <a:lnTo>
                    <a:pt x="4170" y="6204"/>
                  </a:lnTo>
                  <a:cubicBezTo>
                    <a:pt x="4103" y="6204"/>
                    <a:pt x="4070" y="6238"/>
                    <a:pt x="4036" y="6271"/>
                  </a:cubicBezTo>
                  <a:cubicBezTo>
                    <a:pt x="4036" y="6305"/>
                    <a:pt x="2902" y="7872"/>
                    <a:pt x="1935" y="7872"/>
                  </a:cubicBezTo>
                  <a:cubicBezTo>
                    <a:pt x="1835" y="7872"/>
                    <a:pt x="1735" y="7839"/>
                    <a:pt x="1635" y="7806"/>
                  </a:cubicBezTo>
                  <a:cubicBezTo>
                    <a:pt x="1501" y="7739"/>
                    <a:pt x="1468" y="7672"/>
                    <a:pt x="1468" y="7605"/>
                  </a:cubicBezTo>
                  <a:cubicBezTo>
                    <a:pt x="1401" y="7105"/>
                    <a:pt x="2569" y="5938"/>
                    <a:pt x="3336" y="5304"/>
                  </a:cubicBezTo>
                  <a:cubicBezTo>
                    <a:pt x="3403" y="5237"/>
                    <a:pt x="3403" y="5170"/>
                    <a:pt x="3369" y="5104"/>
                  </a:cubicBezTo>
                  <a:cubicBezTo>
                    <a:pt x="3369" y="5055"/>
                    <a:pt x="3316" y="5024"/>
                    <a:pt x="3261" y="5024"/>
                  </a:cubicBezTo>
                  <a:cubicBezTo>
                    <a:pt x="3241" y="5024"/>
                    <a:pt x="3220" y="5028"/>
                    <a:pt x="3202" y="5037"/>
                  </a:cubicBezTo>
                  <a:cubicBezTo>
                    <a:pt x="3202" y="5037"/>
                    <a:pt x="2802" y="5070"/>
                    <a:pt x="2302" y="5070"/>
                  </a:cubicBezTo>
                  <a:cubicBezTo>
                    <a:pt x="1701" y="5070"/>
                    <a:pt x="934" y="5004"/>
                    <a:pt x="534" y="4603"/>
                  </a:cubicBezTo>
                  <a:cubicBezTo>
                    <a:pt x="367" y="4403"/>
                    <a:pt x="300" y="4203"/>
                    <a:pt x="334" y="3903"/>
                  </a:cubicBezTo>
                  <a:cubicBezTo>
                    <a:pt x="334" y="3736"/>
                    <a:pt x="367" y="3269"/>
                    <a:pt x="1434" y="3269"/>
                  </a:cubicBezTo>
                  <a:cubicBezTo>
                    <a:pt x="2368" y="3269"/>
                    <a:pt x="3536" y="3669"/>
                    <a:pt x="3569" y="3669"/>
                  </a:cubicBezTo>
                  <a:cubicBezTo>
                    <a:pt x="3603" y="3669"/>
                    <a:pt x="3669" y="3669"/>
                    <a:pt x="3736" y="3603"/>
                  </a:cubicBezTo>
                  <a:cubicBezTo>
                    <a:pt x="3769" y="3569"/>
                    <a:pt x="3769" y="3503"/>
                    <a:pt x="3736" y="3436"/>
                  </a:cubicBezTo>
                  <a:cubicBezTo>
                    <a:pt x="3736" y="3436"/>
                    <a:pt x="2902" y="1501"/>
                    <a:pt x="3269" y="667"/>
                  </a:cubicBezTo>
                  <a:cubicBezTo>
                    <a:pt x="3336" y="500"/>
                    <a:pt x="3436" y="400"/>
                    <a:pt x="3603" y="334"/>
                  </a:cubicBezTo>
                  <a:cubicBezTo>
                    <a:pt x="3669" y="300"/>
                    <a:pt x="3736" y="300"/>
                    <a:pt x="3803" y="300"/>
                  </a:cubicBezTo>
                  <a:close/>
                  <a:moveTo>
                    <a:pt x="3803" y="0"/>
                  </a:moveTo>
                  <a:cubicBezTo>
                    <a:pt x="3703" y="0"/>
                    <a:pt x="3603" y="0"/>
                    <a:pt x="3503" y="33"/>
                  </a:cubicBezTo>
                  <a:cubicBezTo>
                    <a:pt x="3269" y="133"/>
                    <a:pt x="3102" y="300"/>
                    <a:pt x="3002" y="534"/>
                  </a:cubicBezTo>
                  <a:cubicBezTo>
                    <a:pt x="2669" y="1268"/>
                    <a:pt x="3102" y="2635"/>
                    <a:pt x="3336" y="3269"/>
                  </a:cubicBezTo>
                  <a:cubicBezTo>
                    <a:pt x="2902" y="3136"/>
                    <a:pt x="2135" y="2935"/>
                    <a:pt x="1434" y="2935"/>
                  </a:cubicBezTo>
                  <a:cubicBezTo>
                    <a:pt x="300" y="2935"/>
                    <a:pt x="33" y="3469"/>
                    <a:pt x="0" y="3903"/>
                  </a:cubicBezTo>
                  <a:cubicBezTo>
                    <a:pt x="0" y="4270"/>
                    <a:pt x="100" y="4570"/>
                    <a:pt x="334" y="4803"/>
                  </a:cubicBezTo>
                  <a:cubicBezTo>
                    <a:pt x="776" y="5272"/>
                    <a:pt x="1603" y="5395"/>
                    <a:pt x="2263" y="5395"/>
                  </a:cubicBezTo>
                  <a:cubicBezTo>
                    <a:pt x="2449" y="5395"/>
                    <a:pt x="2622" y="5385"/>
                    <a:pt x="2769" y="5371"/>
                  </a:cubicBezTo>
                  <a:lnTo>
                    <a:pt x="2769" y="5371"/>
                  </a:lnTo>
                  <a:cubicBezTo>
                    <a:pt x="2135" y="5938"/>
                    <a:pt x="1068" y="7005"/>
                    <a:pt x="1168" y="7672"/>
                  </a:cubicBezTo>
                  <a:cubicBezTo>
                    <a:pt x="1168" y="7806"/>
                    <a:pt x="1268" y="7972"/>
                    <a:pt x="1535" y="8106"/>
                  </a:cubicBezTo>
                  <a:cubicBezTo>
                    <a:pt x="1668" y="8139"/>
                    <a:pt x="1801" y="8173"/>
                    <a:pt x="1935" y="8173"/>
                  </a:cubicBezTo>
                  <a:cubicBezTo>
                    <a:pt x="2769" y="8173"/>
                    <a:pt x="3636" y="7272"/>
                    <a:pt x="4036" y="6772"/>
                  </a:cubicBezTo>
                  <a:cubicBezTo>
                    <a:pt x="4136" y="7672"/>
                    <a:pt x="4470" y="9574"/>
                    <a:pt x="5237" y="9574"/>
                  </a:cubicBezTo>
                  <a:cubicBezTo>
                    <a:pt x="5304" y="9574"/>
                    <a:pt x="5371" y="9540"/>
                    <a:pt x="5437" y="9507"/>
                  </a:cubicBezTo>
                  <a:cubicBezTo>
                    <a:pt x="6138" y="9173"/>
                    <a:pt x="6305" y="7939"/>
                    <a:pt x="6338" y="7138"/>
                  </a:cubicBezTo>
                  <a:cubicBezTo>
                    <a:pt x="6676" y="7752"/>
                    <a:pt x="7296" y="8592"/>
                    <a:pt x="8199" y="8592"/>
                  </a:cubicBezTo>
                  <a:cubicBezTo>
                    <a:pt x="8277" y="8592"/>
                    <a:pt x="8357" y="8586"/>
                    <a:pt x="8439" y="8573"/>
                  </a:cubicBezTo>
                  <a:cubicBezTo>
                    <a:pt x="8840" y="8473"/>
                    <a:pt x="9040" y="8239"/>
                    <a:pt x="9007" y="7839"/>
                  </a:cubicBezTo>
                  <a:cubicBezTo>
                    <a:pt x="8940" y="7138"/>
                    <a:pt x="8139" y="6104"/>
                    <a:pt x="7505" y="5637"/>
                  </a:cubicBezTo>
                  <a:cubicBezTo>
                    <a:pt x="8640" y="5504"/>
                    <a:pt x="9874" y="5270"/>
                    <a:pt x="10274" y="4670"/>
                  </a:cubicBezTo>
                  <a:cubicBezTo>
                    <a:pt x="10408" y="4470"/>
                    <a:pt x="10441" y="4270"/>
                    <a:pt x="10374" y="4036"/>
                  </a:cubicBezTo>
                  <a:cubicBezTo>
                    <a:pt x="10274" y="3636"/>
                    <a:pt x="9941" y="3169"/>
                    <a:pt x="9040" y="3169"/>
                  </a:cubicBezTo>
                  <a:cubicBezTo>
                    <a:pt x="8439" y="3169"/>
                    <a:pt x="7806" y="3369"/>
                    <a:pt x="7339" y="3536"/>
                  </a:cubicBezTo>
                  <a:cubicBezTo>
                    <a:pt x="7806" y="2902"/>
                    <a:pt x="8506" y="1701"/>
                    <a:pt x="8306" y="967"/>
                  </a:cubicBezTo>
                  <a:cubicBezTo>
                    <a:pt x="8239" y="701"/>
                    <a:pt x="8106" y="500"/>
                    <a:pt x="7839" y="400"/>
                  </a:cubicBezTo>
                  <a:cubicBezTo>
                    <a:pt x="7706" y="367"/>
                    <a:pt x="7572" y="334"/>
                    <a:pt x="7405" y="334"/>
                  </a:cubicBezTo>
                  <a:cubicBezTo>
                    <a:pt x="6505" y="334"/>
                    <a:pt x="5771" y="1601"/>
                    <a:pt x="5437" y="2302"/>
                  </a:cubicBezTo>
                  <a:cubicBezTo>
                    <a:pt x="5237" y="1501"/>
                    <a:pt x="4737" y="0"/>
                    <a:pt x="380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-1468375" y="1019800"/>
              <a:ext cx="31700" cy="36425"/>
            </a:xfrm>
            <a:custGeom>
              <a:avLst/>
              <a:gdLst/>
              <a:ahLst/>
              <a:cxnLst/>
              <a:rect l="l" t="t" r="r" b="b"/>
              <a:pathLst>
                <a:path w="1268" h="1457" extrusionOk="0">
                  <a:moveTo>
                    <a:pt x="1106" y="0"/>
                  </a:moveTo>
                  <a:cubicBezTo>
                    <a:pt x="1057" y="0"/>
                    <a:pt x="1007" y="16"/>
                    <a:pt x="968" y="55"/>
                  </a:cubicBezTo>
                  <a:lnTo>
                    <a:pt x="67" y="1223"/>
                  </a:lnTo>
                  <a:cubicBezTo>
                    <a:pt x="0" y="1290"/>
                    <a:pt x="34" y="1390"/>
                    <a:pt x="100" y="1423"/>
                  </a:cubicBezTo>
                  <a:cubicBezTo>
                    <a:pt x="100" y="1456"/>
                    <a:pt x="134" y="1456"/>
                    <a:pt x="167" y="1456"/>
                  </a:cubicBezTo>
                  <a:cubicBezTo>
                    <a:pt x="234" y="1456"/>
                    <a:pt x="267" y="1456"/>
                    <a:pt x="301" y="1390"/>
                  </a:cubicBezTo>
                  <a:lnTo>
                    <a:pt x="1235" y="256"/>
                  </a:lnTo>
                  <a:cubicBezTo>
                    <a:pt x="1268" y="189"/>
                    <a:pt x="1268" y="89"/>
                    <a:pt x="1201" y="22"/>
                  </a:cubicBezTo>
                  <a:cubicBezTo>
                    <a:pt x="1174" y="8"/>
                    <a:pt x="1140" y="0"/>
                    <a:pt x="1106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-1495075" y="977575"/>
              <a:ext cx="55075" cy="17775"/>
            </a:xfrm>
            <a:custGeom>
              <a:avLst/>
              <a:gdLst/>
              <a:ahLst/>
              <a:cxnLst/>
              <a:rect l="l" t="t" r="r" b="b"/>
              <a:pathLst>
                <a:path w="2203" h="711" extrusionOk="0">
                  <a:moveTo>
                    <a:pt x="162" y="1"/>
                  </a:moveTo>
                  <a:cubicBezTo>
                    <a:pt x="101" y="1"/>
                    <a:pt x="34" y="55"/>
                    <a:pt x="34" y="110"/>
                  </a:cubicBezTo>
                  <a:cubicBezTo>
                    <a:pt x="1" y="210"/>
                    <a:pt x="68" y="277"/>
                    <a:pt x="134" y="310"/>
                  </a:cubicBezTo>
                  <a:lnTo>
                    <a:pt x="2002" y="677"/>
                  </a:lnTo>
                  <a:cubicBezTo>
                    <a:pt x="2002" y="677"/>
                    <a:pt x="2036" y="710"/>
                    <a:pt x="2036" y="710"/>
                  </a:cubicBezTo>
                  <a:cubicBezTo>
                    <a:pt x="2102" y="710"/>
                    <a:pt x="2169" y="644"/>
                    <a:pt x="2203" y="577"/>
                  </a:cubicBezTo>
                  <a:cubicBezTo>
                    <a:pt x="2203" y="477"/>
                    <a:pt x="2136" y="410"/>
                    <a:pt x="2069" y="377"/>
                  </a:cubicBezTo>
                  <a:lnTo>
                    <a:pt x="201" y="10"/>
                  </a:lnTo>
                  <a:cubicBezTo>
                    <a:pt x="189" y="4"/>
                    <a:pt x="176" y="1"/>
                    <a:pt x="16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-1437525" y="927775"/>
              <a:ext cx="19200" cy="42550"/>
            </a:xfrm>
            <a:custGeom>
              <a:avLst/>
              <a:gdLst/>
              <a:ahLst/>
              <a:cxnLst/>
              <a:rect l="l" t="t" r="r" b="b"/>
              <a:pathLst>
                <a:path w="768" h="1702" extrusionOk="0">
                  <a:moveTo>
                    <a:pt x="134" y="0"/>
                  </a:moveTo>
                  <a:cubicBezTo>
                    <a:pt x="67" y="34"/>
                    <a:pt x="1" y="134"/>
                    <a:pt x="34" y="201"/>
                  </a:cubicBezTo>
                  <a:lnTo>
                    <a:pt x="434" y="1602"/>
                  </a:lnTo>
                  <a:cubicBezTo>
                    <a:pt x="468" y="1668"/>
                    <a:pt x="534" y="1702"/>
                    <a:pt x="601" y="1702"/>
                  </a:cubicBezTo>
                  <a:lnTo>
                    <a:pt x="634" y="1702"/>
                  </a:lnTo>
                  <a:cubicBezTo>
                    <a:pt x="734" y="1668"/>
                    <a:pt x="768" y="1602"/>
                    <a:pt x="734" y="1501"/>
                  </a:cubicBezTo>
                  <a:lnTo>
                    <a:pt x="334" y="134"/>
                  </a:ln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-1388325" y="931625"/>
              <a:ext cx="26725" cy="42050"/>
            </a:xfrm>
            <a:custGeom>
              <a:avLst/>
              <a:gdLst/>
              <a:ahLst/>
              <a:cxnLst/>
              <a:rect l="l" t="t" r="r" b="b"/>
              <a:pathLst>
                <a:path w="1069" h="1682" extrusionOk="0">
                  <a:moveTo>
                    <a:pt x="909" y="0"/>
                  </a:moveTo>
                  <a:cubicBezTo>
                    <a:pt x="852" y="0"/>
                    <a:pt x="792" y="31"/>
                    <a:pt x="768" y="80"/>
                  </a:cubicBezTo>
                  <a:lnTo>
                    <a:pt x="34" y="1448"/>
                  </a:lnTo>
                  <a:cubicBezTo>
                    <a:pt x="1" y="1514"/>
                    <a:pt x="34" y="1614"/>
                    <a:pt x="101" y="1648"/>
                  </a:cubicBezTo>
                  <a:cubicBezTo>
                    <a:pt x="134" y="1681"/>
                    <a:pt x="134" y="1681"/>
                    <a:pt x="167" y="1681"/>
                  </a:cubicBezTo>
                  <a:cubicBezTo>
                    <a:pt x="234" y="1681"/>
                    <a:pt x="268" y="1648"/>
                    <a:pt x="301" y="1581"/>
                  </a:cubicBezTo>
                  <a:lnTo>
                    <a:pt x="1035" y="247"/>
                  </a:lnTo>
                  <a:cubicBezTo>
                    <a:pt x="1068" y="147"/>
                    <a:pt x="1035" y="47"/>
                    <a:pt x="968" y="13"/>
                  </a:cubicBezTo>
                  <a:cubicBezTo>
                    <a:pt x="950" y="4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376650" y="986975"/>
              <a:ext cx="59250" cy="15050"/>
            </a:xfrm>
            <a:custGeom>
              <a:avLst/>
              <a:gdLst/>
              <a:ahLst/>
              <a:cxnLst/>
              <a:rect l="l" t="t" r="r" b="b"/>
              <a:pathLst>
                <a:path w="2370" h="602" extrusionOk="0">
                  <a:moveTo>
                    <a:pt x="2169" y="1"/>
                  </a:moveTo>
                  <a:lnTo>
                    <a:pt x="134" y="301"/>
                  </a:lnTo>
                  <a:cubicBezTo>
                    <a:pt x="67" y="301"/>
                    <a:pt x="1" y="368"/>
                    <a:pt x="1" y="468"/>
                  </a:cubicBezTo>
                  <a:cubicBezTo>
                    <a:pt x="34" y="534"/>
                    <a:pt x="101" y="601"/>
                    <a:pt x="167" y="601"/>
                  </a:cubicBezTo>
                  <a:lnTo>
                    <a:pt x="201" y="601"/>
                  </a:lnTo>
                  <a:lnTo>
                    <a:pt x="2202" y="301"/>
                  </a:lnTo>
                  <a:cubicBezTo>
                    <a:pt x="2302" y="301"/>
                    <a:pt x="2369" y="234"/>
                    <a:pt x="2336" y="134"/>
                  </a:cubicBezTo>
                  <a:cubicBezTo>
                    <a:pt x="2336" y="67"/>
                    <a:pt x="2269" y="1"/>
                    <a:pt x="21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379150" y="1022425"/>
              <a:ext cx="31725" cy="33800"/>
            </a:xfrm>
            <a:custGeom>
              <a:avLst/>
              <a:gdLst/>
              <a:ahLst/>
              <a:cxnLst/>
              <a:rect l="l" t="t" r="r" b="b"/>
              <a:pathLst>
                <a:path w="1269" h="1352" extrusionOk="0">
                  <a:moveTo>
                    <a:pt x="180" y="0"/>
                  </a:moveTo>
                  <a:cubicBezTo>
                    <a:pt x="142" y="0"/>
                    <a:pt x="101" y="17"/>
                    <a:pt x="67" y="50"/>
                  </a:cubicBezTo>
                  <a:cubicBezTo>
                    <a:pt x="1" y="84"/>
                    <a:pt x="1" y="184"/>
                    <a:pt x="34" y="251"/>
                  </a:cubicBezTo>
                  <a:lnTo>
                    <a:pt x="968" y="1318"/>
                  </a:lnTo>
                  <a:cubicBezTo>
                    <a:pt x="1001" y="1351"/>
                    <a:pt x="1068" y="1351"/>
                    <a:pt x="1101" y="1351"/>
                  </a:cubicBezTo>
                  <a:cubicBezTo>
                    <a:pt x="1135" y="1351"/>
                    <a:pt x="1168" y="1351"/>
                    <a:pt x="1201" y="1318"/>
                  </a:cubicBezTo>
                  <a:cubicBezTo>
                    <a:pt x="1268" y="1251"/>
                    <a:pt x="1268" y="1151"/>
                    <a:pt x="1201" y="1085"/>
                  </a:cubicBezTo>
                  <a:lnTo>
                    <a:pt x="267" y="50"/>
                  </a:lnTo>
                  <a:cubicBezTo>
                    <a:pt x="251" y="17"/>
                    <a:pt x="217" y="0"/>
                    <a:pt x="18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1414175" y="1031175"/>
              <a:ext cx="11700" cy="45050"/>
            </a:xfrm>
            <a:custGeom>
              <a:avLst/>
              <a:gdLst/>
              <a:ahLst/>
              <a:cxnLst/>
              <a:rect l="l" t="t" r="r" b="b"/>
              <a:pathLst>
                <a:path w="468" h="1802" extrusionOk="0">
                  <a:moveTo>
                    <a:pt x="167" y="1"/>
                  </a:moveTo>
                  <a:cubicBezTo>
                    <a:pt x="67" y="34"/>
                    <a:pt x="1" y="101"/>
                    <a:pt x="34" y="201"/>
                  </a:cubicBezTo>
                  <a:lnTo>
                    <a:pt x="167" y="1669"/>
                  </a:lnTo>
                  <a:cubicBezTo>
                    <a:pt x="167" y="1735"/>
                    <a:pt x="234" y="1802"/>
                    <a:pt x="301" y="1802"/>
                  </a:cubicBezTo>
                  <a:lnTo>
                    <a:pt x="334" y="1802"/>
                  </a:lnTo>
                  <a:cubicBezTo>
                    <a:pt x="401" y="1802"/>
                    <a:pt x="468" y="1702"/>
                    <a:pt x="468" y="1635"/>
                  </a:cubicBezTo>
                  <a:lnTo>
                    <a:pt x="334" y="167"/>
                  </a:lnTo>
                  <a:cubicBezTo>
                    <a:pt x="334" y="67"/>
                    <a:pt x="267" y="1"/>
                    <a:pt x="16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-1455025" y="952800"/>
              <a:ext cx="94250" cy="94250"/>
            </a:xfrm>
            <a:custGeom>
              <a:avLst/>
              <a:gdLst/>
              <a:ahLst/>
              <a:cxnLst/>
              <a:rect l="l" t="t" r="r" b="b"/>
              <a:pathLst>
                <a:path w="3770" h="3770" extrusionOk="0">
                  <a:moveTo>
                    <a:pt x="1868" y="0"/>
                  </a:moveTo>
                  <a:cubicBezTo>
                    <a:pt x="834" y="0"/>
                    <a:pt x="0" y="834"/>
                    <a:pt x="0" y="1868"/>
                  </a:cubicBezTo>
                  <a:cubicBezTo>
                    <a:pt x="0" y="2902"/>
                    <a:pt x="834" y="3769"/>
                    <a:pt x="1868" y="3769"/>
                  </a:cubicBezTo>
                  <a:cubicBezTo>
                    <a:pt x="2902" y="3769"/>
                    <a:pt x="3769" y="2902"/>
                    <a:pt x="3769" y="1868"/>
                  </a:cubicBezTo>
                  <a:cubicBezTo>
                    <a:pt x="3769" y="834"/>
                    <a:pt x="2902" y="0"/>
                    <a:pt x="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1485750" y="246854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 flipH="1">
            <a:off x="2777660" y="970676"/>
            <a:ext cx="507736" cy="130449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7559175" y="1352067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5" name="Google Shape;165;p3"/>
          <p:cNvGrpSpPr/>
          <p:nvPr/>
        </p:nvGrpSpPr>
        <p:grpSpPr>
          <a:xfrm>
            <a:off x="237052" y="1069626"/>
            <a:ext cx="664025" cy="297950"/>
            <a:chOff x="237050" y="1069625"/>
            <a:chExt cx="664025" cy="297950"/>
          </a:xfrm>
        </p:grpSpPr>
        <p:sp>
          <p:nvSpPr>
            <p:cNvPr id="166" name="Google Shape;166;p3"/>
            <p:cNvSpPr/>
            <p:nvPr/>
          </p:nvSpPr>
          <p:spPr>
            <a:xfrm flipH="1">
              <a:off x="744575" y="1149200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 flipH="1">
              <a:off x="687700" y="1089525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 flipH="1">
              <a:off x="807450" y="1111325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 flipH="1">
              <a:off x="788275" y="1069625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 flipH="1">
              <a:off x="237050" y="1183750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9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6" name="Google Shape;2826;p30"/>
          <p:cNvGrpSpPr/>
          <p:nvPr/>
        </p:nvGrpSpPr>
        <p:grpSpPr>
          <a:xfrm>
            <a:off x="-65450" y="4543325"/>
            <a:ext cx="9236161" cy="639168"/>
            <a:chOff x="-65450" y="4543325"/>
            <a:chExt cx="9236161" cy="639168"/>
          </a:xfrm>
        </p:grpSpPr>
        <p:sp>
          <p:nvSpPr>
            <p:cNvPr id="2827" name="Google Shape;2827;p30"/>
            <p:cNvSpPr/>
            <p:nvPr/>
          </p:nvSpPr>
          <p:spPr>
            <a:xfrm>
              <a:off x="-38725" y="4543325"/>
              <a:ext cx="9209436" cy="639168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8" name="Google Shape;2828;p30"/>
            <p:cNvSpPr/>
            <p:nvPr/>
          </p:nvSpPr>
          <p:spPr>
            <a:xfrm>
              <a:off x="-65450" y="4708221"/>
              <a:ext cx="9209483" cy="474080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29" name="Google Shape;2829;p30"/>
          <p:cNvGrpSpPr/>
          <p:nvPr/>
        </p:nvGrpSpPr>
        <p:grpSpPr>
          <a:xfrm>
            <a:off x="7872528" y="3402829"/>
            <a:ext cx="1335311" cy="1680813"/>
            <a:chOff x="7872526" y="3402828"/>
            <a:chExt cx="1335311" cy="1680813"/>
          </a:xfrm>
        </p:grpSpPr>
        <p:grpSp>
          <p:nvGrpSpPr>
            <p:cNvPr id="2830" name="Google Shape;2830;p30"/>
            <p:cNvGrpSpPr/>
            <p:nvPr/>
          </p:nvGrpSpPr>
          <p:grpSpPr>
            <a:xfrm>
              <a:off x="8664427" y="3402828"/>
              <a:ext cx="327274" cy="689532"/>
              <a:chOff x="8794977" y="4409753"/>
              <a:chExt cx="327274" cy="689532"/>
            </a:xfrm>
          </p:grpSpPr>
          <p:sp>
            <p:nvSpPr>
              <p:cNvPr id="2831" name="Google Shape;2831;p30"/>
              <p:cNvSpPr/>
              <p:nvPr/>
            </p:nvSpPr>
            <p:spPr>
              <a:xfrm>
                <a:off x="8797314" y="4502818"/>
                <a:ext cx="115008" cy="86774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4308" extrusionOk="0">
                    <a:moveTo>
                      <a:pt x="2111" y="0"/>
                    </a:moveTo>
                    <a:cubicBezTo>
                      <a:pt x="1312" y="0"/>
                      <a:pt x="342" y="217"/>
                      <a:pt x="151" y="1224"/>
                    </a:cubicBezTo>
                    <a:cubicBezTo>
                      <a:pt x="1" y="2037"/>
                      <a:pt x="767" y="2327"/>
                      <a:pt x="1561" y="2327"/>
                    </a:cubicBezTo>
                    <a:cubicBezTo>
                      <a:pt x="1756" y="2327"/>
                      <a:pt x="1953" y="2309"/>
                      <a:pt x="2138" y="2278"/>
                    </a:cubicBezTo>
                    <a:lnTo>
                      <a:pt x="2138" y="2278"/>
                    </a:lnTo>
                    <a:cubicBezTo>
                      <a:pt x="1834" y="2948"/>
                      <a:pt x="1710" y="3830"/>
                      <a:pt x="2286" y="4226"/>
                    </a:cubicBezTo>
                    <a:cubicBezTo>
                      <a:pt x="2374" y="4282"/>
                      <a:pt x="2470" y="4308"/>
                      <a:pt x="2572" y="4308"/>
                    </a:cubicBezTo>
                    <a:cubicBezTo>
                      <a:pt x="3756" y="4308"/>
                      <a:pt x="5708" y="830"/>
                      <a:pt x="3220" y="123"/>
                    </a:cubicBezTo>
                    <a:cubicBezTo>
                      <a:pt x="3220" y="123"/>
                      <a:pt x="2714" y="0"/>
                      <a:pt x="21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30"/>
              <p:cNvSpPr/>
              <p:nvPr/>
            </p:nvSpPr>
            <p:spPr>
              <a:xfrm>
                <a:off x="8794977" y="4498567"/>
                <a:ext cx="98126" cy="9477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05" extrusionOk="0">
                    <a:moveTo>
                      <a:pt x="2969" y="1836"/>
                    </a:moveTo>
                    <a:cubicBezTo>
                      <a:pt x="3036" y="1869"/>
                      <a:pt x="3036" y="1902"/>
                      <a:pt x="3036" y="1902"/>
                    </a:cubicBezTo>
                    <a:cubicBezTo>
                      <a:pt x="3036" y="1969"/>
                      <a:pt x="2903" y="2069"/>
                      <a:pt x="2669" y="2136"/>
                    </a:cubicBezTo>
                    <a:cubicBezTo>
                      <a:pt x="2836" y="1936"/>
                      <a:pt x="2936" y="1836"/>
                      <a:pt x="2969" y="1836"/>
                    </a:cubicBezTo>
                    <a:close/>
                    <a:moveTo>
                      <a:pt x="2235" y="435"/>
                    </a:moveTo>
                    <a:cubicBezTo>
                      <a:pt x="2803" y="435"/>
                      <a:pt x="3303" y="535"/>
                      <a:pt x="3303" y="535"/>
                    </a:cubicBezTo>
                    <a:cubicBezTo>
                      <a:pt x="4270" y="835"/>
                      <a:pt x="4404" y="1569"/>
                      <a:pt x="4304" y="2136"/>
                    </a:cubicBezTo>
                    <a:cubicBezTo>
                      <a:pt x="4170" y="3203"/>
                      <a:pt x="3270" y="4304"/>
                      <a:pt x="2702" y="4304"/>
                    </a:cubicBezTo>
                    <a:cubicBezTo>
                      <a:pt x="2636" y="4304"/>
                      <a:pt x="2602" y="4271"/>
                      <a:pt x="2536" y="4237"/>
                    </a:cubicBezTo>
                    <a:cubicBezTo>
                      <a:pt x="2069" y="3937"/>
                      <a:pt x="2169" y="3237"/>
                      <a:pt x="2402" y="2670"/>
                    </a:cubicBezTo>
                    <a:cubicBezTo>
                      <a:pt x="2769" y="2603"/>
                      <a:pt x="3336" y="2403"/>
                      <a:pt x="3436" y="2002"/>
                    </a:cubicBezTo>
                    <a:cubicBezTo>
                      <a:pt x="3470" y="1902"/>
                      <a:pt x="3470" y="1702"/>
                      <a:pt x="3236" y="1502"/>
                    </a:cubicBezTo>
                    <a:cubicBezTo>
                      <a:pt x="3169" y="1435"/>
                      <a:pt x="3103" y="1435"/>
                      <a:pt x="3003" y="1435"/>
                    </a:cubicBezTo>
                    <a:cubicBezTo>
                      <a:pt x="2669" y="1435"/>
                      <a:pt x="2336" y="1836"/>
                      <a:pt x="2135" y="2303"/>
                    </a:cubicBezTo>
                    <a:cubicBezTo>
                      <a:pt x="1969" y="2303"/>
                      <a:pt x="1802" y="2336"/>
                      <a:pt x="1668" y="2336"/>
                    </a:cubicBezTo>
                    <a:cubicBezTo>
                      <a:pt x="1135" y="2336"/>
                      <a:pt x="734" y="2203"/>
                      <a:pt x="568" y="1969"/>
                    </a:cubicBezTo>
                    <a:cubicBezTo>
                      <a:pt x="468" y="1869"/>
                      <a:pt x="434" y="1702"/>
                      <a:pt x="468" y="1502"/>
                    </a:cubicBezTo>
                    <a:cubicBezTo>
                      <a:pt x="601" y="801"/>
                      <a:pt x="1201" y="435"/>
                      <a:pt x="2235" y="435"/>
                    </a:cubicBezTo>
                    <a:close/>
                    <a:moveTo>
                      <a:pt x="2235" y="1"/>
                    </a:moveTo>
                    <a:cubicBezTo>
                      <a:pt x="1001" y="1"/>
                      <a:pt x="234" y="501"/>
                      <a:pt x="67" y="1402"/>
                    </a:cubicBezTo>
                    <a:cubicBezTo>
                      <a:pt x="1" y="1735"/>
                      <a:pt x="67" y="2036"/>
                      <a:pt x="234" y="2236"/>
                    </a:cubicBezTo>
                    <a:cubicBezTo>
                      <a:pt x="601" y="2670"/>
                      <a:pt x="1268" y="2736"/>
                      <a:pt x="1668" y="2736"/>
                    </a:cubicBezTo>
                    <a:lnTo>
                      <a:pt x="1935" y="2736"/>
                    </a:lnTo>
                    <a:cubicBezTo>
                      <a:pt x="1702" y="3437"/>
                      <a:pt x="1702" y="4204"/>
                      <a:pt x="2302" y="4604"/>
                    </a:cubicBezTo>
                    <a:cubicBezTo>
                      <a:pt x="2436" y="4671"/>
                      <a:pt x="2569" y="4704"/>
                      <a:pt x="2702" y="4704"/>
                    </a:cubicBezTo>
                    <a:cubicBezTo>
                      <a:pt x="3503" y="4704"/>
                      <a:pt x="4570" y="3437"/>
                      <a:pt x="4737" y="2203"/>
                    </a:cubicBezTo>
                    <a:cubicBezTo>
                      <a:pt x="4871" y="1168"/>
                      <a:pt x="4370" y="435"/>
                      <a:pt x="3403" y="134"/>
                    </a:cubicBezTo>
                    <a:cubicBezTo>
                      <a:pt x="3370" y="134"/>
                      <a:pt x="2869" y="1"/>
                      <a:pt x="22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30"/>
              <p:cNvSpPr/>
              <p:nvPr/>
            </p:nvSpPr>
            <p:spPr>
              <a:xfrm>
                <a:off x="8867556" y="4414326"/>
                <a:ext cx="102216" cy="86673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4303" extrusionOk="0">
                    <a:moveTo>
                      <a:pt x="1929" y="1"/>
                    </a:moveTo>
                    <a:cubicBezTo>
                      <a:pt x="1878" y="1"/>
                      <a:pt x="1825" y="5"/>
                      <a:pt x="1768" y="13"/>
                    </a:cubicBezTo>
                    <a:cubicBezTo>
                      <a:pt x="0" y="247"/>
                      <a:pt x="500" y="3015"/>
                      <a:pt x="500" y="3015"/>
                    </a:cubicBezTo>
                    <a:cubicBezTo>
                      <a:pt x="719" y="3958"/>
                      <a:pt x="1358" y="4303"/>
                      <a:pt x="2073" y="4303"/>
                    </a:cubicBezTo>
                    <a:cubicBezTo>
                      <a:pt x="3434" y="4303"/>
                      <a:pt x="5074" y="3058"/>
                      <a:pt x="4637" y="2315"/>
                    </a:cubicBezTo>
                    <a:cubicBezTo>
                      <a:pt x="4437" y="1975"/>
                      <a:pt x="4079" y="1848"/>
                      <a:pt x="3683" y="1848"/>
                    </a:cubicBezTo>
                    <a:cubicBezTo>
                      <a:pt x="3354" y="1848"/>
                      <a:pt x="3000" y="1936"/>
                      <a:pt x="2689" y="2062"/>
                    </a:cubicBezTo>
                    <a:lnTo>
                      <a:pt x="2689" y="2062"/>
                    </a:lnTo>
                    <a:cubicBezTo>
                      <a:pt x="2898" y="1179"/>
                      <a:pt x="2802" y="1"/>
                      <a:pt x="19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30"/>
              <p:cNvSpPr/>
              <p:nvPr/>
            </p:nvSpPr>
            <p:spPr>
              <a:xfrm>
                <a:off x="8867556" y="4409753"/>
                <a:ext cx="100806" cy="95556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4744" extrusionOk="0">
                    <a:moveTo>
                      <a:pt x="2335" y="2675"/>
                    </a:moveTo>
                    <a:cubicBezTo>
                      <a:pt x="2235" y="2942"/>
                      <a:pt x="2135" y="3042"/>
                      <a:pt x="2102" y="3042"/>
                    </a:cubicBezTo>
                    <a:cubicBezTo>
                      <a:pt x="2102" y="3042"/>
                      <a:pt x="2068" y="3009"/>
                      <a:pt x="2035" y="2976"/>
                    </a:cubicBezTo>
                    <a:cubicBezTo>
                      <a:pt x="2035" y="2942"/>
                      <a:pt x="2135" y="2809"/>
                      <a:pt x="2335" y="2675"/>
                    </a:cubicBezTo>
                    <a:close/>
                    <a:moveTo>
                      <a:pt x="1935" y="407"/>
                    </a:moveTo>
                    <a:cubicBezTo>
                      <a:pt x="2102" y="407"/>
                      <a:pt x="2235" y="474"/>
                      <a:pt x="2368" y="607"/>
                    </a:cubicBezTo>
                    <a:cubicBezTo>
                      <a:pt x="2602" y="941"/>
                      <a:pt x="2635" y="1608"/>
                      <a:pt x="2502" y="2142"/>
                    </a:cubicBezTo>
                    <a:cubicBezTo>
                      <a:pt x="2135" y="2308"/>
                      <a:pt x="1701" y="2575"/>
                      <a:pt x="1635" y="2875"/>
                    </a:cubicBezTo>
                    <a:cubicBezTo>
                      <a:pt x="1601" y="2976"/>
                      <a:pt x="1601" y="3109"/>
                      <a:pt x="1668" y="3209"/>
                    </a:cubicBezTo>
                    <a:cubicBezTo>
                      <a:pt x="1835" y="3409"/>
                      <a:pt x="1968" y="3443"/>
                      <a:pt x="2102" y="3443"/>
                    </a:cubicBezTo>
                    <a:cubicBezTo>
                      <a:pt x="2535" y="3443"/>
                      <a:pt x="2769" y="2775"/>
                      <a:pt x="2869" y="2442"/>
                    </a:cubicBezTo>
                    <a:cubicBezTo>
                      <a:pt x="3136" y="2342"/>
                      <a:pt x="3436" y="2275"/>
                      <a:pt x="3669" y="2275"/>
                    </a:cubicBezTo>
                    <a:cubicBezTo>
                      <a:pt x="4036" y="2275"/>
                      <a:pt x="4303" y="2408"/>
                      <a:pt x="4470" y="2642"/>
                    </a:cubicBezTo>
                    <a:cubicBezTo>
                      <a:pt x="4537" y="2775"/>
                      <a:pt x="4503" y="2909"/>
                      <a:pt x="4403" y="3109"/>
                    </a:cubicBezTo>
                    <a:cubicBezTo>
                      <a:pt x="4070" y="3676"/>
                      <a:pt x="3002" y="4310"/>
                      <a:pt x="2068" y="4310"/>
                    </a:cubicBezTo>
                    <a:cubicBezTo>
                      <a:pt x="1334" y="4310"/>
                      <a:pt x="901" y="3943"/>
                      <a:pt x="734" y="3209"/>
                    </a:cubicBezTo>
                    <a:cubicBezTo>
                      <a:pt x="701" y="3209"/>
                      <a:pt x="434" y="1675"/>
                      <a:pt x="1034" y="874"/>
                    </a:cubicBezTo>
                    <a:cubicBezTo>
                      <a:pt x="1201" y="641"/>
                      <a:pt x="1468" y="474"/>
                      <a:pt x="1801" y="440"/>
                    </a:cubicBezTo>
                    <a:cubicBezTo>
                      <a:pt x="1835" y="440"/>
                      <a:pt x="1901" y="407"/>
                      <a:pt x="1935" y="407"/>
                    </a:cubicBezTo>
                    <a:close/>
                    <a:moveTo>
                      <a:pt x="1909" y="1"/>
                    </a:moveTo>
                    <a:cubicBezTo>
                      <a:pt x="1864" y="1"/>
                      <a:pt x="1817" y="3"/>
                      <a:pt x="1768" y="7"/>
                    </a:cubicBezTo>
                    <a:cubicBezTo>
                      <a:pt x="1301" y="73"/>
                      <a:pt x="934" y="274"/>
                      <a:pt x="701" y="641"/>
                    </a:cubicBezTo>
                    <a:cubicBezTo>
                      <a:pt x="0" y="1575"/>
                      <a:pt x="300" y="3209"/>
                      <a:pt x="300" y="3309"/>
                    </a:cubicBezTo>
                    <a:cubicBezTo>
                      <a:pt x="534" y="4210"/>
                      <a:pt x="1134" y="4743"/>
                      <a:pt x="2068" y="4743"/>
                    </a:cubicBezTo>
                    <a:cubicBezTo>
                      <a:pt x="3169" y="4743"/>
                      <a:pt x="4370" y="3976"/>
                      <a:pt x="4770" y="3309"/>
                    </a:cubicBezTo>
                    <a:cubicBezTo>
                      <a:pt x="5004" y="2909"/>
                      <a:pt x="4937" y="2609"/>
                      <a:pt x="4804" y="2442"/>
                    </a:cubicBezTo>
                    <a:cubicBezTo>
                      <a:pt x="4603" y="2075"/>
                      <a:pt x="4203" y="1875"/>
                      <a:pt x="3669" y="1875"/>
                    </a:cubicBezTo>
                    <a:cubicBezTo>
                      <a:pt x="3436" y="1875"/>
                      <a:pt x="3169" y="1908"/>
                      <a:pt x="2969" y="1975"/>
                    </a:cubicBezTo>
                    <a:cubicBezTo>
                      <a:pt x="3036" y="1408"/>
                      <a:pt x="3002" y="774"/>
                      <a:pt x="2669" y="374"/>
                    </a:cubicBezTo>
                    <a:cubicBezTo>
                      <a:pt x="2493" y="110"/>
                      <a:pt x="2240" y="1"/>
                      <a:pt x="190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30"/>
              <p:cNvSpPr/>
              <p:nvPr/>
            </p:nvSpPr>
            <p:spPr>
              <a:xfrm>
                <a:off x="8892414" y="4510775"/>
                <a:ext cx="90068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3744" extrusionOk="0">
                    <a:moveTo>
                      <a:pt x="1947" y="1"/>
                    </a:moveTo>
                    <a:cubicBezTo>
                      <a:pt x="1003" y="1"/>
                      <a:pt x="327" y="559"/>
                      <a:pt x="301" y="929"/>
                    </a:cubicBezTo>
                    <a:cubicBezTo>
                      <a:pt x="301" y="929"/>
                      <a:pt x="0" y="2531"/>
                      <a:pt x="1201" y="3198"/>
                    </a:cubicBezTo>
                    <a:cubicBezTo>
                      <a:pt x="1825" y="3535"/>
                      <a:pt x="2516" y="3744"/>
                      <a:pt x="3082" y="3744"/>
                    </a:cubicBezTo>
                    <a:cubicBezTo>
                      <a:pt x="3637" y="3744"/>
                      <a:pt x="4071" y="3543"/>
                      <a:pt x="4203" y="3064"/>
                    </a:cubicBezTo>
                    <a:cubicBezTo>
                      <a:pt x="4470" y="2097"/>
                      <a:pt x="4070" y="529"/>
                      <a:pt x="2736" y="129"/>
                    </a:cubicBezTo>
                    <a:cubicBezTo>
                      <a:pt x="2459" y="39"/>
                      <a:pt x="2194" y="1"/>
                      <a:pt x="1947" y="1"/>
                    </a:cubicBezTo>
                    <a:close/>
                  </a:path>
                </a:pathLst>
              </a:custGeom>
              <a:solidFill>
                <a:srgbClr val="ECD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30"/>
              <p:cNvSpPr/>
              <p:nvPr/>
            </p:nvSpPr>
            <p:spPr>
              <a:xfrm>
                <a:off x="8901821" y="4511339"/>
                <a:ext cx="34952" cy="47053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2336" extrusionOk="0">
                    <a:moveTo>
                      <a:pt x="1735" y="1"/>
                    </a:moveTo>
                    <a:lnTo>
                      <a:pt x="0" y="2336"/>
                    </a:lnTo>
                    <a:cubicBezTo>
                      <a:pt x="0" y="2336"/>
                      <a:pt x="1668" y="434"/>
                      <a:pt x="17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30"/>
              <p:cNvSpPr/>
              <p:nvPr/>
            </p:nvSpPr>
            <p:spPr>
              <a:xfrm>
                <a:off x="8897107" y="4506645"/>
                <a:ext cx="4371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69" extrusionOk="0">
                    <a:moveTo>
                      <a:pt x="1969" y="0"/>
                    </a:moveTo>
                    <a:cubicBezTo>
                      <a:pt x="1869" y="0"/>
                      <a:pt x="1769" y="67"/>
                      <a:pt x="1769" y="200"/>
                    </a:cubicBezTo>
                    <a:cubicBezTo>
                      <a:pt x="1735" y="434"/>
                      <a:pt x="868" y="1535"/>
                      <a:pt x="68" y="2435"/>
                    </a:cubicBezTo>
                    <a:cubicBezTo>
                      <a:pt x="1" y="2502"/>
                      <a:pt x="1" y="2635"/>
                      <a:pt x="101" y="2702"/>
                    </a:cubicBezTo>
                    <a:cubicBezTo>
                      <a:pt x="134" y="2736"/>
                      <a:pt x="168" y="2769"/>
                      <a:pt x="234" y="2769"/>
                    </a:cubicBezTo>
                    <a:cubicBezTo>
                      <a:pt x="301" y="2769"/>
                      <a:pt x="334" y="2736"/>
                      <a:pt x="401" y="2702"/>
                    </a:cubicBezTo>
                    <a:cubicBezTo>
                      <a:pt x="801" y="2235"/>
                      <a:pt x="2102" y="734"/>
                      <a:pt x="2169" y="234"/>
                    </a:cubicBezTo>
                    <a:cubicBezTo>
                      <a:pt x="2169" y="134"/>
                      <a:pt x="2102" y="34"/>
                      <a:pt x="1969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30"/>
              <p:cNvSpPr/>
              <p:nvPr/>
            </p:nvSpPr>
            <p:spPr>
              <a:xfrm>
                <a:off x="8919286" y="4518731"/>
                <a:ext cx="39666" cy="57124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836" extrusionOk="0">
                    <a:moveTo>
                      <a:pt x="1969" y="1"/>
                    </a:moveTo>
                    <a:lnTo>
                      <a:pt x="1" y="2836"/>
                    </a:lnTo>
                    <a:cubicBezTo>
                      <a:pt x="1" y="2836"/>
                      <a:pt x="1902" y="568"/>
                      <a:pt x="19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30"/>
              <p:cNvSpPr/>
              <p:nvPr/>
            </p:nvSpPr>
            <p:spPr>
              <a:xfrm>
                <a:off x="8914592" y="4514562"/>
                <a:ext cx="48388" cy="6534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44" extrusionOk="0">
                    <a:moveTo>
                      <a:pt x="2183" y="1"/>
                    </a:moveTo>
                    <a:cubicBezTo>
                      <a:pt x="2077" y="1"/>
                      <a:pt x="2002" y="88"/>
                      <a:pt x="2002" y="174"/>
                    </a:cubicBezTo>
                    <a:cubicBezTo>
                      <a:pt x="1968" y="541"/>
                      <a:pt x="867" y="1976"/>
                      <a:pt x="100" y="2910"/>
                    </a:cubicBezTo>
                    <a:cubicBezTo>
                      <a:pt x="0" y="3010"/>
                      <a:pt x="33" y="3110"/>
                      <a:pt x="100" y="3210"/>
                    </a:cubicBezTo>
                    <a:cubicBezTo>
                      <a:pt x="134" y="3243"/>
                      <a:pt x="200" y="3243"/>
                      <a:pt x="234" y="3243"/>
                    </a:cubicBezTo>
                    <a:cubicBezTo>
                      <a:pt x="300" y="3243"/>
                      <a:pt x="367" y="3210"/>
                      <a:pt x="400" y="3176"/>
                    </a:cubicBezTo>
                    <a:cubicBezTo>
                      <a:pt x="734" y="2776"/>
                      <a:pt x="2335" y="841"/>
                      <a:pt x="2402" y="208"/>
                    </a:cubicBezTo>
                    <a:cubicBezTo>
                      <a:pt x="2402" y="108"/>
                      <a:pt x="2335" y="7"/>
                      <a:pt x="2235" y="7"/>
                    </a:cubicBezTo>
                    <a:cubicBezTo>
                      <a:pt x="2217" y="3"/>
                      <a:pt x="2200" y="1"/>
                      <a:pt x="218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30"/>
              <p:cNvSpPr/>
              <p:nvPr/>
            </p:nvSpPr>
            <p:spPr>
              <a:xfrm>
                <a:off x="8799691" y="4474878"/>
                <a:ext cx="65189" cy="21029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044" extrusionOk="0">
                    <a:moveTo>
                      <a:pt x="1369" y="1"/>
                    </a:moveTo>
                    <a:cubicBezTo>
                      <a:pt x="993" y="1"/>
                      <a:pt x="576" y="84"/>
                      <a:pt x="133" y="310"/>
                    </a:cubicBezTo>
                    <a:cubicBezTo>
                      <a:pt x="33" y="376"/>
                      <a:pt x="0" y="510"/>
                      <a:pt x="67" y="610"/>
                    </a:cubicBezTo>
                    <a:cubicBezTo>
                      <a:pt x="88" y="674"/>
                      <a:pt x="152" y="711"/>
                      <a:pt x="221" y="711"/>
                    </a:cubicBezTo>
                    <a:cubicBezTo>
                      <a:pt x="259" y="711"/>
                      <a:pt x="298" y="700"/>
                      <a:pt x="334" y="677"/>
                    </a:cubicBezTo>
                    <a:cubicBezTo>
                      <a:pt x="708" y="481"/>
                      <a:pt x="1061" y="408"/>
                      <a:pt x="1377" y="408"/>
                    </a:cubicBezTo>
                    <a:cubicBezTo>
                      <a:pt x="2247" y="408"/>
                      <a:pt x="2844" y="952"/>
                      <a:pt x="2869" y="977"/>
                    </a:cubicBezTo>
                    <a:cubicBezTo>
                      <a:pt x="2902" y="1043"/>
                      <a:pt x="2969" y="1043"/>
                      <a:pt x="3036" y="1043"/>
                    </a:cubicBezTo>
                    <a:cubicBezTo>
                      <a:pt x="3069" y="1043"/>
                      <a:pt x="3136" y="1010"/>
                      <a:pt x="3169" y="977"/>
                    </a:cubicBezTo>
                    <a:cubicBezTo>
                      <a:pt x="3236" y="910"/>
                      <a:pt x="3236" y="777"/>
                      <a:pt x="3169" y="677"/>
                    </a:cubicBezTo>
                    <a:cubicBezTo>
                      <a:pt x="3169" y="677"/>
                      <a:pt x="2438" y="1"/>
                      <a:pt x="136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30"/>
              <p:cNvSpPr/>
              <p:nvPr/>
            </p:nvSpPr>
            <p:spPr>
              <a:xfrm>
                <a:off x="8942129" y="4535532"/>
                <a:ext cx="30943" cy="45039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236" extrusionOk="0">
                    <a:moveTo>
                      <a:pt x="1535" y="1"/>
                    </a:moveTo>
                    <a:lnTo>
                      <a:pt x="1" y="2236"/>
                    </a:lnTo>
                    <a:cubicBezTo>
                      <a:pt x="1" y="2236"/>
                      <a:pt x="1502" y="701"/>
                      <a:pt x="1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30"/>
              <p:cNvSpPr/>
              <p:nvPr/>
            </p:nvSpPr>
            <p:spPr>
              <a:xfrm>
                <a:off x="8937436" y="4530838"/>
                <a:ext cx="39666" cy="5376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669" extrusionOk="0">
                    <a:moveTo>
                      <a:pt x="1768" y="0"/>
                    </a:moveTo>
                    <a:cubicBezTo>
                      <a:pt x="1668" y="0"/>
                      <a:pt x="1568" y="100"/>
                      <a:pt x="1568" y="200"/>
                    </a:cubicBezTo>
                    <a:cubicBezTo>
                      <a:pt x="1535" y="667"/>
                      <a:pt x="634" y="1735"/>
                      <a:pt x="67" y="2335"/>
                    </a:cubicBezTo>
                    <a:cubicBezTo>
                      <a:pt x="0" y="2402"/>
                      <a:pt x="0" y="2535"/>
                      <a:pt x="67" y="2602"/>
                    </a:cubicBezTo>
                    <a:cubicBezTo>
                      <a:pt x="100" y="2669"/>
                      <a:pt x="167" y="2669"/>
                      <a:pt x="234" y="2669"/>
                    </a:cubicBezTo>
                    <a:cubicBezTo>
                      <a:pt x="267" y="2669"/>
                      <a:pt x="334" y="2669"/>
                      <a:pt x="367" y="2602"/>
                    </a:cubicBezTo>
                    <a:cubicBezTo>
                      <a:pt x="534" y="2435"/>
                      <a:pt x="1935" y="1001"/>
                      <a:pt x="1968" y="234"/>
                    </a:cubicBezTo>
                    <a:cubicBezTo>
                      <a:pt x="1968" y="133"/>
                      <a:pt x="1902" y="33"/>
                      <a:pt x="176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30"/>
              <p:cNvSpPr/>
              <p:nvPr/>
            </p:nvSpPr>
            <p:spPr>
              <a:xfrm>
                <a:off x="8829927" y="4427762"/>
                <a:ext cx="43695" cy="62099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083" extrusionOk="0">
                    <a:moveTo>
                      <a:pt x="855" y="1"/>
                    </a:moveTo>
                    <a:cubicBezTo>
                      <a:pt x="774" y="1"/>
                      <a:pt x="692" y="38"/>
                      <a:pt x="667" y="113"/>
                    </a:cubicBezTo>
                    <a:cubicBezTo>
                      <a:pt x="667" y="147"/>
                      <a:pt x="0" y="1748"/>
                      <a:pt x="1801" y="3049"/>
                    </a:cubicBezTo>
                    <a:cubicBezTo>
                      <a:pt x="1835" y="3082"/>
                      <a:pt x="1868" y="3082"/>
                      <a:pt x="1901" y="3082"/>
                    </a:cubicBezTo>
                    <a:cubicBezTo>
                      <a:pt x="1968" y="3082"/>
                      <a:pt x="2035" y="3049"/>
                      <a:pt x="2102" y="2982"/>
                    </a:cubicBezTo>
                    <a:cubicBezTo>
                      <a:pt x="2168" y="2915"/>
                      <a:pt x="2135" y="2782"/>
                      <a:pt x="2035" y="2715"/>
                    </a:cubicBezTo>
                    <a:cubicBezTo>
                      <a:pt x="534" y="1615"/>
                      <a:pt x="1034" y="347"/>
                      <a:pt x="1034" y="280"/>
                    </a:cubicBezTo>
                    <a:cubicBezTo>
                      <a:pt x="1101" y="180"/>
                      <a:pt x="1034" y="47"/>
                      <a:pt x="934" y="13"/>
                    </a:cubicBezTo>
                    <a:cubicBezTo>
                      <a:pt x="909" y="5"/>
                      <a:pt x="882" y="1"/>
                      <a:pt x="85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30"/>
              <p:cNvSpPr/>
              <p:nvPr/>
            </p:nvSpPr>
            <p:spPr>
              <a:xfrm>
                <a:off x="8840664" y="4608775"/>
                <a:ext cx="281587" cy="490510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24352" extrusionOk="0">
                    <a:moveTo>
                      <a:pt x="7840" y="1"/>
                    </a:moveTo>
                    <a:cubicBezTo>
                      <a:pt x="7706" y="1"/>
                      <a:pt x="7606" y="101"/>
                      <a:pt x="7606" y="201"/>
                    </a:cubicBezTo>
                    <a:cubicBezTo>
                      <a:pt x="7606" y="334"/>
                      <a:pt x="7706" y="434"/>
                      <a:pt x="7840" y="434"/>
                    </a:cubicBezTo>
                    <a:cubicBezTo>
                      <a:pt x="7840" y="434"/>
                      <a:pt x="8140" y="434"/>
                      <a:pt x="8574" y="601"/>
                    </a:cubicBezTo>
                    <a:lnTo>
                      <a:pt x="8640" y="601"/>
                    </a:lnTo>
                    <a:cubicBezTo>
                      <a:pt x="8707" y="601"/>
                      <a:pt x="8807" y="568"/>
                      <a:pt x="8840" y="468"/>
                    </a:cubicBezTo>
                    <a:cubicBezTo>
                      <a:pt x="8874" y="367"/>
                      <a:pt x="8807" y="267"/>
                      <a:pt x="8707" y="201"/>
                    </a:cubicBezTo>
                    <a:cubicBezTo>
                      <a:pt x="8240" y="1"/>
                      <a:pt x="7840" y="1"/>
                      <a:pt x="7840" y="1"/>
                    </a:cubicBezTo>
                    <a:close/>
                    <a:moveTo>
                      <a:pt x="9356" y="621"/>
                    </a:moveTo>
                    <a:cubicBezTo>
                      <a:pt x="9301" y="621"/>
                      <a:pt x="9244" y="646"/>
                      <a:pt x="9207" y="701"/>
                    </a:cubicBezTo>
                    <a:cubicBezTo>
                      <a:pt x="9107" y="801"/>
                      <a:pt x="9141" y="901"/>
                      <a:pt x="9207" y="1001"/>
                    </a:cubicBezTo>
                    <a:cubicBezTo>
                      <a:pt x="9408" y="1135"/>
                      <a:pt x="9608" y="1335"/>
                      <a:pt x="9741" y="1568"/>
                    </a:cubicBezTo>
                    <a:cubicBezTo>
                      <a:pt x="9808" y="1602"/>
                      <a:pt x="9841" y="1635"/>
                      <a:pt x="9908" y="1635"/>
                    </a:cubicBezTo>
                    <a:cubicBezTo>
                      <a:pt x="9975" y="1635"/>
                      <a:pt x="10008" y="1635"/>
                      <a:pt x="10041" y="1602"/>
                    </a:cubicBezTo>
                    <a:cubicBezTo>
                      <a:pt x="10141" y="1535"/>
                      <a:pt x="10175" y="1402"/>
                      <a:pt x="10108" y="1301"/>
                    </a:cubicBezTo>
                    <a:cubicBezTo>
                      <a:pt x="9908" y="1068"/>
                      <a:pt x="9708" y="834"/>
                      <a:pt x="9474" y="668"/>
                    </a:cubicBezTo>
                    <a:cubicBezTo>
                      <a:pt x="9444" y="638"/>
                      <a:pt x="9401" y="621"/>
                      <a:pt x="9356" y="621"/>
                    </a:cubicBezTo>
                    <a:close/>
                    <a:moveTo>
                      <a:pt x="10321" y="1956"/>
                    </a:moveTo>
                    <a:cubicBezTo>
                      <a:pt x="10294" y="1956"/>
                      <a:pt x="10267" y="1960"/>
                      <a:pt x="10242" y="1969"/>
                    </a:cubicBezTo>
                    <a:cubicBezTo>
                      <a:pt x="10141" y="2002"/>
                      <a:pt x="10108" y="2135"/>
                      <a:pt x="10141" y="2235"/>
                    </a:cubicBezTo>
                    <a:cubicBezTo>
                      <a:pt x="10242" y="2469"/>
                      <a:pt x="10308" y="2736"/>
                      <a:pt x="10375" y="3003"/>
                    </a:cubicBezTo>
                    <a:cubicBezTo>
                      <a:pt x="10408" y="3103"/>
                      <a:pt x="10508" y="3169"/>
                      <a:pt x="10575" y="3169"/>
                    </a:cubicBezTo>
                    <a:cubicBezTo>
                      <a:pt x="10608" y="3169"/>
                      <a:pt x="10608" y="3169"/>
                      <a:pt x="10642" y="3136"/>
                    </a:cubicBezTo>
                    <a:cubicBezTo>
                      <a:pt x="10742" y="3136"/>
                      <a:pt x="10809" y="3003"/>
                      <a:pt x="10775" y="2903"/>
                    </a:cubicBezTo>
                    <a:cubicBezTo>
                      <a:pt x="10709" y="2602"/>
                      <a:pt x="10642" y="2336"/>
                      <a:pt x="10508" y="2069"/>
                    </a:cubicBezTo>
                    <a:cubicBezTo>
                      <a:pt x="10483" y="1994"/>
                      <a:pt x="10402" y="1956"/>
                      <a:pt x="10321" y="1956"/>
                    </a:cubicBezTo>
                    <a:close/>
                    <a:moveTo>
                      <a:pt x="10750" y="3563"/>
                    </a:moveTo>
                    <a:cubicBezTo>
                      <a:pt x="10736" y="3563"/>
                      <a:pt x="10722" y="3565"/>
                      <a:pt x="10709" y="3570"/>
                    </a:cubicBezTo>
                    <a:cubicBezTo>
                      <a:pt x="10608" y="3570"/>
                      <a:pt x="10508" y="3670"/>
                      <a:pt x="10542" y="3803"/>
                    </a:cubicBezTo>
                    <a:cubicBezTo>
                      <a:pt x="10542" y="3970"/>
                      <a:pt x="10542" y="4137"/>
                      <a:pt x="10542" y="4337"/>
                    </a:cubicBezTo>
                    <a:cubicBezTo>
                      <a:pt x="10542" y="4404"/>
                      <a:pt x="10542" y="4504"/>
                      <a:pt x="10542" y="4570"/>
                    </a:cubicBezTo>
                    <a:cubicBezTo>
                      <a:pt x="10542" y="4704"/>
                      <a:pt x="10642" y="4804"/>
                      <a:pt x="10742" y="4804"/>
                    </a:cubicBezTo>
                    <a:cubicBezTo>
                      <a:pt x="10875" y="4804"/>
                      <a:pt x="10975" y="4737"/>
                      <a:pt x="10975" y="4604"/>
                    </a:cubicBezTo>
                    <a:cubicBezTo>
                      <a:pt x="10975" y="4504"/>
                      <a:pt x="10975" y="4437"/>
                      <a:pt x="10975" y="4337"/>
                    </a:cubicBezTo>
                    <a:cubicBezTo>
                      <a:pt x="10975" y="4137"/>
                      <a:pt x="10975" y="3937"/>
                      <a:pt x="10942" y="3737"/>
                    </a:cubicBezTo>
                    <a:cubicBezTo>
                      <a:pt x="10942" y="3650"/>
                      <a:pt x="10842" y="3563"/>
                      <a:pt x="10750" y="3563"/>
                    </a:cubicBezTo>
                    <a:close/>
                    <a:moveTo>
                      <a:pt x="9808" y="5304"/>
                    </a:moveTo>
                    <a:cubicBezTo>
                      <a:pt x="9474" y="5371"/>
                      <a:pt x="9207" y="5471"/>
                      <a:pt x="8941" y="5605"/>
                    </a:cubicBezTo>
                    <a:cubicBezTo>
                      <a:pt x="8840" y="5671"/>
                      <a:pt x="8807" y="5805"/>
                      <a:pt x="8874" y="5905"/>
                    </a:cubicBezTo>
                    <a:cubicBezTo>
                      <a:pt x="8907" y="5971"/>
                      <a:pt x="8974" y="6005"/>
                      <a:pt x="9041" y="6005"/>
                    </a:cubicBezTo>
                    <a:cubicBezTo>
                      <a:pt x="9107" y="6005"/>
                      <a:pt x="9141" y="6005"/>
                      <a:pt x="9174" y="5971"/>
                    </a:cubicBezTo>
                    <a:cubicBezTo>
                      <a:pt x="9374" y="5838"/>
                      <a:pt x="9608" y="5771"/>
                      <a:pt x="9875" y="5705"/>
                    </a:cubicBezTo>
                    <a:cubicBezTo>
                      <a:pt x="9975" y="5705"/>
                      <a:pt x="10075" y="5605"/>
                      <a:pt x="10041" y="5471"/>
                    </a:cubicBezTo>
                    <a:cubicBezTo>
                      <a:pt x="10008" y="5371"/>
                      <a:pt x="9908" y="5304"/>
                      <a:pt x="9808" y="5304"/>
                    </a:cubicBezTo>
                    <a:close/>
                    <a:moveTo>
                      <a:pt x="10675" y="5204"/>
                    </a:moveTo>
                    <a:cubicBezTo>
                      <a:pt x="10575" y="5204"/>
                      <a:pt x="10442" y="5271"/>
                      <a:pt x="10442" y="5371"/>
                    </a:cubicBezTo>
                    <a:cubicBezTo>
                      <a:pt x="10375" y="5638"/>
                      <a:pt x="10275" y="5871"/>
                      <a:pt x="10175" y="6105"/>
                    </a:cubicBezTo>
                    <a:cubicBezTo>
                      <a:pt x="10108" y="6205"/>
                      <a:pt x="10141" y="6338"/>
                      <a:pt x="10242" y="6405"/>
                    </a:cubicBezTo>
                    <a:lnTo>
                      <a:pt x="10342" y="6405"/>
                    </a:lnTo>
                    <a:cubicBezTo>
                      <a:pt x="10408" y="6405"/>
                      <a:pt x="10508" y="6372"/>
                      <a:pt x="10542" y="6305"/>
                    </a:cubicBezTo>
                    <a:cubicBezTo>
                      <a:pt x="10608" y="6105"/>
                      <a:pt x="10709" y="5938"/>
                      <a:pt x="10775" y="5738"/>
                    </a:cubicBezTo>
                    <a:cubicBezTo>
                      <a:pt x="10975" y="5771"/>
                      <a:pt x="11176" y="5838"/>
                      <a:pt x="11376" y="5905"/>
                    </a:cubicBezTo>
                    <a:cubicBezTo>
                      <a:pt x="11413" y="5923"/>
                      <a:pt x="11448" y="5932"/>
                      <a:pt x="11480" y="5932"/>
                    </a:cubicBezTo>
                    <a:cubicBezTo>
                      <a:pt x="11562" y="5932"/>
                      <a:pt x="11628" y="5877"/>
                      <a:pt x="11676" y="5805"/>
                    </a:cubicBezTo>
                    <a:cubicBezTo>
                      <a:pt x="11709" y="5705"/>
                      <a:pt x="11643" y="5571"/>
                      <a:pt x="11542" y="5538"/>
                    </a:cubicBezTo>
                    <a:cubicBezTo>
                      <a:pt x="11309" y="5438"/>
                      <a:pt x="11075" y="5371"/>
                      <a:pt x="10809" y="5304"/>
                    </a:cubicBezTo>
                    <a:cubicBezTo>
                      <a:pt x="10775" y="5271"/>
                      <a:pt x="10742" y="5238"/>
                      <a:pt x="10675" y="5204"/>
                    </a:cubicBezTo>
                    <a:close/>
                    <a:moveTo>
                      <a:pt x="12174" y="5942"/>
                    </a:moveTo>
                    <a:cubicBezTo>
                      <a:pt x="12119" y="5942"/>
                      <a:pt x="12064" y="5968"/>
                      <a:pt x="12009" y="6005"/>
                    </a:cubicBezTo>
                    <a:cubicBezTo>
                      <a:pt x="11943" y="6105"/>
                      <a:pt x="11976" y="6238"/>
                      <a:pt x="12043" y="6305"/>
                    </a:cubicBezTo>
                    <a:cubicBezTo>
                      <a:pt x="12243" y="6472"/>
                      <a:pt x="12410" y="6672"/>
                      <a:pt x="12577" y="6872"/>
                    </a:cubicBezTo>
                    <a:cubicBezTo>
                      <a:pt x="12610" y="6939"/>
                      <a:pt x="12677" y="6972"/>
                      <a:pt x="12743" y="6972"/>
                    </a:cubicBezTo>
                    <a:cubicBezTo>
                      <a:pt x="12777" y="6972"/>
                      <a:pt x="12843" y="6972"/>
                      <a:pt x="12877" y="6939"/>
                    </a:cubicBezTo>
                    <a:cubicBezTo>
                      <a:pt x="12943" y="6872"/>
                      <a:pt x="12977" y="6739"/>
                      <a:pt x="12910" y="6639"/>
                    </a:cubicBezTo>
                    <a:cubicBezTo>
                      <a:pt x="12743" y="6405"/>
                      <a:pt x="12543" y="6172"/>
                      <a:pt x="12310" y="6005"/>
                    </a:cubicBezTo>
                    <a:cubicBezTo>
                      <a:pt x="12264" y="5960"/>
                      <a:pt x="12219" y="5942"/>
                      <a:pt x="12174" y="5942"/>
                    </a:cubicBezTo>
                    <a:close/>
                    <a:moveTo>
                      <a:pt x="8494" y="6192"/>
                    </a:moveTo>
                    <a:cubicBezTo>
                      <a:pt x="8413" y="6192"/>
                      <a:pt x="8332" y="6230"/>
                      <a:pt x="8307" y="6305"/>
                    </a:cubicBezTo>
                    <a:cubicBezTo>
                      <a:pt x="8273" y="6438"/>
                      <a:pt x="8240" y="6572"/>
                      <a:pt x="8207" y="6672"/>
                    </a:cubicBezTo>
                    <a:cubicBezTo>
                      <a:pt x="8207" y="6739"/>
                      <a:pt x="8207" y="6772"/>
                      <a:pt x="8207" y="6805"/>
                    </a:cubicBezTo>
                    <a:cubicBezTo>
                      <a:pt x="8207" y="7006"/>
                      <a:pt x="8240" y="7172"/>
                      <a:pt x="8307" y="7306"/>
                    </a:cubicBezTo>
                    <a:cubicBezTo>
                      <a:pt x="8340" y="7372"/>
                      <a:pt x="8440" y="7406"/>
                      <a:pt x="8507" y="7406"/>
                    </a:cubicBezTo>
                    <a:lnTo>
                      <a:pt x="8607" y="7406"/>
                    </a:lnTo>
                    <a:cubicBezTo>
                      <a:pt x="8707" y="7339"/>
                      <a:pt x="8740" y="7206"/>
                      <a:pt x="8674" y="7106"/>
                    </a:cubicBezTo>
                    <a:cubicBezTo>
                      <a:pt x="8640" y="7039"/>
                      <a:pt x="8640" y="6939"/>
                      <a:pt x="8640" y="6805"/>
                    </a:cubicBezTo>
                    <a:cubicBezTo>
                      <a:pt x="8640" y="6772"/>
                      <a:pt x="8640" y="6739"/>
                      <a:pt x="8640" y="6705"/>
                    </a:cubicBezTo>
                    <a:cubicBezTo>
                      <a:pt x="8640" y="6639"/>
                      <a:pt x="8674" y="6539"/>
                      <a:pt x="8707" y="6472"/>
                    </a:cubicBezTo>
                    <a:cubicBezTo>
                      <a:pt x="8740" y="6372"/>
                      <a:pt x="8674" y="6238"/>
                      <a:pt x="8574" y="6205"/>
                    </a:cubicBezTo>
                    <a:cubicBezTo>
                      <a:pt x="8549" y="6197"/>
                      <a:pt x="8522" y="6192"/>
                      <a:pt x="8494" y="6192"/>
                    </a:cubicBezTo>
                    <a:close/>
                    <a:moveTo>
                      <a:pt x="9895" y="6692"/>
                    </a:moveTo>
                    <a:cubicBezTo>
                      <a:pt x="9835" y="6692"/>
                      <a:pt x="9778" y="6717"/>
                      <a:pt x="9741" y="6772"/>
                    </a:cubicBezTo>
                    <a:cubicBezTo>
                      <a:pt x="9541" y="6972"/>
                      <a:pt x="9341" y="7139"/>
                      <a:pt x="9141" y="7206"/>
                    </a:cubicBezTo>
                    <a:cubicBezTo>
                      <a:pt x="9041" y="7239"/>
                      <a:pt x="8974" y="7372"/>
                      <a:pt x="9041" y="7473"/>
                    </a:cubicBezTo>
                    <a:cubicBezTo>
                      <a:pt x="9074" y="7539"/>
                      <a:pt x="9141" y="7606"/>
                      <a:pt x="9241" y="7606"/>
                    </a:cubicBezTo>
                    <a:cubicBezTo>
                      <a:pt x="9241" y="7606"/>
                      <a:pt x="9274" y="7606"/>
                      <a:pt x="9308" y="7573"/>
                    </a:cubicBezTo>
                    <a:cubicBezTo>
                      <a:pt x="9541" y="7473"/>
                      <a:pt x="9808" y="7306"/>
                      <a:pt x="10041" y="7039"/>
                    </a:cubicBezTo>
                    <a:cubicBezTo>
                      <a:pt x="10108" y="6939"/>
                      <a:pt x="10108" y="6805"/>
                      <a:pt x="10041" y="6739"/>
                    </a:cubicBezTo>
                    <a:cubicBezTo>
                      <a:pt x="9996" y="6709"/>
                      <a:pt x="9945" y="6692"/>
                      <a:pt x="9895" y="6692"/>
                    </a:cubicBezTo>
                    <a:close/>
                    <a:moveTo>
                      <a:pt x="13137" y="7293"/>
                    </a:moveTo>
                    <a:cubicBezTo>
                      <a:pt x="13108" y="7293"/>
                      <a:pt x="13077" y="7297"/>
                      <a:pt x="13044" y="7306"/>
                    </a:cubicBezTo>
                    <a:cubicBezTo>
                      <a:pt x="12943" y="7339"/>
                      <a:pt x="12910" y="7473"/>
                      <a:pt x="12943" y="7573"/>
                    </a:cubicBezTo>
                    <a:cubicBezTo>
                      <a:pt x="13044" y="7806"/>
                      <a:pt x="13110" y="8073"/>
                      <a:pt x="13177" y="8340"/>
                    </a:cubicBezTo>
                    <a:cubicBezTo>
                      <a:pt x="13177" y="8440"/>
                      <a:pt x="13277" y="8507"/>
                      <a:pt x="13377" y="8507"/>
                    </a:cubicBezTo>
                    <a:lnTo>
                      <a:pt x="13410" y="8507"/>
                    </a:lnTo>
                    <a:cubicBezTo>
                      <a:pt x="13511" y="8473"/>
                      <a:pt x="13611" y="8373"/>
                      <a:pt x="13577" y="8240"/>
                    </a:cubicBezTo>
                    <a:cubicBezTo>
                      <a:pt x="13511" y="7973"/>
                      <a:pt x="13444" y="7673"/>
                      <a:pt x="13344" y="7406"/>
                    </a:cubicBezTo>
                    <a:cubicBezTo>
                      <a:pt x="13294" y="7331"/>
                      <a:pt x="13225" y="7293"/>
                      <a:pt x="13137" y="7293"/>
                    </a:cubicBezTo>
                    <a:close/>
                    <a:moveTo>
                      <a:pt x="13444" y="8907"/>
                    </a:moveTo>
                    <a:cubicBezTo>
                      <a:pt x="13344" y="8907"/>
                      <a:pt x="13244" y="9007"/>
                      <a:pt x="13244" y="9140"/>
                    </a:cubicBezTo>
                    <a:cubicBezTo>
                      <a:pt x="13277" y="9240"/>
                      <a:pt x="13277" y="9341"/>
                      <a:pt x="13277" y="9474"/>
                    </a:cubicBezTo>
                    <a:cubicBezTo>
                      <a:pt x="13277" y="9641"/>
                      <a:pt x="13277" y="9774"/>
                      <a:pt x="13244" y="9941"/>
                    </a:cubicBezTo>
                    <a:cubicBezTo>
                      <a:pt x="13244" y="10074"/>
                      <a:pt x="13344" y="10174"/>
                      <a:pt x="13444" y="10174"/>
                    </a:cubicBezTo>
                    <a:lnTo>
                      <a:pt x="13477" y="10174"/>
                    </a:lnTo>
                    <a:cubicBezTo>
                      <a:pt x="13577" y="10174"/>
                      <a:pt x="13677" y="10074"/>
                      <a:pt x="13677" y="9974"/>
                    </a:cubicBezTo>
                    <a:cubicBezTo>
                      <a:pt x="13677" y="9808"/>
                      <a:pt x="13677" y="9641"/>
                      <a:pt x="13677" y="9474"/>
                    </a:cubicBezTo>
                    <a:cubicBezTo>
                      <a:pt x="13677" y="9341"/>
                      <a:pt x="13677" y="9240"/>
                      <a:pt x="13677" y="9107"/>
                    </a:cubicBezTo>
                    <a:cubicBezTo>
                      <a:pt x="13677" y="9007"/>
                      <a:pt x="13577" y="8907"/>
                      <a:pt x="13444" y="8907"/>
                    </a:cubicBezTo>
                    <a:close/>
                    <a:moveTo>
                      <a:pt x="13444" y="10575"/>
                    </a:moveTo>
                    <a:cubicBezTo>
                      <a:pt x="13310" y="10575"/>
                      <a:pt x="13210" y="10641"/>
                      <a:pt x="13210" y="10775"/>
                    </a:cubicBezTo>
                    <a:cubicBezTo>
                      <a:pt x="13177" y="11042"/>
                      <a:pt x="13144" y="11309"/>
                      <a:pt x="13110" y="11575"/>
                    </a:cubicBezTo>
                    <a:cubicBezTo>
                      <a:pt x="13077" y="11676"/>
                      <a:pt x="13144" y="11809"/>
                      <a:pt x="13277" y="11809"/>
                    </a:cubicBezTo>
                    <a:lnTo>
                      <a:pt x="13310" y="11809"/>
                    </a:lnTo>
                    <a:cubicBezTo>
                      <a:pt x="13410" y="11809"/>
                      <a:pt x="13477" y="11742"/>
                      <a:pt x="13511" y="11642"/>
                    </a:cubicBezTo>
                    <a:cubicBezTo>
                      <a:pt x="13544" y="11375"/>
                      <a:pt x="13577" y="11108"/>
                      <a:pt x="13611" y="10808"/>
                    </a:cubicBezTo>
                    <a:cubicBezTo>
                      <a:pt x="13644" y="10675"/>
                      <a:pt x="13544" y="10575"/>
                      <a:pt x="13444" y="10575"/>
                    </a:cubicBezTo>
                    <a:close/>
                    <a:moveTo>
                      <a:pt x="13177" y="12209"/>
                    </a:moveTo>
                    <a:cubicBezTo>
                      <a:pt x="13077" y="12209"/>
                      <a:pt x="12943" y="12276"/>
                      <a:pt x="12910" y="12376"/>
                    </a:cubicBezTo>
                    <a:cubicBezTo>
                      <a:pt x="12843" y="12643"/>
                      <a:pt x="12777" y="12910"/>
                      <a:pt x="12677" y="13143"/>
                    </a:cubicBezTo>
                    <a:cubicBezTo>
                      <a:pt x="12643" y="13277"/>
                      <a:pt x="12710" y="13377"/>
                      <a:pt x="12810" y="13410"/>
                    </a:cubicBezTo>
                    <a:cubicBezTo>
                      <a:pt x="12843" y="13443"/>
                      <a:pt x="12843" y="13443"/>
                      <a:pt x="12877" y="13443"/>
                    </a:cubicBezTo>
                    <a:cubicBezTo>
                      <a:pt x="12977" y="13443"/>
                      <a:pt x="13044" y="13377"/>
                      <a:pt x="13077" y="13310"/>
                    </a:cubicBezTo>
                    <a:cubicBezTo>
                      <a:pt x="13177" y="13043"/>
                      <a:pt x="13244" y="12743"/>
                      <a:pt x="13344" y="12476"/>
                    </a:cubicBezTo>
                    <a:cubicBezTo>
                      <a:pt x="13344" y="12376"/>
                      <a:pt x="13277" y="12243"/>
                      <a:pt x="13177" y="12209"/>
                    </a:cubicBezTo>
                    <a:close/>
                    <a:moveTo>
                      <a:pt x="11227" y="13697"/>
                    </a:moveTo>
                    <a:cubicBezTo>
                      <a:pt x="11182" y="13697"/>
                      <a:pt x="11139" y="13714"/>
                      <a:pt x="11109" y="13744"/>
                    </a:cubicBezTo>
                    <a:cubicBezTo>
                      <a:pt x="10842" y="13944"/>
                      <a:pt x="10642" y="14211"/>
                      <a:pt x="10575" y="14511"/>
                    </a:cubicBezTo>
                    <a:cubicBezTo>
                      <a:pt x="10508" y="14611"/>
                      <a:pt x="10575" y="14744"/>
                      <a:pt x="10709" y="14778"/>
                    </a:cubicBezTo>
                    <a:lnTo>
                      <a:pt x="10742" y="14778"/>
                    </a:lnTo>
                    <a:cubicBezTo>
                      <a:pt x="10842" y="14778"/>
                      <a:pt x="10942" y="14711"/>
                      <a:pt x="10942" y="14644"/>
                    </a:cubicBezTo>
                    <a:cubicBezTo>
                      <a:pt x="11042" y="14411"/>
                      <a:pt x="11176" y="14211"/>
                      <a:pt x="11376" y="14044"/>
                    </a:cubicBezTo>
                    <a:cubicBezTo>
                      <a:pt x="11442" y="13977"/>
                      <a:pt x="11476" y="13844"/>
                      <a:pt x="11376" y="13777"/>
                    </a:cubicBezTo>
                    <a:cubicBezTo>
                      <a:pt x="11339" y="13722"/>
                      <a:pt x="11282" y="13697"/>
                      <a:pt x="11227" y="13697"/>
                    </a:cubicBezTo>
                    <a:close/>
                    <a:moveTo>
                      <a:pt x="11976" y="13377"/>
                    </a:moveTo>
                    <a:cubicBezTo>
                      <a:pt x="11876" y="13377"/>
                      <a:pt x="11776" y="13477"/>
                      <a:pt x="11776" y="13577"/>
                    </a:cubicBezTo>
                    <a:cubicBezTo>
                      <a:pt x="11776" y="13710"/>
                      <a:pt x="11876" y="13810"/>
                      <a:pt x="12009" y="13810"/>
                    </a:cubicBezTo>
                    <a:cubicBezTo>
                      <a:pt x="12143" y="13810"/>
                      <a:pt x="12243" y="13844"/>
                      <a:pt x="12376" y="13877"/>
                    </a:cubicBezTo>
                    <a:cubicBezTo>
                      <a:pt x="12376" y="13877"/>
                      <a:pt x="12376" y="13910"/>
                      <a:pt x="12376" y="13910"/>
                    </a:cubicBezTo>
                    <a:cubicBezTo>
                      <a:pt x="12243" y="14144"/>
                      <a:pt x="12110" y="14377"/>
                      <a:pt x="11976" y="14578"/>
                    </a:cubicBezTo>
                    <a:cubicBezTo>
                      <a:pt x="11909" y="14678"/>
                      <a:pt x="11909" y="14811"/>
                      <a:pt x="12009" y="14878"/>
                    </a:cubicBezTo>
                    <a:cubicBezTo>
                      <a:pt x="12043" y="14911"/>
                      <a:pt x="12076" y="14911"/>
                      <a:pt x="12143" y="14911"/>
                    </a:cubicBezTo>
                    <a:cubicBezTo>
                      <a:pt x="12210" y="14911"/>
                      <a:pt x="12276" y="14878"/>
                      <a:pt x="12310" y="14844"/>
                    </a:cubicBezTo>
                    <a:cubicBezTo>
                      <a:pt x="12443" y="14611"/>
                      <a:pt x="12610" y="14377"/>
                      <a:pt x="12743" y="14111"/>
                    </a:cubicBezTo>
                    <a:cubicBezTo>
                      <a:pt x="12777" y="14111"/>
                      <a:pt x="12843" y="14077"/>
                      <a:pt x="12910" y="14011"/>
                    </a:cubicBezTo>
                    <a:cubicBezTo>
                      <a:pt x="12977" y="13944"/>
                      <a:pt x="12977" y="13810"/>
                      <a:pt x="12877" y="13744"/>
                    </a:cubicBezTo>
                    <a:cubicBezTo>
                      <a:pt x="12610" y="13510"/>
                      <a:pt x="12310" y="13377"/>
                      <a:pt x="12009" y="13377"/>
                    </a:cubicBezTo>
                    <a:lnTo>
                      <a:pt x="11976" y="13577"/>
                    </a:lnTo>
                    <a:lnTo>
                      <a:pt x="11976" y="13377"/>
                    </a:lnTo>
                    <a:close/>
                    <a:moveTo>
                      <a:pt x="13232" y="14351"/>
                    </a:moveTo>
                    <a:cubicBezTo>
                      <a:pt x="13202" y="14351"/>
                      <a:pt x="13172" y="14359"/>
                      <a:pt x="13144" y="14377"/>
                    </a:cubicBezTo>
                    <a:cubicBezTo>
                      <a:pt x="13044" y="14411"/>
                      <a:pt x="12977" y="14544"/>
                      <a:pt x="13044" y="14644"/>
                    </a:cubicBezTo>
                    <a:cubicBezTo>
                      <a:pt x="13144" y="14878"/>
                      <a:pt x="13244" y="15111"/>
                      <a:pt x="13310" y="15378"/>
                    </a:cubicBezTo>
                    <a:cubicBezTo>
                      <a:pt x="13344" y="15478"/>
                      <a:pt x="13444" y="15545"/>
                      <a:pt x="13511" y="15545"/>
                    </a:cubicBezTo>
                    <a:lnTo>
                      <a:pt x="13577" y="15545"/>
                    </a:lnTo>
                    <a:cubicBezTo>
                      <a:pt x="13677" y="15512"/>
                      <a:pt x="13744" y="15378"/>
                      <a:pt x="13711" y="15278"/>
                    </a:cubicBezTo>
                    <a:cubicBezTo>
                      <a:pt x="13644" y="14978"/>
                      <a:pt x="13544" y="14711"/>
                      <a:pt x="13410" y="14478"/>
                    </a:cubicBezTo>
                    <a:cubicBezTo>
                      <a:pt x="13386" y="14405"/>
                      <a:pt x="13310" y="14351"/>
                      <a:pt x="13232" y="14351"/>
                    </a:cubicBezTo>
                    <a:close/>
                    <a:moveTo>
                      <a:pt x="11566" y="15108"/>
                    </a:moveTo>
                    <a:cubicBezTo>
                      <a:pt x="11524" y="15108"/>
                      <a:pt x="11481" y="15119"/>
                      <a:pt x="11442" y="15145"/>
                    </a:cubicBezTo>
                    <a:cubicBezTo>
                      <a:pt x="11242" y="15278"/>
                      <a:pt x="11142" y="15311"/>
                      <a:pt x="11075" y="15311"/>
                    </a:cubicBezTo>
                    <a:cubicBezTo>
                      <a:pt x="11042" y="15311"/>
                      <a:pt x="11009" y="15278"/>
                      <a:pt x="10975" y="15245"/>
                    </a:cubicBezTo>
                    <a:cubicBezTo>
                      <a:pt x="10939" y="15190"/>
                      <a:pt x="10882" y="15165"/>
                      <a:pt x="10821" y="15165"/>
                    </a:cubicBezTo>
                    <a:cubicBezTo>
                      <a:pt x="10772" y="15165"/>
                      <a:pt x="10720" y="15181"/>
                      <a:pt x="10675" y="15211"/>
                    </a:cubicBezTo>
                    <a:cubicBezTo>
                      <a:pt x="10608" y="15278"/>
                      <a:pt x="10575" y="15412"/>
                      <a:pt x="10642" y="15512"/>
                    </a:cubicBezTo>
                    <a:cubicBezTo>
                      <a:pt x="10742" y="15645"/>
                      <a:pt x="10909" y="15712"/>
                      <a:pt x="11075" y="15712"/>
                    </a:cubicBezTo>
                    <a:cubicBezTo>
                      <a:pt x="11276" y="15712"/>
                      <a:pt x="11476" y="15645"/>
                      <a:pt x="11676" y="15478"/>
                    </a:cubicBezTo>
                    <a:cubicBezTo>
                      <a:pt x="11776" y="15412"/>
                      <a:pt x="11809" y="15278"/>
                      <a:pt x="11743" y="15178"/>
                    </a:cubicBezTo>
                    <a:cubicBezTo>
                      <a:pt x="11701" y="15137"/>
                      <a:pt x="11635" y="15108"/>
                      <a:pt x="11566" y="15108"/>
                    </a:cubicBezTo>
                    <a:close/>
                    <a:moveTo>
                      <a:pt x="13696" y="15939"/>
                    </a:moveTo>
                    <a:cubicBezTo>
                      <a:pt x="13679" y="15939"/>
                      <a:pt x="13662" y="15941"/>
                      <a:pt x="13644" y="15945"/>
                    </a:cubicBezTo>
                    <a:cubicBezTo>
                      <a:pt x="13544" y="15979"/>
                      <a:pt x="13477" y="16079"/>
                      <a:pt x="13477" y="16179"/>
                    </a:cubicBezTo>
                    <a:cubicBezTo>
                      <a:pt x="13477" y="16245"/>
                      <a:pt x="13511" y="16279"/>
                      <a:pt x="13511" y="16346"/>
                    </a:cubicBezTo>
                    <a:cubicBezTo>
                      <a:pt x="13544" y="16546"/>
                      <a:pt x="13544" y="16746"/>
                      <a:pt x="13544" y="16979"/>
                    </a:cubicBezTo>
                    <a:cubicBezTo>
                      <a:pt x="13544" y="17079"/>
                      <a:pt x="13644" y="17179"/>
                      <a:pt x="13744" y="17179"/>
                    </a:cubicBezTo>
                    <a:cubicBezTo>
                      <a:pt x="13877" y="17179"/>
                      <a:pt x="13978" y="17113"/>
                      <a:pt x="13978" y="16979"/>
                    </a:cubicBezTo>
                    <a:lnTo>
                      <a:pt x="13978" y="16946"/>
                    </a:lnTo>
                    <a:cubicBezTo>
                      <a:pt x="13978" y="16712"/>
                      <a:pt x="13944" y="16512"/>
                      <a:pt x="13911" y="16279"/>
                    </a:cubicBezTo>
                    <a:cubicBezTo>
                      <a:pt x="13911" y="16245"/>
                      <a:pt x="13911" y="16179"/>
                      <a:pt x="13911" y="16112"/>
                    </a:cubicBezTo>
                    <a:cubicBezTo>
                      <a:pt x="13882" y="16025"/>
                      <a:pt x="13803" y="15939"/>
                      <a:pt x="13696" y="15939"/>
                    </a:cubicBezTo>
                    <a:close/>
                    <a:moveTo>
                      <a:pt x="368" y="17913"/>
                    </a:moveTo>
                    <a:cubicBezTo>
                      <a:pt x="201" y="17913"/>
                      <a:pt x="168" y="18047"/>
                      <a:pt x="134" y="18214"/>
                    </a:cubicBezTo>
                    <a:cubicBezTo>
                      <a:pt x="101" y="18314"/>
                      <a:pt x="168" y="18414"/>
                      <a:pt x="268" y="18447"/>
                    </a:cubicBezTo>
                    <a:cubicBezTo>
                      <a:pt x="301" y="18480"/>
                      <a:pt x="301" y="18480"/>
                      <a:pt x="334" y="18480"/>
                    </a:cubicBezTo>
                    <a:cubicBezTo>
                      <a:pt x="434" y="18480"/>
                      <a:pt x="501" y="18414"/>
                      <a:pt x="535" y="18314"/>
                    </a:cubicBezTo>
                    <a:cubicBezTo>
                      <a:pt x="535" y="18247"/>
                      <a:pt x="568" y="18214"/>
                      <a:pt x="568" y="18214"/>
                    </a:cubicBezTo>
                    <a:cubicBezTo>
                      <a:pt x="568" y="18180"/>
                      <a:pt x="601" y="18147"/>
                      <a:pt x="601" y="18113"/>
                    </a:cubicBezTo>
                    <a:cubicBezTo>
                      <a:pt x="601" y="18013"/>
                      <a:pt x="501" y="17913"/>
                      <a:pt x="368" y="17913"/>
                    </a:cubicBezTo>
                    <a:close/>
                    <a:moveTo>
                      <a:pt x="13659" y="17605"/>
                    </a:moveTo>
                    <a:cubicBezTo>
                      <a:pt x="13578" y="17605"/>
                      <a:pt x="13505" y="17669"/>
                      <a:pt x="13477" y="17780"/>
                    </a:cubicBezTo>
                    <a:cubicBezTo>
                      <a:pt x="13444" y="18047"/>
                      <a:pt x="13377" y="18280"/>
                      <a:pt x="13277" y="18547"/>
                    </a:cubicBezTo>
                    <a:cubicBezTo>
                      <a:pt x="13244" y="18681"/>
                      <a:pt x="13310" y="18781"/>
                      <a:pt x="13410" y="18814"/>
                    </a:cubicBezTo>
                    <a:lnTo>
                      <a:pt x="13477" y="18814"/>
                    </a:lnTo>
                    <a:cubicBezTo>
                      <a:pt x="13577" y="18814"/>
                      <a:pt x="13644" y="18781"/>
                      <a:pt x="13677" y="18681"/>
                    </a:cubicBezTo>
                    <a:cubicBezTo>
                      <a:pt x="13777" y="18414"/>
                      <a:pt x="13844" y="18113"/>
                      <a:pt x="13877" y="17847"/>
                    </a:cubicBezTo>
                    <a:cubicBezTo>
                      <a:pt x="13911" y="17747"/>
                      <a:pt x="13844" y="17613"/>
                      <a:pt x="13711" y="17613"/>
                    </a:cubicBezTo>
                    <a:cubicBezTo>
                      <a:pt x="13693" y="17607"/>
                      <a:pt x="13676" y="17605"/>
                      <a:pt x="13659" y="17605"/>
                    </a:cubicBezTo>
                    <a:close/>
                    <a:moveTo>
                      <a:pt x="201" y="18881"/>
                    </a:moveTo>
                    <a:cubicBezTo>
                      <a:pt x="101" y="18881"/>
                      <a:pt x="1" y="18947"/>
                      <a:pt x="1" y="19081"/>
                    </a:cubicBezTo>
                    <a:cubicBezTo>
                      <a:pt x="1" y="19114"/>
                      <a:pt x="1" y="19181"/>
                      <a:pt x="1" y="19214"/>
                    </a:cubicBezTo>
                    <a:cubicBezTo>
                      <a:pt x="1" y="19448"/>
                      <a:pt x="34" y="19715"/>
                      <a:pt x="68" y="19948"/>
                    </a:cubicBezTo>
                    <a:cubicBezTo>
                      <a:pt x="68" y="20048"/>
                      <a:pt x="168" y="20115"/>
                      <a:pt x="268" y="20115"/>
                    </a:cubicBezTo>
                    <a:lnTo>
                      <a:pt x="301" y="20115"/>
                    </a:lnTo>
                    <a:cubicBezTo>
                      <a:pt x="434" y="20082"/>
                      <a:pt x="501" y="19981"/>
                      <a:pt x="468" y="19881"/>
                    </a:cubicBezTo>
                    <a:cubicBezTo>
                      <a:pt x="434" y="19648"/>
                      <a:pt x="401" y="19448"/>
                      <a:pt x="401" y="19214"/>
                    </a:cubicBezTo>
                    <a:cubicBezTo>
                      <a:pt x="401" y="19181"/>
                      <a:pt x="401" y="19148"/>
                      <a:pt x="401" y="19081"/>
                    </a:cubicBezTo>
                    <a:cubicBezTo>
                      <a:pt x="434" y="18981"/>
                      <a:pt x="334" y="18881"/>
                      <a:pt x="201" y="18881"/>
                    </a:cubicBezTo>
                    <a:close/>
                    <a:moveTo>
                      <a:pt x="13161" y="19187"/>
                    </a:moveTo>
                    <a:cubicBezTo>
                      <a:pt x="13090" y="19187"/>
                      <a:pt x="13025" y="19242"/>
                      <a:pt x="12977" y="19314"/>
                    </a:cubicBezTo>
                    <a:cubicBezTo>
                      <a:pt x="12877" y="19548"/>
                      <a:pt x="12743" y="19781"/>
                      <a:pt x="12577" y="20015"/>
                    </a:cubicBezTo>
                    <a:cubicBezTo>
                      <a:pt x="12543" y="20115"/>
                      <a:pt x="12577" y="20248"/>
                      <a:pt x="12643" y="20315"/>
                    </a:cubicBezTo>
                    <a:cubicBezTo>
                      <a:pt x="12677" y="20315"/>
                      <a:pt x="12743" y="20348"/>
                      <a:pt x="12777" y="20348"/>
                    </a:cubicBezTo>
                    <a:cubicBezTo>
                      <a:pt x="12843" y="20348"/>
                      <a:pt x="12910" y="20315"/>
                      <a:pt x="12943" y="20248"/>
                    </a:cubicBezTo>
                    <a:cubicBezTo>
                      <a:pt x="13110" y="19981"/>
                      <a:pt x="13244" y="19748"/>
                      <a:pt x="13344" y="19481"/>
                    </a:cubicBezTo>
                    <a:cubicBezTo>
                      <a:pt x="13410" y="19381"/>
                      <a:pt x="13344" y="19248"/>
                      <a:pt x="13244" y="19214"/>
                    </a:cubicBezTo>
                    <a:cubicBezTo>
                      <a:pt x="13216" y="19196"/>
                      <a:pt x="13188" y="19187"/>
                      <a:pt x="13161" y="19187"/>
                    </a:cubicBezTo>
                    <a:close/>
                    <a:moveTo>
                      <a:pt x="514" y="20503"/>
                    </a:moveTo>
                    <a:cubicBezTo>
                      <a:pt x="487" y="20503"/>
                      <a:pt x="460" y="20507"/>
                      <a:pt x="434" y="20515"/>
                    </a:cubicBezTo>
                    <a:cubicBezTo>
                      <a:pt x="334" y="20549"/>
                      <a:pt x="268" y="20682"/>
                      <a:pt x="301" y="20782"/>
                    </a:cubicBezTo>
                    <a:cubicBezTo>
                      <a:pt x="434" y="21049"/>
                      <a:pt x="568" y="21316"/>
                      <a:pt x="735" y="21549"/>
                    </a:cubicBezTo>
                    <a:cubicBezTo>
                      <a:pt x="768" y="21616"/>
                      <a:pt x="835" y="21649"/>
                      <a:pt x="901" y="21649"/>
                    </a:cubicBezTo>
                    <a:cubicBezTo>
                      <a:pt x="935" y="21649"/>
                      <a:pt x="1002" y="21649"/>
                      <a:pt x="1035" y="21616"/>
                    </a:cubicBezTo>
                    <a:cubicBezTo>
                      <a:pt x="1135" y="21549"/>
                      <a:pt x="1135" y="21416"/>
                      <a:pt x="1068" y="21316"/>
                    </a:cubicBezTo>
                    <a:cubicBezTo>
                      <a:pt x="935" y="21116"/>
                      <a:pt x="801" y="20882"/>
                      <a:pt x="701" y="20615"/>
                    </a:cubicBezTo>
                    <a:cubicBezTo>
                      <a:pt x="676" y="20540"/>
                      <a:pt x="595" y="20503"/>
                      <a:pt x="514" y="20503"/>
                    </a:cubicBezTo>
                    <a:close/>
                    <a:moveTo>
                      <a:pt x="12291" y="20602"/>
                    </a:moveTo>
                    <a:cubicBezTo>
                      <a:pt x="12237" y="20602"/>
                      <a:pt x="12180" y="20627"/>
                      <a:pt x="12143" y="20682"/>
                    </a:cubicBezTo>
                    <a:cubicBezTo>
                      <a:pt x="11976" y="20915"/>
                      <a:pt x="11776" y="21116"/>
                      <a:pt x="11609" y="21316"/>
                    </a:cubicBezTo>
                    <a:cubicBezTo>
                      <a:pt x="11542" y="21382"/>
                      <a:pt x="11542" y="21516"/>
                      <a:pt x="11609" y="21616"/>
                    </a:cubicBezTo>
                    <a:cubicBezTo>
                      <a:pt x="11643" y="21649"/>
                      <a:pt x="11709" y="21649"/>
                      <a:pt x="11743" y="21649"/>
                    </a:cubicBezTo>
                    <a:cubicBezTo>
                      <a:pt x="11809" y="21649"/>
                      <a:pt x="11876" y="21649"/>
                      <a:pt x="11909" y="21583"/>
                    </a:cubicBezTo>
                    <a:cubicBezTo>
                      <a:pt x="12110" y="21382"/>
                      <a:pt x="12276" y="21149"/>
                      <a:pt x="12476" y="20949"/>
                    </a:cubicBezTo>
                    <a:cubicBezTo>
                      <a:pt x="12543" y="20849"/>
                      <a:pt x="12510" y="20715"/>
                      <a:pt x="12410" y="20649"/>
                    </a:cubicBezTo>
                    <a:cubicBezTo>
                      <a:pt x="12380" y="20619"/>
                      <a:pt x="12336" y="20602"/>
                      <a:pt x="12291" y="20602"/>
                    </a:cubicBezTo>
                    <a:close/>
                    <a:moveTo>
                      <a:pt x="11171" y="21833"/>
                    </a:moveTo>
                    <a:cubicBezTo>
                      <a:pt x="11117" y="21833"/>
                      <a:pt x="11059" y="21849"/>
                      <a:pt x="11009" y="21883"/>
                    </a:cubicBezTo>
                    <a:cubicBezTo>
                      <a:pt x="10809" y="22050"/>
                      <a:pt x="10608" y="22250"/>
                      <a:pt x="10408" y="22383"/>
                    </a:cubicBezTo>
                    <a:cubicBezTo>
                      <a:pt x="10308" y="22450"/>
                      <a:pt x="10275" y="22583"/>
                      <a:pt x="10342" y="22683"/>
                    </a:cubicBezTo>
                    <a:cubicBezTo>
                      <a:pt x="10375" y="22750"/>
                      <a:pt x="10442" y="22783"/>
                      <a:pt x="10508" y="22783"/>
                    </a:cubicBezTo>
                    <a:cubicBezTo>
                      <a:pt x="10575" y="22783"/>
                      <a:pt x="10608" y="22750"/>
                      <a:pt x="10642" y="22717"/>
                    </a:cubicBezTo>
                    <a:cubicBezTo>
                      <a:pt x="10875" y="22550"/>
                      <a:pt x="11075" y="22383"/>
                      <a:pt x="11309" y="22183"/>
                    </a:cubicBezTo>
                    <a:cubicBezTo>
                      <a:pt x="11376" y="22116"/>
                      <a:pt x="11409" y="21983"/>
                      <a:pt x="11309" y="21883"/>
                    </a:cubicBezTo>
                    <a:cubicBezTo>
                      <a:pt x="11276" y="21849"/>
                      <a:pt x="11226" y="21833"/>
                      <a:pt x="11171" y="21833"/>
                    </a:cubicBezTo>
                    <a:close/>
                    <a:moveTo>
                      <a:pt x="1439" y="21874"/>
                    </a:moveTo>
                    <a:cubicBezTo>
                      <a:pt x="1385" y="21874"/>
                      <a:pt x="1335" y="21900"/>
                      <a:pt x="1302" y="21950"/>
                    </a:cubicBezTo>
                    <a:cubicBezTo>
                      <a:pt x="1202" y="22016"/>
                      <a:pt x="1202" y="22150"/>
                      <a:pt x="1302" y="22216"/>
                    </a:cubicBezTo>
                    <a:cubicBezTo>
                      <a:pt x="1469" y="22417"/>
                      <a:pt x="1702" y="22617"/>
                      <a:pt x="1936" y="22817"/>
                    </a:cubicBezTo>
                    <a:cubicBezTo>
                      <a:pt x="1969" y="22850"/>
                      <a:pt x="2002" y="22850"/>
                      <a:pt x="2069" y="22850"/>
                    </a:cubicBezTo>
                    <a:cubicBezTo>
                      <a:pt x="2136" y="22850"/>
                      <a:pt x="2169" y="22817"/>
                      <a:pt x="2236" y="22783"/>
                    </a:cubicBezTo>
                    <a:cubicBezTo>
                      <a:pt x="2302" y="22683"/>
                      <a:pt x="2269" y="22550"/>
                      <a:pt x="2169" y="22483"/>
                    </a:cubicBezTo>
                    <a:cubicBezTo>
                      <a:pt x="1969" y="22316"/>
                      <a:pt x="1769" y="22116"/>
                      <a:pt x="1602" y="21950"/>
                    </a:cubicBezTo>
                    <a:cubicBezTo>
                      <a:pt x="1552" y="21900"/>
                      <a:pt x="1494" y="21874"/>
                      <a:pt x="1439" y="21874"/>
                    </a:cubicBezTo>
                    <a:close/>
                    <a:moveTo>
                      <a:pt x="9822" y="22815"/>
                    </a:moveTo>
                    <a:cubicBezTo>
                      <a:pt x="9783" y="22815"/>
                      <a:pt x="9743" y="22827"/>
                      <a:pt x="9708" y="22850"/>
                    </a:cubicBezTo>
                    <a:cubicBezTo>
                      <a:pt x="9474" y="22984"/>
                      <a:pt x="9241" y="23117"/>
                      <a:pt x="9007" y="23250"/>
                    </a:cubicBezTo>
                    <a:cubicBezTo>
                      <a:pt x="8907" y="23284"/>
                      <a:pt x="8840" y="23417"/>
                      <a:pt x="8907" y="23517"/>
                    </a:cubicBezTo>
                    <a:cubicBezTo>
                      <a:pt x="8941" y="23584"/>
                      <a:pt x="9007" y="23651"/>
                      <a:pt x="9107" y="23651"/>
                    </a:cubicBezTo>
                    <a:cubicBezTo>
                      <a:pt x="9141" y="23651"/>
                      <a:pt x="9141" y="23617"/>
                      <a:pt x="9174" y="23617"/>
                    </a:cubicBezTo>
                    <a:cubicBezTo>
                      <a:pt x="9441" y="23484"/>
                      <a:pt x="9708" y="23351"/>
                      <a:pt x="9941" y="23217"/>
                    </a:cubicBezTo>
                    <a:cubicBezTo>
                      <a:pt x="10041" y="23150"/>
                      <a:pt x="10075" y="23017"/>
                      <a:pt x="10008" y="22917"/>
                    </a:cubicBezTo>
                    <a:cubicBezTo>
                      <a:pt x="9965" y="22852"/>
                      <a:pt x="9894" y="22815"/>
                      <a:pt x="9822" y="22815"/>
                    </a:cubicBezTo>
                    <a:close/>
                    <a:moveTo>
                      <a:pt x="2746" y="22916"/>
                    </a:moveTo>
                    <a:cubicBezTo>
                      <a:pt x="2683" y="22916"/>
                      <a:pt x="2612" y="22952"/>
                      <a:pt x="2569" y="23017"/>
                    </a:cubicBezTo>
                    <a:cubicBezTo>
                      <a:pt x="2503" y="23117"/>
                      <a:pt x="2536" y="23217"/>
                      <a:pt x="2636" y="23284"/>
                    </a:cubicBezTo>
                    <a:cubicBezTo>
                      <a:pt x="2870" y="23417"/>
                      <a:pt x="3103" y="23584"/>
                      <a:pt x="3370" y="23717"/>
                    </a:cubicBezTo>
                    <a:lnTo>
                      <a:pt x="3470" y="23717"/>
                    </a:lnTo>
                    <a:cubicBezTo>
                      <a:pt x="3537" y="23717"/>
                      <a:pt x="3637" y="23684"/>
                      <a:pt x="3670" y="23617"/>
                    </a:cubicBezTo>
                    <a:cubicBezTo>
                      <a:pt x="3703" y="23517"/>
                      <a:pt x="3670" y="23384"/>
                      <a:pt x="3570" y="23317"/>
                    </a:cubicBezTo>
                    <a:cubicBezTo>
                      <a:pt x="3303" y="23217"/>
                      <a:pt x="3070" y="23084"/>
                      <a:pt x="2836" y="22950"/>
                    </a:cubicBezTo>
                    <a:cubicBezTo>
                      <a:pt x="2813" y="22927"/>
                      <a:pt x="2781" y="22916"/>
                      <a:pt x="2746" y="22916"/>
                    </a:cubicBezTo>
                    <a:close/>
                    <a:moveTo>
                      <a:pt x="8308" y="23542"/>
                    </a:moveTo>
                    <a:cubicBezTo>
                      <a:pt x="8286" y="23542"/>
                      <a:pt x="8264" y="23545"/>
                      <a:pt x="8240" y="23551"/>
                    </a:cubicBezTo>
                    <a:cubicBezTo>
                      <a:pt x="8007" y="23651"/>
                      <a:pt x="7740" y="23717"/>
                      <a:pt x="7473" y="23784"/>
                    </a:cubicBezTo>
                    <a:cubicBezTo>
                      <a:pt x="7373" y="23818"/>
                      <a:pt x="7306" y="23918"/>
                      <a:pt x="7306" y="24018"/>
                    </a:cubicBezTo>
                    <a:cubicBezTo>
                      <a:pt x="7339" y="24118"/>
                      <a:pt x="7439" y="24184"/>
                      <a:pt x="7540" y="24184"/>
                    </a:cubicBezTo>
                    <a:lnTo>
                      <a:pt x="7573" y="24184"/>
                    </a:lnTo>
                    <a:cubicBezTo>
                      <a:pt x="7840" y="24118"/>
                      <a:pt x="8107" y="24051"/>
                      <a:pt x="8407" y="23951"/>
                    </a:cubicBezTo>
                    <a:cubicBezTo>
                      <a:pt x="8507" y="23918"/>
                      <a:pt x="8574" y="23784"/>
                      <a:pt x="8507" y="23684"/>
                    </a:cubicBezTo>
                    <a:cubicBezTo>
                      <a:pt x="8479" y="23602"/>
                      <a:pt x="8407" y="23542"/>
                      <a:pt x="8308" y="23542"/>
                    </a:cubicBezTo>
                    <a:close/>
                    <a:moveTo>
                      <a:pt x="4248" y="23642"/>
                    </a:moveTo>
                    <a:cubicBezTo>
                      <a:pt x="4160" y="23642"/>
                      <a:pt x="4065" y="23702"/>
                      <a:pt x="4037" y="23784"/>
                    </a:cubicBezTo>
                    <a:cubicBezTo>
                      <a:pt x="4004" y="23884"/>
                      <a:pt x="4070" y="24018"/>
                      <a:pt x="4170" y="24051"/>
                    </a:cubicBezTo>
                    <a:cubicBezTo>
                      <a:pt x="4437" y="24151"/>
                      <a:pt x="4738" y="24218"/>
                      <a:pt x="5004" y="24251"/>
                    </a:cubicBezTo>
                    <a:lnTo>
                      <a:pt x="5038" y="24251"/>
                    </a:lnTo>
                    <a:cubicBezTo>
                      <a:pt x="5138" y="24251"/>
                      <a:pt x="5238" y="24184"/>
                      <a:pt x="5238" y="24084"/>
                    </a:cubicBezTo>
                    <a:cubicBezTo>
                      <a:pt x="5271" y="23984"/>
                      <a:pt x="5205" y="23884"/>
                      <a:pt x="5071" y="23851"/>
                    </a:cubicBezTo>
                    <a:cubicBezTo>
                      <a:pt x="4804" y="23818"/>
                      <a:pt x="4571" y="23751"/>
                      <a:pt x="4304" y="23651"/>
                    </a:cubicBezTo>
                    <a:cubicBezTo>
                      <a:pt x="4286" y="23645"/>
                      <a:pt x="4267" y="23642"/>
                      <a:pt x="4248" y="23642"/>
                    </a:cubicBezTo>
                    <a:close/>
                    <a:moveTo>
                      <a:pt x="6672" y="23918"/>
                    </a:moveTo>
                    <a:cubicBezTo>
                      <a:pt x="6405" y="23951"/>
                      <a:pt x="6139" y="23951"/>
                      <a:pt x="5872" y="23951"/>
                    </a:cubicBezTo>
                    <a:cubicBezTo>
                      <a:pt x="5772" y="23951"/>
                      <a:pt x="5672" y="24018"/>
                      <a:pt x="5672" y="24151"/>
                    </a:cubicBezTo>
                    <a:cubicBezTo>
                      <a:pt x="5672" y="24251"/>
                      <a:pt x="5738" y="24351"/>
                      <a:pt x="5872" y="24351"/>
                    </a:cubicBezTo>
                    <a:lnTo>
                      <a:pt x="6072" y="24351"/>
                    </a:lnTo>
                    <a:cubicBezTo>
                      <a:pt x="6305" y="24351"/>
                      <a:pt x="6505" y="24351"/>
                      <a:pt x="6739" y="24318"/>
                    </a:cubicBezTo>
                    <a:cubicBezTo>
                      <a:pt x="6839" y="24318"/>
                      <a:pt x="6906" y="24218"/>
                      <a:pt x="6906" y="24118"/>
                    </a:cubicBezTo>
                    <a:cubicBezTo>
                      <a:pt x="6906" y="23984"/>
                      <a:pt x="6772" y="23918"/>
                      <a:pt x="6672" y="23918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845" name="Google Shape;2845;p30"/>
            <p:cNvGrpSpPr/>
            <p:nvPr/>
          </p:nvGrpSpPr>
          <p:grpSpPr>
            <a:xfrm flipH="1">
              <a:off x="7872526" y="4134861"/>
              <a:ext cx="1335311" cy="948781"/>
              <a:chOff x="7491526" y="4134861"/>
              <a:chExt cx="1335311" cy="948781"/>
            </a:xfrm>
          </p:grpSpPr>
          <p:sp>
            <p:nvSpPr>
              <p:cNvPr id="2846" name="Google Shape;2846;p30"/>
              <p:cNvSpPr/>
              <p:nvPr/>
            </p:nvSpPr>
            <p:spPr>
              <a:xfrm>
                <a:off x="7589426" y="4558467"/>
                <a:ext cx="350886" cy="170547"/>
              </a:xfrm>
              <a:custGeom>
                <a:avLst/>
                <a:gdLst/>
                <a:ahLst/>
                <a:cxnLst/>
                <a:rect l="l" t="t" r="r" b="b"/>
                <a:pathLst>
                  <a:path w="17418" h="8467" extrusionOk="0">
                    <a:moveTo>
                      <a:pt x="4496" y="0"/>
                    </a:moveTo>
                    <a:cubicBezTo>
                      <a:pt x="1838" y="0"/>
                      <a:pt x="0" y="569"/>
                      <a:pt x="1012" y="1157"/>
                    </a:cubicBezTo>
                    <a:cubicBezTo>
                      <a:pt x="2679" y="2127"/>
                      <a:pt x="15085" y="8467"/>
                      <a:pt x="17114" y="8467"/>
                    </a:cubicBezTo>
                    <a:cubicBezTo>
                      <a:pt x="17318" y="8467"/>
                      <a:pt x="17417" y="8402"/>
                      <a:pt x="17390" y="8262"/>
                    </a:cubicBezTo>
                    <a:cubicBezTo>
                      <a:pt x="17390" y="8262"/>
                      <a:pt x="16289" y="3792"/>
                      <a:pt x="11519" y="1424"/>
                    </a:cubicBezTo>
                    <a:cubicBezTo>
                      <a:pt x="9364" y="376"/>
                      <a:pt x="6659" y="0"/>
                      <a:pt x="44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30"/>
              <p:cNvSpPr/>
              <p:nvPr/>
            </p:nvSpPr>
            <p:spPr>
              <a:xfrm>
                <a:off x="8531704" y="4318353"/>
                <a:ext cx="100141" cy="100813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5005" extrusionOk="0">
                    <a:moveTo>
                      <a:pt x="2669" y="601"/>
                    </a:moveTo>
                    <a:cubicBezTo>
                      <a:pt x="2736" y="801"/>
                      <a:pt x="2803" y="1101"/>
                      <a:pt x="2869" y="1302"/>
                    </a:cubicBezTo>
                    <a:cubicBezTo>
                      <a:pt x="2969" y="1802"/>
                      <a:pt x="3003" y="1935"/>
                      <a:pt x="3069" y="2002"/>
                    </a:cubicBezTo>
                    <a:cubicBezTo>
                      <a:pt x="3136" y="2069"/>
                      <a:pt x="3203" y="2136"/>
                      <a:pt x="3703" y="2302"/>
                    </a:cubicBezTo>
                    <a:cubicBezTo>
                      <a:pt x="3903" y="2369"/>
                      <a:pt x="4170" y="2469"/>
                      <a:pt x="4370" y="2536"/>
                    </a:cubicBezTo>
                    <a:cubicBezTo>
                      <a:pt x="4104" y="2669"/>
                      <a:pt x="3637" y="2869"/>
                      <a:pt x="3203" y="3003"/>
                    </a:cubicBezTo>
                    <a:cubicBezTo>
                      <a:pt x="3170" y="3003"/>
                      <a:pt x="3103" y="3070"/>
                      <a:pt x="3103" y="3103"/>
                    </a:cubicBezTo>
                    <a:cubicBezTo>
                      <a:pt x="2903" y="3570"/>
                      <a:pt x="2636" y="4137"/>
                      <a:pt x="2469" y="4404"/>
                    </a:cubicBezTo>
                    <a:cubicBezTo>
                      <a:pt x="2369" y="4104"/>
                      <a:pt x="2202" y="3537"/>
                      <a:pt x="2069" y="3036"/>
                    </a:cubicBezTo>
                    <a:cubicBezTo>
                      <a:pt x="2035" y="2936"/>
                      <a:pt x="2002" y="2903"/>
                      <a:pt x="1902" y="2869"/>
                    </a:cubicBezTo>
                    <a:cubicBezTo>
                      <a:pt x="1435" y="2769"/>
                      <a:pt x="868" y="2669"/>
                      <a:pt x="568" y="2569"/>
                    </a:cubicBezTo>
                    <a:cubicBezTo>
                      <a:pt x="868" y="2402"/>
                      <a:pt x="1502" y="2136"/>
                      <a:pt x="2035" y="1902"/>
                    </a:cubicBezTo>
                    <a:cubicBezTo>
                      <a:pt x="2069" y="1902"/>
                      <a:pt x="2135" y="1835"/>
                      <a:pt x="2135" y="1802"/>
                    </a:cubicBezTo>
                    <a:cubicBezTo>
                      <a:pt x="2302" y="1368"/>
                      <a:pt x="2536" y="868"/>
                      <a:pt x="2669" y="601"/>
                    </a:cubicBezTo>
                    <a:close/>
                    <a:moveTo>
                      <a:pt x="2703" y="1"/>
                    </a:moveTo>
                    <a:cubicBezTo>
                      <a:pt x="2569" y="1"/>
                      <a:pt x="2369" y="1"/>
                      <a:pt x="1769" y="1568"/>
                    </a:cubicBezTo>
                    <a:cubicBezTo>
                      <a:pt x="101" y="2236"/>
                      <a:pt x="34" y="2436"/>
                      <a:pt x="34" y="2536"/>
                    </a:cubicBezTo>
                    <a:cubicBezTo>
                      <a:pt x="1" y="2603"/>
                      <a:pt x="34" y="2703"/>
                      <a:pt x="67" y="2736"/>
                    </a:cubicBezTo>
                    <a:cubicBezTo>
                      <a:pt x="101" y="2803"/>
                      <a:pt x="234" y="2969"/>
                      <a:pt x="1702" y="3270"/>
                    </a:cubicBezTo>
                    <a:cubicBezTo>
                      <a:pt x="2135" y="5004"/>
                      <a:pt x="2269" y="5004"/>
                      <a:pt x="2436" y="5004"/>
                    </a:cubicBezTo>
                    <a:cubicBezTo>
                      <a:pt x="2436" y="5004"/>
                      <a:pt x="2436" y="5004"/>
                      <a:pt x="2469" y="4971"/>
                    </a:cubicBezTo>
                    <a:cubicBezTo>
                      <a:pt x="2569" y="4971"/>
                      <a:pt x="2736" y="4971"/>
                      <a:pt x="3436" y="3370"/>
                    </a:cubicBezTo>
                    <a:cubicBezTo>
                      <a:pt x="3870" y="3203"/>
                      <a:pt x="4704" y="2903"/>
                      <a:pt x="4871" y="2736"/>
                    </a:cubicBezTo>
                    <a:cubicBezTo>
                      <a:pt x="4937" y="2703"/>
                      <a:pt x="4971" y="2569"/>
                      <a:pt x="4971" y="2502"/>
                    </a:cubicBezTo>
                    <a:cubicBezTo>
                      <a:pt x="4937" y="2302"/>
                      <a:pt x="4704" y="2202"/>
                      <a:pt x="3837" y="1902"/>
                    </a:cubicBezTo>
                    <a:cubicBezTo>
                      <a:pt x="3670" y="1835"/>
                      <a:pt x="3470" y="1769"/>
                      <a:pt x="3403" y="1735"/>
                    </a:cubicBezTo>
                    <a:cubicBezTo>
                      <a:pt x="3370" y="1635"/>
                      <a:pt x="3303" y="1402"/>
                      <a:pt x="3270" y="1202"/>
                    </a:cubicBezTo>
                    <a:cubicBezTo>
                      <a:pt x="3103" y="601"/>
                      <a:pt x="3003" y="234"/>
                      <a:pt x="2903" y="101"/>
                    </a:cubicBezTo>
                    <a:cubicBezTo>
                      <a:pt x="2869" y="34"/>
                      <a:pt x="2769" y="1"/>
                      <a:pt x="270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30"/>
              <p:cNvSpPr/>
              <p:nvPr/>
            </p:nvSpPr>
            <p:spPr>
              <a:xfrm>
                <a:off x="7808694" y="4404305"/>
                <a:ext cx="202276" cy="596742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29626" extrusionOk="0">
                    <a:moveTo>
                      <a:pt x="224" y="1"/>
                    </a:moveTo>
                    <a:cubicBezTo>
                      <a:pt x="182" y="1"/>
                      <a:pt x="139" y="12"/>
                      <a:pt x="100" y="37"/>
                    </a:cubicBezTo>
                    <a:cubicBezTo>
                      <a:pt x="0" y="137"/>
                      <a:pt x="0" y="271"/>
                      <a:pt x="67" y="337"/>
                    </a:cubicBezTo>
                    <a:cubicBezTo>
                      <a:pt x="167" y="471"/>
                      <a:pt x="9607" y="12179"/>
                      <a:pt x="9207" y="29392"/>
                    </a:cubicBezTo>
                    <a:cubicBezTo>
                      <a:pt x="9207" y="29525"/>
                      <a:pt x="9274" y="29592"/>
                      <a:pt x="9407" y="29625"/>
                    </a:cubicBezTo>
                    <a:cubicBezTo>
                      <a:pt x="9507" y="29625"/>
                      <a:pt x="9607" y="29525"/>
                      <a:pt x="9607" y="29392"/>
                    </a:cubicBezTo>
                    <a:cubicBezTo>
                      <a:pt x="10041" y="12012"/>
                      <a:pt x="501" y="204"/>
                      <a:pt x="401" y="71"/>
                    </a:cubicBezTo>
                    <a:cubicBezTo>
                      <a:pt x="359" y="29"/>
                      <a:pt x="293" y="1"/>
                      <a:pt x="22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30"/>
              <p:cNvSpPr/>
              <p:nvPr/>
            </p:nvSpPr>
            <p:spPr>
              <a:xfrm>
                <a:off x="8003547" y="4270046"/>
                <a:ext cx="335354" cy="739048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36691" extrusionOk="0">
                    <a:moveTo>
                      <a:pt x="16401" y="1"/>
                    </a:moveTo>
                    <a:cubicBezTo>
                      <a:pt x="16353" y="1"/>
                      <a:pt x="16309" y="19"/>
                      <a:pt x="16279" y="64"/>
                    </a:cubicBezTo>
                    <a:cubicBezTo>
                      <a:pt x="16112" y="198"/>
                      <a:pt x="1" y="14975"/>
                      <a:pt x="7473" y="36557"/>
                    </a:cubicBezTo>
                    <a:cubicBezTo>
                      <a:pt x="7473" y="36624"/>
                      <a:pt x="7573" y="36690"/>
                      <a:pt x="7640" y="36690"/>
                    </a:cubicBezTo>
                    <a:lnTo>
                      <a:pt x="7740" y="36690"/>
                    </a:lnTo>
                    <a:cubicBezTo>
                      <a:pt x="7840" y="36657"/>
                      <a:pt x="7907" y="36524"/>
                      <a:pt x="7840" y="36423"/>
                    </a:cubicBezTo>
                    <a:cubicBezTo>
                      <a:pt x="468" y="15108"/>
                      <a:pt x="16379" y="498"/>
                      <a:pt x="16546" y="364"/>
                    </a:cubicBezTo>
                    <a:cubicBezTo>
                      <a:pt x="16646" y="298"/>
                      <a:pt x="16646" y="164"/>
                      <a:pt x="16579" y="64"/>
                    </a:cubicBezTo>
                    <a:cubicBezTo>
                      <a:pt x="16525" y="27"/>
                      <a:pt x="16460" y="1"/>
                      <a:pt x="1640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30"/>
              <p:cNvSpPr/>
              <p:nvPr/>
            </p:nvSpPr>
            <p:spPr>
              <a:xfrm>
                <a:off x="8346923" y="4530426"/>
                <a:ext cx="101491" cy="461888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22931" extrusionOk="0">
                    <a:moveTo>
                      <a:pt x="4769" y="1"/>
                    </a:moveTo>
                    <a:cubicBezTo>
                      <a:pt x="4714" y="1"/>
                      <a:pt x="4659" y="26"/>
                      <a:pt x="4604" y="81"/>
                    </a:cubicBezTo>
                    <a:cubicBezTo>
                      <a:pt x="1568" y="4217"/>
                      <a:pt x="601" y="10155"/>
                      <a:pt x="301" y="14424"/>
                    </a:cubicBezTo>
                    <a:cubicBezTo>
                      <a:pt x="0" y="19028"/>
                      <a:pt x="401" y="22697"/>
                      <a:pt x="401" y="22764"/>
                    </a:cubicBezTo>
                    <a:cubicBezTo>
                      <a:pt x="434" y="22864"/>
                      <a:pt x="501" y="22930"/>
                      <a:pt x="601" y="22930"/>
                    </a:cubicBezTo>
                    <a:lnTo>
                      <a:pt x="634" y="22930"/>
                    </a:lnTo>
                    <a:cubicBezTo>
                      <a:pt x="768" y="22930"/>
                      <a:pt x="834" y="22830"/>
                      <a:pt x="834" y="22697"/>
                    </a:cubicBezTo>
                    <a:cubicBezTo>
                      <a:pt x="834" y="22664"/>
                      <a:pt x="401" y="19028"/>
                      <a:pt x="734" y="14458"/>
                    </a:cubicBezTo>
                    <a:cubicBezTo>
                      <a:pt x="1001" y="10255"/>
                      <a:pt x="1968" y="4384"/>
                      <a:pt x="4971" y="348"/>
                    </a:cubicBezTo>
                    <a:cubicBezTo>
                      <a:pt x="5037" y="247"/>
                      <a:pt x="5004" y="114"/>
                      <a:pt x="4904" y="47"/>
                    </a:cubicBezTo>
                    <a:cubicBezTo>
                      <a:pt x="4859" y="17"/>
                      <a:pt x="4814" y="1"/>
                      <a:pt x="476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30"/>
              <p:cNvSpPr/>
              <p:nvPr/>
            </p:nvSpPr>
            <p:spPr>
              <a:xfrm>
                <a:off x="7601674" y="4134861"/>
                <a:ext cx="408742" cy="349211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17337" extrusionOk="0">
                    <a:moveTo>
                      <a:pt x="10552" y="1"/>
                    </a:moveTo>
                    <a:cubicBezTo>
                      <a:pt x="10537" y="1"/>
                      <a:pt x="10524" y="2"/>
                      <a:pt x="10511" y="4"/>
                    </a:cubicBezTo>
                    <a:cubicBezTo>
                      <a:pt x="9277" y="204"/>
                      <a:pt x="10111" y="4073"/>
                      <a:pt x="10111" y="4073"/>
                    </a:cubicBezTo>
                    <a:cubicBezTo>
                      <a:pt x="10111" y="4073"/>
                      <a:pt x="7579" y="2257"/>
                      <a:pt x="6407" y="2257"/>
                    </a:cubicBezTo>
                    <a:cubicBezTo>
                      <a:pt x="5998" y="2257"/>
                      <a:pt x="5755" y="2478"/>
                      <a:pt x="5841" y="3072"/>
                    </a:cubicBezTo>
                    <a:cubicBezTo>
                      <a:pt x="6174" y="5407"/>
                      <a:pt x="6842" y="6909"/>
                      <a:pt x="6842" y="6909"/>
                    </a:cubicBezTo>
                    <a:cubicBezTo>
                      <a:pt x="6842" y="6909"/>
                      <a:pt x="4854" y="5863"/>
                      <a:pt x="3715" y="5863"/>
                    </a:cubicBezTo>
                    <a:cubicBezTo>
                      <a:pt x="3279" y="5863"/>
                      <a:pt x="2966" y="6016"/>
                      <a:pt x="2939" y="6442"/>
                    </a:cubicBezTo>
                    <a:cubicBezTo>
                      <a:pt x="2839" y="7943"/>
                      <a:pt x="4040" y="10011"/>
                      <a:pt x="4040" y="10011"/>
                    </a:cubicBezTo>
                    <a:cubicBezTo>
                      <a:pt x="4040" y="10011"/>
                      <a:pt x="2172" y="9200"/>
                      <a:pt x="1012" y="9200"/>
                    </a:cubicBezTo>
                    <a:cubicBezTo>
                      <a:pt x="411" y="9200"/>
                      <a:pt x="0" y="9417"/>
                      <a:pt x="137" y="10077"/>
                    </a:cubicBezTo>
                    <a:cubicBezTo>
                      <a:pt x="537" y="12012"/>
                      <a:pt x="4273" y="15748"/>
                      <a:pt x="4273" y="15748"/>
                    </a:cubicBezTo>
                    <a:cubicBezTo>
                      <a:pt x="4273" y="15748"/>
                      <a:pt x="5786" y="17337"/>
                      <a:pt x="8363" y="17337"/>
                    </a:cubicBezTo>
                    <a:cubicBezTo>
                      <a:pt x="9962" y="17337"/>
                      <a:pt x="11969" y="16726"/>
                      <a:pt x="14280" y="14747"/>
                    </a:cubicBezTo>
                    <a:cubicBezTo>
                      <a:pt x="20290" y="9597"/>
                      <a:pt x="11951" y="1"/>
                      <a:pt x="105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30"/>
              <p:cNvSpPr/>
              <p:nvPr/>
            </p:nvSpPr>
            <p:spPr>
              <a:xfrm>
                <a:off x="7664221" y="4237695"/>
                <a:ext cx="262771" cy="211698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10510" extrusionOk="0">
                    <a:moveTo>
                      <a:pt x="8673" y="2170"/>
                    </a:moveTo>
                    <a:cubicBezTo>
                      <a:pt x="8740" y="2204"/>
                      <a:pt x="8874" y="2337"/>
                      <a:pt x="9007" y="2537"/>
                    </a:cubicBezTo>
                    <a:cubicBezTo>
                      <a:pt x="9207" y="2804"/>
                      <a:pt x="9374" y="3104"/>
                      <a:pt x="9474" y="3471"/>
                    </a:cubicBezTo>
                    <a:cubicBezTo>
                      <a:pt x="9007" y="3205"/>
                      <a:pt x="8707" y="2771"/>
                      <a:pt x="8673" y="2304"/>
                    </a:cubicBezTo>
                    <a:cubicBezTo>
                      <a:pt x="8640" y="2237"/>
                      <a:pt x="8640" y="2204"/>
                      <a:pt x="8673" y="2170"/>
                    </a:cubicBezTo>
                    <a:close/>
                    <a:moveTo>
                      <a:pt x="6438" y="3171"/>
                    </a:moveTo>
                    <a:cubicBezTo>
                      <a:pt x="6639" y="3271"/>
                      <a:pt x="7006" y="3805"/>
                      <a:pt x="7239" y="4505"/>
                    </a:cubicBezTo>
                    <a:cubicBezTo>
                      <a:pt x="6772" y="4105"/>
                      <a:pt x="6438" y="3638"/>
                      <a:pt x="6405" y="3271"/>
                    </a:cubicBezTo>
                    <a:cubicBezTo>
                      <a:pt x="6405" y="3238"/>
                      <a:pt x="6405" y="3171"/>
                      <a:pt x="6438" y="3171"/>
                    </a:cubicBezTo>
                    <a:close/>
                    <a:moveTo>
                      <a:pt x="2102" y="7541"/>
                    </a:moveTo>
                    <a:cubicBezTo>
                      <a:pt x="2135" y="7541"/>
                      <a:pt x="2235" y="7574"/>
                      <a:pt x="2402" y="7808"/>
                    </a:cubicBezTo>
                    <a:cubicBezTo>
                      <a:pt x="2569" y="8041"/>
                      <a:pt x="2702" y="8442"/>
                      <a:pt x="2769" y="8842"/>
                    </a:cubicBezTo>
                    <a:cubicBezTo>
                      <a:pt x="2569" y="8708"/>
                      <a:pt x="2369" y="8542"/>
                      <a:pt x="2269" y="8342"/>
                    </a:cubicBezTo>
                    <a:cubicBezTo>
                      <a:pt x="2035" y="8075"/>
                      <a:pt x="1969" y="7774"/>
                      <a:pt x="2035" y="7608"/>
                    </a:cubicBezTo>
                    <a:cubicBezTo>
                      <a:pt x="2069" y="7541"/>
                      <a:pt x="2102" y="7541"/>
                      <a:pt x="2102" y="7541"/>
                    </a:cubicBezTo>
                    <a:close/>
                    <a:moveTo>
                      <a:pt x="11514" y="1"/>
                    </a:moveTo>
                    <a:cubicBezTo>
                      <a:pt x="11480" y="1"/>
                      <a:pt x="11444" y="12"/>
                      <a:pt x="11409" y="36"/>
                    </a:cubicBezTo>
                    <a:cubicBezTo>
                      <a:pt x="11309" y="102"/>
                      <a:pt x="11275" y="236"/>
                      <a:pt x="11342" y="336"/>
                    </a:cubicBezTo>
                    <a:cubicBezTo>
                      <a:pt x="11375" y="369"/>
                      <a:pt x="12776" y="2271"/>
                      <a:pt x="11609" y="3271"/>
                    </a:cubicBezTo>
                    <a:cubicBezTo>
                      <a:pt x="11259" y="3571"/>
                      <a:pt x="10833" y="3722"/>
                      <a:pt x="10403" y="3722"/>
                    </a:cubicBezTo>
                    <a:cubicBezTo>
                      <a:pt x="10260" y="3722"/>
                      <a:pt x="10116" y="3705"/>
                      <a:pt x="9974" y="3672"/>
                    </a:cubicBezTo>
                    <a:cubicBezTo>
                      <a:pt x="9774" y="2804"/>
                      <a:pt x="9274" y="2104"/>
                      <a:pt x="8940" y="1837"/>
                    </a:cubicBezTo>
                    <a:cubicBezTo>
                      <a:pt x="8803" y="1759"/>
                      <a:pt x="8690" y="1726"/>
                      <a:pt x="8599" y="1726"/>
                    </a:cubicBezTo>
                    <a:cubicBezTo>
                      <a:pt x="8534" y="1726"/>
                      <a:pt x="8481" y="1743"/>
                      <a:pt x="8440" y="1770"/>
                    </a:cubicBezTo>
                    <a:cubicBezTo>
                      <a:pt x="8306" y="1870"/>
                      <a:pt x="8206" y="2037"/>
                      <a:pt x="8240" y="2337"/>
                    </a:cubicBezTo>
                    <a:cubicBezTo>
                      <a:pt x="8306" y="3004"/>
                      <a:pt x="8773" y="3638"/>
                      <a:pt x="9507" y="3938"/>
                    </a:cubicBezTo>
                    <a:cubicBezTo>
                      <a:pt x="9541" y="3972"/>
                      <a:pt x="9574" y="3972"/>
                      <a:pt x="9607" y="3972"/>
                    </a:cubicBezTo>
                    <a:cubicBezTo>
                      <a:pt x="9674" y="4305"/>
                      <a:pt x="9674" y="4606"/>
                      <a:pt x="9607" y="4906"/>
                    </a:cubicBezTo>
                    <a:cubicBezTo>
                      <a:pt x="9546" y="5242"/>
                      <a:pt x="9373" y="5410"/>
                      <a:pt x="9036" y="5410"/>
                    </a:cubicBezTo>
                    <a:cubicBezTo>
                      <a:pt x="9006" y="5410"/>
                      <a:pt x="8974" y="5409"/>
                      <a:pt x="8940" y="5406"/>
                    </a:cubicBezTo>
                    <a:cubicBezTo>
                      <a:pt x="8607" y="5373"/>
                      <a:pt x="8173" y="5173"/>
                      <a:pt x="7806" y="4939"/>
                    </a:cubicBezTo>
                    <a:cubicBezTo>
                      <a:pt x="7573" y="3905"/>
                      <a:pt x="7039" y="3104"/>
                      <a:pt x="6672" y="2838"/>
                    </a:cubicBezTo>
                    <a:cubicBezTo>
                      <a:pt x="6565" y="2748"/>
                      <a:pt x="6467" y="2716"/>
                      <a:pt x="6384" y="2716"/>
                    </a:cubicBezTo>
                    <a:cubicBezTo>
                      <a:pt x="6312" y="2716"/>
                      <a:pt x="6251" y="2740"/>
                      <a:pt x="6205" y="2771"/>
                    </a:cubicBezTo>
                    <a:cubicBezTo>
                      <a:pt x="6072" y="2838"/>
                      <a:pt x="6005" y="3004"/>
                      <a:pt x="6005" y="3271"/>
                    </a:cubicBezTo>
                    <a:cubicBezTo>
                      <a:pt x="6005" y="3905"/>
                      <a:pt x="6672" y="4672"/>
                      <a:pt x="7439" y="5173"/>
                    </a:cubicBezTo>
                    <a:cubicBezTo>
                      <a:pt x="7506" y="5640"/>
                      <a:pt x="7539" y="6107"/>
                      <a:pt x="7439" y="6607"/>
                    </a:cubicBezTo>
                    <a:cubicBezTo>
                      <a:pt x="7344" y="7177"/>
                      <a:pt x="7038" y="7477"/>
                      <a:pt x="6551" y="7477"/>
                    </a:cubicBezTo>
                    <a:cubicBezTo>
                      <a:pt x="6525" y="7477"/>
                      <a:pt x="6499" y="7476"/>
                      <a:pt x="6472" y="7474"/>
                    </a:cubicBezTo>
                    <a:cubicBezTo>
                      <a:pt x="5905" y="7441"/>
                      <a:pt x="5238" y="7041"/>
                      <a:pt x="4771" y="6607"/>
                    </a:cubicBezTo>
                    <a:cubicBezTo>
                      <a:pt x="4737" y="5906"/>
                      <a:pt x="4537" y="5373"/>
                      <a:pt x="4370" y="5173"/>
                    </a:cubicBezTo>
                    <a:cubicBezTo>
                      <a:pt x="4297" y="5124"/>
                      <a:pt x="4224" y="5093"/>
                      <a:pt x="4151" y="5093"/>
                    </a:cubicBezTo>
                    <a:cubicBezTo>
                      <a:pt x="4124" y="5093"/>
                      <a:pt x="4097" y="5097"/>
                      <a:pt x="4070" y="5106"/>
                    </a:cubicBezTo>
                    <a:cubicBezTo>
                      <a:pt x="3870" y="5206"/>
                      <a:pt x="3837" y="5473"/>
                      <a:pt x="3837" y="5706"/>
                    </a:cubicBezTo>
                    <a:cubicBezTo>
                      <a:pt x="3870" y="6040"/>
                      <a:pt x="4070" y="6440"/>
                      <a:pt x="4370" y="6774"/>
                    </a:cubicBezTo>
                    <a:cubicBezTo>
                      <a:pt x="4370" y="7241"/>
                      <a:pt x="4337" y="7774"/>
                      <a:pt x="4137" y="8342"/>
                    </a:cubicBezTo>
                    <a:cubicBezTo>
                      <a:pt x="3970" y="8742"/>
                      <a:pt x="3737" y="8975"/>
                      <a:pt x="3436" y="9009"/>
                    </a:cubicBezTo>
                    <a:cubicBezTo>
                      <a:pt x="3403" y="9025"/>
                      <a:pt x="3361" y="9034"/>
                      <a:pt x="3315" y="9034"/>
                    </a:cubicBezTo>
                    <a:cubicBezTo>
                      <a:pt x="3270" y="9034"/>
                      <a:pt x="3220" y="9025"/>
                      <a:pt x="3169" y="9009"/>
                    </a:cubicBezTo>
                    <a:cubicBezTo>
                      <a:pt x="3169" y="8608"/>
                      <a:pt x="3069" y="8175"/>
                      <a:pt x="2869" y="7808"/>
                    </a:cubicBezTo>
                    <a:cubicBezTo>
                      <a:pt x="2769" y="7608"/>
                      <a:pt x="2469" y="7107"/>
                      <a:pt x="2102" y="7107"/>
                    </a:cubicBezTo>
                    <a:cubicBezTo>
                      <a:pt x="2002" y="7107"/>
                      <a:pt x="1802" y="7174"/>
                      <a:pt x="1668" y="7408"/>
                    </a:cubicBezTo>
                    <a:cubicBezTo>
                      <a:pt x="1502" y="7741"/>
                      <a:pt x="1602" y="8175"/>
                      <a:pt x="1902" y="8608"/>
                    </a:cubicBezTo>
                    <a:cubicBezTo>
                      <a:pt x="2135" y="8875"/>
                      <a:pt x="2436" y="9142"/>
                      <a:pt x="2736" y="9309"/>
                    </a:cubicBezTo>
                    <a:cubicBezTo>
                      <a:pt x="2736" y="9509"/>
                      <a:pt x="2669" y="9676"/>
                      <a:pt x="2536" y="9843"/>
                    </a:cubicBezTo>
                    <a:cubicBezTo>
                      <a:pt x="2436" y="9976"/>
                      <a:pt x="2269" y="10076"/>
                      <a:pt x="2102" y="10076"/>
                    </a:cubicBezTo>
                    <a:cubicBezTo>
                      <a:pt x="2089" y="10077"/>
                      <a:pt x="2076" y="10077"/>
                      <a:pt x="2063" y="10077"/>
                    </a:cubicBezTo>
                    <a:cubicBezTo>
                      <a:pt x="1436" y="10077"/>
                      <a:pt x="662" y="9302"/>
                      <a:pt x="401" y="8975"/>
                    </a:cubicBezTo>
                    <a:cubicBezTo>
                      <a:pt x="351" y="8942"/>
                      <a:pt x="292" y="8925"/>
                      <a:pt x="238" y="8925"/>
                    </a:cubicBezTo>
                    <a:cubicBezTo>
                      <a:pt x="184" y="8925"/>
                      <a:pt x="134" y="8942"/>
                      <a:pt x="101" y="8975"/>
                    </a:cubicBezTo>
                    <a:cubicBezTo>
                      <a:pt x="1" y="9042"/>
                      <a:pt x="1" y="9175"/>
                      <a:pt x="67" y="9276"/>
                    </a:cubicBezTo>
                    <a:cubicBezTo>
                      <a:pt x="101" y="9309"/>
                      <a:pt x="1168" y="10510"/>
                      <a:pt x="2069" y="10510"/>
                    </a:cubicBezTo>
                    <a:lnTo>
                      <a:pt x="2102" y="10510"/>
                    </a:lnTo>
                    <a:cubicBezTo>
                      <a:pt x="2436" y="10476"/>
                      <a:pt x="2669" y="10343"/>
                      <a:pt x="2869" y="10076"/>
                    </a:cubicBezTo>
                    <a:cubicBezTo>
                      <a:pt x="3036" y="9876"/>
                      <a:pt x="3103" y="9676"/>
                      <a:pt x="3136" y="9442"/>
                    </a:cubicBezTo>
                    <a:lnTo>
                      <a:pt x="3503" y="9442"/>
                    </a:lnTo>
                    <a:cubicBezTo>
                      <a:pt x="3837" y="9409"/>
                      <a:pt x="4237" y="9175"/>
                      <a:pt x="4504" y="8475"/>
                    </a:cubicBezTo>
                    <a:cubicBezTo>
                      <a:pt x="4671" y="8041"/>
                      <a:pt x="4737" y="7574"/>
                      <a:pt x="4771" y="7174"/>
                    </a:cubicBezTo>
                    <a:cubicBezTo>
                      <a:pt x="5271" y="7574"/>
                      <a:pt x="5871" y="7841"/>
                      <a:pt x="6438" y="7908"/>
                    </a:cubicBezTo>
                    <a:cubicBezTo>
                      <a:pt x="6466" y="7909"/>
                      <a:pt x="6493" y="7910"/>
                      <a:pt x="6520" y="7910"/>
                    </a:cubicBezTo>
                    <a:cubicBezTo>
                      <a:pt x="7243" y="7910"/>
                      <a:pt x="7744" y="7478"/>
                      <a:pt x="7873" y="6674"/>
                    </a:cubicBezTo>
                    <a:cubicBezTo>
                      <a:pt x="7940" y="6273"/>
                      <a:pt x="7940" y="5840"/>
                      <a:pt x="7873" y="5473"/>
                    </a:cubicBezTo>
                    <a:lnTo>
                      <a:pt x="7873" y="5473"/>
                    </a:lnTo>
                    <a:cubicBezTo>
                      <a:pt x="8240" y="5673"/>
                      <a:pt x="8607" y="5773"/>
                      <a:pt x="8907" y="5806"/>
                    </a:cubicBezTo>
                    <a:cubicBezTo>
                      <a:pt x="8962" y="5813"/>
                      <a:pt x="9015" y="5816"/>
                      <a:pt x="9067" y="5816"/>
                    </a:cubicBezTo>
                    <a:cubicBezTo>
                      <a:pt x="9578" y="5816"/>
                      <a:pt x="9920" y="5518"/>
                      <a:pt x="10041" y="4972"/>
                    </a:cubicBezTo>
                    <a:cubicBezTo>
                      <a:pt x="10074" y="4672"/>
                      <a:pt x="10074" y="4405"/>
                      <a:pt x="10041" y="4105"/>
                    </a:cubicBezTo>
                    <a:lnTo>
                      <a:pt x="10041" y="4105"/>
                    </a:lnTo>
                    <a:cubicBezTo>
                      <a:pt x="10165" y="4124"/>
                      <a:pt x="10287" y="4133"/>
                      <a:pt x="10408" y="4133"/>
                    </a:cubicBezTo>
                    <a:cubicBezTo>
                      <a:pt x="10940" y="4133"/>
                      <a:pt x="11441" y="3952"/>
                      <a:pt x="11876" y="3571"/>
                    </a:cubicBezTo>
                    <a:cubicBezTo>
                      <a:pt x="13043" y="2604"/>
                      <a:pt x="12276" y="870"/>
                      <a:pt x="11676" y="102"/>
                    </a:cubicBezTo>
                    <a:cubicBezTo>
                      <a:pt x="11632" y="38"/>
                      <a:pt x="11575" y="1"/>
                      <a:pt x="115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30"/>
              <p:cNvSpPr/>
              <p:nvPr/>
            </p:nvSpPr>
            <p:spPr>
              <a:xfrm>
                <a:off x="7745522" y="4612674"/>
                <a:ext cx="231849" cy="155238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7707" extrusionOk="0">
                    <a:moveTo>
                      <a:pt x="234" y="1"/>
                    </a:moveTo>
                    <a:cubicBezTo>
                      <a:pt x="101" y="1"/>
                      <a:pt x="1" y="101"/>
                      <a:pt x="1" y="201"/>
                    </a:cubicBezTo>
                    <a:cubicBezTo>
                      <a:pt x="1" y="334"/>
                      <a:pt x="101" y="401"/>
                      <a:pt x="201" y="401"/>
                    </a:cubicBezTo>
                    <a:lnTo>
                      <a:pt x="234" y="401"/>
                    </a:lnTo>
                    <a:cubicBezTo>
                      <a:pt x="7006" y="401"/>
                      <a:pt x="11075" y="7539"/>
                      <a:pt x="11109" y="7606"/>
                    </a:cubicBezTo>
                    <a:cubicBezTo>
                      <a:pt x="11142" y="7673"/>
                      <a:pt x="11209" y="7706"/>
                      <a:pt x="11275" y="7706"/>
                    </a:cubicBezTo>
                    <a:cubicBezTo>
                      <a:pt x="11309" y="7706"/>
                      <a:pt x="11342" y="7706"/>
                      <a:pt x="11376" y="7673"/>
                    </a:cubicBezTo>
                    <a:cubicBezTo>
                      <a:pt x="11476" y="7606"/>
                      <a:pt x="11509" y="7506"/>
                      <a:pt x="11476" y="7406"/>
                    </a:cubicBezTo>
                    <a:cubicBezTo>
                      <a:pt x="11409" y="7306"/>
                      <a:pt x="7273" y="1"/>
                      <a:pt x="23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30"/>
              <p:cNvSpPr/>
              <p:nvPr/>
            </p:nvSpPr>
            <p:spPr>
              <a:xfrm>
                <a:off x="7859095" y="4346392"/>
                <a:ext cx="265148" cy="322723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16022" extrusionOk="0">
                    <a:moveTo>
                      <a:pt x="10774" y="1"/>
                    </a:moveTo>
                    <a:cubicBezTo>
                      <a:pt x="10492" y="1"/>
                      <a:pt x="10108" y="111"/>
                      <a:pt x="9607" y="344"/>
                    </a:cubicBezTo>
                    <a:cubicBezTo>
                      <a:pt x="0" y="4814"/>
                      <a:pt x="4503" y="16022"/>
                      <a:pt x="4503" y="16022"/>
                    </a:cubicBezTo>
                    <a:cubicBezTo>
                      <a:pt x="8232" y="7878"/>
                      <a:pt x="13161" y="1"/>
                      <a:pt x="107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30"/>
              <p:cNvSpPr/>
              <p:nvPr/>
            </p:nvSpPr>
            <p:spPr>
              <a:xfrm>
                <a:off x="7932338" y="4452208"/>
                <a:ext cx="61160" cy="221628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003" extrusionOk="0">
                    <a:moveTo>
                      <a:pt x="2786" y="1"/>
                    </a:moveTo>
                    <a:cubicBezTo>
                      <a:pt x="2715" y="1"/>
                      <a:pt x="2650" y="55"/>
                      <a:pt x="2602" y="128"/>
                    </a:cubicBezTo>
                    <a:cubicBezTo>
                      <a:pt x="2569" y="161"/>
                      <a:pt x="0" y="5031"/>
                      <a:pt x="667" y="10802"/>
                    </a:cubicBezTo>
                    <a:cubicBezTo>
                      <a:pt x="667" y="10902"/>
                      <a:pt x="767" y="11002"/>
                      <a:pt x="867" y="11002"/>
                    </a:cubicBezTo>
                    <a:lnTo>
                      <a:pt x="901" y="11002"/>
                    </a:lnTo>
                    <a:cubicBezTo>
                      <a:pt x="1001" y="10969"/>
                      <a:pt x="1067" y="10869"/>
                      <a:pt x="1067" y="10769"/>
                    </a:cubicBezTo>
                    <a:cubicBezTo>
                      <a:pt x="434" y="5131"/>
                      <a:pt x="2935" y="361"/>
                      <a:pt x="2969" y="294"/>
                    </a:cubicBezTo>
                    <a:cubicBezTo>
                      <a:pt x="3036" y="194"/>
                      <a:pt x="2969" y="94"/>
                      <a:pt x="2869" y="28"/>
                    </a:cubicBezTo>
                    <a:cubicBezTo>
                      <a:pt x="2841" y="9"/>
                      <a:pt x="2813" y="1"/>
                      <a:pt x="278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30"/>
              <p:cNvSpPr/>
              <p:nvPr/>
            </p:nvSpPr>
            <p:spPr>
              <a:xfrm>
                <a:off x="8361024" y="4719255"/>
                <a:ext cx="206990" cy="201848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021" extrusionOk="0">
                    <a:moveTo>
                      <a:pt x="4737" y="0"/>
                    </a:moveTo>
                    <a:cubicBezTo>
                      <a:pt x="98" y="0"/>
                      <a:pt x="1" y="10021"/>
                      <a:pt x="1" y="10021"/>
                    </a:cubicBezTo>
                    <a:cubicBezTo>
                      <a:pt x="4638" y="3783"/>
                      <a:pt x="10275" y="2715"/>
                      <a:pt x="7540" y="981"/>
                    </a:cubicBezTo>
                    <a:cubicBezTo>
                      <a:pt x="6458" y="293"/>
                      <a:pt x="5531" y="0"/>
                      <a:pt x="47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30"/>
              <p:cNvSpPr/>
              <p:nvPr/>
            </p:nvSpPr>
            <p:spPr>
              <a:xfrm>
                <a:off x="8356330" y="4772334"/>
                <a:ext cx="90068" cy="153486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7620" extrusionOk="0">
                    <a:moveTo>
                      <a:pt x="4249" y="0"/>
                    </a:moveTo>
                    <a:cubicBezTo>
                      <a:pt x="4200" y="0"/>
                      <a:pt x="4148" y="17"/>
                      <a:pt x="4103" y="47"/>
                    </a:cubicBezTo>
                    <a:cubicBezTo>
                      <a:pt x="3937" y="147"/>
                      <a:pt x="467" y="2849"/>
                      <a:pt x="0" y="7386"/>
                    </a:cubicBezTo>
                    <a:cubicBezTo>
                      <a:pt x="0" y="7486"/>
                      <a:pt x="100" y="7586"/>
                      <a:pt x="201" y="7619"/>
                    </a:cubicBezTo>
                    <a:lnTo>
                      <a:pt x="234" y="7619"/>
                    </a:lnTo>
                    <a:cubicBezTo>
                      <a:pt x="334" y="7619"/>
                      <a:pt x="401" y="7519"/>
                      <a:pt x="434" y="7419"/>
                    </a:cubicBezTo>
                    <a:cubicBezTo>
                      <a:pt x="868" y="3082"/>
                      <a:pt x="4303" y="414"/>
                      <a:pt x="4337" y="381"/>
                    </a:cubicBezTo>
                    <a:cubicBezTo>
                      <a:pt x="4437" y="314"/>
                      <a:pt x="4470" y="180"/>
                      <a:pt x="4404" y="80"/>
                    </a:cubicBezTo>
                    <a:cubicBezTo>
                      <a:pt x="4367" y="25"/>
                      <a:pt x="4310" y="0"/>
                      <a:pt x="4249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30"/>
              <p:cNvSpPr/>
              <p:nvPr/>
            </p:nvSpPr>
            <p:spPr>
              <a:xfrm>
                <a:off x="8104348" y="4488487"/>
                <a:ext cx="225161" cy="225656"/>
              </a:xfrm>
              <a:custGeom>
                <a:avLst/>
                <a:gdLst/>
                <a:ahLst/>
                <a:cxnLst/>
                <a:rect l="l" t="t" r="r" b="b"/>
                <a:pathLst>
                  <a:path w="11177" h="11203" extrusionOk="0">
                    <a:moveTo>
                      <a:pt x="8728" y="1"/>
                    </a:moveTo>
                    <a:cubicBezTo>
                      <a:pt x="8544" y="1"/>
                      <a:pt x="8315" y="31"/>
                      <a:pt x="8040" y="95"/>
                    </a:cubicBezTo>
                    <a:cubicBezTo>
                      <a:pt x="0" y="1963"/>
                      <a:pt x="1602" y="11203"/>
                      <a:pt x="1602" y="11203"/>
                    </a:cubicBezTo>
                    <a:cubicBezTo>
                      <a:pt x="5913" y="5371"/>
                      <a:pt x="11177" y="1"/>
                      <a:pt x="87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30"/>
              <p:cNvSpPr/>
              <p:nvPr/>
            </p:nvSpPr>
            <p:spPr>
              <a:xfrm>
                <a:off x="8132570" y="4554297"/>
                <a:ext cx="72603" cy="163879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8136" extrusionOk="0">
                    <a:moveTo>
                      <a:pt x="3384" y="0"/>
                    </a:moveTo>
                    <a:cubicBezTo>
                      <a:pt x="3329" y="0"/>
                      <a:pt x="3273" y="27"/>
                      <a:pt x="3236" y="63"/>
                    </a:cubicBezTo>
                    <a:cubicBezTo>
                      <a:pt x="3203" y="97"/>
                      <a:pt x="434" y="3432"/>
                      <a:pt x="0" y="7902"/>
                    </a:cubicBezTo>
                    <a:cubicBezTo>
                      <a:pt x="0" y="8036"/>
                      <a:pt x="67" y="8136"/>
                      <a:pt x="201" y="8136"/>
                    </a:cubicBezTo>
                    <a:cubicBezTo>
                      <a:pt x="301" y="8136"/>
                      <a:pt x="401" y="8069"/>
                      <a:pt x="401" y="7969"/>
                    </a:cubicBezTo>
                    <a:cubicBezTo>
                      <a:pt x="834" y="3599"/>
                      <a:pt x="3503" y="363"/>
                      <a:pt x="3536" y="330"/>
                    </a:cubicBezTo>
                    <a:cubicBezTo>
                      <a:pt x="3603" y="263"/>
                      <a:pt x="3603" y="130"/>
                      <a:pt x="3503" y="63"/>
                    </a:cubicBezTo>
                    <a:cubicBezTo>
                      <a:pt x="3473" y="18"/>
                      <a:pt x="3429" y="0"/>
                      <a:pt x="3384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30"/>
              <p:cNvSpPr/>
              <p:nvPr/>
            </p:nvSpPr>
            <p:spPr>
              <a:xfrm>
                <a:off x="8110391" y="4696110"/>
                <a:ext cx="226309" cy="224992"/>
              </a:xfrm>
              <a:custGeom>
                <a:avLst/>
                <a:gdLst/>
                <a:ahLst/>
                <a:cxnLst/>
                <a:rect l="l" t="t" r="r" b="b"/>
                <a:pathLst>
                  <a:path w="11234" h="11170" extrusionOk="0">
                    <a:moveTo>
                      <a:pt x="8687" y="1"/>
                    </a:moveTo>
                    <a:cubicBezTo>
                      <a:pt x="8501" y="1"/>
                      <a:pt x="8275" y="31"/>
                      <a:pt x="8006" y="95"/>
                    </a:cubicBezTo>
                    <a:cubicBezTo>
                      <a:pt x="1" y="1930"/>
                      <a:pt x="1602" y="11170"/>
                      <a:pt x="1602" y="11170"/>
                    </a:cubicBezTo>
                    <a:cubicBezTo>
                      <a:pt x="6389" y="5730"/>
                      <a:pt x="11234" y="1"/>
                      <a:pt x="86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30"/>
              <p:cNvSpPr/>
              <p:nvPr/>
            </p:nvSpPr>
            <p:spPr>
              <a:xfrm>
                <a:off x="8137949" y="4761578"/>
                <a:ext cx="73267" cy="164242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8154" extrusionOk="0">
                    <a:moveTo>
                      <a:pt x="3390" y="1"/>
                    </a:moveTo>
                    <a:cubicBezTo>
                      <a:pt x="3330" y="1"/>
                      <a:pt x="3273" y="25"/>
                      <a:pt x="3236" y="81"/>
                    </a:cubicBezTo>
                    <a:cubicBezTo>
                      <a:pt x="3203" y="114"/>
                      <a:pt x="467" y="3416"/>
                      <a:pt x="0" y="7920"/>
                    </a:cubicBezTo>
                    <a:cubicBezTo>
                      <a:pt x="0" y="8020"/>
                      <a:pt x="100" y="8120"/>
                      <a:pt x="200" y="8153"/>
                    </a:cubicBezTo>
                    <a:lnTo>
                      <a:pt x="234" y="8153"/>
                    </a:lnTo>
                    <a:cubicBezTo>
                      <a:pt x="334" y="8153"/>
                      <a:pt x="401" y="8053"/>
                      <a:pt x="434" y="7953"/>
                    </a:cubicBezTo>
                    <a:cubicBezTo>
                      <a:pt x="868" y="3583"/>
                      <a:pt x="3536" y="381"/>
                      <a:pt x="3536" y="347"/>
                    </a:cubicBezTo>
                    <a:cubicBezTo>
                      <a:pt x="3636" y="247"/>
                      <a:pt x="3603" y="114"/>
                      <a:pt x="3536" y="47"/>
                    </a:cubicBezTo>
                    <a:cubicBezTo>
                      <a:pt x="3491" y="17"/>
                      <a:pt x="3440" y="1"/>
                      <a:pt x="339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30"/>
              <p:cNvSpPr/>
              <p:nvPr/>
            </p:nvSpPr>
            <p:spPr>
              <a:xfrm>
                <a:off x="8074112" y="4149062"/>
                <a:ext cx="405378" cy="321132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15943" extrusionOk="0">
                    <a:moveTo>
                      <a:pt x="7197" y="1"/>
                    </a:moveTo>
                    <a:cubicBezTo>
                      <a:pt x="7073" y="1"/>
                      <a:pt x="6932" y="42"/>
                      <a:pt x="6772" y="133"/>
                    </a:cubicBezTo>
                    <a:cubicBezTo>
                      <a:pt x="5071" y="1133"/>
                      <a:pt x="2702" y="5870"/>
                      <a:pt x="2702" y="5870"/>
                    </a:cubicBezTo>
                    <a:cubicBezTo>
                      <a:pt x="2702" y="5870"/>
                      <a:pt x="0" y="10974"/>
                      <a:pt x="6805" y="15043"/>
                    </a:cubicBezTo>
                    <a:cubicBezTo>
                      <a:pt x="7860" y="15673"/>
                      <a:pt x="8907" y="15942"/>
                      <a:pt x="9922" y="15942"/>
                    </a:cubicBezTo>
                    <a:cubicBezTo>
                      <a:pt x="15516" y="15942"/>
                      <a:pt x="20123" y="7764"/>
                      <a:pt x="19614" y="6804"/>
                    </a:cubicBezTo>
                    <a:cubicBezTo>
                      <a:pt x="19492" y="6567"/>
                      <a:pt x="19238" y="6473"/>
                      <a:pt x="18914" y="6473"/>
                    </a:cubicBezTo>
                    <a:cubicBezTo>
                      <a:pt x="17738" y="6473"/>
                      <a:pt x="15645" y="7705"/>
                      <a:pt x="15645" y="7705"/>
                    </a:cubicBezTo>
                    <a:cubicBezTo>
                      <a:pt x="15645" y="7705"/>
                      <a:pt x="17026" y="3229"/>
                      <a:pt x="15691" y="3229"/>
                    </a:cubicBezTo>
                    <a:cubicBezTo>
                      <a:pt x="15559" y="3229"/>
                      <a:pt x="15400" y="3272"/>
                      <a:pt x="15211" y="3368"/>
                    </a:cubicBezTo>
                    <a:cubicBezTo>
                      <a:pt x="13110" y="4402"/>
                      <a:pt x="11876" y="5503"/>
                      <a:pt x="11876" y="5503"/>
                    </a:cubicBezTo>
                    <a:cubicBezTo>
                      <a:pt x="11876" y="5503"/>
                      <a:pt x="12545" y="1640"/>
                      <a:pt x="11327" y="1640"/>
                    </a:cubicBezTo>
                    <a:cubicBezTo>
                      <a:pt x="11270" y="1640"/>
                      <a:pt x="11208" y="1649"/>
                      <a:pt x="11142" y="1667"/>
                    </a:cubicBezTo>
                    <a:cubicBezTo>
                      <a:pt x="9641" y="2034"/>
                      <a:pt x="8073" y="3835"/>
                      <a:pt x="8073" y="3835"/>
                    </a:cubicBezTo>
                    <a:cubicBezTo>
                      <a:pt x="8073" y="3835"/>
                      <a:pt x="8402" y="1"/>
                      <a:pt x="7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30"/>
              <p:cNvSpPr/>
              <p:nvPr/>
            </p:nvSpPr>
            <p:spPr>
              <a:xfrm>
                <a:off x="8130556" y="4235459"/>
                <a:ext cx="268130" cy="196470"/>
              </a:xfrm>
              <a:custGeom>
                <a:avLst/>
                <a:gdLst/>
                <a:ahLst/>
                <a:cxnLst/>
                <a:rect l="l" t="t" r="r" b="b"/>
                <a:pathLst>
                  <a:path w="13310" h="9754" extrusionOk="0">
                    <a:moveTo>
                      <a:pt x="3069" y="1448"/>
                    </a:moveTo>
                    <a:cubicBezTo>
                      <a:pt x="3136" y="1448"/>
                      <a:pt x="3136" y="1481"/>
                      <a:pt x="3136" y="1481"/>
                    </a:cubicBezTo>
                    <a:cubicBezTo>
                      <a:pt x="3169" y="1481"/>
                      <a:pt x="3169" y="1614"/>
                      <a:pt x="2969" y="1848"/>
                    </a:cubicBezTo>
                    <a:cubicBezTo>
                      <a:pt x="2802" y="2081"/>
                      <a:pt x="2469" y="2348"/>
                      <a:pt x="2135" y="2515"/>
                    </a:cubicBezTo>
                    <a:cubicBezTo>
                      <a:pt x="2202" y="2281"/>
                      <a:pt x="2302" y="2048"/>
                      <a:pt x="2435" y="1881"/>
                    </a:cubicBezTo>
                    <a:cubicBezTo>
                      <a:pt x="2602" y="1614"/>
                      <a:pt x="2836" y="1448"/>
                      <a:pt x="3036" y="1448"/>
                    </a:cubicBezTo>
                    <a:close/>
                    <a:moveTo>
                      <a:pt x="8673" y="4183"/>
                    </a:moveTo>
                    <a:cubicBezTo>
                      <a:pt x="8607" y="4416"/>
                      <a:pt x="8240" y="4950"/>
                      <a:pt x="7639" y="5417"/>
                    </a:cubicBezTo>
                    <a:cubicBezTo>
                      <a:pt x="7873" y="4817"/>
                      <a:pt x="8206" y="4350"/>
                      <a:pt x="8540" y="4216"/>
                    </a:cubicBezTo>
                    <a:cubicBezTo>
                      <a:pt x="8607" y="4216"/>
                      <a:pt x="8640" y="4216"/>
                      <a:pt x="8673" y="4183"/>
                    </a:cubicBezTo>
                    <a:close/>
                    <a:moveTo>
                      <a:pt x="10308" y="6017"/>
                    </a:moveTo>
                    <a:cubicBezTo>
                      <a:pt x="10274" y="6084"/>
                      <a:pt x="10208" y="6251"/>
                      <a:pt x="10074" y="6451"/>
                    </a:cubicBezTo>
                    <a:cubicBezTo>
                      <a:pt x="9874" y="6718"/>
                      <a:pt x="9641" y="6985"/>
                      <a:pt x="9340" y="7185"/>
                    </a:cubicBezTo>
                    <a:cubicBezTo>
                      <a:pt x="9440" y="6651"/>
                      <a:pt x="9741" y="6218"/>
                      <a:pt x="10174" y="6051"/>
                    </a:cubicBezTo>
                    <a:cubicBezTo>
                      <a:pt x="10241" y="6017"/>
                      <a:pt x="10274" y="6017"/>
                      <a:pt x="10308" y="6017"/>
                    </a:cubicBezTo>
                    <a:close/>
                    <a:moveTo>
                      <a:pt x="1088" y="1"/>
                    </a:moveTo>
                    <a:cubicBezTo>
                      <a:pt x="1005" y="1"/>
                      <a:pt x="918" y="38"/>
                      <a:pt x="868" y="113"/>
                    </a:cubicBezTo>
                    <a:cubicBezTo>
                      <a:pt x="834" y="147"/>
                      <a:pt x="0" y="1548"/>
                      <a:pt x="334" y="2415"/>
                    </a:cubicBezTo>
                    <a:cubicBezTo>
                      <a:pt x="434" y="2715"/>
                      <a:pt x="668" y="2915"/>
                      <a:pt x="968" y="3015"/>
                    </a:cubicBezTo>
                    <a:cubicBezTo>
                      <a:pt x="1139" y="3064"/>
                      <a:pt x="1310" y="3095"/>
                      <a:pt x="1481" y="3095"/>
                    </a:cubicBezTo>
                    <a:cubicBezTo>
                      <a:pt x="1543" y="3095"/>
                      <a:pt x="1606" y="3091"/>
                      <a:pt x="1668" y="3082"/>
                    </a:cubicBezTo>
                    <a:cubicBezTo>
                      <a:pt x="1702" y="3182"/>
                      <a:pt x="1735" y="3316"/>
                      <a:pt x="1802" y="3416"/>
                    </a:cubicBezTo>
                    <a:cubicBezTo>
                      <a:pt x="1935" y="3682"/>
                      <a:pt x="2269" y="4049"/>
                      <a:pt x="3036" y="4049"/>
                    </a:cubicBezTo>
                    <a:cubicBezTo>
                      <a:pt x="3119" y="4055"/>
                      <a:pt x="3200" y="4058"/>
                      <a:pt x="3281" y="4058"/>
                    </a:cubicBezTo>
                    <a:cubicBezTo>
                      <a:pt x="3655" y="4058"/>
                      <a:pt x="4007" y="3998"/>
                      <a:pt x="4337" y="3916"/>
                    </a:cubicBezTo>
                    <a:lnTo>
                      <a:pt x="4337" y="3916"/>
                    </a:lnTo>
                    <a:cubicBezTo>
                      <a:pt x="4137" y="4483"/>
                      <a:pt x="4037" y="5184"/>
                      <a:pt x="4170" y="5717"/>
                    </a:cubicBezTo>
                    <a:cubicBezTo>
                      <a:pt x="4343" y="6351"/>
                      <a:pt x="4815" y="6712"/>
                      <a:pt x="5478" y="6712"/>
                    </a:cubicBezTo>
                    <a:cubicBezTo>
                      <a:pt x="5582" y="6712"/>
                      <a:pt x="5691" y="6703"/>
                      <a:pt x="5805" y="6685"/>
                    </a:cubicBezTo>
                    <a:cubicBezTo>
                      <a:pt x="6205" y="6618"/>
                      <a:pt x="6572" y="6484"/>
                      <a:pt x="6939" y="6318"/>
                    </a:cubicBezTo>
                    <a:lnTo>
                      <a:pt x="6939" y="6318"/>
                    </a:lnTo>
                    <a:cubicBezTo>
                      <a:pt x="6872" y="6718"/>
                      <a:pt x="6872" y="7118"/>
                      <a:pt x="6939" y="7418"/>
                    </a:cubicBezTo>
                    <a:cubicBezTo>
                      <a:pt x="7055" y="7913"/>
                      <a:pt x="7400" y="8205"/>
                      <a:pt x="7862" y="8205"/>
                    </a:cubicBezTo>
                    <a:cubicBezTo>
                      <a:pt x="7930" y="8205"/>
                      <a:pt x="8000" y="8198"/>
                      <a:pt x="8073" y="8186"/>
                    </a:cubicBezTo>
                    <a:cubicBezTo>
                      <a:pt x="8373" y="8152"/>
                      <a:pt x="8640" y="8052"/>
                      <a:pt x="8907" y="7952"/>
                    </a:cubicBezTo>
                    <a:cubicBezTo>
                      <a:pt x="9007" y="8586"/>
                      <a:pt x="9407" y="9153"/>
                      <a:pt x="9974" y="9487"/>
                    </a:cubicBezTo>
                    <a:cubicBezTo>
                      <a:pt x="10274" y="9687"/>
                      <a:pt x="10575" y="9753"/>
                      <a:pt x="10875" y="9753"/>
                    </a:cubicBezTo>
                    <a:cubicBezTo>
                      <a:pt x="11876" y="9753"/>
                      <a:pt x="12810" y="8853"/>
                      <a:pt x="13243" y="8219"/>
                    </a:cubicBezTo>
                    <a:cubicBezTo>
                      <a:pt x="13310" y="8119"/>
                      <a:pt x="13277" y="8019"/>
                      <a:pt x="13176" y="7952"/>
                    </a:cubicBezTo>
                    <a:cubicBezTo>
                      <a:pt x="13147" y="7922"/>
                      <a:pt x="13103" y="7906"/>
                      <a:pt x="13058" y="7906"/>
                    </a:cubicBezTo>
                    <a:cubicBezTo>
                      <a:pt x="13003" y="7906"/>
                      <a:pt x="12946" y="7930"/>
                      <a:pt x="12910" y="7986"/>
                    </a:cubicBezTo>
                    <a:cubicBezTo>
                      <a:pt x="12882" y="8013"/>
                      <a:pt x="11938" y="9347"/>
                      <a:pt x="10875" y="9347"/>
                    </a:cubicBezTo>
                    <a:cubicBezTo>
                      <a:pt x="10655" y="9347"/>
                      <a:pt x="10430" y="9290"/>
                      <a:pt x="10208" y="9153"/>
                    </a:cubicBezTo>
                    <a:cubicBezTo>
                      <a:pt x="9674" y="8819"/>
                      <a:pt x="9374" y="8319"/>
                      <a:pt x="9307" y="7719"/>
                    </a:cubicBezTo>
                    <a:cubicBezTo>
                      <a:pt x="10041" y="7252"/>
                      <a:pt x="10575" y="6551"/>
                      <a:pt x="10708" y="6184"/>
                    </a:cubicBezTo>
                    <a:cubicBezTo>
                      <a:pt x="10775" y="5884"/>
                      <a:pt x="10708" y="5751"/>
                      <a:pt x="10608" y="5684"/>
                    </a:cubicBezTo>
                    <a:cubicBezTo>
                      <a:pt x="10536" y="5612"/>
                      <a:pt x="10446" y="5579"/>
                      <a:pt x="10336" y="5579"/>
                    </a:cubicBezTo>
                    <a:cubicBezTo>
                      <a:pt x="10241" y="5579"/>
                      <a:pt x="10131" y="5604"/>
                      <a:pt x="10008" y="5651"/>
                    </a:cubicBezTo>
                    <a:cubicBezTo>
                      <a:pt x="9407" y="5917"/>
                      <a:pt x="8940" y="6585"/>
                      <a:pt x="8907" y="7352"/>
                    </a:cubicBezTo>
                    <a:cubicBezTo>
                      <a:pt x="8873" y="7418"/>
                      <a:pt x="8873" y="7452"/>
                      <a:pt x="8873" y="7485"/>
                    </a:cubicBezTo>
                    <a:cubicBezTo>
                      <a:pt x="8607" y="7619"/>
                      <a:pt x="8306" y="7752"/>
                      <a:pt x="8006" y="7785"/>
                    </a:cubicBezTo>
                    <a:cubicBezTo>
                      <a:pt x="7970" y="7789"/>
                      <a:pt x="7936" y="7790"/>
                      <a:pt x="7903" y="7790"/>
                    </a:cubicBezTo>
                    <a:cubicBezTo>
                      <a:pt x="7601" y="7790"/>
                      <a:pt x="7429" y="7649"/>
                      <a:pt x="7339" y="7318"/>
                    </a:cubicBezTo>
                    <a:cubicBezTo>
                      <a:pt x="7239" y="6951"/>
                      <a:pt x="7306" y="6518"/>
                      <a:pt x="7406" y="6051"/>
                    </a:cubicBezTo>
                    <a:cubicBezTo>
                      <a:pt x="8306" y="5517"/>
                      <a:pt x="8907" y="4750"/>
                      <a:pt x="9040" y="4350"/>
                    </a:cubicBezTo>
                    <a:cubicBezTo>
                      <a:pt x="9140" y="4083"/>
                      <a:pt x="9074" y="3949"/>
                      <a:pt x="8973" y="3883"/>
                    </a:cubicBezTo>
                    <a:cubicBezTo>
                      <a:pt x="8920" y="3811"/>
                      <a:pt x="8837" y="3778"/>
                      <a:pt x="8732" y="3778"/>
                    </a:cubicBezTo>
                    <a:cubicBezTo>
                      <a:pt x="8640" y="3778"/>
                      <a:pt x="8530" y="3803"/>
                      <a:pt x="8406" y="3849"/>
                    </a:cubicBezTo>
                    <a:cubicBezTo>
                      <a:pt x="7839" y="4049"/>
                      <a:pt x="7306" y="4917"/>
                      <a:pt x="7072" y="5784"/>
                    </a:cubicBezTo>
                    <a:cubicBezTo>
                      <a:pt x="6672" y="6017"/>
                      <a:pt x="6205" y="6184"/>
                      <a:pt x="5738" y="6251"/>
                    </a:cubicBezTo>
                    <a:cubicBezTo>
                      <a:pt x="5633" y="6267"/>
                      <a:pt x="5535" y="6276"/>
                      <a:pt x="5443" y="6276"/>
                    </a:cubicBezTo>
                    <a:cubicBezTo>
                      <a:pt x="4979" y="6276"/>
                      <a:pt x="4682" y="6063"/>
                      <a:pt x="4570" y="5617"/>
                    </a:cubicBezTo>
                    <a:cubicBezTo>
                      <a:pt x="4437" y="5050"/>
                      <a:pt x="4604" y="4283"/>
                      <a:pt x="4871" y="3716"/>
                    </a:cubicBezTo>
                    <a:cubicBezTo>
                      <a:pt x="5538" y="3482"/>
                      <a:pt x="5971" y="3115"/>
                      <a:pt x="6105" y="2882"/>
                    </a:cubicBezTo>
                    <a:cubicBezTo>
                      <a:pt x="6138" y="2782"/>
                      <a:pt x="6138" y="2648"/>
                      <a:pt x="6071" y="2582"/>
                    </a:cubicBezTo>
                    <a:cubicBezTo>
                      <a:pt x="5994" y="2504"/>
                      <a:pt x="5902" y="2477"/>
                      <a:pt x="5802" y="2477"/>
                    </a:cubicBezTo>
                    <a:cubicBezTo>
                      <a:pt x="5687" y="2477"/>
                      <a:pt x="5562" y="2513"/>
                      <a:pt x="5438" y="2548"/>
                    </a:cubicBezTo>
                    <a:cubicBezTo>
                      <a:pt x="5104" y="2682"/>
                      <a:pt x="4804" y="2982"/>
                      <a:pt x="4570" y="3382"/>
                    </a:cubicBezTo>
                    <a:cubicBezTo>
                      <a:pt x="4170" y="3549"/>
                      <a:pt x="3636" y="3649"/>
                      <a:pt x="3036" y="3649"/>
                    </a:cubicBezTo>
                    <a:cubicBezTo>
                      <a:pt x="2569" y="3616"/>
                      <a:pt x="2302" y="3482"/>
                      <a:pt x="2169" y="3215"/>
                    </a:cubicBezTo>
                    <a:cubicBezTo>
                      <a:pt x="2135" y="3149"/>
                      <a:pt x="2102" y="3049"/>
                      <a:pt x="2102" y="2982"/>
                    </a:cubicBezTo>
                    <a:cubicBezTo>
                      <a:pt x="2469" y="2849"/>
                      <a:pt x="2869" y="2582"/>
                      <a:pt x="3136" y="2315"/>
                    </a:cubicBezTo>
                    <a:cubicBezTo>
                      <a:pt x="3303" y="2148"/>
                      <a:pt x="3670" y="1714"/>
                      <a:pt x="3536" y="1347"/>
                    </a:cubicBezTo>
                    <a:cubicBezTo>
                      <a:pt x="3503" y="1247"/>
                      <a:pt x="3403" y="1081"/>
                      <a:pt x="3103" y="1047"/>
                    </a:cubicBezTo>
                    <a:cubicBezTo>
                      <a:pt x="3065" y="1040"/>
                      <a:pt x="3027" y="1036"/>
                      <a:pt x="2988" y="1036"/>
                    </a:cubicBezTo>
                    <a:cubicBezTo>
                      <a:pt x="2686" y="1036"/>
                      <a:pt x="2364" y="1263"/>
                      <a:pt x="2069" y="1648"/>
                    </a:cubicBezTo>
                    <a:cubicBezTo>
                      <a:pt x="1868" y="1915"/>
                      <a:pt x="1735" y="2281"/>
                      <a:pt x="1668" y="2648"/>
                    </a:cubicBezTo>
                    <a:cubicBezTo>
                      <a:pt x="1599" y="2662"/>
                      <a:pt x="1524" y="2670"/>
                      <a:pt x="1446" y="2670"/>
                    </a:cubicBezTo>
                    <a:cubicBezTo>
                      <a:pt x="1336" y="2670"/>
                      <a:pt x="1218" y="2654"/>
                      <a:pt x="1101" y="2615"/>
                    </a:cubicBezTo>
                    <a:cubicBezTo>
                      <a:pt x="901" y="2548"/>
                      <a:pt x="801" y="2448"/>
                      <a:pt x="734" y="2281"/>
                    </a:cubicBezTo>
                    <a:cubicBezTo>
                      <a:pt x="501" y="1714"/>
                      <a:pt x="1001" y="680"/>
                      <a:pt x="1235" y="313"/>
                    </a:cubicBezTo>
                    <a:cubicBezTo>
                      <a:pt x="1268" y="213"/>
                      <a:pt x="1235" y="80"/>
                      <a:pt x="1168" y="13"/>
                    </a:cubicBezTo>
                    <a:cubicBezTo>
                      <a:pt x="1143" y="5"/>
                      <a:pt x="1116" y="1"/>
                      <a:pt x="108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30"/>
              <p:cNvSpPr/>
              <p:nvPr/>
            </p:nvSpPr>
            <p:spPr>
              <a:xfrm>
                <a:off x="8310643" y="4474023"/>
                <a:ext cx="236039" cy="19792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9826" extrusionOk="0">
                    <a:moveTo>
                      <a:pt x="7768" y="1"/>
                    </a:moveTo>
                    <a:cubicBezTo>
                      <a:pt x="7647" y="1"/>
                      <a:pt x="7515" y="74"/>
                      <a:pt x="7372" y="245"/>
                    </a:cubicBezTo>
                    <a:cubicBezTo>
                      <a:pt x="6371" y="1480"/>
                      <a:pt x="5904" y="2480"/>
                      <a:pt x="5904" y="2480"/>
                    </a:cubicBezTo>
                    <a:cubicBezTo>
                      <a:pt x="5904" y="2480"/>
                      <a:pt x="5338" y="186"/>
                      <a:pt x="4617" y="186"/>
                    </a:cubicBezTo>
                    <a:cubicBezTo>
                      <a:pt x="4536" y="186"/>
                      <a:pt x="4454" y="215"/>
                      <a:pt x="4370" y="279"/>
                    </a:cubicBezTo>
                    <a:cubicBezTo>
                      <a:pt x="3569" y="946"/>
                      <a:pt x="3069" y="2480"/>
                      <a:pt x="3069" y="2480"/>
                    </a:cubicBezTo>
                    <a:cubicBezTo>
                      <a:pt x="3069" y="2480"/>
                      <a:pt x="2328" y="305"/>
                      <a:pt x="1635" y="305"/>
                    </a:cubicBezTo>
                    <a:cubicBezTo>
                      <a:pt x="1510" y="305"/>
                      <a:pt x="1385" y="377"/>
                      <a:pt x="1268" y="546"/>
                    </a:cubicBezTo>
                    <a:cubicBezTo>
                      <a:pt x="467" y="1613"/>
                      <a:pt x="300" y="5216"/>
                      <a:pt x="300" y="5216"/>
                    </a:cubicBezTo>
                    <a:cubicBezTo>
                      <a:pt x="300" y="5216"/>
                      <a:pt x="0" y="9118"/>
                      <a:pt x="5337" y="9786"/>
                    </a:cubicBezTo>
                    <a:cubicBezTo>
                      <a:pt x="5545" y="9813"/>
                      <a:pt x="5747" y="9826"/>
                      <a:pt x="5942" y="9826"/>
                    </a:cubicBezTo>
                    <a:cubicBezTo>
                      <a:pt x="10816" y="9826"/>
                      <a:pt x="11716" y="1725"/>
                      <a:pt x="11075" y="1179"/>
                    </a:cubicBezTo>
                    <a:cubicBezTo>
                      <a:pt x="11003" y="1122"/>
                      <a:pt x="10920" y="1096"/>
                      <a:pt x="10830" y="1096"/>
                    </a:cubicBezTo>
                    <a:cubicBezTo>
                      <a:pt x="10087" y="1096"/>
                      <a:pt x="8840" y="2847"/>
                      <a:pt x="8840" y="2847"/>
                    </a:cubicBezTo>
                    <a:cubicBezTo>
                      <a:pt x="8840" y="2847"/>
                      <a:pt x="8518" y="1"/>
                      <a:pt x="77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30"/>
              <p:cNvSpPr/>
              <p:nvPr/>
            </p:nvSpPr>
            <p:spPr>
              <a:xfrm>
                <a:off x="8316687" y="4551396"/>
                <a:ext cx="204975" cy="73379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3643" extrusionOk="0">
                    <a:moveTo>
                      <a:pt x="1935" y="507"/>
                    </a:moveTo>
                    <a:cubicBezTo>
                      <a:pt x="1935" y="574"/>
                      <a:pt x="1902" y="774"/>
                      <a:pt x="1768" y="1008"/>
                    </a:cubicBezTo>
                    <a:cubicBezTo>
                      <a:pt x="1735" y="1074"/>
                      <a:pt x="1702" y="1108"/>
                      <a:pt x="1668" y="1175"/>
                    </a:cubicBezTo>
                    <a:cubicBezTo>
                      <a:pt x="1668" y="1074"/>
                      <a:pt x="1668" y="974"/>
                      <a:pt x="1702" y="874"/>
                    </a:cubicBezTo>
                    <a:cubicBezTo>
                      <a:pt x="1735" y="674"/>
                      <a:pt x="1835" y="541"/>
                      <a:pt x="1935" y="507"/>
                    </a:cubicBezTo>
                    <a:close/>
                    <a:moveTo>
                      <a:pt x="6071" y="774"/>
                    </a:moveTo>
                    <a:cubicBezTo>
                      <a:pt x="6071" y="908"/>
                      <a:pt x="6005" y="1108"/>
                      <a:pt x="5905" y="1308"/>
                    </a:cubicBezTo>
                    <a:cubicBezTo>
                      <a:pt x="5938" y="1108"/>
                      <a:pt x="6005" y="908"/>
                      <a:pt x="6071" y="774"/>
                    </a:cubicBezTo>
                    <a:close/>
                    <a:moveTo>
                      <a:pt x="7606" y="1441"/>
                    </a:moveTo>
                    <a:cubicBezTo>
                      <a:pt x="7606" y="1608"/>
                      <a:pt x="7539" y="1842"/>
                      <a:pt x="7406" y="2075"/>
                    </a:cubicBezTo>
                    <a:cubicBezTo>
                      <a:pt x="7406" y="1842"/>
                      <a:pt x="7472" y="1608"/>
                      <a:pt x="7606" y="1441"/>
                    </a:cubicBezTo>
                    <a:close/>
                    <a:moveTo>
                      <a:pt x="294" y="1"/>
                    </a:moveTo>
                    <a:cubicBezTo>
                      <a:pt x="208" y="1"/>
                      <a:pt x="129" y="87"/>
                      <a:pt x="100" y="174"/>
                    </a:cubicBezTo>
                    <a:cubicBezTo>
                      <a:pt x="100" y="307"/>
                      <a:pt x="0" y="1375"/>
                      <a:pt x="434" y="1842"/>
                    </a:cubicBezTo>
                    <a:cubicBezTo>
                      <a:pt x="579" y="1958"/>
                      <a:pt x="749" y="2048"/>
                      <a:pt x="966" y="2048"/>
                    </a:cubicBezTo>
                    <a:cubicBezTo>
                      <a:pt x="999" y="2048"/>
                      <a:pt x="1033" y="2046"/>
                      <a:pt x="1068" y="2042"/>
                    </a:cubicBezTo>
                    <a:cubicBezTo>
                      <a:pt x="1201" y="2042"/>
                      <a:pt x="1335" y="1975"/>
                      <a:pt x="1468" y="1908"/>
                    </a:cubicBezTo>
                    <a:cubicBezTo>
                      <a:pt x="1535" y="1975"/>
                      <a:pt x="1568" y="2008"/>
                      <a:pt x="1601" y="2042"/>
                    </a:cubicBezTo>
                    <a:cubicBezTo>
                      <a:pt x="1730" y="2149"/>
                      <a:pt x="1900" y="2242"/>
                      <a:pt x="2147" y="2242"/>
                    </a:cubicBezTo>
                    <a:cubicBezTo>
                      <a:pt x="2284" y="2242"/>
                      <a:pt x="2445" y="2213"/>
                      <a:pt x="2636" y="2142"/>
                    </a:cubicBezTo>
                    <a:cubicBezTo>
                      <a:pt x="2902" y="2008"/>
                      <a:pt x="3136" y="1875"/>
                      <a:pt x="3336" y="1742"/>
                    </a:cubicBezTo>
                    <a:cubicBezTo>
                      <a:pt x="3369" y="2142"/>
                      <a:pt x="3503" y="2542"/>
                      <a:pt x="3736" y="2809"/>
                    </a:cubicBezTo>
                    <a:cubicBezTo>
                      <a:pt x="3929" y="3078"/>
                      <a:pt x="4177" y="3204"/>
                      <a:pt x="4448" y="3204"/>
                    </a:cubicBezTo>
                    <a:cubicBezTo>
                      <a:pt x="4647" y="3204"/>
                      <a:pt x="4859" y="3136"/>
                      <a:pt x="5071" y="3009"/>
                    </a:cubicBezTo>
                    <a:cubicBezTo>
                      <a:pt x="5271" y="2876"/>
                      <a:pt x="5471" y="2709"/>
                      <a:pt x="5604" y="2542"/>
                    </a:cubicBezTo>
                    <a:cubicBezTo>
                      <a:pt x="5671" y="2776"/>
                      <a:pt x="5771" y="2976"/>
                      <a:pt x="5905" y="3109"/>
                    </a:cubicBezTo>
                    <a:cubicBezTo>
                      <a:pt x="6068" y="3334"/>
                      <a:pt x="6268" y="3446"/>
                      <a:pt x="6483" y="3446"/>
                    </a:cubicBezTo>
                    <a:cubicBezTo>
                      <a:pt x="6620" y="3446"/>
                      <a:pt x="6763" y="3400"/>
                      <a:pt x="6905" y="3309"/>
                    </a:cubicBezTo>
                    <a:cubicBezTo>
                      <a:pt x="7072" y="3209"/>
                      <a:pt x="7205" y="3109"/>
                      <a:pt x="7306" y="2976"/>
                    </a:cubicBezTo>
                    <a:cubicBezTo>
                      <a:pt x="7572" y="3343"/>
                      <a:pt x="7973" y="3543"/>
                      <a:pt x="8406" y="3610"/>
                    </a:cubicBezTo>
                    <a:cubicBezTo>
                      <a:pt x="8473" y="3643"/>
                      <a:pt x="8540" y="3643"/>
                      <a:pt x="8606" y="3643"/>
                    </a:cubicBezTo>
                    <a:cubicBezTo>
                      <a:pt x="9807" y="3643"/>
                      <a:pt x="10141" y="1975"/>
                      <a:pt x="10174" y="1875"/>
                    </a:cubicBezTo>
                    <a:cubicBezTo>
                      <a:pt x="10174" y="1775"/>
                      <a:pt x="10108" y="1675"/>
                      <a:pt x="10007" y="1642"/>
                    </a:cubicBezTo>
                    <a:cubicBezTo>
                      <a:pt x="9990" y="1636"/>
                      <a:pt x="9972" y="1633"/>
                      <a:pt x="9954" y="1633"/>
                    </a:cubicBezTo>
                    <a:cubicBezTo>
                      <a:pt x="9865" y="1633"/>
                      <a:pt x="9768" y="1698"/>
                      <a:pt x="9741" y="1808"/>
                    </a:cubicBezTo>
                    <a:cubicBezTo>
                      <a:pt x="9741" y="1808"/>
                      <a:pt x="9465" y="3218"/>
                      <a:pt x="8591" y="3218"/>
                    </a:cubicBezTo>
                    <a:cubicBezTo>
                      <a:pt x="8553" y="3218"/>
                      <a:pt x="8513" y="3215"/>
                      <a:pt x="8473" y="3209"/>
                    </a:cubicBezTo>
                    <a:cubicBezTo>
                      <a:pt x="8106" y="3143"/>
                      <a:pt x="7773" y="2942"/>
                      <a:pt x="7606" y="2642"/>
                    </a:cubicBezTo>
                    <a:cubicBezTo>
                      <a:pt x="7906" y="2142"/>
                      <a:pt x="8039" y="1575"/>
                      <a:pt x="8006" y="1275"/>
                    </a:cubicBezTo>
                    <a:cubicBezTo>
                      <a:pt x="8006" y="1041"/>
                      <a:pt x="7873" y="974"/>
                      <a:pt x="7806" y="941"/>
                    </a:cubicBezTo>
                    <a:cubicBezTo>
                      <a:pt x="7763" y="924"/>
                      <a:pt x="7722" y="915"/>
                      <a:pt x="7682" y="915"/>
                    </a:cubicBezTo>
                    <a:cubicBezTo>
                      <a:pt x="7568" y="915"/>
                      <a:pt x="7463" y="984"/>
                      <a:pt x="7339" y="1108"/>
                    </a:cubicBezTo>
                    <a:cubicBezTo>
                      <a:pt x="7005" y="1475"/>
                      <a:pt x="6905" y="2008"/>
                      <a:pt x="7105" y="2542"/>
                    </a:cubicBezTo>
                    <a:cubicBezTo>
                      <a:pt x="7105" y="2576"/>
                      <a:pt x="7105" y="2576"/>
                      <a:pt x="7105" y="2576"/>
                    </a:cubicBezTo>
                    <a:cubicBezTo>
                      <a:pt x="7005" y="2742"/>
                      <a:pt x="6872" y="2876"/>
                      <a:pt x="6705" y="2976"/>
                    </a:cubicBezTo>
                    <a:cubicBezTo>
                      <a:pt x="6630" y="3013"/>
                      <a:pt x="6564" y="3032"/>
                      <a:pt x="6505" y="3032"/>
                    </a:cubicBezTo>
                    <a:cubicBezTo>
                      <a:pt x="6405" y="3032"/>
                      <a:pt x="6322" y="2980"/>
                      <a:pt x="6238" y="2876"/>
                    </a:cubicBezTo>
                    <a:cubicBezTo>
                      <a:pt x="6105" y="2709"/>
                      <a:pt x="6005" y="2409"/>
                      <a:pt x="5938" y="2109"/>
                    </a:cubicBezTo>
                    <a:cubicBezTo>
                      <a:pt x="6372" y="1541"/>
                      <a:pt x="6538" y="908"/>
                      <a:pt x="6505" y="574"/>
                    </a:cubicBezTo>
                    <a:cubicBezTo>
                      <a:pt x="6472" y="374"/>
                      <a:pt x="6372" y="307"/>
                      <a:pt x="6271" y="274"/>
                    </a:cubicBezTo>
                    <a:cubicBezTo>
                      <a:pt x="6236" y="256"/>
                      <a:pt x="6200" y="248"/>
                      <a:pt x="6164" y="248"/>
                    </a:cubicBezTo>
                    <a:cubicBezTo>
                      <a:pt x="6064" y="248"/>
                      <a:pt x="5960" y="310"/>
                      <a:pt x="5838" y="407"/>
                    </a:cubicBezTo>
                    <a:cubicBezTo>
                      <a:pt x="5538" y="708"/>
                      <a:pt x="5438" y="1408"/>
                      <a:pt x="5504" y="2042"/>
                    </a:cubicBezTo>
                    <a:cubicBezTo>
                      <a:pt x="5337" y="2242"/>
                      <a:pt x="5104" y="2475"/>
                      <a:pt x="4837" y="2642"/>
                    </a:cubicBezTo>
                    <a:cubicBezTo>
                      <a:pt x="4682" y="2735"/>
                      <a:pt x="4549" y="2785"/>
                      <a:pt x="4427" y="2785"/>
                    </a:cubicBezTo>
                    <a:cubicBezTo>
                      <a:pt x="4287" y="2785"/>
                      <a:pt x="4162" y="2719"/>
                      <a:pt x="4037" y="2576"/>
                    </a:cubicBezTo>
                    <a:cubicBezTo>
                      <a:pt x="3803" y="2275"/>
                      <a:pt x="3703" y="1775"/>
                      <a:pt x="3736" y="1375"/>
                    </a:cubicBezTo>
                    <a:cubicBezTo>
                      <a:pt x="4070" y="1041"/>
                      <a:pt x="4270" y="674"/>
                      <a:pt x="4270" y="507"/>
                    </a:cubicBezTo>
                    <a:cubicBezTo>
                      <a:pt x="4270" y="374"/>
                      <a:pt x="4203" y="307"/>
                      <a:pt x="4103" y="241"/>
                    </a:cubicBezTo>
                    <a:cubicBezTo>
                      <a:pt x="4073" y="228"/>
                      <a:pt x="4043" y="223"/>
                      <a:pt x="4014" y="223"/>
                    </a:cubicBezTo>
                    <a:cubicBezTo>
                      <a:pt x="3886" y="223"/>
                      <a:pt x="3772" y="332"/>
                      <a:pt x="3636" y="441"/>
                    </a:cubicBezTo>
                    <a:cubicBezTo>
                      <a:pt x="3469" y="607"/>
                      <a:pt x="3369" y="874"/>
                      <a:pt x="3336" y="1175"/>
                    </a:cubicBezTo>
                    <a:cubicBezTo>
                      <a:pt x="3103" y="1408"/>
                      <a:pt x="2836" y="1608"/>
                      <a:pt x="2469" y="1742"/>
                    </a:cubicBezTo>
                    <a:cubicBezTo>
                      <a:pt x="2335" y="1792"/>
                      <a:pt x="2219" y="1817"/>
                      <a:pt x="2119" y="1817"/>
                    </a:cubicBezTo>
                    <a:cubicBezTo>
                      <a:pt x="2018" y="1817"/>
                      <a:pt x="1935" y="1792"/>
                      <a:pt x="1868" y="1742"/>
                    </a:cubicBezTo>
                    <a:cubicBezTo>
                      <a:pt x="1868" y="1708"/>
                      <a:pt x="1835" y="1675"/>
                      <a:pt x="1802" y="1642"/>
                    </a:cubicBezTo>
                    <a:cubicBezTo>
                      <a:pt x="2002" y="1475"/>
                      <a:pt x="2169" y="1208"/>
                      <a:pt x="2269" y="974"/>
                    </a:cubicBezTo>
                    <a:cubicBezTo>
                      <a:pt x="2402" y="641"/>
                      <a:pt x="2369" y="341"/>
                      <a:pt x="2235" y="174"/>
                    </a:cubicBezTo>
                    <a:cubicBezTo>
                      <a:pt x="2188" y="127"/>
                      <a:pt x="2108" y="79"/>
                      <a:pt x="1994" y="79"/>
                    </a:cubicBezTo>
                    <a:cubicBezTo>
                      <a:pt x="1947" y="79"/>
                      <a:pt x="1894" y="88"/>
                      <a:pt x="1835" y="107"/>
                    </a:cubicBezTo>
                    <a:cubicBezTo>
                      <a:pt x="1568" y="174"/>
                      <a:pt x="1368" y="441"/>
                      <a:pt x="1301" y="808"/>
                    </a:cubicBezTo>
                    <a:cubicBezTo>
                      <a:pt x="1235" y="1041"/>
                      <a:pt x="1235" y="1275"/>
                      <a:pt x="1301" y="1541"/>
                    </a:cubicBezTo>
                    <a:cubicBezTo>
                      <a:pt x="1201" y="1575"/>
                      <a:pt x="1101" y="1608"/>
                      <a:pt x="1001" y="1608"/>
                    </a:cubicBezTo>
                    <a:cubicBezTo>
                      <a:pt x="974" y="1617"/>
                      <a:pt x="947" y="1621"/>
                      <a:pt x="921" y="1621"/>
                    </a:cubicBezTo>
                    <a:cubicBezTo>
                      <a:pt x="850" y="1621"/>
                      <a:pt x="783" y="1590"/>
                      <a:pt x="734" y="1541"/>
                    </a:cubicBezTo>
                    <a:cubicBezTo>
                      <a:pt x="501" y="1275"/>
                      <a:pt x="467" y="607"/>
                      <a:pt x="534" y="241"/>
                    </a:cubicBezTo>
                    <a:cubicBezTo>
                      <a:pt x="534" y="107"/>
                      <a:pt x="467" y="7"/>
                      <a:pt x="334" y="7"/>
                    </a:cubicBezTo>
                    <a:cubicBezTo>
                      <a:pt x="321" y="3"/>
                      <a:pt x="307" y="1"/>
                      <a:pt x="29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30"/>
              <p:cNvSpPr/>
              <p:nvPr/>
            </p:nvSpPr>
            <p:spPr>
              <a:xfrm>
                <a:off x="8010940" y="4546280"/>
                <a:ext cx="227538" cy="200337"/>
              </a:xfrm>
              <a:custGeom>
                <a:avLst/>
                <a:gdLst/>
                <a:ahLst/>
                <a:cxnLst/>
                <a:rect l="l" t="t" r="r" b="b"/>
                <a:pathLst>
                  <a:path w="11295" h="9946" extrusionOk="0">
                    <a:moveTo>
                      <a:pt x="7258" y="1"/>
                    </a:moveTo>
                    <a:cubicBezTo>
                      <a:pt x="7136" y="1"/>
                      <a:pt x="7007" y="79"/>
                      <a:pt x="6872" y="261"/>
                    </a:cubicBezTo>
                    <a:cubicBezTo>
                      <a:pt x="5905" y="1562"/>
                      <a:pt x="5505" y="2596"/>
                      <a:pt x="5505" y="2596"/>
                    </a:cubicBezTo>
                    <a:cubicBezTo>
                      <a:pt x="5505" y="2596"/>
                      <a:pt x="4814" y="391"/>
                      <a:pt x="4120" y="391"/>
                    </a:cubicBezTo>
                    <a:cubicBezTo>
                      <a:pt x="4036" y="391"/>
                      <a:pt x="3953" y="423"/>
                      <a:pt x="3870" y="495"/>
                    </a:cubicBezTo>
                    <a:cubicBezTo>
                      <a:pt x="3103" y="1195"/>
                      <a:pt x="2669" y="2763"/>
                      <a:pt x="2669" y="2763"/>
                    </a:cubicBezTo>
                    <a:cubicBezTo>
                      <a:pt x="2669" y="2763"/>
                      <a:pt x="1818" y="681"/>
                      <a:pt x="1131" y="681"/>
                    </a:cubicBezTo>
                    <a:cubicBezTo>
                      <a:pt x="1002" y="681"/>
                      <a:pt x="879" y="754"/>
                      <a:pt x="768" y="928"/>
                    </a:cubicBezTo>
                    <a:cubicBezTo>
                      <a:pt x="34" y="2062"/>
                      <a:pt x="68" y="5665"/>
                      <a:pt x="68" y="5665"/>
                    </a:cubicBezTo>
                    <a:cubicBezTo>
                      <a:pt x="68" y="5665"/>
                      <a:pt x="1" y="9568"/>
                      <a:pt x="5371" y="9935"/>
                    </a:cubicBezTo>
                    <a:cubicBezTo>
                      <a:pt x="5482" y="9942"/>
                      <a:pt x="5591" y="9946"/>
                      <a:pt x="5698" y="9946"/>
                    </a:cubicBezTo>
                    <a:cubicBezTo>
                      <a:pt x="10828" y="9946"/>
                      <a:pt x="11295" y="1485"/>
                      <a:pt x="10608" y="995"/>
                    </a:cubicBezTo>
                    <a:cubicBezTo>
                      <a:pt x="10539" y="945"/>
                      <a:pt x="10462" y="923"/>
                      <a:pt x="10380" y="923"/>
                    </a:cubicBezTo>
                    <a:cubicBezTo>
                      <a:pt x="9637" y="923"/>
                      <a:pt x="8474" y="2763"/>
                      <a:pt x="8474" y="2763"/>
                    </a:cubicBezTo>
                    <a:cubicBezTo>
                      <a:pt x="8474" y="2763"/>
                      <a:pt x="7985" y="1"/>
                      <a:pt x="72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30"/>
              <p:cNvSpPr/>
              <p:nvPr/>
            </p:nvSpPr>
            <p:spPr>
              <a:xfrm>
                <a:off x="8012290" y="4629977"/>
                <a:ext cx="205640" cy="65362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3245" extrusionOk="0">
                    <a:moveTo>
                      <a:pt x="6038" y="543"/>
                    </a:moveTo>
                    <a:cubicBezTo>
                      <a:pt x="6038" y="676"/>
                      <a:pt x="6005" y="876"/>
                      <a:pt x="5938" y="1110"/>
                    </a:cubicBezTo>
                    <a:cubicBezTo>
                      <a:pt x="5938" y="876"/>
                      <a:pt x="5971" y="676"/>
                      <a:pt x="6038" y="543"/>
                    </a:cubicBezTo>
                    <a:close/>
                    <a:moveTo>
                      <a:pt x="1902" y="509"/>
                    </a:moveTo>
                    <a:cubicBezTo>
                      <a:pt x="1902" y="609"/>
                      <a:pt x="1869" y="809"/>
                      <a:pt x="1768" y="1043"/>
                    </a:cubicBezTo>
                    <a:cubicBezTo>
                      <a:pt x="1735" y="1110"/>
                      <a:pt x="1702" y="1143"/>
                      <a:pt x="1668" y="1210"/>
                    </a:cubicBezTo>
                    <a:cubicBezTo>
                      <a:pt x="1668" y="1110"/>
                      <a:pt x="1668" y="1010"/>
                      <a:pt x="1702" y="909"/>
                    </a:cubicBezTo>
                    <a:cubicBezTo>
                      <a:pt x="1735" y="709"/>
                      <a:pt x="1802" y="576"/>
                      <a:pt x="1902" y="509"/>
                    </a:cubicBezTo>
                    <a:close/>
                    <a:moveTo>
                      <a:pt x="7606" y="1110"/>
                    </a:moveTo>
                    <a:cubicBezTo>
                      <a:pt x="7606" y="1276"/>
                      <a:pt x="7573" y="1510"/>
                      <a:pt x="7473" y="1777"/>
                    </a:cubicBezTo>
                    <a:cubicBezTo>
                      <a:pt x="7439" y="1510"/>
                      <a:pt x="7506" y="1276"/>
                      <a:pt x="7606" y="1110"/>
                    </a:cubicBezTo>
                    <a:close/>
                    <a:moveTo>
                      <a:pt x="6158" y="1"/>
                    </a:moveTo>
                    <a:cubicBezTo>
                      <a:pt x="6027" y="1"/>
                      <a:pt x="5916" y="70"/>
                      <a:pt x="5805" y="209"/>
                    </a:cubicBezTo>
                    <a:cubicBezTo>
                      <a:pt x="5504" y="509"/>
                      <a:pt x="5438" y="1210"/>
                      <a:pt x="5571" y="1810"/>
                    </a:cubicBezTo>
                    <a:cubicBezTo>
                      <a:pt x="5404" y="2077"/>
                      <a:pt x="5204" y="2310"/>
                      <a:pt x="4937" y="2477"/>
                    </a:cubicBezTo>
                    <a:cubicBezTo>
                      <a:pt x="4776" y="2590"/>
                      <a:pt x="4638" y="2648"/>
                      <a:pt x="4513" y="2648"/>
                    </a:cubicBezTo>
                    <a:cubicBezTo>
                      <a:pt x="4378" y="2648"/>
                      <a:pt x="4257" y="2582"/>
                      <a:pt x="4137" y="2444"/>
                    </a:cubicBezTo>
                    <a:cubicBezTo>
                      <a:pt x="3870" y="2177"/>
                      <a:pt x="3770" y="1710"/>
                      <a:pt x="3737" y="1276"/>
                    </a:cubicBezTo>
                    <a:cubicBezTo>
                      <a:pt x="4070" y="909"/>
                      <a:pt x="4237" y="576"/>
                      <a:pt x="4204" y="376"/>
                    </a:cubicBezTo>
                    <a:cubicBezTo>
                      <a:pt x="4204" y="276"/>
                      <a:pt x="4137" y="176"/>
                      <a:pt x="4037" y="142"/>
                    </a:cubicBezTo>
                    <a:cubicBezTo>
                      <a:pt x="4006" y="130"/>
                      <a:pt x="3977" y="125"/>
                      <a:pt x="3948" y="125"/>
                    </a:cubicBezTo>
                    <a:cubicBezTo>
                      <a:pt x="3821" y="125"/>
                      <a:pt x="3712" y="233"/>
                      <a:pt x="3603" y="342"/>
                    </a:cubicBezTo>
                    <a:cubicBezTo>
                      <a:pt x="3436" y="509"/>
                      <a:pt x="3370" y="809"/>
                      <a:pt x="3336" y="1110"/>
                    </a:cubicBezTo>
                    <a:cubicBezTo>
                      <a:pt x="3136" y="1343"/>
                      <a:pt x="2869" y="1577"/>
                      <a:pt x="2502" y="1710"/>
                    </a:cubicBezTo>
                    <a:cubicBezTo>
                      <a:pt x="2377" y="1782"/>
                      <a:pt x="2262" y="1815"/>
                      <a:pt x="2161" y="1815"/>
                    </a:cubicBezTo>
                    <a:cubicBezTo>
                      <a:pt x="2073" y="1815"/>
                      <a:pt x="1997" y="1790"/>
                      <a:pt x="1935" y="1743"/>
                    </a:cubicBezTo>
                    <a:cubicBezTo>
                      <a:pt x="1902" y="1743"/>
                      <a:pt x="1869" y="1710"/>
                      <a:pt x="1835" y="1677"/>
                    </a:cubicBezTo>
                    <a:cubicBezTo>
                      <a:pt x="2035" y="1477"/>
                      <a:pt x="2169" y="1210"/>
                      <a:pt x="2235" y="976"/>
                    </a:cubicBezTo>
                    <a:cubicBezTo>
                      <a:pt x="2369" y="609"/>
                      <a:pt x="2336" y="342"/>
                      <a:pt x="2169" y="176"/>
                    </a:cubicBezTo>
                    <a:cubicBezTo>
                      <a:pt x="2118" y="150"/>
                      <a:pt x="2029" y="86"/>
                      <a:pt x="1901" y="86"/>
                    </a:cubicBezTo>
                    <a:cubicBezTo>
                      <a:pt x="1861" y="86"/>
                      <a:pt x="1817" y="93"/>
                      <a:pt x="1768" y="109"/>
                    </a:cubicBezTo>
                    <a:cubicBezTo>
                      <a:pt x="1502" y="209"/>
                      <a:pt x="1335" y="476"/>
                      <a:pt x="1268" y="876"/>
                    </a:cubicBezTo>
                    <a:cubicBezTo>
                      <a:pt x="1235" y="1076"/>
                      <a:pt x="1268" y="1343"/>
                      <a:pt x="1335" y="1577"/>
                    </a:cubicBezTo>
                    <a:cubicBezTo>
                      <a:pt x="1235" y="1643"/>
                      <a:pt x="1135" y="1677"/>
                      <a:pt x="1035" y="1710"/>
                    </a:cubicBezTo>
                    <a:cubicBezTo>
                      <a:pt x="935" y="1710"/>
                      <a:pt x="834" y="1677"/>
                      <a:pt x="768" y="1610"/>
                    </a:cubicBezTo>
                    <a:cubicBezTo>
                      <a:pt x="501" y="1410"/>
                      <a:pt x="468" y="709"/>
                      <a:pt x="468" y="342"/>
                    </a:cubicBezTo>
                    <a:cubicBezTo>
                      <a:pt x="468" y="209"/>
                      <a:pt x="401" y="109"/>
                      <a:pt x="267" y="109"/>
                    </a:cubicBezTo>
                    <a:cubicBezTo>
                      <a:pt x="167" y="109"/>
                      <a:pt x="67" y="209"/>
                      <a:pt x="67" y="309"/>
                    </a:cubicBezTo>
                    <a:cubicBezTo>
                      <a:pt x="67" y="442"/>
                      <a:pt x="1" y="1510"/>
                      <a:pt x="468" y="1944"/>
                    </a:cubicBezTo>
                    <a:cubicBezTo>
                      <a:pt x="606" y="2054"/>
                      <a:pt x="790" y="2119"/>
                      <a:pt x="981" y="2119"/>
                    </a:cubicBezTo>
                    <a:cubicBezTo>
                      <a:pt x="1021" y="2119"/>
                      <a:pt x="1061" y="2116"/>
                      <a:pt x="1101" y="2110"/>
                    </a:cubicBezTo>
                    <a:cubicBezTo>
                      <a:pt x="1268" y="2077"/>
                      <a:pt x="1402" y="2044"/>
                      <a:pt x="1535" y="1944"/>
                    </a:cubicBezTo>
                    <a:cubicBezTo>
                      <a:pt x="1568" y="2010"/>
                      <a:pt x="1602" y="2044"/>
                      <a:pt x="1668" y="2077"/>
                    </a:cubicBezTo>
                    <a:cubicBezTo>
                      <a:pt x="1789" y="2157"/>
                      <a:pt x="1958" y="2238"/>
                      <a:pt x="2183" y="2238"/>
                    </a:cubicBezTo>
                    <a:cubicBezTo>
                      <a:pt x="2332" y="2238"/>
                      <a:pt x="2504" y="2203"/>
                      <a:pt x="2702" y="2110"/>
                    </a:cubicBezTo>
                    <a:cubicBezTo>
                      <a:pt x="2936" y="1977"/>
                      <a:pt x="3169" y="1843"/>
                      <a:pt x="3370" y="1677"/>
                    </a:cubicBezTo>
                    <a:cubicBezTo>
                      <a:pt x="3436" y="2077"/>
                      <a:pt x="3570" y="2444"/>
                      <a:pt x="3803" y="2711"/>
                    </a:cubicBezTo>
                    <a:cubicBezTo>
                      <a:pt x="4020" y="2946"/>
                      <a:pt x="4256" y="3063"/>
                      <a:pt x="4507" y="3063"/>
                    </a:cubicBezTo>
                    <a:cubicBezTo>
                      <a:pt x="4719" y="3063"/>
                      <a:pt x="4942" y="2979"/>
                      <a:pt x="5171" y="2811"/>
                    </a:cubicBezTo>
                    <a:cubicBezTo>
                      <a:pt x="5371" y="2677"/>
                      <a:pt x="5538" y="2511"/>
                      <a:pt x="5705" y="2344"/>
                    </a:cubicBezTo>
                    <a:cubicBezTo>
                      <a:pt x="5771" y="2544"/>
                      <a:pt x="5871" y="2744"/>
                      <a:pt x="6005" y="2911"/>
                    </a:cubicBezTo>
                    <a:cubicBezTo>
                      <a:pt x="6177" y="3102"/>
                      <a:pt x="6371" y="3195"/>
                      <a:pt x="6575" y="3195"/>
                    </a:cubicBezTo>
                    <a:cubicBezTo>
                      <a:pt x="6726" y="3195"/>
                      <a:pt x="6883" y="3144"/>
                      <a:pt x="7039" y="3044"/>
                    </a:cubicBezTo>
                    <a:cubicBezTo>
                      <a:pt x="7172" y="2944"/>
                      <a:pt x="7306" y="2811"/>
                      <a:pt x="7439" y="2677"/>
                    </a:cubicBezTo>
                    <a:cubicBezTo>
                      <a:pt x="7706" y="3011"/>
                      <a:pt x="8106" y="3211"/>
                      <a:pt x="8540" y="3245"/>
                    </a:cubicBezTo>
                    <a:lnTo>
                      <a:pt x="8673" y="3245"/>
                    </a:lnTo>
                    <a:cubicBezTo>
                      <a:pt x="9941" y="3245"/>
                      <a:pt x="10174" y="1477"/>
                      <a:pt x="10208" y="1410"/>
                    </a:cubicBezTo>
                    <a:cubicBezTo>
                      <a:pt x="10208" y="1276"/>
                      <a:pt x="10141" y="1176"/>
                      <a:pt x="10008" y="1176"/>
                    </a:cubicBezTo>
                    <a:cubicBezTo>
                      <a:pt x="9994" y="1172"/>
                      <a:pt x="9981" y="1170"/>
                      <a:pt x="9968" y="1170"/>
                    </a:cubicBezTo>
                    <a:cubicBezTo>
                      <a:pt x="9882" y="1170"/>
                      <a:pt x="9803" y="1256"/>
                      <a:pt x="9774" y="1343"/>
                    </a:cubicBezTo>
                    <a:cubicBezTo>
                      <a:pt x="9774" y="1375"/>
                      <a:pt x="9555" y="2816"/>
                      <a:pt x="8663" y="2816"/>
                    </a:cubicBezTo>
                    <a:cubicBezTo>
                      <a:pt x="8634" y="2816"/>
                      <a:pt x="8604" y="2814"/>
                      <a:pt x="8573" y="2811"/>
                    </a:cubicBezTo>
                    <a:cubicBezTo>
                      <a:pt x="8206" y="2811"/>
                      <a:pt x="7873" y="2611"/>
                      <a:pt x="7673" y="2310"/>
                    </a:cubicBezTo>
                    <a:cubicBezTo>
                      <a:pt x="7973" y="1810"/>
                      <a:pt x="8073" y="1210"/>
                      <a:pt x="8006" y="943"/>
                    </a:cubicBezTo>
                    <a:cubicBezTo>
                      <a:pt x="7973" y="709"/>
                      <a:pt x="7839" y="609"/>
                      <a:pt x="7773" y="609"/>
                    </a:cubicBezTo>
                    <a:cubicBezTo>
                      <a:pt x="7751" y="604"/>
                      <a:pt x="7727" y="601"/>
                      <a:pt x="7704" y="601"/>
                    </a:cubicBezTo>
                    <a:cubicBezTo>
                      <a:pt x="7585" y="601"/>
                      <a:pt x="7450" y="670"/>
                      <a:pt x="7339" y="809"/>
                    </a:cubicBezTo>
                    <a:cubicBezTo>
                      <a:pt x="7006" y="1176"/>
                      <a:pt x="6939" y="1743"/>
                      <a:pt x="7172" y="2244"/>
                    </a:cubicBezTo>
                    <a:cubicBezTo>
                      <a:pt x="7172" y="2277"/>
                      <a:pt x="7172" y="2277"/>
                      <a:pt x="7172" y="2310"/>
                    </a:cubicBezTo>
                    <a:cubicBezTo>
                      <a:pt x="7072" y="2444"/>
                      <a:pt x="6939" y="2577"/>
                      <a:pt x="6805" y="2677"/>
                    </a:cubicBezTo>
                    <a:cubicBezTo>
                      <a:pt x="6715" y="2737"/>
                      <a:pt x="6639" y="2770"/>
                      <a:pt x="6570" y="2770"/>
                    </a:cubicBezTo>
                    <a:cubicBezTo>
                      <a:pt x="6485" y="2770"/>
                      <a:pt x="6412" y="2721"/>
                      <a:pt x="6338" y="2611"/>
                    </a:cubicBezTo>
                    <a:cubicBezTo>
                      <a:pt x="6172" y="2444"/>
                      <a:pt x="6072" y="2177"/>
                      <a:pt x="6005" y="1910"/>
                    </a:cubicBezTo>
                    <a:cubicBezTo>
                      <a:pt x="6372" y="1276"/>
                      <a:pt x="6505" y="643"/>
                      <a:pt x="6472" y="342"/>
                    </a:cubicBezTo>
                    <a:cubicBezTo>
                      <a:pt x="6405" y="109"/>
                      <a:pt x="6305" y="42"/>
                      <a:pt x="6238" y="9"/>
                    </a:cubicBezTo>
                    <a:cubicBezTo>
                      <a:pt x="6211" y="3"/>
                      <a:pt x="6184" y="1"/>
                      <a:pt x="615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30"/>
              <p:cNvSpPr/>
              <p:nvPr/>
            </p:nvSpPr>
            <p:spPr>
              <a:xfrm>
                <a:off x="7491526" y="4838890"/>
                <a:ext cx="1335311" cy="244752"/>
              </a:xfrm>
              <a:custGeom>
                <a:avLst/>
                <a:gdLst/>
                <a:ahLst/>
                <a:cxnLst/>
                <a:rect l="l" t="t" r="r" b="b"/>
                <a:pathLst>
                  <a:path w="66285" h="12151" extrusionOk="0">
                    <a:moveTo>
                      <a:pt x="21309" y="0"/>
                    </a:moveTo>
                    <a:cubicBezTo>
                      <a:pt x="21232" y="0"/>
                      <a:pt x="21156" y="15"/>
                      <a:pt x="21082" y="45"/>
                    </a:cubicBezTo>
                    <a:cubicBezTo>
                      <a:pt x="19348" y="746"/>
                      <a:pt x="16279" y="7317"/>
                      <a:pt x="16279" y="7317"/>
                    </a:cubicBezTo>
                    <a:cubicBezTo>
                      <a:pt x="16279" y="7317"/>
                      <a:pt x="14181" y="226"/>
                      <a:pt x="12627" y="226"/>
                    </a:cubicBezTo>
                    <a:cubicBezTo>
                      <a:pt x="12530" y="226"/>
                      <a:pt x="12435" y="253"/>
                      <a:pt x="12343" y="312"/>
                    </a:cubicBezTo>
                    <a:cubicBezTo>
                      <a:pt x="10775" y="1346"/>
                      <a:pt x="8440" y="8418"/>
                      <a:pt x="8440" y="8418"/>
                    </a:cubicBezTo>
                    <a:cubicBezTo>
                      <a:pt x="8440" y="8418"/>
                      <a:pt x="6849" y="1067"/>
                      <a:pt x="5034" y="1067"/>
                    </a:cubicBezTo>
                    <a:cubicBezTo>
                      <a:pt x="4991" y="1067"/>
                      <a:pt x="4948" y="1071"/>
                      <a:pt x="4904" y="1079"/>
                    </a:cubicBezTo>
                    <a:cubicBezTo>
                      <a:pt x="3036" y="1446"/>
                      <a:pt x="1" y="11554"/>
                      <a:pt x="2603" y="11920"/>
                    </a:cubicBezTo>
                    <a:cubicBezTo>
                      <a:pt x="2603" y="11920"/>
                      <a:pt x="19261" y="12150"/>
                      <a:pt x="35484" y="12150"/>
                    </a:cubicBezTo>
                    <a:cubicBezTo>
                      <a:pt x="50771" y="12150"/>
                      <a:pt x="65671" y="11946"/>
                      <a:pt x="65881" y="11153"/>
                    </a:cubicBezTo>
                    <a:cubicBezTo>
                      <a:pt x="66284" y="9633"/>
                      <a:pt x="62590" y="755"/>
                      <a:pt x="60837" y="755"/>
                    </a:cubicBezTo>
                    <a:cubicBezTo>
                      <a:pt x="60705" y="755"/>
                      <a:pt x="60585" y="805"/>
                      <a:pt x="60477" y="913"/>
                    </a:cubicBezTo>
                    <a:cubicBezTo>
                      <a:pt x="58909" y="2447"/>
                      <a:pt x="56274" y="8151"/>
                      <a:pt x="56274" y="8151"/>
                    </a:cubicBezTo>
                    <a:cubicBezTo>
                      <a:pt x="56274" y="8151"/>
                      <a:pt x="54985" y="939"/>
                      <a:pt x="53879" y="939"/>
                    </a:cubicBezTo>
                    <a:cubicBezTo>
                      <a:pt x="53832" y="939"/>
                      <a:pt x="53785" y="952"/>
                      <a:pt x="53739" y="979"/>
                    </a:cubicBezTo>
                    <a:cubicBezTo>
                      <a:pt x="52605" y="1680"/>
                      <a:pt x="48535" y="8418"/>
                      <a:pt x="48535" y="8418"/>
                    </a:cubicBezTo>
                    <a:cubicBezTo>
                      <a:pt x="48535" y="8418"/>
                      <a:pt x="47404" y="495"/>
                      <a:pt x="46097" y="495"/>
                    </a:cubicBezTo>
                    <a:cubicBezTo>
                      <a:pt x="46021" y="495"/>
                      <a:pt x="45944" y="522"/>
                      <a:pt x="45867" y="579"/>
                    </a:cubicBezTo>
                    <a:cubicBezTo>
                      <a:pt x="44432" y="1613"/>
                      <a:pt x="40363" y="8018"/>
                      <a:pt x="40363" y="8018"/>
                    </a:cubicBezTo>
                    <a:cubicBezTo>
                      <a:pt x="40363" y="8018"/>
                      <a:pt x="38387" y="490"/>
                      <a:pt x="37233" y="490"/>
                    </a:cubicBezTo>
                    <a:cubicBezTo>
                      <a:pt x="37197" y="490"/>
                      <a:pt x="37162" y="497"/>
                      <a:pt x="37127" y="512"/>
                    </a:cubicBezTo>
                    <a:cubicBezTo>
                      <a:pt x="35993" y="1046"/>
                      <a:pt x="34058" y="7617"/>
                      <a:pt x="34058" y="7617"/>
                    </a:cubicBezTo>
                    <a:cubicBezTo>
                      <a:pt x="34058" y="7617"/>
                      <a:pt x="32096" y="850"/>
                      <a:pt x="30312" y="850"/>
                    </a:cubicBezTo>
                    <a:cubicBezTo>
                      <a:pt x="30192" y="850"/>
                      <a:pt x="30073" y="881"/>
                      <a:pt x="29955" y="946"/>
                    </a:cubicBezTo>
                    <a:cubicBezTo>
                      <a:pt x="28121" y="1980"/>
                      <a:pt x="25319" y="7050"/>
                      <a:pt x="25319" y="7050"/>
                    </a:cubicBezTo>
                    <a:cubicBezTo>
                      <a:pt x="25319" y="7050"/>
                      <a:pt x="22999" y="0"/>
                      <a:pt x="21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30"/>
              <p:cNvSpPr/>
              <p:nvPr/>
            </p:nvSpPr>
            <p:spPr>
              <a:xfrm>
                <a:off x="7712607" y="4927785"/>
                <a:ext cx="49073" cy="127703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6340" extrusionOk="0">
                    <a:moveTo>
                      <a:pt x="2187" y="1"/>
                    </a:moveTo>
                    <a:cubicBezTo>
                      <a:pt x="2116" y="1"/>
                      <a:pt x="2045" y="38"/>
                      <a:pt x="2002" y="102"/>
                    </a:cubicBezTo>
                    <a:cubicBezTo>
                      <a:pt x="1935" y="269"/>
                      <a:pt x="0" y="4205"/>
                      <a:pt x="1401" y="6273"/>
                    </a:cubicBezTo>
                    <a:cubicBezTo>
                      <a:pt x="1435" y="6340"/>
                      <a:pt x="1501" y="6340"/>
                      <a:pt x="1568" y="6340"/>
                    </a:cubicBezTo>
                    <a:cubicBezTo>
                      <a:pt x="1601" y="6340"/>
                      <a:pt x="1668" y="6340"/>
                      <a:pt x="1701" y="6307"/>
                    </a:cubicBezTo>
                    <a:cubicBezTo>
                      <a:pt x="1802" y="6240"/>
                      <a:pt x="1802" y="6140"/>
                      <a:pt x="1735" y="6040"/>
                    </a:cubicBezTo>
                    <a:cubicBezTo>
                      <a:pt x="467" y="4172"/>
                      <a:pt x="2369" y="336"/>
                      <a:pt x="2402" y="302"/>
                    </a:cubicBezTo>
                    <a:cubicBezTo>
                      <a:pt x="2435" y="202"/>
                      <a:pt x="2402" y="69"/>
                      <a:pt x="2302" y="35"/>
                    </a:cubicBezTo>
                    <a:cubicBezTo>
                      <a:pt x="2266" y="12"/>
                      <a:pt x="2227" y="1"/>
                      <a:pt x="218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30"/>
              <p:cNvSpPr/>
              <p:nvPr/>
            </p:nvSpPr>
            <p:spPr>
              <a:xfrm>
                <a:off x="7905446" y="4933989"/>
                <a:ext cx="40350" cy="11545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5732" extrusionOk="0">
                    <a:moveTo>
                      <a:pt x="224" y="1"/>
                    </a:moveTo>
                    <a:cubicBezTo>
                      <a:pt x="193" y="1"/>
                      <a:pt x="162" y="9"/>
                      <a:pt x="134" y="28"/>
                    </a:cubicBezTo>
                    <a:cubicBezTo>
                      <a:pt x="34" y="61"/>
                      <a:pt x="1" y="194"/>
                      <a:pt x="34" y="295"/>
                    </a:cubicBezTo>
                    <a:cubicBezTo>
                      <a:pt x="67" y="328"/>
                      <a:pt x="1569" y="3497"/>
                      <a:pt x="1268" y="5498"/>
                    </a:cubicBezTo>
                    <a:cubicBezTo>
                      <a:pt x="1268" y="5598"/>
                      <a:pt x="1335" y="5732"/>
                      <a:pt x="1468" y="5732"/>
                    </a:cubicBezTo>
                    <a:lnTo>
                      <a:pt x="1502" y="5732"/>
                    </a:lnTo>
                    <a:cubicBezTo>
                      <a:pt x="1602" y="5732"/>
                      <a:pt x="1669" y="5665"/>
                      <a:pt x="1702" y="5565"/>
                    </a:cubicBezTo>
                    <a:cubicBezTo>
                      <a:pt x="2002" y="3430"/>
                      <a:pt x="501" y="261"/>
                      <a:pt x="434" y="128"/>
                    </a:cubicBezTo>
                    <a:cubicBezTo>
                      <a:pt x="386" y="56"/>
                      <a:pt x="304" y="1"/>
                      <a:pt x="22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30"/>
              <p:cNvSpPr/>
              <p:nvPr/>
            </p:nvSpPr>
            <p:spPr>
              <a:xfrm>
                <a:off x="8072098" y="4923535"/>
                <a:ext cx="40330" cy="129939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6451" extrusionOk="0">
                    <a:moveTo>
                      <a:pt x="1760" y="0"/>
                    </a:moveTo>
                    <a:cubicBezTo>
                      <a:pt x="1687" y="0"/>
                      <a:pt x="1618" y="38"/>
                      <a:pt x="1568" y="113"/>
                    </a:cubicBezTo>
                    <a:cubicBezTo>
                      <a:pt x="1501" y="280"/>
                      <a:pt x="0" y="3682"/>
                      <a:pt x="934" y="6317"/>
                    </a:cubicBezTo>
                    <a:cubicBezTo>
                      <a:pt x="968" y="6418"/>
                      <a:pt x="1034" y="6451"/>
                      <a:pt x="1134" y="6451"/>
                    </a:cubicBezTo>
                    <a:lnTo>
                      <a:pt x="1201" y="6451"/>
                    </a:lnTo>
                    <a:cubicBezTo>
                      <a:pt x="1301" y="6418"/>
                      <a:pt x="1368" y="6284"/>
                      <a:pt x="1335" y="6184"/>
                    </a:cubicBezTo>
                    <a:cubicBezTo>
                      <a:pt x="434" y="3682"/>
                      <a:pt x="1935" y="313"/>
                      <a:pt x="1935" y="280"/>
                    </a:cubicBezTo>
                    <a:cubicBezTo>
                      <a:pt x="2002" y="180"/>
                      <a:pt x="1968" y="80"/>
                      <a:pt x="1835" y="13"/>
                    </a:cubicBezTo>
                    <a:cubicBezTo>
                      <a:pt x="1810" y="5"/>
                      <a:pt x="1785" y="0"/>
                      <a:pt x="1760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30"/>
              <p:cNvSpPr/>
              <p:nvPr/>
            </p:nvSpPr>
            <p:spPr>
              <a:xfrm>
                <a:off x="8222614" y="4927825"/>
                <a:ext cx="29593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6138" extrusionOk="0">
                    <a:moveTo>
                      <a:pt x="834" y="0"/>
                    </a:moveTo>
                    <a:cubicBezTo>
                      <a:pt x="734" y="0"/>
                      <a:pt x="634" y="100"/>
                      <a:pt x="634" y="234"/>
                    </a:cubicBezTo>
                    <a:cubicBezTo>
                      <a:pt x="667" y="267"/>
                      <a:pt x="1034" y="4236"/>
                      <a:pt x="67" y="5838"/>
                    </a:cubicBezTo>
                    <a:cubicBezTo>
                      <a:pt x="0" y="5938"/>
                      <a:pt x="34" y="6038"/>
                      <a:pt x="134" y="6104"/>
                    </a:cubicBezTo>
                    <a:cubicBezTo>
                      <a:pt x="167" y="6138"/>
                      <a:pt x="200" y="6138"/>
                      <a:pt x="234" y="6138"/>
                    </a:cubicBezTo>
                    <a:cubicBezTo>
                      <a:pt x="301" y="6138"/>
                      <a:pt x="367" y="6104"/>
                      <a:pt x="401" y="6038"/>
                    </a:cubicBezTo>
                    <a:cubicBezTo>
                      <a:pt x="1468" y="4337"/>
                      <a:pt x="1068" y="367"/>
                      <a:pt x="1068" y="167"/>
                    </a:cubicBezTo>
                    <a:cubicBezTo>
                      <a:pt x="1068" y="67"/>
                      <a:pt x="934" y="0"/>
                      <a:pt x="834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30"/>
              <p:cNvSpPr/>
              <p:nvPr/>
            </p:nvSpPr>
            <p:spPr>
              <a:xfrm>
                <a:off x="8386566" y="4933989"/>
                <a:ext cx="19500" cy="113443"/>
              </a:xfrm>
              <a:custGeom>
                <a:avLst/>
                <a:gdLst/>
                <a:ahLst/>
                <a:cxnLst/>
                <a:rect l="l" t="t" r="r" b="b"/>
                <a:pathLst>
                  <a:path w="968" h="5632" extrusionOk="0">
                    <a:moveTo>
                      <a:pt x="746" y="1"/>
                    </a:moveTo>
                    <a:cubicBezTo>
                      <a:pt x="668" y="1"/>
                      <a:pt x="592" y="56"/>
                      <a:pt x="568" y="128"/>
                    </a:cubicBezTo>
                    <a:cubicBezTo>
                      <a:pt x="0" y="1295"/>
                      <a:pt x="501" y="5265"/>
                      <a:pt x="534" y="5465"/>
                    </a:cubicBezTo>
                    <a:cubicBezTo>
                      <a:pt x="568" y="5565"/>
                      <a:pt x="634" y="5632"/>
                      <a:pt x="734" y="5632"/>
                    </a:cubicBezTo>
                    <a:lnTo>
                      <a:pt x="768" y="5632"/>
                    </a:lnTo>
                    <a:cubicBezTo>
                      <a:pt x="901" y="5598"/>
                      <a:pt x="968" y="5498"/>
                      <a:pt x="934" y="5398"/>
                    </a:cubicBezTo>
                    <a:cubicBezTo>
                      <a:pt x="801" y="4297"/>
                      <a:pt x="534" y="1195"/>
                      <a:pt x="934" y="295"/>
                    </a:cubicBezTo>
                    <a:cubicBezTo>
                      <a:pt x="968" y="194"/>
                      <a:pt x="934" y="61"/>
                      <a:pt x="834" y="28"/>
                    </a:cubicBezTo>
                    <a:cubicBezTo>
                      <a:pt x="806" y="9"/>
                      <a:pt x="776" y="1"/>
                      <a:pt x="74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30"/>
              <p:cNvSpPr/>
              <p:nvPr/>
            </p:nvSpPr>
            <p:spPr>
              <a:xfrm>
                <a:off x="8539762" y="4946579"/>
                <a:ext cx="38336" cy="94811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4707" extrusionOk="0">
                    <a:moveTo>
                      <a:pt x="833" y="0"/>
                    </a:moveTo>
                    <a:cubicBezTo>
                      <a:pt x="795" y="0"/>
                      <a:pt x="760" y="11"/>
                      <a:pt x="735" y="36"/>
                    </a:cubicBezTo>
                    <a:cubicBezTo>
                      <a:pt x="635" y="137"/>
                      <a:pt x="635" y="237"/>
                      <a:pt x="701" y="337"/>
                    </a:cubicBezTo>
                    <a:cubicBezTo>
                      <a:pt x="1302" y="1104"/>
                      <a:pt x="435" y="3539"/>
                      <a:pt x="34" y="4406"/>
                    </a:cubicBezTo>
                    <a:cubicBezTo>
                      <a:pt x="1" y="4506"/>
                      <a:pt x="34" y="4640"/>
                      <a:pt x="134" y="4673"/>
                    </a:cubicBezTo>
                    <a:cubicBezTo>
                      <a:pt x="168" y="4673"/>
                      <a:pt x="201" y="4706"/>
                      <a:pt x="234" y="4706"/>
                    </a:cubicBezTo>
                    <a:cubicBezTo>
                      <a:pt x="301" y="4706"/>
                      <a:pt x="368" y="4640"/>
                      <a:pt x="401" y="4573"/>
                    </a:cubicBezTo>
                    <a:cubicBezTo>
                      <a:pt x="568" y="4239"/>
                      <a:pt x="1902" y="1204"/>
                      <a:pt x="1002" y="70"/>
                    </a:cubicBezTo>
                    <a:cubicBezTo>
                      <a:pt x="960" y="29"/>
                      <a:pt x="894" y="0"/>
                      <a:pt x="833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30"/>
              <p:cNvSpPr/>
              <p:nvPr/>
            </p:nvSpPr>
            <p:spPr>
              <a:xfrm>
                <a:off x="8699021" y="4929799"/>
                <a:ext cx="47059" cy="117632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840" extrusionOk="0">
                    <a:moveTo>
                      <a:pt x="248" y="1"/>
                    </a:moveTo>
                    <a:cubicBezTo>
                      <a:pt x="209" y="1"/>
                      <a:pt x="169" y="12"/>
                      <a:pt x="134" y="36"/>
                    </a:cubicBezTo>
                    <a:cubicBezTo>
                      <a:pt x="34" y="102"/>
                      <a:pt x="1" y="202"/>
                      <a:pt x="67" y="302"/>
                    </a:cubicBezTo>
                    <a:cubicBezTo>
                      <a:pt x="67" y="336"/>
                      <a:pt x="1869" y="3371"/>
                      <a:pt x="901" y="5539"/>
                    </a:cubicBezTo>
                    <a:cubicBezTo>
                      <a:pt x="834" y="5640"/>
                      <a:pt x="901" y="5773"/>
                      <a:pt x="1001" y="5806"/>
                    </a:cubicBezTo>
                    <a:cubicBezTo>
                      <a:pt x="1035" y="5840"/>
                      <a:pt x="1035" y="5840"/>
                      <a:pt x="1068" y="5840"/>
                    </a:cubicBezTo>
                    <a:cubicBezTo>
                      <a:pt x="1168" y="5840"/>
                      <a:pt x="1235" y="5806"/>
                      <a:pt x="1268" y="5706"/>
                    </a:cubicBezTo>
                    <a:cubicBezTo>
                      <a:pt x="2336" y="3338"/>
                      <a:pt x="501" y="236"/>
                      <a:pt x="434" y="102"/>
                    </a:cubicBezTo>
                    <a:cubicBezTo>
                      <a:pt x="391" y="38"/>
                      <a:pt x="320" y="1"/>
                      <a:pt x="24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76" name="Google Shape;2876;p30"/>
          <p:cNvGrpSpPr/>
          <p:nvPr/>
        </p:nvGrpSpPr>
        <p:grpSpPr>
          <a:xfrm flipH="1">
            <a:off x="165825" y="2913384"/>
            <a:ext cx="932262" cy="2042404"/>
            <a:chOff x="8189988" y="2913383"/>
            <a:chExt cx="932262" cy="2042404"/>
          </a:xfrm>
        </p:grpSpPr>
        <p:sp>
          <p:nvSpPr>
            <p:cNvPr id="2877" name="Google Shape;2877;p30"/>
            <p:cNvSpPr/>
            <p:nvPr/>
          </p:nvSpPr>
          <p:spPr>
            <a:xfrm flipH="1">
              <a:off x="8968753" y="3579504"/>
              <a:ext cx="62057" cy="62770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9" y="534"/>
                    <a:pt x="2169" y="735"/>
                  </a:cubicBezTo>
                  <a:cubicBezTo>
                    <a:pt x="2369" y="935"/>
                    <a:pt x="2469" y="1202"/>
                    <a:pt x="2469" y="1468"/>
                  </a:cubicBezTo>
                  <a:cubicBezTo>
                    <a:pt x="2469" y="2036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901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1" y="668"/>
                    <a:pt x="1" y="1435"/>
                  </a:cubicBezTo>
                  <a:cubicBezTo>
                    <a:pt x="1" y="2236"/>
                    <a:pt x="634" y="2903"/>
                    <a:pt x="1435" y="2903"/>
                  </a:cubicBezTo>
                  <a:cubicBezTo>
                    <a:pt x="2235" y="2903"/>
                    <a:pt x="2869" y="2269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202" y="168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8" name="Google Shape;2878;p30"/>
            <p:cNvSpPr/>
            <p:nvPr/>
          </p:nvSpPr>
          <p:spPr>
            <a:xfrm flipH="1">
              <a:off x="9021252" y="4197983"/>
              <a:ext cx="100999" cy="101712"/>
            </a:xfrm>
            <a:custGeom>
              <a:avLst/>
              <a:gdLst/>
              <a:ahLst/>
              <a:cxnLst/>
              <a:rect l="l" t="t" r="r" b="b"/>
              <a:pathLst>
                <a:path w="4671" h="4704" extrusionOk="0">
                  <a:moveTo>
                    <a:pt x="2502" y="601"/>
                  </a:moveTo>
                  <a:cubicBezTo>
                    <a:pt x="2569" y="801"/>
                    <a:pt x="2635" y="1068"/>
                    <a:pt x="2669" y="1234"/>
                  </a:cubicBezTo>
                  <a:cubicBezTo>
                    <a:pt x="2802" y="1701"/>
                    <a:pt x="2835" y="1835"/>
                    <a:pt x="2869" y="1902"/>
                  </a:cubicBezTo>
                  <a:cubicBezTo>
                    <a:pt x="2936" y="1968"/>
                    <a:pt x="3002" y="2002"/>
                    <a:pt x="3469" y="2168"/>
                  </a:cubicBezTo>
                  <a:cubicBezTo>
                    <a:pt x="3636" y="2235"/>
                    <a:pt x="3903" y="2335"/>
                    <a:pt x="4070" y="2402"/>
                  </a:cubicBezTo>
                  <a:cubicBezTo>
                    <a:pt x="3803" y="2502"/>
                    <a:pt x="3403" y="2669"/>
                    <a:pt x="3002" y="2802"/>
                  </a:cubicBezTo>
                  <a:cubicBezTo>
                    <a:pt x="2969" y="2836"/>
                    <a:pt x="2936" y="2869"/>
                    <a:pt x="2902" y="2902"/>
                  </a:cubicBezTo>
                  <a:cubicBezTo>
                    <a:pt x="2702" y="3336"/>
                    <a:pt x="2469" y="3836"/>
                    <a:pt x="2335" y="4103"/>
                  </a:cubicBezTo>
                  <a:cubicBezTo>
                    <a:pt x="2235" y="3803"/>
                    <a:pt x="2068" y="3303"/>
                    <a:pt x="1968" y="2836"/>
                  </a:cubicBezTo>
                  <a:cubicBezTo>
                    <a:pt x="1935" y="2769"/>
                    <a:pt x="1868" y="2702"/>
                    <a:pt x="1801" y="2702"/>
                  </a:cubicBezTo>
                  <a:cubicBezTo>
                    <a:pt x="1368" y="2602"/>
                    <a:pt x="867" y="2502"/>
                    <a:pt x="601" y="2402"/>
                  </a:cubicBezTo>
                  <a:cubicBezTo>
                    <a:pt x="867" y="2268"/>
                    <a:pt x="1434" y="2002"/>
                    <a:pt x="1901" y="1801"/>
                  </a:cubicBezTo>
                  <a:cubicBezTo>
                    <a:pt x="1968" y="1801"/>
                    <a:pt x="2002" y="1735"/>
                    <a:pt x="2035" y="1701"/>
                  </a:cubicBezTo>
                  <a:cubicBezTo>
                    <a:pt x="2168" y="1301"/>
                    <a:pt x="2368" y="867"/>
                    <a:pt x="2502" y="601"/>
                  </a:cubicBezTo>
                  <a:close/>
                  <a:moveTo>
                    <a:pt x="2569" y="0"/>
                  </a:moveTo>
                  <a:cubicBezTo>
                    <a:pt x="2435" y="0"/>
                    <a:pt x="2235" y="0"/>
                    <a:pt x="1668" y="1468"/>
                  </a:cubicBezTo>
                  <a:cubicBezTo>
                    <a:pt x="100" y="2102"/>
                    <a:pt x="33" y="2302"/>
                    <a:pt x="33" y="2369"/>
                  </a:cubicBezTo>
                  <a:cubicBezTo>
                    <a:pt x="0" y="2435"/>
                    <a:pt x="33" y="2535"/>
                    <a:pt x="67" y="2602"/>
                  </a:cubicBezTo>
                  <a:cubicBezTo>
                    <a:pt x="100" y="2635"/>
                    <a:pt x="234" y="2802"/>
                    <a:pt x="1601" y="3069"/>
                  </a:cubicBezTo>
                  <a:cubicBezTo>
                    <a:pt x="2002" y="4704"/>
                    <a:pt x="2135" y="4704"/>
                    <a:pt x="2302" y="4704"/>
                  </a:cubicBezTo>
                  <a:cubicBezTo>
                    <a:pt x="2435" y="4670"/>
                    <a:pt x="2569" y="4670"/>
                    <a:pt x="3236" y="3169"/>
                  </a:cubicBezTo>
                  <a:cubicBezTo>
                    <a:pt x="3636" y="3036"/>
                    <a:pt x="4437" y="2735"/>
                    <a:pt x="4603" y="2602"/>
                  </a:cubicBezTo>
                  <a:cubicBezTo>
                    <a:pt x="4637" y="2535"/>
                    <a:pt x="4670" y="2435"/>
                    <a:pt x="4670" y="2369"/>
                  </a:cubicBezTo>
                  <a:cubicBezTo>
                    <a:pt x="4637" y="2168"/>
                    <a:pt x="4437" y="2068"/>
                    <a:pt x="3603" y="1768"/>
                  </a:cubicBezTo>
                  <a:cubicBezTo>
                    <a:pt x="3469" y="1735"/>
                    <a:pt x="3302" y="1668"/>
                    <a:pt x="3202" y="1635"/>
                  </a:cubicBezTo>
                  <a:cubicBezTo>
                    <a:pt x="3169" y="1535"/>
                    <a:pt x="3136" y="1334"/>
                    <a:pt x="3069" y="1134"/>
                  </a:cubicBezTo>
                  <a:cubicBezTo>
                    <a:pt x="2936" y="567"/>
                    <a:pt x="2835" y="234"/>
                    <a:pt x="2735" y="100"/>
                  </a:cubicBezTo>
                  <a:cubicBezTo>
                    <a:pt x="2702" y="34"/>
                    <a:pt x="2602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9" name="Google Shape;2879;p30"/>
            <p:cNvSpPr/>
            <p:nvPr/>
          </p:nvSpPr>
          <p:spPr>
            <a:xfrm flipH="1">
              <a:off x="8785830" y="4496060"/>
              <a:ext cx="211570" cy="189569"/>
            </a:xfrm>
            <a:custGeom>
              <a:avLst/>
              <a:gdLst/>
              <a:ahLst/>
              <a:cxnLst/>
              <a:rect l="l" t="t" r="r" b="b"/>
              <a:pathLst>
                <a:path w="12069" h="10814" extrusionOk="0">
                  <a:moveTo>
                    <a:pt x="2143" y="0"/>
                  </a:moveTo>
                  <a:cubicBezTo>
                    <a:pt x="2009" y="0"/>
                    <a:pt x="1873" y="2"/>
                    <a:pt x="1735" y="6"/>
                  </a:cubicBezTo>
                  <a:cubicBezTo>
                    <a:pt x="1735" y="6"/>
                    <a:pt x="1" y="9246"/>
                    <a:pt x="11809" y="10814"/>
                  </a:cubicBezTo>
                  <a:cubicBezTo>
                    <a:pt x="11809" y="10814"/>
                    <a:pt x="12069" y="0"/>
                    <a:pt x="2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0" name="Google Shape;2880;p30"/>
            <p:cNvSpPr/>
            <p:nvPr/>
          </p:nvSpPr>
          <p:spPr>
            <a:xfrm flipH="1">
              <a:off x="8792133" y="4547469"/>
              <a:ext cx="129249" cy="138154"/>
            </a:xfrm>
            <a:custGeom>
              <a:avLst/>
              <a:gdLst/>
              <a:ahLst/>
              <a:cxnLst/>
              <a:rect l="l" t="t" r="r" b="b"/>
              <a:pathLst>
                <a:path w="7373" h="7881" extrusionOk="0">
                  <a:moveTo>
                    <a:pt x="238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33" y="142"/>
                    <a:pt x="0" y="275"/>
                    <a:pt x="100" y="342"/>
                  </a:cubicBezTo>
                  <a:cubicBezTo>
                    <a:pt x="167" y="409"/>
                    <a:pt x="6305" y="6647"/>
                    <a:pt x="6972" y="7781"/>
                  </a:cubicBezTo>
                  <a:cubicBezTo>
                    <a:pt x="7005" y="7848"/>
                    <a:pt x="7072" y="7881"/>
                    <a:pt x="7139" y="7881"/>
                  </a:cubicBezTo>
                  <a:cubicBezTo>
                    <a:pt x="7172" y="7881"/>
                    <a:pt x="7205" y="7881"/>
                    <a:pt x="7239" y="7848"/>
                  </a:cubicBezTo>
                  <a:cubicBezTo>
                    <a:pt x="7339" y="7814"/>
                    <a:pt x="7372" y="7681"/>
                    <a:pt x="7305" y="7581"/>
                  </a:cubicBezTo>
                  <a:cubicBezTo>
                    <a:pt x="6638" y="6380"/>
                    <a:pt x="634" y="309"/>
                    <a:pt x="400" y="75"/>
                  </a:cubicBezTo>
                  <a:cubicBezTo>
                    <a:pt x="350" y="25"/>
                    <a:pt x="292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1" name="Google Shape;2881;p30"/>
            <p:cNvSpPr/>
            <p:nvPr/>
          </p:nvSpPr>
          <p:spPr>
            <a:xfrm flipH="1">
              <a:off x="8714382" y="4004300"/>
              <a:ext cx="117556" cy="918800"/>
            </a:xfrm>
            <a:custGeom>
              <a:avLst/>
              <a:gdLst/>
              <a:ahLst/>
              <a:cxnLst/>
              <a:rect l="l" t="t" r="r" b="b"/>
              <a:pathLst>
                <a:path w="6706" h="52413" extrusionOk="0">
                  <a:moveTo>
                    <a:pt x="6452" y="0"/>
                  </a:moveTo>
                  <a:cubicBezTo>
                    <a:pt x="6363" y="0"/>
                    <a:pt x="6272" y="65"/>
                    <a:pt x="6272" y="176"/>
                  </a:cubicBezTo>
                  <a:cubicBezTo>
                    <a:pt x="6205" y="509"/>
                    <a:pt x="1" y="35568"/>
                    <a:pt x="2869" y="52246"/>
                  </a:cubicBezTo>
                  <a:cubicBezTo>
                    <a:pt x="2869" y="52346"/>
                    <a:pt x="2970" y="52413"/>
                    <a:pt x="3070" y="52413"/>
                  </a:cubicBezTo>
                  <a:lnTo>
                    <a:pt x="3103" y="52413"/>
                  </a:lnTo>
                  <a:cubicBezTo>
                    <a:pt x="3236" y="52380"/>
                    <a:pt x="3303" y="52280"/>
                    <a:pt x="3270" y="52146"/>
                  </a:cubicBezTo>
                  <a:cubicBezTo>
                    <a:pt x="434" y="35568"/>
                    <a:pt x="6605" y="609"/>
                    <a:pt x="6672" y="242"/>
                  </a:cubicBezTo>
                  <a:cubicBezTo>
                    <a:pt x="6706" y="142"/>
                    <a:pt x="6605" y="9"/>
                    <a:pt x="6505" y="9"/>
                  </a:cubicBezTo>
                  <a:cubicBezTo>
                    <a:pt x="6488" y="3"/>
                    <a:pt x="6470" y="0"/>
                    <a:pt x="64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2" name="Google Shape;2882;p30"/>
            <p:cNvSpPr/>
            <p:nvPr/>
          </p:nvSpPr>
          <p:spPr>
            <a:xfrm flipH="1">
              <a:off x="8506233" y="4468980"/>
              <a:ext cx="168428" cy="486808"/>
            </a:xfrm>
            <a:custGeom>
              <a:avLst/>
              <a:gdLst/>
              <a:ahLst/>
              <a:cxnLst/>
              <a:rect l="l" t="t" r="r" b="b"/>
              <a:pathLst>
                <a:path w="9608" h="27770" extrusionOk="0">
                  <a:moveTo>
                    <a:pt x="9378" y="0"/>
                  </a:moveTo>
                  <a:cubicBezTo>
                    <a:pt x="9324" y="0"/>
                    <a:pt x="9274" y="17"/>
                    <a:pt x="9241" y="50"/>
                  </a:cubicBezTo>
                  <a:cubicBezTo>
                    <a:pt x="9141" y="150"/>
                    <a:pt x="1" y="9824"/>
                    <a:pt x="701" y="27570"/>
                  </a:cubicBezTo>
                  <a:cubicBezTo>
                    <a:pt x="701" y="27670"/>
                    <a:pt x="768" y="27770"/>
                    <a:pt x="901" y="27770"/>
                  </a:cubicBezTo>
                  <a:cubicBezTo>
                    <a:pt x="1035" y="27770"/>
                    <a:pt x="1102" y="27670"/>
                    <a:pt x="1102" y="27536"/>
                  </a:cubicBezTo>
                  <a:cubicBezTo>
                    <a:pt x="434" y="10024"/>
                    <a:pt x="9441" y="450"/>
                    <a:pt x="9541" y="350"/>
                  </a:cubicBezTo>
                  <a:cubicBezTo>
                    <a:pt x="9608" y="250"/>
                    <a:pt x="9608" y="117"/>
                    <a:pt x="9541" y="50"/>
                  </a:cubicBezTo>
                  <a:cubicBezTo>
                    <a:pt x="9491" y="17"/>
                    <a:pt x="9433" y="0"/>
                    <a:pt x="93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3" name="Google Shape;2883;p30"/>
            <p:cNvSpPr/>
            <p:nvPr/>
          </p:nvSpPr>
          <p:spPr>
            <a:xfrm flipH="1">
              <a:off x="8512885" y="3819153"/>
              <a:ext cx="229994" cy="174406"/>
            </a:xfrm>
            <a:custGeom>
              <a:avLst/>
              <a:gdLst/>
              <a:ahLst/>
              <a:cxnLst/>
              <a:rect l="l" t="t" r="r" b="b"/>
              <a:pathLst>
                <a:path w="13120" h="9949" extrusionOk="0">
                  <a:moveTo>
                    <a:pt x="11735" y="1"/>
                  </a:moveTo>
                  <a:cubicBezTo>
                    <a:pt x="9159" y="1"/>
                    <a:pt x="2344" y="4968"/>
                    <a:pt x="1057" y="7470"/>
                  </a:cubicBezTo>
                  <a:cubicBezTo>
                    <a:pt x="1" y="9524"/>
                    <a:pt x="632" y="9949"/>
                    <a:pt x="1333" y="9949"/>
                  </a:cubicBezTo>
                  <a:cubicBezTo>
                    <a:pt x="1828" y="9949"/>
                    <a:pt x="2358" y="9738"/>
                    <a:pt x="2358" y="9738"/>
                  </a:cubicBezTo>
                  <a:cubicBezTo>
                    <a:pt x="2358" y="9738"/>
                    <a:pt x="2413" y="9741"/>
                    <a:pt x="2515" y="9741"/>
                  </a:cubicBezTo>
                  <a:cubicBezTo>
                    <a:pt x="3523" y="9741"/>
                    <a:pt x="9137" y="9438"/>
                    <a:pt x="12165" y="2866"/>
                  </a:cubicBezTo>
                  <a:cubicBezTo>
                    <a:pt x="13119" y="797"/>
                    <a:pt x="12767" y="1"/>
                    <a:pt x="11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4" name="Google Shape;2884;p30"/>
            <p:cNvSpPr/>
            <p:nvPr/>
          </p:nvSpPr>
          <p:spPr>
            <a:xfrm flipH="1">
              <a:off x="8513236" y="3815595"/>
              <a:ext cx="226908" cy="181295"/>
            </a:xfrm>
            <a:custGeom>
              <a:avLst/>
              <a:gdLst/>
              <a:ahLst/>
              <a:cxnLst/>
              <a:rect l="l" t="t" r="r" b="b"/>
              <a:pathLst>
                <a:path w="12944" h="10342" extrusionOk="0">
                  <a:moveTo>
                    <a:pt x="11609" y="401"/>
                  </a:moveTo>
                  <a:cubicBezTo>
                    <a:pt x="11909" y="401"/>
                    <a:pt x="12143" y="501"/>
                    <a:pt x="12243" y="668"/>
                  </a:cubicBezTo>
                  <a:cubicBezTo>
                    <a:pt x="12410" y="934"/>
                    <a:pt x="12476" y="1535"/>
                    <a:pt x="11843" y="2969"/>
                  </a:cubicBezTo>
                  <a:cubicBezTo>
                    <a:pt x="8874" y="9407"/>
                    <a:pt x="3403" y="9741"/>
                    <a:pt x="2369" y="9741"/>
                  </a:cubicBezTo>
                  <a:lnTo>
                    <a:pt x="2202" y="9741"/>
                  </a:lnTo>
                  <a:cubicBezTo>
                    <a:pt x="2191" y="9730"/>
                    <a:pt x="2184" y="9726"/>
                    <a:pt x="2178" y="9726"/>
                  </a:cubicBezTo>
                  <a:cubicBezTo>
                    <a:pt x="2165" y="9726"/>
                    <a:pt x="2158" y="9741"/>
                    <a:pt x="2136" y="9741"/>
                  </a:cubicBezTo>
                  <a:cubicBezTo>
                    <a:pt x="2136" y="9741"/>
                    <a:pt x="1635" y="9941"/>
                    <a:pt x="1168" y="9941"/>
                  </a:cubicBezTo>
                  <a:cubicBezTo>
                    <a:pt x="901" y="9941"/>
                    <a:pt x="701" y="9874"/>
                    <a:pt x="635" y="9707"/>
                  </a:cubicBezTo>
                  <a:cubicBezTo>
                    <a:pt x="501" y="9541"/>
                    <a:pt x="434" y="9040"/>
                    <a:pt x="1102" y="7773"/>
                  </a:cubicBezTo>
                  <a:cubicBezTo>
                    <a:pt x="2536" y="4971"/>
                    <a:pt x="9408" y="401"/>
                    <a:pt x="11609" y="401"/>
                  </a:cubicBezTo>
                  <a:close/>
                  <a:moveTo>
                    <a:pt x="11609" y="0"/>
                  </a:moveTo>
                  <a:cubicBezTo>
                    <a:pt x="9274" y="0"/>
                    <a:pt x="2269" y="4604"/>
                    <a:pt x="735" y="7572"/>
                  </a:cubicBezTo>
                  <a:cubicBezTo>
                    <a:pt x="134" y="8707"/>
                    <a:pt x="1" y="9474"/>
                    <a:pt x="268" y="9941"/>
                  </a:cubicBezTo>
                  <a:cubicBezTo>
                    <a:pt x="401" y="10141"/>
                    <a:pt x="635" y="10341"/>
                    <a:pt x="1168" y="10341"/>
                  </a:cubicBezTo>
                  <a:cubicBezTo>
                    <a:pt x="1635" y="10341"/>
                    <a:pt x="2102" y="10208"/>
                    <a:pt x="2236" y="10141"/>
                  </a:cubicBezTo>
                  <a:lnTo>
                    <a:pt x="2369" y="10141"/>
                  </a:lnTo>
                  <a:cubicBezTo>
                    <a:pt x="3470" y="10141"/>
                    <a:pt x="9141" y="9807"/>
                    <a:pt x="12210" y="3136"/>
                  </a:cubicBezTo>
                  <a:cubicBezTo>
                    <a:pt x="12810" y="1835"/>
                    <a:pt x="12943" y="968"/>
                    <a:pt x="12610" y="467"/>
                  </a:cubicBezTo>
                  <a:cubicBezTo>
                    <a:pt x="12410" y="134"/>
                    <a:pt x="12076" y="0"/>
                    <a:pt x="1160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5" name="Google Shape;2885;p30"/>
            <p:cNvSpPr/>
            <p:nvPr/>
          </p:nvSpPr>
          <p:spPr>
            <a:xfrm flipH="1">
              <a:off x="8620237" y="3711883"/>
              <a:ext cx="143238" cy="248698"/>
            </a:xfrm>
            <a:custGeom>
              <a:avLst/>
              <a:gdLst/>
              <a:ahLst/>
              <a:cxnLst/>
              <a:rect l="l" t="t" r="r" b="b"/>
              <a:pathLst>
                <a:path w="8171" h="14187" extrusionOk="0">
                  <a:moveTo>
                    <a:pt x="6210" y="1"/>
                  </a:moveTo>
                  <a:cubicBezTo>
                    <a:pt x="4058" y="1"/>
                    <a:pt x="1" y="8949"/>
                    <a:pt x="131" y="12022"/>
                  </a:cubicBezTo>
                  <a:cubicBezTo>
                    <a:pt x="217" y="13705"/>
                    <a:pt x="644" y="14186"/>
                    <a:pt x="1104" y="14186"/>
                  </a:cubicBezTo>
                  <a:cubicBezTo>
                    <a:pt x="1722" y="14186"/>
                    <a:pt x="2399" y="13323"/>
                    <a:pt x="2399" y="13323"/>
                  </a:cubicBezTo>
                  <a:cubicBezTo>
                    <a:pt x="2399" y="13323"/>
                    <a:pt x="8170" y="10387"/>
                    <a:pt x="7436" y="2448"/>
                  </a:cubicBezTo>
                  <a:cubicBezTo>
                    <a:pt x="7268" y="707"/>
                    <a:pt x="6814" y="1"/>
                    <a:pt x="6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6" name="Google Shape;2886;p30"/>
            <p:cNvSpPr/>
            <p:nvPr/>
          </p:nvSpPr>
          <p:spPr>
            <a:xfrm flipH="1">
              <a:off x="8622585" y="3708009"/>
              <a:ext cx="144447" cy="256148"/>
            </a:xfrm>
            <a:custGeom>
              <a:avLst/>
              <a:gdLst/>
              <a:ahLst/>
              <a:cxnLst/>
              <a:rect l="l" t="t" r="r" b="b"/>
              <a:pathLst>
                <a:path w="8240" h="14612" extrusionOk="0">
                  <a:moveTo>
                    <a:pt x="6405" y="434"/>
                  </a:moveTo>
                  <a:cubicBezTo>
                    <a:pt x="6939" y="434"/>
                    <a:pt x="7272" y="1235"/>
                    <a:pt x="7406" y="2669"/>
                  </a:cubicBezTo>
                  <a:cubicBezTo>
                    <a:pt x="8140" y="10375"/>
                    <a:pt x="2569" y="13310"/>
                    <a:pt x="2502" y="13344"/>
                  </a:cubicBezTo>
                  <a:cubicBezTo>
                    <a:pt x="2469" y="13377"/>
                    <a:pt x="2435" y="13377"/>
                    <a:pt x="2435" y="13410"/>
                  </a:cubicBezTo>
                  <a:cubicBezTo>
                    <a:pt x="2269" y="13610"/>
                    <a:pt x="1735" y="14177"/>
                    <a:pt x="1301" y="14177"/>
                  </a:cubicBezTo>
                  <a:cubicBezTo>
                    <a:pt x="868" y="14177"/>
                    <a:pt x="601" y="13477"/>
                    <a:pt x="567" y="12243"/>
                  </a:cubicBezTo>
                  <a:cubicBezTo>
                    <a:pt x="434" y="9774"/>
                    <a:pt x="3136" y="3370"/>
                    <a:pt x="5237" y="1168"/>
                  </a:cubicBezTo>
                  <a:cubicBezTo>
                    <a:pt x="5704" y="668"/>
                    <a:pt x="6105" y="434"/>
                    <a:pt x="6405" y="434"/>
                  </a:cubicBezTo>
                  <a:close/>
                  <a:moveTo>
                    <a:pt x="6405" y="1"/>
                  </a:moveTo>
                  <a:cubicBezTo>
                    <a:pt x="5971" y="1"/>
                    <a:pt x="5471" y="301"/>
                    <a:pt x="4937" y="868"/>
                  </a:cubicBezTo>
                  <a:cubicBezTo>
                    <a:pt x="2736" y="3170"/>
                    <a:pt x="0" y="9674"/>
                    <a:pt x="134" y="12243"/>
                  </a:cubicBezTo>
                  <a:cubicBezTo>
                    <a:pt x="201" y="13811"/>
                    <a:pt x="601" y="14611"/>
                    <a:pt x="1301" y="14611"/>
                  </a:cubicBezTo>
                  <a:cubicBezTo>
                    <a:pt x="1935" y="14611"/>
                    <a:pt x="2569" y="13877"/>
                    <a:pt x="2736" y="13710"/>
                  </a:cubicBezTo>
                  <a:cubicBezTo>
                    <a:pt x="2969" y="13577"/>
                    <a:pt x="4303" y="12810"/>
                    <a:pt x="5571" y="11209"/>
                  </a:cubicBezTo>
                  <a:cubicBezTo>
                    <a:pt x="6805" y="9608"/>
                    <a:pt x="8240" y="6806"/>
                    <a:pt x="7839" y="2636"/>
                  </a:cubicBezTo>
                  <a:cubicBezTo>
                    <a:pt x="7673" y="901"/>
                    <a:pt x="7206" y="1"/>
                    <a:pt x="64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7" name="Google Shape;2887;p30"/>
            <p:cNvSpPr/>
            <p:nvPr/>
          </p:nvSpPr>
          <p:spPr>
            <a:xfrm flipH="1">
              <a:off x="8701508" y="3722996"/>
              <a:ext cx="182785" cy="251433"/>
            </a:xfrm>
            <a:custGeom>
              <a:avLst/>
              <a:gdLst/>
              <a:ahLst/>
              <a:cxnLst/>
              <a:rect l="l" t="t" r="r" b="b"/>
              <a:pathLst>
                <a:path w="10427" h="14343" extrusionOk="0">
                  <a:moveTo>
                    <a:pt x="2582" y="1"/>
                  </a:moveTo>
                  <a:cubicBezTo>
                    <a:pt x="0" y="1"/>
                    <a:pt x="3145" y="10827"/>
                    <a:pt x="5456" y="13222"/>
                  </a:cubicBezTo>
                  <a:cubicBezTo>
                    <a:pt x="6265" y="14051"/>
                    <a:pt x="6820" y="14343"/>
                    <a:pt x="7201" y="14343"/>
                  </a:cubicBezTo>
                  <a:cubicBezTo>
                    <a:pt x="8107" y="14343"/>
                    <a:pt x="8025" y="12689"/>
                    <a:pt x="8025" y="12689"/>
                  </a:cubicBezTo>
                  <a:cubicBezTo>
                    <a:pt x="8025" y="12689"/>
                    <a:pt x="10426" y="6684"/>
                    <a:pt x="4622" y="1214"/>
                  </a:cubicBezTo>
                  <a:cubicBezTo>
                    <a:pt x="3722" y="366"/>
                    <a:pt x="3056" y="1"/>
                    <a:pt x="2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8" name="Google Shape;2888;p30"/>
            <p:cNvSpPr/>
            <p:nvPr/>
          </p:nvSpPr>
          <p:spPr>
            <a:xfrm flipH="1">
              <a:off x="8707364" y="3719700"/>
              <a:ext cx="166079" cy="258480"/>
            </a:xfrm>
            <a:custGeom>
              <a:avLst/>
              <a:gdLst/>
              <a:ahLst/>
              <a:cxnLst/>
              <a:rect l="l" t="t" r="r" b="b"/>
              <a:pathLst>
                <a:path w="9474" h="14745" extrusionOk="0">
                  <a:moveTo>
                    <a:pt x="1968" y="401"/>
                  </a:moveTo>
                  <a:cubicBezTo>
                    <a:pt x="2269" y="401"/>
                    <a:pt x="2836" y="601"/>
                    <a:pt x="3836" y="1569"/>
                  </a:cubicBezTo>
                  <a:cubicBezTo>
                    <a:pt x="9474" y="6839"/>
                    <a:pt x="7239" y="12743"/>
                    <a:pt x="7206" y="12810"/>
                  </a:cubicBezTo>
                  <a:cubicBezTo>
                    <a:pt x="7206" y="12843"/>
                    <a:pt x="7172" y="12877"/>
                    <a:pt x="7172" y="12910"/>
                  </a:cubicBezTo>
                  <a:cubicBezTo>
                    <a:pt x="7206" y="13177"/>
                    <a:pt x="7172" y="13911"/>
                    <a:pt x="6905" y="14211"/>
                  </a:cubicBezTo>
                  <a:cubicBezTo>
                    <a:pt x="6805" y="14278"/>
                    <a:pt x="6705" y="14344"/>
                    <a:pt x="6605" y="14344"/>
                  </a:cubicBezTo>
                  <a:cubicBezTo>
                    <a:pt x="6338" y="14344"/>
                    <a:pt x="5871" y="14144"/>
                    <a:pt x="5004" y="13277"/>
                  </a:cubicBezTo>
                  <a:cubicBezTo>
                    <a:pt x="3069" y="11276"/>
                    <a:pt x="467" y="3036"/>
                    <a:pt x="1401" y="835"/>
                  </a:cubicBezTo>
                  <a:cubicBezTo>
                    <a:pt x="1568" y="434"/>
                    <a:pt x="1802" y="401"/>
                    <a:pt x="1968" y="401"/>
                  </a:cubicBezTo>
                  <a:close/>
                  <a:moveTo>
                    <a:pt x="1968" y="1"/>
                  </a:moveTo>
                  <a:cubicBezTo>
                    <a:pt x="1668" y="1"/>
                    <a:pt x="1235" y="101"/>
                    <a:pt x="1001" y="701"/>
                  </a:cubicBezTo>
                  <a:cubicBezTo>
                    <a:pt x="0" y="3036"/>
                    <a:pt x="2669" y="11476"/>
                    <a:pt x="4704" y="13544"/>
                  </a:cubicBezTo>
                  <a:cubicBezTo>
                    <a:pt x="5471" y="14344"/>
                    <a:pt x="6105" y="14745"/>
                    <a:pt x="6605" y="14745"/>
                  </a:cubicBezTo>
                  <a:cubicBezTo>
                    <a:pt x="6839" y="14745"/>
                    <a:pt x="7039" y="14645"/>
                    <a:pt x="7206" y="14478"/>
                  </a:cubicBezTo>
                  <a:cubicBezTo>
                    <a:pt x="7606" y="14044"/>
                    <a:pt x="7606" y="13144"/>
                    <a:pt x="7606" y="12910"/>
                  </a:cubicBezTo>
                  <a:cubicBezTo>
                    <a:pt x="7706" y="12643"/>
                    <a:pt x="8206" y="11209"/>
                    <a:pt x="8073" y="9174"/>
                  </a:cubicBezTo>
                  <a:cubicBezTo>
                    <a:pt x="7973" y="7139"/>
                    <a:pt x="7172" y="4104"/>
                    <a:pt x="4137" y="1235"/>
                  </a:cubicBezTo>
                  <a:cubicBezTo>
                    <a:pt x="3236" y="401"/>
                    <a:pt x="2502" y="1"/>
                    <a:pt x="19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9" name="Google Shape;2889;p30"/>
            <p:cNvSpPr/>
            <p:nvPr/>
          </p:nvSpPr>
          <p:spPr>
            <a:xfrm flipH="1">
              <a:off x="8748734" y="3812019"/>
              <a:ext cx="270821" cy="189692"/>
            </a:xfrm>
            <a:custGeom>
              <a:avLst/>
              <a:gdLst/>
              <a:ahLst/>
              <a:cxnLst/>
              <a:rect l="l" t="t" r="r" b="b"/>
              <a:pathLst>
                <a:path w="15449" h="10821" extrusionOk="0">
                  <a:moveTo>
                    <a:pt x="4323" y="0"/>
                  </a:moveTo>
                  <a:cubicBezTo>
                    <a:pt x="1" y="0"/>
                    <a:pt x="8862" y="9385"/>
                    <a:pt x="12273" y="10512"/>
                  </a:cubicBezTo>
                  <a:cubicBezTo>
                    <a:pt x="12934" y="10730"/>
                    <a:pt x="13424" y="10820"/>
                    <a:pt x="13782" y="10820"/>
                  </a:cubicBezTo>
                  <a:cubicBezTo>
                    <a:pt x="15449" y="10820"/>
                    <a:pt x="14274" y="8877"/>
                    <a:pt x="14274" y="8877"/>
                  </a:cubicBezTo>
                  <a:cubicBezTo>
                    <a:pt x="14274" y="8877"/>
                    <a:pt x="13607" y="2406"/>
                    <a:pt x="5935" y="271"/>
                  </a:cubicBezTo>
                  <a:cubicBezTo>
                    <a:pt x="5267" y="85"/>
                    <a:pt x="4735" y="0"/>
                    <a:pt x="4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0" name="Google Shape;2890;p30"/>
            <p:cNvSpPr/>
            <p:nvPr/>
          </p:nvSpPr>
          <p:spPr>
            <a:xfrm flipH="1">
              <a:off x="8754717" y="3808584"/>
              <a:ext cx="219879" cy="196494"/>
            </a:xfrm>
            <a:custGeom>
              <a:avLst/>
              <a:gdLst/>
              <a:ahLst/>
              <a:cxnLst/>
              <a:rect l="l" t="t" r="r" b="b"/>
              <a:pathLst>
                <a:path w="12543" h="11209" extrusionOk="0">
                  <a:moveTo>
                    <a:pt x="1769" y="400"/>
                  </a:moveTo>
                  <a:cubicBezTo>
                    <a:pt x="2169" y="400"/>
                    <a:pt x="2703" y="500"/>
                    <a:pt x="3336" y="667"/>
                  </a:cubicBezTo>
                  <a:cubicBezTo>
                    <a:pt x="10775" y="2769"/>
                    <a:pt x="11509" y="9040"/>
                    <a:pt x="11509" y="9107"/>
                  </a:cubicBezTo>
                  <a:cubicBezTo>
                    <a:pt x="11509" y="9140"/>
                    <a:pt x="11542" y="9140"/>
                    <a:pt x="11542" y="9173"/>
                  </a:cubicBezTo>
                  <a:cubicBezTo>
                    <a:pt x="11676" y="9407"/>
                    <a:pt x="12043" y="10207"/>
                    <a:pt x="11842" y="10574"/>
                  </a:cubicBezTo>
                  <a:cubicBezTo>
                    <a:pt x="11742" y="10741"/>
                    <a:pt x="11542" y="10808"/>
                    <a:pt x="11209" y="10808"/>
                  </a:cubicBezTo>
                  <a:cubicBezTo>
                    <a:pt x="10842" y="10808"/>
                    <a:pt x="10375" y="10708"/>
                    <a:pt x="9774" y="10508"/>
                  </a:cubicBezTo>
                  <a:cubicBezTo>
                    <a:pt x="8473" y="10074"/>
                    <a:pt x="6205" y="8339"/>
                    <a:pt x="4104" y="6138"/>
                  </a:cubicBezTo>
                  <a:cubicBezTo>
                    <a:pt x="1969" y="3903"/>
                    <a:pt x="668" y="1835"/>
                    <a:pt x="835" y="934"/>
                  </a:cubicBezTo>
                  <a:cubicBezTo>
                    <a:pt x="835" y="801"/>
                    <a:pt x="901" y="400"/>
                    <a:pt x="1769" y="400"/>
                  </a:cubicBezTo>
                  <a:close/>
                  <a:moveTo>
                    <a:pt x="1769" y="0"/>
                  </a:moveTo>
                  <a:cubicBezTo>
                    <a:pt x="768" y="0"/>
                    <a:pt x="468" y="467"/>
                    <a:pt x="401" y="867"/>
                  </a:cubicBezTo>
                  <a:cubicBezTo>
                    <a:pt x="1" y="3336"/>
                    <a:pt x="6939" y="10007"/>
                    <a:pt x="9641" y="10908"/>
                  </a:cubicBezTo>
                  <a:cubicBezTo>
                    <a:pt x="10275" y="11108"/>
                    <a:pt x="10808" y="11208"/>
                    <a:pt x="11209" y="11208"/>
                  </a:cubicBezTo>
                  <a:cubicBezTo>
                    <a:pt x="11709" y="11208"/>
                    <a:pt x="12043" y="11075"/>
                    <a:pt x="12209" y="10775"/>
                  </a:cubicBezTo>
                  <a:cubicBezTo>
                    <a:pt x="12543" y="10174"/>
                    <a:pt x="12043" y="9240"/>
                    <a:pt x="11909" y="9007"/>
                  </a:cubicBezTo>
                  <a:cubicBezTo>
                    <a:pt x="11876" y="8706"/>
                    <a:pt x="11642" y="7205"/>
                    <a:pt x="10608" y="5471"/>
                  </a:cubicBezTo>
                  <a:cubicBezTo>
                    <a:pt x="9574" y="3736"/>
                    <a:pt x="7473" y="1401"/>
                    <a:pt x="3436" y="267"/>
                  </a:cubicBezTo>
                  <a:cubicBezTo>
                    <a:pt x="2769" y="100"/>
                    <a:pt x="2202" y="0"/>
                    <a:pt x="1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1" name="Google Shape;2891;p30"/>
            <p:cNvSpPr/>
            <p:nvPr/>
          </p:nvSpPr>
          <p:spPr>
            <a:xfrm flipH="1">
              <a:off x="8724287" y="3911700"/>
              <a:ext cx="374388" cy="103024"/>
            </a:xfrm>
            <a:custGeom>
              <a:avLst/>
              <a:gdLst/>
              <a:ahLst/>
              <a:cxnLst/>
              <a:rect l="l" t="t" r="r" b="b"/>
              <a:pathLst>
                <a:path w="21357" h="5877" extrusionOk="0">
                  <a:moveTo>
                    <a:pt x="10739" y="1"/>
                  </a:moveTo>
                  <a:cubicBezTo>
                    <a:pt x="9512" y="1"/>
                    <a:pt x="8146" y="197"/>
                    <a:pt x="6646" y="688"/>
                  </a:cubicBezTo>
                  <a:cubicBezTo>
                    <a:pt x="0" y="2884"/>
                    <a:pt x="10519" y="5877"/>
                    <a:pt x="15763" y="5877"/>
                  </a:cubicBezTo>
                  <a:cubicBezTo>
                    <a:pt x="16494" y="5877"/>
                    <a:pt x="17122" y="5819"/>
                    <a:pt x="17587" y="5692"/>
                  </a:cubicBezTo>
                  <a:cubicBezTo>
                    <a:pt x="21356" y="4625"/>
                    <a:pt x="18354" y="3190"/>
                    <a:pt x="18354" y="3190"/>
                  </a:cubicBezTo>
                  <a:cubicBezTo>
                    <a:pt x="18354" y="3190"/>
                    <a:pt x="15679" y="1"/>
                    <a:pt x="10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2" name="Google Shape;2892;p30"/>
            <p:cNvSpPr/>
            <p:nvPr/>
          </p:nvSpPr>
          <p:spPr>
            <a:xfrm flipH="1">
              <a:off x="8752362" y="3907967"/>
              <a:ext cx="273100" cy="110544"/>
            </a:xfrm>
            <a:custGeom>
              <a:avLst/>
              <a:gdLst/>
              <a:ahLst/>
              <a:cxnLst/>
              <a:rect l="l" t="t" r="r" b="b"/>
              <a:pathLst>
                <a:path w="15579" h="6306" extrusionOk="0">
                  <a:moveTo>
                    <a:pt x="6572" y="434"/>
                  </a:moveTo>
                  <a:cubicBezTo>
                    <a:pt x="11342" y="434"/>
                    <a:pt x="13977" y="3503"/>
                    <a:pt x="14011" y="3537"/>
                  </a:cubicBezTo>
                  <a:cubicBezTo>
                    <a:pt x="14044" y="3570"/>
                    <a:pt x="14044" y="3603"/>
                    <a:pt x="14077" y="3603"/>
                  </a:cubicBezTo>
                  <a:cubicBezTo>
                    <a:pt x="14344" y="3737"/>
                    <a:pt x="15145" y="4204"/>
                    <a:pt x="15111" y="4638"/>
                  </a:cubicBezTo>
                  <a:cubicBezTo>
                    <a:pt x="15078" y="4871"/>
                    <a:pt x="14844" y="5271"/>
                    <a:pt x="13343" y="5705"/>
                  </a:cubicBezTo>
                  <a:cubicBezTo>
                    <a:pt x="12910" y="5805"/>
                    <a:pt x="12309" y="5872"/>
                    <a:pt x="11542" y="5872"/>
                  </a:cubicBezTo>
                  <a:cubicBezTo>
                    <a:pt x="7406" y="5872"/>
                    <a:pt x="768" y="4104"/>
                    <a:pt x="534" y="2569"/>
                  </a:cubicBezTo>
                  <a:cubicBezTo>
                    <a:pt x="468" y="2069"/>
                    <a:pt x="1168" y="1535"/>
                    <a:pt x="2502" y="1102"/>
                  </a:cubicBezTo>
                  <a:cubicBezTo>
                    <a:pt x="3903" y="668"/>
                    <a:pt x="5271" y="434"/>
                    <a:pt x="6572" y="434"/>
                  </a:cubicBezTo>
                  <a:close/>
                  <a:moveTo>
                    <a:pt x="6572" y="1"/>
                  </a:moveTo>
                  <a:cubicBezTo>
                    <a:pt x="5204" y="1"/>
                    <a:pt x="3803" y="234"/>
                    <a:pt x="2402" y="701"/>
                  </a:cubicBezTo>
                  <a:cubicBezTo>
                    <a:pt x="734" y="1235"/>
                    <a:pt x="1" y="1869"/>
                    <a:pt x="134" y="2636"/>
                  </a:cubicBezTo>
                  <a:cubicBezTo>
                    <a:pt x="468" y="4704"/>
                    <a:pt x="7940" y="6305"/>
                    <a:pt x="11542" y="6305"/>
                  </a:cubicBezTo>
                  <a:cubicBezTo>
                    <a:pt x="12343" y="6305"/>
                    <a:pt x="12976" y="6239"/>
                    <a:pt x="13443" y="6105"/>
                  </a:cubicBezTo>
                  <a:cubicBezTo>
                    <a:pt x="14778" y="5738"/>
                    <a:pt x="15478" y="5271"/>
                    <a:pt x="15512" y="4671"/>
                  </a:cubicBezTo>
                  <a:cubicBezTo>
                    <a:pt x="15578" y="3937"/>
                    <a:pt x="14544" y="3370"/>
                    <a:pt x="14311" y="3236"/>
                  </a:cubicBezTo>
                  <a:cubicBezTo>
                    <a:pt x="13977" y="2870"/>
                    <a:pt x="11342" y="1"/>
                    <a:pt x="65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3" name="Google Shape;2893;p30"/>
            <p:cNvSpPr/>
            <p:nvPr/>
          </p:nvSpPr>
          <p:spPr>
            <a:xfrm flipH="1">
              <a:off x="8719307" y="3987560"/>
              <a:ext cx="251889" cy="151389"/>
            </a:xfrm>
            <a:custGeom>
              <a:avLst/>
              <a:gdLst/>
              <a:ahLst/>
              <a:cxnLst/>
              <a:rect l="l" t="t" r="r" b="b"/>
              <a:pathLst>
                <a:path w="14369" h="8636" extrusionOk="0">
                  <a:moveTo>
                    <a:pt x="12664" y="0"/>
                  </a:moveTo>
                  <a:cubicBezTo>
                    <a:pt x="12256" y="0"/>
                    <a:pt x="11882" y="97"/>
                    <a:pt x="11882" y="97"/>
                  </a:cubicBezTo>
                  <a:cubicBezTo>
                    <a:pt x="11882" y="97"/>
                    <a:pt x="11481" y="25"/>
                    <a:pt x="10813" y="25"/>
                  </a:cubicBezTo>
                  <a:cubicBezTo>
                    <a:pt x="8821" y="25"/>
                    <a:pt x="4456" y="661"/>
                    <a:pt x="1308" y="5734"/>
                  </a:cubicBezTo>
                  <a:cubicBezTo>
                    <a:pt x="1" y="7840"/>
                    <a:pt x="413" y="8636"/>
                    <a:pt x="1669" y="8636"/>
                  </a:cubicBezTo>
                  <a:cubicBezTo>
                    <a:pt x="4452" y="8636"/>
                    <a:pt x="11376" y="4728"/>
                    <a:pt x="12916" y="2498"/>
                  </a:cubicBezTo>
                  <a:cubicBezTo>
                    <a:pt x="14369" y="363"/>
                    <a:pt x="13454" y="0"/>
                    <a:pt x="12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4" name="Google Shape;2894;p30"/>
            <p:cNvSpPr/>
            <p:nvPr/>
          </p:nvSpPr>
          <p:spPr>
            <a:xfrm flipH="1">
              <a:off x="8724882" y="3983985"/>
              <a:ext cx="243860" cy="158489"/>
            </a:xfrm>
            <a:custGeom>
              <a:avLst/>
              <a:gdLst/>
              <a:ahLst/>
              <a:cxnLst/>
              <a:rect l="l" t="t" r="r" b="b"/>
              <a:pathLst>
                <a:path w="13911" h="9041" extrusionOk="0">
                  <a:moveTo>
                    <a:pt x="12542" y="401"/>
                  </a:moveTo>
                  <a:cubicBezTo>
                    <a:pt x="12809" y="401"/>
                    <a:pt x="13176" y="467"/>
                    <a:pt x="13276" y="701"/>
                  </a:cubicBezTo>
                  <a:cubicBezTo>
                    <a:pt x="13376" y="868"/>
                    <a:pt x="13410" y="1368"/>
                    <a:pt x="12609" y="2569"/>
                  </a:cubicBezTo>
                  <a:cubicBezTo>
                    <a:pt x="11175" y="4670"/>
                    <a:pt x="4337" y="8606"/>
                    <a:pt x="1535" y="8606"/>
                  </a:cubicBezTo>
                  <a:cubicBezTo>
                    <a:pt x="1068" y="8606"/>
                    <a:pt x="767" y="8506"/>
                    <a:pt x="667" y="8273"/>
                  </a:cubicBezTo>
                  <a:cubicBezTo>
                    <a:pt x="501" y="8006"/>
                    <a:pt x="501" y="7406"/>
                    <a:pt x="1334" y="6038"/>
                  </a:cubicBezTo>
                  <a:cubicBezTo>
                    <a:pt x="4370" y="1168"/>
                    <a:pt x="8473" y="434"/>
                    <a:pt x="10674" y="434"/>
                  </a:cubicBezTo>
                  <a:cubicBezTo>
                    <a:pt x="11308" y="434"/>
                    <a:pt x="11709" y="501"/>
                    <a:pt x="11709" y="501"/>
                  </a:cubicBezTo>
                  <a:lnTo>
                    <a:pt x="11809" y="501"/>
                  </a:lnTo>
                  <a:cubicBezTo>
                    <a:pt x="11809" y="501"/>
                    <a:pt x="12176" y="401"/>
                    <a:pt x="12542" y="401"/>
                  </a:cubicBezTo>
                  <a:close/>
                  <a:moveTo>
                    <a:pt x="12542" y="0"/>
                  </a:moveTo>
                  <a:cubicBezTo>
                    <a:pt x="12209" y="0"/>
                    <a:pt x="11875" y="67"/>
                    <a:pt x="11742" y="100"/>
                  </a:cubicBezTo>
                  <a:cubicBezTo>
                    <a:pt x="11608" y="67"/>
                    <a:pt x="11242" y="34"/>
                    <a:pt x="10674" y="34"/>
                  </a:cubicBezTo>
                  <a:cubicBezTo>
                    <a:pt x="8840" y="34"/>
                    <a:pt x="4237" y="601"/>
                    <a:pt x="1001" y="5804"/>
                  </a:cubicBezTo>
                  <a:cubicBezTo>
                    <a:pt x="234" y="7072"/>
                    <a:pt x="0" y="7939"/>
                    <a:pt x="300" y="8473"/>
                  </a:cubicBezTo>
                  <a:cubicBezTo>
                    <a:pt x="501" y="8840"/>
                    <a:pt x="901" y="9040"/>
                    <a:pt x="1535" y="9040"/>
                  </a:cubicBezTo>
                  <a:cubicBezTo>
                    <a:pt x="4470" y="9040"/>
                    <a:pt x="11442" y="5004"/>
                    <a:pt x="12943" y="2802"/>
                  </a:cubicBezTo>
                  <a:cubicBezTo>
                    <a:pt x="13677" y="1735"/>
                    <a:pt x="13910" y="968"/>
                    <a:pt x="13643" y="501"/>
                  </a:cubicBezTo>
                  <a:cubicBezTo>
                    <a:pt x="13543" y="267"/>
                    <a:pt x="13243" y="0"/>
                    <a:pt x="125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5" name="Google Shape;2895;p30"/>
            <p:cNvSpPr/>
            <p:nvPr/>
          </p:nvSpPr>
          <p:spPr>
            <a:xfrm flipH="1">
              <a:off x="8708138" y="3979953"/>
              <a:ext cx="143676" cy="248172"/>
            </a:xfrm>
            <a:custGeom>
              <a:avLst/>
              <a:gdLst/>
              <a:ahLst/>
              <a:cxnLst/>
              <a:rect l="l" t="t" r="r" b="b"/>
              <a:pathLst>
                <a:path w="8196" h="14157" extrusionOk="0">
                  <a:moveTo>
                    <a:pt x="7093" y="0"/>
                  </a:moveTo>
                  <a:cubicBezTo>
                    <a:pt x="6483" y="0"/>
                    <a:pt x="5805" y="864"/>
                    <a:pt x="5805" y="864"/>
                  </a:cubicBezTo>
                  <a:cubicBezTo>
                    <a:pt x="5805" y="864"/>
                    <a:pt x="1" y="3800"/>
                    <a:pt x="734" y="11705"/>
                  </a:cubicBezTo>
                  <a:cubicBezTo>
                    <a:pt x="896" y="13449"/>
                    <a:pt x="1348" y="14157"/>
                    <a:pt x="1955" y="14157"/>
                  </a:cubicBezTo>
                  <a:cubicBezTo>
                    <a:pt x="4107" y="14157"/>
                    <a:pt x="8196" y="5236"/>
                    <a:pt x="8040" y="2165"/>
                  </a:cubicBezTo>
                  <a:cubicBezTo>
                    <a:pt x="7968" y="482"/>
                    <a:pt x="7550" y="0"/>
                    <a:pt x="70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6" name="Google Shape;2896;p30"/>
            <p:cNvSpPr/>
            <p:nvPr/>
          </p:nvSpPr>
          <p:spPr>
            <a:xfrm flipH="1">
              <a:off x="8705018" y="3976378"/>
              <a:ext cx="144447" cy="255552"/>
            </a:xfrm>
            <a:custGeom>
              <a:avLst/>
              <a:gdLst/>
              <a:ahLst/>
              <a:cxnLst/>
              <a:rect l="l" t="t" r="r" b="b"/>
              <a:pathLst>
                <a:path w="8240" h="14578" extrusionOk="0">
                  <a:moveTo>
                    <a:pt x="6972" y="434"/>
                  </a:moveTo>
                  <a:cubicBezTo>
                    <a:pt x="7405" y="434"/>
                    <a:pt x="7672" y="1135"/>
                    <a:pt x="7706" y="2369"/>
                  </a:cubicBezTo>
                  <a:cubicBezTo>
                    <a:pt x="7839" y="4837"/>
                    <a:pt x="5104" y="11242"/>
                    <a:pt x="3002" y="13410"/>
                  </a:cubicBezTo>
                  <a:cubicBezTo>
                    <a:pt x="2535" y="13911"/>
                    <a:pt x="2135" y="14177"/>
                    <a:pt x="1801" y="14177"/>
                  </a:cubicBezTo>
                  <a:cubicBezTo>
                    <a:pt x="1301" y="14177"/>
                    <a:pt x="934" y="13377"/>
                    <a:pt x="801" y="11909"/>
                  </a:cubicBezTo>
                  <a:cubicBezTo>
                    <a:pt x="100" y="4204"/>
                    <a:pt x="5704" y="1268"/>
                    <a:pt x="5771" y="1268"/>
                  </a:cubicBezTo>
                  <a:cubicBezTo>
                    <a:pt x="5804" y="1235"/>
                    <a:pt x="5804" y="1235"/>
                    <a:pt x="5838" y="1202"/>
                  </a:cubicBezTo>
                  <a:cubicBezTo>
                    <a:pt x="6004" y="968"/>
                    <a:pt x="6538" y="434"/>
                    <a:pt x="6972" y="434"/>
                  </a:cubicBezTo>
                  <a:close/>
                  <a:moveTo>
                    <a:pt x="6972" y="1"/>
                  </a:moveTo>
                  <a:cubicBezTo>
                    <a:pt x="6338" y="1"/>
                    <a:pt x="5704" y="735"/>
                    <a:pt x="5537" y="901"/>
                  </a:cubicBezTo>
                  <a:cubicBezTo>
                    <a:pt x="5270" y="1035"/>
                    <a:pt x="3970" y="1802"/>
                    <a:pt x="2702" y="3403"/>
                  </a:cubicBezTo>
                  <a:cubicBezTo>
                    <a:pt x="1434" y="5004"/>
                    <a:pt x="0" y="7773"/>
                    <a:pt x="400" y="11943"/>
                  </a:cubicBezTo>
                  <a:cubicBezTo>
                    <a:pt x="567" y="13710"/>
                    <a:pt x="1034" y="14578"/>
                    <a:pt x="1801" y="14578"/>
                  </a:cubicBezTo>
                  <a:cubicBezTo>
                    <a:pt x="2235" y="14578"/>
                    <a:pt x="2735" y="14278"/>
                    <a:pt x="3302" y="13710"/>
                  </a:cubicBezTo>
                  <a:cubicBezTo>
                    <a:pt x="5504" y="11409"/>
                    <a:pt x="8239" y="4938"/>
                    <a:pt x="8139" y="2369"/>
                  </a:cubicBezTo>
                  <a:cubicBezTo>
                    <a:pt x="8072" y="801"/>
                    <a:pt x="7672" y="1"/>
                    <a:pt x="69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7" name="Google Shape;2897;p30"/>
            <p:cNvSpPr/>
            <p:nvPr/>
          </p:nvSpPr>
          <p:spPr>
            <a:xfrm flipH="1">
              <a:off x="8570783" y="3988191"/>
              <a:ext cx="202103" cy="236024"/>
            </a:xfrm>
            <a:custGeom>
              <a:avLst/>
              <a:gdLst/>
              <a:ahLst/>
              <a:cxnLst/>
              <a:rect l="l" t="t" r="r" b="b"/>
              <a:pathLst>
                <a:path w="11529" h="13464" extrusionOk="0">
                  <a:moveTo>
                    <a:pt x="2097" y="0"/>
                  </a:moveTo>
                  <a:cubicBezTo>
                    <a:pt x="1058" y="0"/>
                    <a:pt x="1435" y="1762"/>
                    <a:pt x="1435" y="1762"/>
                  </a:cubicBezTo>
                  <a:cubicBezTo>
                    <a:pt x="1435" y="1762"/>
                    <a:pt x="1" y="8100"/>
                    <a:pt x="6606" y="12569"/>
                  </a:cubicBezTo>
                  <a:cubicBezTo>
                    <a:pt x="7514" y="13192"/>
                    <a:pt x="8179" y="13464"/>
                    <a:pt x="8642" y="13464"/>
                  </a:cubicBezTo>
                  <a:cubicBezTo>
                    <a:pt x="11528" y="13464"/>
                    <a:pt x="6572" y="2902"/>
                    <a:pt x="3870" y="861"/>
                  </a:cubicBezTo>
                  <a:cubicBezTo>
                    <a:pt x="3036" y="231"/>
                    <a:pt x="2474" y="0"/>
                    <a:pt x="2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8" name="Google Shape;2898;p30"/>
            <p:cNvSpPr/>
            <p:nvPr/>
          </p:nvSpPr>
          <p:spPr>
            <a:xfrm flipH="1">
              <a:off x="8590418" y="3984581"/>
              <a:ext cx="176615" cy="243264"/>
            </a:xfrm>
            <a:custGeom>
              <a:avLst/>
              <a:gdLst/>
              <a:ahLst/>
              <a:cxnLst/>
              <a:rect l="l" t="t" r="r" b="b"/>
              <a:pathLst>
                <a:path w="10075" h="13877" extrusionOk="0">
                  <a:moveTo>
                    <a:pt x="1768" y="400"/>
                  </a:moveTo>
                  <a:cubicBezTo>
                    <a:pt x="2035" y="400"/>
                    <a:pt x="2502" y="567"/>
                    <a:pt x="3403" y="1234"/>
                  </a:cubicBezTo>
                  <a:cubicBezTo>
                    <a:pt x="5671" y="2902"/>
                    <a:pt x="9607" y="10841"/>
                    <a:pt x="8907" y="13009"/>
                  </a:cubicBezTo>
                  <a:cubicBezTo>
                    <a:pt x="8807" y="13309"/>
                    <a:pt x="8607" y="13476"/>
                    <a:pt x="8306" y="13476"/>
                  </a:cubicBezTo>
                  <a:cubicBezTo>
                    <a:pt x="7839" y="13476"/>
                    <a:pt x="7206" y="13176"/>
                    <a:pt x="6372" y="12609"/>
                  </a:cubicBezTo>
                  <a:cubicBezTo>
                    <a:pt x="0" y="8272"/>
                    <a:pt x="1301" y="2068"/>
                    <a:pt x="1301" y="2001"/>
                  </a:cubicBezTo>
                  <a:cubicBezTo>
                    <a:pt x="1301" y="2001"/>
                    <a:pt x="1301" y="1968"/>
                    <a:pt x="1301" y="1934"/>
                  </a:cubicBezTo>
                  <a:cubicBezTo>
                    <a:pt x="1235" y="1668"/>
                    <a:pt x="1168" y="900"/>
                    <a:pt x="1401" y="567"/>
                  </a:cubicBezTo>
                  <a:cubicBezTo>
                    <a:pt x="1501" y="467"/>
                    <a:pt x="1602" y="400"/>
                    <a:pt x="1768" y="400"/>
                  </a:cubicBezTo>
                  <a:close/>
                  <a:moveTo>
                    <a:pt x="1753" y="0"/>
                  </a:moveTo>
                  <a:cubicBezTo>
                    <a:pt x="1478" y="0"/>
                    <a:pt x="1262" y="102"/>
                    <a:pt x="1101" y="300"/>
                  </a:cubicBezTo>
                  <a:cubicBezTo>
                    <a:pt x="701" y="800"/>
                    <a:pt x="834" y="1734"/>
                    <a:pt x="901" y="1968"/>
                  </a:cubicBezTo>
                  <a:cubicBezTo>
                    <a:pt x="834" y="2235"/>
                    <a:pt x="567" y="3736"/>
                    <a:pt x="1001" y="5737"/>
                  </a:cubicBezTo>
                  <a:cubicBezTo>
                    <a:pt x="1435" y="7739"/>
                    <a:pt x="2669" y="10607"/>
                    <a:pt x="6138" y="12942"/>
                  </a:cubicBezTo>
                  <a:cubicBezTo>
                    <a:pt x="7039" y="13576"/>
                    <a:pt x="7773" y="13876"/>
                    <a:pt x="8306" y="13876"/>
                  </a:cubicBezTo>
                  <a:cubicBezTo>
                    <a:pt x="8773" y="13876"/>
                    <a:pt x="9140" y="13643"/>
                    <a:pt x="9274" y="13142"/>
                  </a:cubicBezTo>
                  <a:cubicBezTo>
                    <a:pt x="10074" y="10807"/>
                    <a:pt x="6071" y="2702"/>
                    <a:pt x="3670" y="900"/>
                  </a:cubicBezTo>
                  <a:cubicBezTo>
                    <a:pt x="2852" y="292"/>
                    <a:pt x="2218" y="0"/>
                    <a:pt x="175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9" name="Google Shape;2899;p30"/>
            <p:cNvSpPr/>
            <p:nvPr/>
          </p:nvSpPr>
          <p:spPr>
            <a:xfrm flipH="1">
              <a:off x="8422005" y="3986228"/>
              <a:ext cx="361924" cy="142782"/>
            </a:xfrm>
            <a:custGeom>
              <a:avLst/>
              <a:gdLst/>
              <a:ahLst/>
              <a:cxnLst/>
              <a:rect l="l" t="t" r="r" b="b"/>
              <a:pathLst>
                <a:path w="20646" h="8145" extrusionOk="0">
                  <a:moveTo>
                    <a:pt x="3478" y="0"/>
                  </a:moveTo>
                  <a:cubicBezTo>
                    <a:pt x="1" y="0"/>
                    <a:pt x="2299" y="2141"/>
                    <a:pt x="2299" y="2141"/>
                  </a:cubicBezTo>
                  <a:cubicBezTo>
                    <a:pt x="2299" y="2141"/>
                    <a:pt x="4687" y="8145"/>
                    <a:pt x="12607" y="8145"/>
                  </a:cubicBezTo>
                  <a:cubicBezTo>
                    <a:pt x="12629" y="8145"/>
                    <a:pt x="12651" y="8145"/>
                    <a:pt x="12673" y="8145"/>
                  </a:cubicBezTo>
                  <a:cubicBezTo>
                    <a:pt x="20645" y="8078"/>
                    <a:pt x="7736" y="173"/>
                    <a:pt x="3800" y="6"/>
                  </a:cubicBezTo>
                  <a:cubicBezTo>
                    <a:pt x="3687" y="2"/>
                    <a:pt x="3580" y="0"/>
                    <a:pt x="3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0" name="Google Shape;2900;p30"/>
            <p:cNvSpPr/>
            <p:nvPr/>
          </p:nvSpPr>
          <p:spPr>
            <a:xfrm flipH="1">
              <a:off x="8512655" y="3982810"/>
              <a:ext cx="251450" cy="149724"/>
            </a:xfrm>
            <a:custGeom>
              <a:avLst/>
              <a:gdLst/>
              <a:ahLst/>
              <a:cxnLst/>
              <a:rect l="l" t="t" r="r" b="b"/>
              <a:pathLst>
                <a:path w="14344" h="8541" extrusionOk="0">
                  <a:moveTo>
                    <a:pt x="2302" y="401"/>
                  </a:moveTo>
                  <a:cubicBezTo>
                    <a:pt x="2402" y="401"/>
                    <a:pt x="2535" y="401"/>
                    <a:pt x="2669" y="434"/>
                  </a:cubicBezTo>
                  <a:cubicBezTo>
                    <a:pt x="4036" y="468"/>
                    <a:pt x="6805" y="1602"/>
                    <a:pt x="9440" y="3170"/>
                  </a:cubicBezTo>
                  <a:cubicBezTo>
                    <a:pt x="12142" y="4771"/>
                    <a:pt x="13910" y="6405"/>
                    <a:pt x="13877" y="7272"/>
                  </a:cubicBezTo>
                  <a:cubicBezTo>
                    <a:pt x="13877" y="7973"/>
                    <a:pt x="12609" y="8106"/>
                    <a:pt x="11542" y="8106"/>
                  </a:cubicBezTo>
                  <a:lnTo>
                    <a:pt x="11475" y="8106"/>
                  </a:lnTo>
                  <a:cubicBezTo>
                    <a:pt x="3803" y="8106"/>
                    <a:pt x="1401" y="2336"/>
                    <a:pt x="1368" y="2269"/>
                  </a:cubicBezTo>
                  <a:cubicBezTo>
                    <a:pt x="1368" y="2236"/>
                    <a:pt x="1334" y="2202"/>
                    <a:pt x="1301" y="2202"/>
                  </a:cubicBezTo>
                  <a:cubicBezTo>
                    <a:pt x="1101" y="1969"/>
                    <a:pt x="501" y="1302"/>
                    <a:pt x="667" y="901"/>
                  </a:cubicBezTo>
                  <a:cubicBezTo>
                    <a:pt x="767" y="568"/>
                    <a:pt x="1368" y="401"/>
                    <a:pt x="2302" y="401"/>
                  </a:cubicBezTo>
                  <a:close/>
                  <a:moveTo>
                    <a:pt x="2302" y="1"/>
                  </a:moveTo>
                  <a:cubicBezTo>
                    <a:pt x="1134" y="1"/>
                    <a:pt x="467" y="234"/>
                    <a:pt x="267" y="734"/>
                  </a:cubicBezTo>
                  <a:cubicBezTo>
                    <a:pt x="0" y="1435"/>
                    <a:pt x="801" y="2269"/>
                    <a:pt x="1001" y="2469"/>
                  </a:cubicBezTo>
                  <a:cubicBezTo>
                    <a:pt x="1101" y="2736"/>
                    <a:pt x="1735" y="4104"/>
                    <a:pt x="3202" y="5471"/>
                  </a:cubicBezTo>
                  <a:cubicBezTo>
                    <a:pt x="4704" y="6872"/>
                    <a:pt x="7305" y="8540"/>
                    <a:pt x="11475" y="8540"/>
                  </a:cubicBezTo>
                  <a:lnTo>
                    <a:pt x="11542" y="8540"/>
                  </a:lnTo>
                  <a:cubicBezTo>
                    <a:pt x="13376" y="8540"/>
                    <a:pt x="14277" y="8106"/>
                    <a:pt x="14310" y="7272"/>
                  </a:cubicBezTo>
                  <a:cubicBezTo>
                    <a:pt x="14344" y="4837"/>
                    <a:pt x="5671" y="134"/>
                    <a:pt x="26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1" name="Google Shape;2901;p30"/>
            <p:cNvSpPr/>
            <p:nvPr/>
          </p:nvSpPr>
          <p:spPr>
            <a:xfrm flipH="1">
              <a:off x="8389911" y="3942356"/>
              <a:ext cx="361328" cy="95714"/>
            </a:xfrm>
            <a:custGeom>
              <a:avLst/>
              <a:gdLst/>
              <a:ahLst/>
              <a:cxnLst/>
              <a:rect l="l" t="t" r="r" b="b"/>
              <a:pathLst>
                <a:path w="20612" h="5460" extrusionOk="0">
                  <a:moveTo>
                    <a:pt x="7664" y="1"/>
                  </a:moveTo>
                  <a:cubicBezTo>
                    <a:pt x="5982" y="1"/>
                    <a:pt x="4492" y="162"/>
                    <a:pt x="3636" y="507"/>
                  </a:cubicBezTo>
                  <a:cubicBezTo>
                    <a:pt x="0" y="2008"/>
                    <a:pt x="3169" y="3076"/>
                    <a:pt x="3169" y="3076"/>
                  </a:cubicBezTo>
                  <a:cubicBezTo>
                    <a:pt x="3169" y="3076"/>
                    <a:pt x="5677" y="5459"/>
                    <a:pt x="9836" y="5459"/>
                  </a:cubicBezTo>
                  <a:cubicBezTo>
                    <a:pt x="11372" y="5459"/>
                    <a:pt x="13134" y="5134"/>
                    <a:pt x="15077" y="4243"/>
                  </a:cubicBezTo>
                  <a:cubicBezTo>
                    <a:pt x="20611" y="1693"/>
                    <a:pt x="13123" y="1"/>
                    <a:pt x="7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2" name="Google Shape;2902;p30"/>
            <p:cNvSpPr/>
            <p:nvPr/>
          </p:nvSpPr>
          <p:spPr>
            <a:xfrm flipH="1">
              <a:off x="8446572" y="3938956"/>
              <a:ext cx="275449" cy="102936"/>
            </a:xfrm>
            <a:custGeom>
              <a:avLst/>
              <a:gdLst/>
              <a:ahLst/>
              <a:cxnLst/>
              <a:rect l="l" t="t" r="r" b="b"/>
              <a:pathLst>
                <a:path w="15713" h="5872" extrusionOk="0">
                  <a:moveTo>
                    <a:pt x="6072" y="401"/>
                  </a:moveTo>
                  <a:cubicBezTo>
                    <a:pt x="10108" y="401"/>
                    <a:pt x="14878" y="1335"/>
                    <a:pt x="15145" y="2603"/>
                  </a:cubicBezTo>
                  <a:cubicBezTo>
                    <a:pt x="15245" y="3070"/>
                    <a:pt x="14611" y="3637"/>
                    <a:pt x="13344" y="4237"/>
                  </a:cubicBezTo>
                  <a:cubicBezTo>
                    <a:pt x="11576" y="5038"/>
                    <a:pt x="9841" y="5438"/>
                    <a:pt x="8140" y="5438"/>
                  </a:cubicBezTo>
                  <a:cubicBezTo>
                    <a:pt x="4137" y="5438"/>
                    <a:pt x="1669" y="3136"/>
                    <a:pt x="1635" y="3136"/>
                  </a:cubicBezTo>
                  <a:cubicBezTo>
                    <a:pt x="1635" y="3103"/>
                    <a:pt x="1602" y="3070"/>
                    <a:pt x="1569" y="3070"/>
                  </a:cubicBezTo>
                  <a:cubicBezTo>
                    <a:pt x="1268" y="2970"/>
                    <a:pt x="435" y="2603"/>
                    <a:pt x="435" y="2169"/>
                  </a:cubicBezTo>
                  <a:cubicBezTo>
                    <a:pt x="435" y="1936"/>
                    <a:pt x="635" y="1502"/>
                    <a:pt x="2069" y="901"/>
                  </a:cubicBezTo>
                  <a:cubicBezTo>
                    <a:pt x="2836" y="601"/>
                    <a:pt x="4271" y="401"/>
                    <a:pt x="6072" y="401"/>
                  </a:cubicBezTo>
                  <a:close/>
                  <a:moveTo>
                    <a:pt x="6072" y="1"/>
                  </a:moveTo>
                  <a:cubicBezTo>
                    <a:pt x="4204" y="1"/>
                    <a:pt x="2736" y="168"/>
                    <a:pt x="1902" y="534"/>
                  </a:cubicBezTo>
                  <a:cubicBezTo>
                    <a:pt x="601" y="1035"/>
                    <a:pt x="1" y="1569"/>
                    <a:pt x="1" y="2169"/>
                  </a:cubicBezTo>
                  <a:cubicBezTo>
                    <a:pt x="34" y="2903"/>
                    <a:pt x="1135" y="3370"/>
                    <a:pt x="1402" y="3470"/>
                  </a:cubicBezTo>
                  <a:cubicBezTo>
                    <a:pt x="1702" y="3737"/>
                    <a:pt x="4171" y="5872"/>
                    <a:pt x="8140" y="5872"/>
                  </a:cubicBezTo>
                  <a:cubicBezTo>
                    <a:pt x="9908" y="5872"/>
                    <a:pt x="11709" y="5438"/>
                    <a:pt x="13511" y="4604"/>
                  </a:cubicBezTo>
                  <a:cubicBezTo>
                    <a:pt x="15045" y="3904"/>
                    <a:pt x="15712" y="3203"/>
                    <a:pt x="15545" y="2503"/>
                  </a:cubicBezTo>
                  <a:cubicBezTo>
                    <a:pt x="15178" y="801"/>
                    <a:pt x="9674" y="1"/>
                    <a:pt x="60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3" name="Google Shape;2903;p30"/>
            <p:cNvSpPr/>
            <p:nvPr/>
          </p:nvSpPr>
          <p:spPr>
            <a:xfrm flipH="1">
              <a:off x="8627832" y="3898502"/>
              <a:ext cx="234814" cy="162170"/>
            </a:xfrm>
            <a:custGeom>
              <a:avLst/>
              <a:gdLst/>
              <a:ahLst/>
              <a:cxnLst/>
              <a:rect l="l" t="t" r="r" b="b"/>
              <a:pathLst>
                <a:path w="13395" h="9251" extrusionOk="0">
                  <a:moveTo>
                    <a:pt x="6720" y="1"/>
                  </a:moveTo>
                  <a:cubicBezTo>
                    <a:pt x="5551" y="1"/>
                    <a:pt x="4248" y="482"/>
                    <a:pt x="3054" y="2009"/>
                  </a:cubicBezTo>
                  <a:cubicBezTo>
                    <a:pt x="1" y="5911"/>
                    <a:pt x="4046" y="9250"/>
                    <a:pt x="8043" y="9250"/>
                  </a:cubicBezTo>
                  <a:cubicBezTo>
                    <a:pt x="8282" y="9250"/>
                    <a:pt x="8521" y="9238"/>
                    <a:pt x="8758" y="9214"/>
                  </a:cubicBezTo>
                  <a:cubicBezTo>
                    <a:pt x="12961" y="8780"/>
                    <a:pt x="13394" y="3877"/>
                    <a:pt x="10326" y="1408"/>
                  </a:cubicBezTo>
                  <a:cubicBezTo>
                    <a:pt x="10326" y="1408"/>
                    <a:pt x="8719" y="1"/>
                    <a:pt x="67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4" name="Google Shape;2904;p30"/>
            <p:cNvSpPr/>
            <p:nvPr/>
          </p:nvSpPr>
          <p:spPr>
            <a:xfrm flipH="1">
              <a:off x="8733690" y="3925898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63" y="0"/>
                  </a:moveTo>
                  <a:cubicBezTo>
                    <a:pt x="695" y="0"/>
                    <a:pt x="414" y="82"/>
                    <a:pt x="134" y="245"/>
                  </a:cubicBezTo>
                  <a:cubicBezTo>
                    <a:pt x="34" y="312"/>
                    <a:pt x="1" y="446"/>
                    <a:pt x="68" y="546"/>
                  </a:cubicBezTo>
                  <a:cubicBezTo>
                    <a:pt x="111" y="610"/>
                    <a:pt x="182" y="647"/>
                    <a:pt x="244" y="647"/>
                  </a:cubicBezTo>
                  <a:cubicBezTo>
                    <a:pt x="279" y="647"/>
                    <a:pt x="311" y="636"/>
                    <a:pt x="334" y="612"/>
                  </a:cubicBezTo>
                  <a:cubicBezTo>
                    <a:pt x="544" y="473"/>
                    <a:pt x="753" y="414"/>
                    <a:pt x="951" y="414"/>
                  </a:cubicBezTo>
                  <a:cubicBezTo>
                    <a:pt x="1037" y="414"/>
                    <a:pt x="1121" y="425"/>
                    <a:pt x="1202" y="446"/>
                  </a:cubicBezTo>
                  <a:cubicBezTo>
                    <a:pt x="1602" y="546"/>
                    <a:pt x="1835" y="913"/>
                    <a:pt x="1835" y="946"/>
                  </a:cubicBezTo>
                  <a:cubicBezTo>
                    <a:pt x="1869" y="1013"/>
                    <a:pt x="1936" y="1046"/>
                    <a:pt x="2002" y="1046"/>
                  </a:cubicBezTo>
                  <a:cubicBezTo>
                    <a:pt x="2036" y="1046"/>
                    <a:pt x="2069" y="1013"/>
                    <a:pt x="2102" y="1013"/>
                  </a:cubicBezTo>
                  <a:cubicBezTo>
                    <a:pt x="2202" y="946"/>
                    <a:pt x="2236" y="812"/>
                    <a:pt x="2169" y="712"/>
                  </a:cubicBezTo>
                  <a:cubicBezTo>
                    <a:pt x="2169" y="712"/>
                    <a:pt x="1869" y="179"/>
                    <a:pt x="1302" y="45"/>
                  </a:cubicBezTo>
                  <a:cubicBezTo>
                    <a:pt x="1192" y="15"/>
                    <a:pt x="1079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5" name="Google Shape;2905;p30"/>
            <p:cNvSpPr/>
            <p:nvPr/>
          </p:nvSpPr>
          <p:spPr>
            <a:xfrm flipH="1">
              <a:off x="8709712" y="3973836"/>
              <a:ext cx="39197" cy="18354"/>
            </a:xfrm>
            <a:custGeom>
              <a:avLst/>
              <a:gdLst/>
              <a:ahLst/>
              <a:cxnLst/>
              <a:rect l="l" t="t" r="r" b="b"/>
              <a:pathLst>
                <a:path w="2236" h="1047" extrusionOk="0">
                  <a:moveTo>
                    <a:pt x="937" y="1"/>
                  </a:moveTo>
                  <a:cubicBezTo>
                    <a:pt x="678" y="1"/>
                    <a:pt x="414" y="82"/>
                    <a:pt x="134" y="246"/>
                  </a:cubicBezTo>
                  <a:cubicBezTo>
                    <a:pt x="34" y="312"/>
                    <a:pt x="0" y="446"/>
                    <a:pt x="67" y="546"/>
                  </a:cubicBezTo>
                  <a:cubicBezTo>
                    <a:pt x="89" y="611"/>
                    <a:pt x="152" y="647"/>
                    <a:pt x="221" y="647"/>
                  </a:cubicBezTo>
                  <a:cubicBezTo>
                    <a:pt x="259" y="647"/>
                    <a:pt x="299" y="636"/>
                    <a:pt x="334" y="613"/>
                  </a:cubicBezTo>
                  <a:cubicBezTo>
                    <a:pt x="557" y="489"/>
                    <a:pt x="779" y="420"/>
                    <a:pt x="975" y="420"/>
                  </a:cubicBezTo>
                  <a:cubicBezTo>
                    <a:pt x="1043" y="420"/>
                    <a:pt x="1108" y="429"/>
                    <a:pt x="1168" y="446"/>
                  </a:cubicBezTo>
                  <a:cubicBezTo>
                    <a:pt x="1568" y="546"/>
                    <a:pt x="1802" y="946"/>
                    <a:pt x="1802" y="946"/>
                  </a:cubicBezTo>
                  <a:cubicBezTo>
                    <a:pt x="1835" y="1013"/>
                    <a:pt x="1935" y="1046"/>
                    <a:pt x="2002" y="1046"/>
                  </a:cubicBezTo>
                  <a:cubicBezTo>
                    <a:pt x="2035" y="1046"/>
                    <a:pt x="2069" y="1046"/>
                    <a:pt x="2102" y="1013"/>
                  </a:cubicBezTo>
                  <a:cubicBezTo>
                    <a:pt x="2202" y="946"/>
                    <a:pt x="2235" y="813"/>
                    <a:pt x="2169" y="713"/>
                  </a:cubicBezTo>
                  <a:cubicBezTo>
                    <a:pt x="2169" y="713"/>
                    <a:pt x="1868" y="179"/>
                    <a:pt x="1268" y="46"/>
                  </a:cubicBezTo>
                  <a:cubicBezTo>
                    <a:pt x="1158" y="16"/>
                    <a:pt x="1048" y="1"/>
                    <a:pt x="9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6" name="Google Shape;2906;p30"/>
            <p:cNvSpPr/>
            <p:nvPr/>
          </p:nvSpPr>
          <p:spPr>
            <a:xfrm flipH="1">
              <a:off x="8679318" y="3944021"/>
              <a:ext cx="39180" cy="18354"/>
            </a:xfrm>
            <a:custGeom>
              <a:avLst/>
              <a:gdLst/>
              <a:ahLst/>
              <a:cxnLst/>
              <a:rect l="l" t="t" r="r" b="b"/>
              <a:pathLst>
                <a:path w="2235" h="1047" extrusionOk="0">
                  <a:moveTo>
                    <a:pt x="963" y="0"/>
                  </a:moveTo>
                  <a:cubicBezTo>
                    <a:pt x="694" y="0"/>
                    <a:pt x="414" y="82"/>
                    <a:pt x="133" y="245"/>
                  </a:cubicBezTo>
                  <a:cubicBezTo>
                    <a:pt x="33" y="312"/>
                    <a:pt x="0" y="446"/>
                    <a:pt x="67" y="546"/>
                  </a:cubicBezTo>
                  <a:cubicBezTo>
                    <a:pt x="110" y="610"/>
                    <a:pt x="167" y="647"/>
                    <a:pt x="229" y="647"/>
                  </a:cubicBezTo>
                  <a:cubicBezTo>
                    <a:pt x="263" y="647"/>
                    <a:pt x="298" y="636"/>
                    <a:pt x="334" y="612"/>
                  </a:cubicBezTo>
                  <a:cubicBezTo>
                    <a:pt x="543" y="473"/>
                    <a:pt x="752" y="414"/>
                    <a:pt x="939" y="414"/>
                  </a:cubicBezTo>
                  <a:cubicBezTo>
                    <a:pt x="1020" y="414"/>
                    <a:pt x="1097" y="425"/>
                    <a:pt x="1168" y="446"/>
                  </a:cubicBezTo>
                  <a:cubicBezTo>
                    <a:pt x="1601" y="546"/>
                    <a:pt x="1835" y="913"/>
                    <a:pt x="1835" y="946"/>
                  </a:cubicBezTo>
                  <a:cubicBezTo>
                    <a:pt x="1868" y="1013"/>
                    <a:pt x="1935" y="1046"/>
                    <a:pt x="2001" y="1046"/>
                  </a:cubicBezTo>
                  <a:cubicBezTo>
                    <a:pt x="2035" y="1046"/>
                    <a:pt x="2068" y="1013"/>
                    <a:pt x="2102" y="1013"/>
                  </a:cubicBezTo>
                  <a:cubicBezTo>
                    <a:pt x="2202" y="946"/>
                    <a:pt x="2235" y="813"/>
                    <a:pt x="2168" y="712"/>
                  </a:cubicBezTo>
                  <a:cubicBezTo>
                    <a:pt x="2168" y="712"/>
                    <a:pt x="1868" y="179"/>
                    <a:pt x="1301" y="45"/>
                  </a:cubicBezTo>
                  <a:cubicBezTo>
                    <a:pt x="1191" y="15"/>
                    <a:pt x="1078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7" name="Google Shape;2907;p30"/>
            <p:cNvSpPr/>
            <p:nvPr/>
          </p:nvSpPr>
          <p:spPr>
            <a:xfrm flipH="1">
              <a:off x="8660020" y="3982039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0"/>
                  </a:moveTo>
                  <a:cubicBezTo>
                    <a:pt x="701" y="0"/>
                    <a:pt x="418" y="89"/>
                    <a:pt x="134" y="278"/>
                  </a:cubicBezTo>
                  <a:cubicBezTo>
                    <a:pt x="34" y="311"/>
                    <a:pt x="1" y="445"/>
                    <a:pt x="68" y="545"/>
                  </a:cubicBezTo>
                  <a:cubicBezTo>
                    <a:pt x="111" y="610"/>
                    <a:pt x="182" y="646"/>
                    <a:pt x="253" y="646"/>
                  </a:cubicBezTo>
                  <a:cubicBezTo>
                    <a:pt x="293" y="646"/>
                    <a:pt x="332" y="635"/>
                    <a:pt x="368" y="612"/>
                  </a:cubicBezTo>
                  <a:cubicBezTo>
                    <a:pt x="590" y="488"/>
                    <a:pt x="795" y="419"/>
                    <a:pt x="994" y="419"/>
                  </a:cubicBezTo>
                  <a:cubicBezTo>
                    <a:pt x="1064" y="419"/>
                    <a:pt x="1133" y="428"/>
                    <a:pt x="1202" y="445"/>
                  </a:cubicBezTo>
                  <a:cubicBezTo>
                    <a:pt x="1602" y="545"/>
                    <a:pt x="1835" y="945"/>
                    <a:pt x="1835" y="945"/>
                  </a:cubicBezTo>
                  <a:cubicBezTo>
                    <a:pt x="1869" y="1012"/>
                    <a:pt x="1936" y="1045"/>
                    <a:pt x="2002" y="1045"/>
                  </a:cubicBezTo>
                  <a:cubicBezTo>
                    <a:pt x="2036" y="1045"/>
                    <a:pt x="2069" y="1045"/>
                    <a:pt x="2102" y="1012"/>
                  </a:cubicBezTo>
                  <a:cubicBezTo>
                    <a:pt x="2202" y="979"/>
                    <a:pt x="2236" y="845"/>
                    <a:pt x="2202" y="745"/>
                  </a:cubicBezTo>
                  <a:cubicBezTo>
                    <a:pt x="2169" y="712"/>
                    <a:pt x="1869" y="211"/>
                    <a:pt x="1302" y="45"/>
                  </a:cubicBezTo>
                  <a:cubicBezTo>
                    <a:pt x="1195" y="15"/>
                    <a:pt x="1085" y="0"/>
                    <a:pt x="97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8" name="Google Shape;2908;p30"/>
            <p:cNvSpPr/>
            <p:nvPr/>
          </p:nvSpPr>
          <p:spPr>
            <a:xfrm flipH="1">
              <a:off x="8692762" y="4020040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47" y="1"/>
                  </a:moveTo>
                  <a:cubicBezTo>
                    <a:pt x="685" y="1"/>
                    <a:pt x="418" y="89"/>
                    <a:pt x="134" y="278"/>
                  </a:cubicBezTo>
                  <a:cubicBezTo>
                    <a:pt x="34" y="312"/>
                    <a:pt x="1" y="445"/>
                    <a:pt x="34" y="545"/>
                  </a:cubicBezTo>
                  <a:cubicBezTo>
                    <a:pt x="77" y="610"/>
                    <a:pt x="148" y="647"/>
                    <a:pt x="220" y="647"/>
                  </a:cubicBezTo>
                  <a:cubicBezTo>
                    <a:pt x="259" y="647"/>
                    <a:pt x="299" y="635"/>
                    <a:pt x="334" y="612"/>
                  </a:cubicBezTo>
                  <a:cubicBezTo>
                    <a:pt x="557" y="488"/>
                    <a:pt x="761" y="420"/>
                    <a:pt x="961" y="420"/>
                  </a:cubicBezTo>
                  <a:cubicBezTo>
                    <a:pt x="1030" y="420"/>
                    <a:pt x="1099" y="428"/>
                    <a:pt x="1168" y="445"/>
                  </a:cubicBezTo>
                  <a:cubicBezTo>
                    <a:pt x="1569" y="545"/>
                    <a:pt x="1802" y="945"/>
                    <a:pt x="1802" y="945"/>
                  </a:cubicBezTo>
                  <a:cubicBezTo>
                    <a:pt x="1835" y="1012"/>
                    <a:pt x="1902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268" y="45"/>
                  </a:cubicBezTo>
                  <a:cubicBezTo>
                    <a:pt x="1161" y="16"/>
                    <a:pt x="1055" y="1"/>
                    <a:pt x="9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9" name="Google Shape;2909;p30"/>
            <p:cNvSpPr/>
            <p:nvPr/>
          </p:nvSpPr>
          <p:spPr>
            <a:xfrm flipH="1">
              <a:off x="8751813" y="4013607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1"/>
                  </a:moveTo>
                  <a:cubicBezTo>
                    <a:pt x="701" y="1"/>
                    <a:pt x="418" y="89"/>
                    <a:pt x="134" y="278"/>
                  </a:cubicBezTo>
                  <a:cubicBezTo>
                    <a:pt x="34" y="312"/>
                    <a:pt x="1" y="445"/>
                    <a:pt x="67" y="545"/>
                  </a:cubicBezTo>
                  <a:cubicBezTo>
                    <a:pt x="111" y="610"/>
                    <a:pt x="168" y="647"/>
                    <a:pt x="229" y="647"/>
                  </a:cubicBezTo>
                  <a:cubicBezTo>
                    <a:pt x="263" y="647"/>
                    <a:pt x="299" y="636"/>
                    <a:pt x="334" y="612"/>
                  </a:cubicBezTo>
                  <a:cubicBezTo>
                    <a:pt x="557" y="488"/>
                    <a:pt x="780" y="420"/>
                    <a:pt x="975" y="420"/>
                  </a:cubicBezTo>
                  <a:cubicBezTo>
                    <a:pt x="1043" y="420"/>
                    <a:pt x="1108" y="428"/>
                    <a:pt x="1168" y="445"/>
                  </a:cubicBezTo>
                  <a:cubicBezTo>
                    <a:pt x="1602" y="545"/>
                    <a:pt x="1835" y="946"/>
                    <a:pt x="1835" y="946"/>
                  </a:cubicBezTo>
                  <a:cubicBezTo>
                    <a:pt x="1869" y="1012"/>
                    <a:pt x="1935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302" y="45"/>
                  </a:cubicBezTo>
                  <a:cubicBezTo>
                    <a:pt x="1195" y="16"/>
                    <a:pt x="1085" y="1"/>
                    <a:pt x="97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0" name="Google Shape;2910;p30"/>
            <p:cNvSpPr/>
            <p:nvPr/>
          </p:nvSpPr>
          <p:spPr>
            <a:xfrm flipH="1">
              <a:off x="8769359" y="3972784"/>
              <a:ext cx="39180" cy="18231"/>
            </a:xfrm>
            <a:custGeom>
              <a:avLst/>
              <a:gdLst/>
              <a:ahLst/>
              <a:cxnLst/>
              <a:rect l="l" t="t" r="r" b="b"/>
              <a:pathLst>
                <a:path w="2235" h="1040" extrusionOk="0">
                  <a:moveTo>
                    <a:pt x="1007" y="0"/>
                  </a:moveTo>
                  <a:cubicBezTo>
                    <a:pt x="725" y="0"/>
                    <a:pt x="429" y="100"/>
                    <a:pt x="133" y="272"/>
                  </a:cubicBezTo>
                  <a:cubicBezTo>
                    <a:pt x="33" y="339"/>
                    <a:pt x="0" y="439"/>
                    <a:pt x="67" y="539"/>
                  </a:cubicBezTo>
                  <a:cubicBezTo>
                    <a:pt x="110" y="604"/>
                    <a:pt x="181" y="641"/>
                    <a:pt x="253" y="641"/>
                  </a:cubicBezTo>
                  <a:cubicBezTo>
                    <a:pt x="292" y="641"/>
                    <a:pt x="332" y="630"/>
                    <a:pt x="367" y="606"/>
                  </a:cubicBezTo>
                  <a:cubicBezTo>
                    <a:pt x="590" y="482"/>
                    <a:pt x="794" y="414"/>
                    <a:pt x="994" y="414"/>
                  </a:cubicBezTo>
                  <a:cubicBezTo>
                    <a:pt x="1063" y="414"/>
                    <a:pt x="1132" y="422"/>
                    <a:pt x="1201" y="439"/>
                  </a:cubicBezTo>
                  <a:cubicBezTo>
                    <a:pt x="1601" y="573"/>
                    <a:pt x="1835" y="940"/>
                    <a:pt x="1835" y="940"/>
                  </a:cubicBezTo>
                  <a:cubicBezTo>
                    <a:pt x="1868" y="1006"/>
                    <a:pt x="1935" y="1040"/>
                    <a:pt x="2001" y="1040"/>
                  </a:cubicBezTo>
                  <a:lnTo>
                    <a:pt x="2102" y="1040"/>
                  </a:lnTo>
                  <a:cubicBezTo>
                    <a:pt x="2202" y="973"/>
                    <a:pt x="2235" y="839"/>
                    <a:pt x="2202" y="739"/>
                  </a:cubicBezTo>
                  <a:cubicBezTo>
                    <a:pt x="2168" y="706"/>
                    <a:pt x="1868" y="206"/>
                    <a:pt x="1301" y="39"/>
                  </a:cubicBezTo>
                  <a:cubicBezTo>
                    <a:pt x="1205" y="13"/>
                    <a:pt x="1107" y="0"/>
                    <a:pt x="100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1" name="Google Shape;2911;p30"/>
            <p:cNvSpPr/>
            <p:nvPr/>
          </p:nvSpPr>
          <p:spPr>
            <a:xfrm flipH="1">
              <a:off x="8427298" y="4692074"/>
              <a:ext cx="225716" cy="144745"/>
            </a:xfrm>
            <a:custGeom>
              <a:avLst/>
              <a:gdLst/>
              <a:ahLst/>
              <a:cxnLst/>
              <a:rect l="l" t="t" r="r" b="b"/>
              <a:pathLst>
                <a:path w="12876" h="8257" extrusionOk="0">
                  <a:moveTo>
                    <a:pt x="9398" y="0"/>
                  </a:moveTo>
                  <a:cubicBezTo>
                    <a:pt x="6527" y="0"/>
                    <a:pt x="2527" y="1346"/>
                    <a:pt x="0" y="7870"/>
                  </a:cubicBezTo>
                  <a:cubicBezTo>
                    <a:pt x="0" y="7870"/>
                    <a:pt x="1429" y="8256"/>
                    <a:pt x="3349" y="8256"/>
                  </a:cubicBezTo>
                  <a:cubicBezTo>
                    <a:pt x="6691" y="8256"/>
                    <a:pt x="11520" y="7085"/>
                    <a:pt x="12876" y="665"/>
                  </a:cubicBezTo>
                  <a:cubicBezTo>
                    <a:pt x="12876" y="665"/>
                    <a:pt x="11416" y="0"/>
                    <a:pt x="9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2" name="Google Shape;2912;p30"/>
            <p:cNvSpPr/>
            <p:nvPr/>
          </p:nvSpPr>
          <p:spPr>
            <a:xfrm flipH="1">
              <a:off x="8488110" y="4735262"/>
              <a:ext cx="164326" cy="93610"/>
            </a:xfrm>
            <a:custGeom>
              <a:avLst/>
              <a:gdLst/>
              <a:ahLst/>
              <a:cxnLst/>
              <a:rect l="l" t="t" r="r" b="b"/>
              <a:pathLst>
                <a:path w="9374" h="5340" extrusionOk="0">
                  <a:moveTo>
                    <a:pt x="9130" y="1"/>
                  </a:moveTo>
                  <a:cubicBezTo>
                    <a:pt x="9096" y="1"/>
                    <a:pt x="9064" y="12"/>
                    <a:pt x="9040" y="36"/>
                  </a:cubicBezTo>
                  <a:cubicBezTo>
                    <a:pt x="8940" y="69"/>
                    <a:pt x="1435" y="4572"/>
                    <a:pt x="167" y="4939"/>
                  </a:cubicBezTo>
                  <a:cubicBezTo>
                    <a:pt x="67" y="4973"/>
                    <a:pt x="0" y="5073"/>
                    <a:pt x="34" y="5206"/>
                  </a:cubicBezTo>
                  <a:cubicBezTo>
                    <a:pt x="67" y="5273"/>
                    <a:pt x="134" y="5339"/>
                    <a:pt x="234" y="5339"/>
                  </a:cubicBezTo>
                  <a:lnTo>
                    <a:pt x="301" y="5339"/>
                  </a:lnTo>
                  <a:cubicBezTo>
                    <a:pt x="1602" y="4939"/>
                    <a:pt x="8940" y="569"/>
                    <a:pt x="9240" y="403"/>
                  </a:cubicBezTo>
                  <a:cubicBezTo>
                    <a:pt x="9340" y="336"/>
                    <a:pt x="9374" y="202"/>
                    <a:pt x="9307" y="102"/>
                  </a:cubicBezTo>
                  <a:cubicBezTo>
                    <a:pt x="9264" y="38"/>
                    <a:pt x="9193" y="1"/>
                    <a:pt x="91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3" name="Google Shape;2913;p30"/>
            <p:cNvSpPr/>
            <p:nvPr/>
          </p:nvSpPr>
          <p:spPr>
            <a:xfrm flipH="1">
              <a:off x="8310350" y="4326654"/>
              <a:ext cx="247296" cy="155894"/>
            </a:xfrm>
            <a:custGeom>
              <a:avLst/>
              <a:gdLst/>
              <a:ahLst/>
              <a:cxnLst/>
              <a:rect l="l" t="t" r="r" b="b"/>
              <a:pathLst>
                <a:path w="14107" h="8893" extrusionOk="0">
                  <a:moveTo>
                    <a:pt x="12502" y="1"/>
                  </a:moveTo>
                  <a:cubicBezTo>
                    <a:pt x="9761" y="1"/>
                    <a:pt x="2846" y="4110"/>
                    <a:pt x="1364" y="6402"/>
                  </a:cubicBezTo>
                  <a:cubicBezTo>
                    <a:pt x="0" y="8511"/>
                    <a:pt x="814" y="8892"/>
                    <a:pt x="1580" y="8892"/>
                  </a:cubicBezTo>
                  <a:cubicBezTo>
                    <a:pt x="2013" y="8892"/>
                    <a:pt x="2431" y="8771"/>
                    <a:pt x="2431" y="8771"/>
                  </a:cubicBezTo>
                  <a:cubicBezTo>
                    <a:pt x="2431" y="8771"/>
                    <a:pt x="2757" y="8821"/>
                    <a:pt x="3308" y="8821"/>
                  </a:cubicBezTo>
                  <a:cubicBezTo>
                    <a:pt x="5200" y="8821"/>
                    <a:pt x="9746" y="8221"/>
                    <a:pt x="12872" y="2900"/>
                  </a:cubicBezTo>
                  <a:cubicBezTo>
                    <a:pt x="14106" y="798"/>
                    <a:pt x="13709" y="1"/>
                    <a:pt x="1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4" name="Google Shape;2914;p30"/>
            <p:cNvSpPr/>
            <p:nvPr/>
          </p:nvSpPr>
          <p:spPr>
            <a:xfrm flipH="1">
              <a:off x="8312103" y="4323096"/>
              <a:ext cx="240932" cy="163169"/>
            </a:xfrm>
            <a:custGeom>
              <a:avLst/>
              <a:gdLst/>
              <a:ahLst/>
              <a:cxnLst/>
              <a:rect l="l" t="t" r="r" b="b"/>
              <a:pathLst>
                <a:path w="13744" h="9308" extrusionOk="0">
                  <a:moveTo>
                    <a:pt x="12242" y="434"/>
                  </a:moveTo>
                  <a:cubicBezTo>
                    <a:pt x="12676" y="434"/>
                    <a:pt x="12943" y="534"/>
                    <a:pt x="13076" y="734"/>
                  </a:cubicBezTo>
                  <a:cubicBezTo>
                    <a:pt x="13210" y="1001"/>
                    <a:pt x="13243" y="1635"/>
                    <a:pt x="12442" y="3003"/>
                  </a:cubicBezTo>
                  <a:cubicBezTo>
                    <a:pt x="9340" y="8273"/>
                    <a:pt x="4837" y="8840"/>
                    <a:pt x="3036" y="8840"/>
                  </a:cubicBezTo>
                  <a:cubicBezTo>
                    <a:pt x="2502" y="8840"/>
                    <a:pt x="2202" y="8773"/>
                    <a:pt x="2202" y="8773"/>
                  </a:cubicBezTo>
                  <a:lnTo>
                    <a:pt x="2102" y="8773"/>
                  </a:lnTo>
                  <a:cubicBezTo>
                    <a:pt x="2102" y="8773"/>
                    <a:pt x="1701" y="8907"/>
                    <a:pt x="1301" y="8907"/>
                  </a:cubicBezTo>
                  <a:cubicBezTo>
                    <a:pt x="1068" y="8907"/>
                    <a:pt x="734" y="8840"/>
                    <a:pt x="634" y="8640"/>
                  </a:cubicBezTo>
                  <a:cubicBezTo>
                    <a:pt x="534" y="8440"/>
                    <a:pt x="467" y="7973"/>
                    <a:pt x="1268" y="6739"/>
                  </a:cubicBezTo>
                  <a:cubicBezTo>
                    <a:pt x="2669" y="4570"/>
                    <a:pt x="9474" y="434"/>
                    <a:pt x="12242" y="434"/>
                  </a:cubicBezTo>
                  <a:close/>
                  <a:moveTo>
                    <a:pt x="12242" y="0"/>
                  </a:moveTo>
                  <a:cubicBezTo>
                    <a:pt x="9307" y="0"/>
                    <a:pt x="2402" y="4203"/>
                    <a:pt x="934" y="6505"/>
                  </a:cubicBezTo>
                  <a:cubicBezTo>
                    <a:pt x="200" y="7606"/>
                    <a:pt x="0" y="8340"/>
                    <a:pt x="267" y="8840"/>
                  </a:cubicBezTo>
                  <a:cubicBezTo>
                    <a:pt x="367" y="9040"/>
                    <a:pt x="667" y="9307"/>
                    <a:pt x="1301" y="9307"/>
                  </a:cubicBezTo>
                  <a:cubicBezTo>
                    <a:pt x="1701" y="9307"/>
                    <a:pt x="2068" y="9240"/>
                    <a:pt x="2168" y="9207"/>
                  </a:cubicBezTo>
                  <a:cubicBezTo>
                    <a:pt x="2302" y="9207"/>
                    <a:pt x="2602" y="9240"/>
                    <a:pt x="3036" y="9240"/>
                  </a:cubicBezTo>
                  <a:cubicBezTo>
                    <a:pt x="4904" y="9240"/>
                    <a:pt x="9607" y="8673"/>
                    <a:pt x="12776" y="3236"/>
                  </a:cubicBezTo>
                  <a:cubicBezTo>
                    <a:pt x="13543" y="1969"/>
                    <a:pt x="13743" y="1068"/>
                    <a:pt x="13443" y="534"/>
                  </a:cubicBezTo>
                  <a:cubicBezTo>
                    <a:pt x="13243" y="201"/>
                    <a:pt x="12843" y="0"/>
                    <a:pt x="122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5" name="Google Shape;2915;p30"/>
            <p:cNvSpPr/>
            <p:nvPr/>
          </p:nvSpPr>
          <p:spPr>
            <a:xfrm flipH="1">
              <a:off x="8423662" y="4208656"/>
              <a:ext cx="145569" cy="238636"/>
            </a:xfrm>
            <a:custGeom>
              <a:avLst/>
              <a:gdLst/>
              <a:ahLst/>
              <a:cxnLst/>
              <a:rect l="l" t="t" r="r" b="b"/>
              <a:pathLst>
                <a:path w="8304" h="13613" extrusionOk="0">
                  <a:moveTo>
                    <a:pt x="7241" y="1"/>
                  </a:moveTo>
                  <a:cubicBezTo>
                    <a:pt x="5060" y="1"/>
                    <a:pt x="245" y="8331"/>
                    <a:pt x="90" y="11366"/>
                  </a:cubicBezTo>
                  <a:cubicBezTo>
                    <a:pt x="1" y="13126"/>
                    <a:pt x="411" y="13612"/>
                    <a:pt x="892" y="13612"/>
                  </a:cubicBezTo>
                  <a:cubicBezTo>
                    <a:pt x="1488" y="13612"/>
                    <a:pt x="2192" y="12867"/>
                    <a:pt x="2192" y="12867"/>
                  </a:cubicBezTo>
                  <a:cubicBezTo>
                    <a:pt x="2192" y="12867"/>
                    <a:pt x="8263" y="10532"/>
                    <a:pt x="8296" y="2560"/>
                  </a:cubicBezTo>
                  <a:cubicBezTo>
                    <a:pt x="8304" y="735"/>
                    <a:pt x="7888" y="1"/>
                    <a:pt x="72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6" name="Google Shape;2916;p30"/>
            <p:cNvSpPr/>
            <p:nvPr/>
          </p:nvSpPr>
          <p:spPr>
            <a:xfrm flipH="1">
              <a:off x="8420279" y="4204993"/>
              <a:ext cx="152055" cy="246191"/>
            </a:xfrm>
            <a:custGeom>
              <a:avLst/>
              <a:gdLst/>
              <a:ahLst/>
              <a:cxnLst/>
              <a:rect l="l" t="t" r="r" b="b"/>
              <a:pathLst>
                <a:path w="8674" h="14044" extrusionOk="0">
                  <a:moveTo>
                    <a:pt x="7406" y="401"/>
                  </a:moveTo>
                  <a:cubicBezTo>
                    <a:pt x="7539" y="401"/>
                    <a:pt x="7672" y="467"/>
                    <a:pt x="7773" y="567"/>
                  </a:cubicBezTo>
                  <a:cubicBezTo>
                    <a:pt x="8006" y="801"/>
                    <a:pt x="8273" y="1335"/>
                    <a:pt x="8240" y="2769"/>
                  </a:cubicBezTo>
                  <a:cubicBezTo>
                    <a:pt x="8206" y="10474"/>
                    <a:pt x="2369" y="12876"/>
                    <a:pt x="2302" y="12910"/>
                  </a:cubicBezTo>
                  <a:cubicBezTo>
                    <a:pt x="2269" y="12910"/>
                    <a:pt x="2235" y="12910"/>
                    <a:pt x="2235" y="12943"/>
                  </a:cubicBezTo>
                  <a:cubicBezTo>
                    <a:pt x="2035" y="13143"/>
                    <a:pt x="1501" y="13610"/>
                    <a:pt x="1068" y="13610"/>
                  </a:cubicBezTo>
                  <a:cubicBezTo>
                    <a:pt x="968" y="13610"/>
                    <a:pt x="868" y="13577"/>
                    <a:pt x="801" y="13477"/>
                  </a:cubicBezTo>
                  <a:cubicBezTo>
                    <a:pt x="601" y="13310"/>
                    <a:pt x="401" y="12809"/>
                    <a:pt x="467" y="11575"/>
                  </a:cubicBezTo>
                  <a:cubicBezTo>
                    <a:pt x="634" y="8640"/>
                    <a:pt x="5404" y="401"/>
                    <a:pt x="7406" y="401"/>
                  </a:cubicBezTo>
                  <a:close/>
                  <a:moveTo>
                    <a:pt x="7406" y="0"/>
                  </a:moveTo>
                  <a:cubicBezTo>
                    <a:pt x="4971" y="0"/>
                    <a:pt x="200" y="8606"/>
                    <a:pt x="67" y="11575"/>
                  </a:cubicBezTo>
                  <a:cubicBezTo>
                    <a:pt x="0" y="12709"/>
                    <a:pt x="134" y="13410"/>
                    <a:pt x="467" y="13777"/>
                  </a:cubicBezTo>
                  <a:cubicBezTo>
                    <a:pt x="634" y="13944"/>
                    <a:pt x="834" y="14044"/>
                    <a:pt x="1068" y="14044"/>
                  </a:cubicBezTo>
                  <a:cubicBezTo>
                    <a:pt x="1702" y="14044"/>
                    <a:pt x="2335" y="13443"/>
                    <a:pt x="2502" y="13276"/>
                  </a:cubicBezTo>
                  <a:cubicBezTo>
                    <a:pt x="2769" y="13143"/>
                    <a:pt x="4137" y="12543"/>
                    <a:pt x="5571" y="11075"/>
                  </a:cubicBezTo>
                  <a:cubicBezTo>
                    <a:pt x="6972" y="9574"/>
                    <a:pt x="8640" y="6939"/>
                    <a:pt x="8673" y="2769"/>
                  </a:cubicBezTo>
                  <a:cubicBezTo>
                    <a:pt x="8673" y="1501"/>
                    <a:pt x="8473" y="667"/>
                    <a:pt x="8073" y="267"/>
                  </a:cubicBezTo>
                  <a:cubicBezTo>
                    <a:pt x="7906" y="100"/>
                    <a:pt x="7672" y="0"/>
                    <a:pt x="74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7" name="Google Shape;2917;p30"/>
            <p:cNvSpPr/>
            <p:nvPr/>
          </p:nvSpPr>
          <p:spPr>
            <a:xfrm flipH="1">
              <a:off x="8500378" y="4201926"/>
              <a:ext cx="169568" cy="257989"/>
            </a:xfrm>
            <a:custGeom>
              <a:avLst/>
              <a:gdLst/>
              <a:ahLst/>
              <a:cxnLst/>
              <a:rect l="l" t="t" r="r" b="b"/>
              <a:pathLst>
                <a:path w="9673" h="14717" extrusionOk="0">
                  <a:moveTo>
                    <a:pt x="2439" y="1"/>
                  </a:moveTo>
                  <a:cubicBezTo>
                    <a:pt x="0" y="1"/>
                    <a:pt x="2039" y="10854"/>
                    <a:pt x="4102" y="13418"/>
                  </a:cubicBezTo>
                  <a:cubicBezTo>
                    <a:pt x="4869" y="14385"/>
                    <a:pt x="5408" y="14716"/>
                    <a:pt x="5786" y="14716"/>
                  </a:cubicBezTo>
                  <a:cubicBezTo>
                    <a:pt x="6608" y="14716"/>
                    <a:pt x="6670" y="13151"/>
                    <a:pt x="6670" y="13151"/>
                  </a:cubicBezTo>
                  <a:cubicBezTo>
                    <a:pt x="6670" y="13151"/>
                    <a:pt x="9672" y="7414"/>
                    <a:pt x="4435" y="1410"/>
                  </a:cubicBezTo>
                  <a:cubicBezTo>
                    <a:pt x="3574" y="422"/>
                    <a:pt x="2920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8" name="Google Shape;2918;p30"/>
            <p:cNvSpPr/>
            <p:nvPr/>
          </p:nvSpPr>
          <p:spPr>
            <a:xfrm flipH="1">
              <a:off x="8506234" y="4197982"/>
              <a:ext cx="157893" cy="265492"/>
            </a:xfrm>
            <a:custGeom>
              <a:avLst/>
              <a:gdLst/>
              <a:ahLst/>
              <a:cxnLst/>
              <a:rect l="l" t="t" r="r" b="b"/>
              <a:pathLst>
                <a:path w="9007" h="15145" extrusionOk="0">
                  <a:moveTo>
                    <a:pt x="2102" y="434"/>
                  </a:moveTo>
                  <a:cubicBezTo>
                    <a:pt x="2402" y="434"/>
                    <a:pt x="2969" y="667"/>
                    <a:pt x="3936" y="1768"/>
                  </a:cubicBezTo>
                  <a:cubicBezTo>
                    <a:pt x="9007" y="7572"/>
                    <a:pt x="6205" y="13243"/>
                    <a:pt x="6171" y="13276"/>
                  </a:cubicBezTo>
                  <a:cubicBezTo>
                    <a:pt x="6138" y="13310"/>
                    <a:pt x="6138" y="13343"/>
                    <a:pt x="6138" y="13376"/>
                  </a:cubicBezTo>
                  <a:cubicBezTo>
                    <a:pt x="6138" y="13743"/>
                    <a:pt x="5971" y="14744"/>
                    <a:pt x="5471" y="14744"/>
                  </a:cubicBezTo>
                  <a:cubicBezTo>
                    <a:pt x="5204" y="14744"/>
                    <a:pt x="4737" y="14544"/>
                    <a:pt x="3936" y="13510"/>
                  </a:cubicBezTo>
                  <a:cubicBezTo>
                    <a:pt x="2235" y="11408"/>
                    <a:pt x="434" y="3102"/>
                    <a:pt x="1535" y="867"/>
                  </a:cubicBezTo>
                  <a:cubicBezTo>
                    <a:pt x="1668" y="567"/>
                    <a:pt x="1868" y="434"/>
                    <a:pt x="2102" y="434"/>
                  </a:cubicBezTo>
                  <a:close/>
                  <a:moveTo>
                    <a:pt x="2102" y="0"/>
                  </a:moveTo>
                  <a:cubicBezTo>
                    <a:pt x="1802" y="0"/>
                    <a:pt x="1435" y="133"/>
                    <a:pt x="1134" y="701"/>
                  </a:cubicBezTo>
                  <a:cubicBezTo>
                    <a:pt x="0" y="3069"/>
                    <a:pt x="1802" y="11542"/>
                    <a:pt x="3603" y="13777"/>
                  </a:cubicBezTo>
                  <a:cubicBezTo>
                    <a:pt x="4337" y="14711"/>
                    <a:pt x="4937" y="15144"/>
                    <a:pt x="5471" y="15144"/>
                  </a:cubicBezTo>
                  <a:cubicBezTo>
                    <a:pt x="6405" y="15144"/>
                    <a:pt x="6538" y="13710"/>
                    <a:pt x="6538" y="13443"/>
                  </a:cubicBezTo>
                  <a:cubicBezTo>
                    <a:pt x="6672" y="13176"/>
                    <a:pt x="7305" y="11808"/>
                    <a:pt x="7406" y="9774"/>
                  </a:cubicBezTo>
                  <a:cubicBezTo>
                    <a:pt x="7472" y="7739"/>
                    <a:pt x="7005" y="4637"/>
                    <a:pt x="4237" y="1468"/>
                  </a:cubicBezTo>
                  <a:cubicBezTo>
                    <a:pt x="3369" y="500"/>
                    <a:pt x="2669" y="0"/>
                    <a:pt x="21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9" name="Google Shape;2919;p30"/>
            <p:cNvSpPr/>
            <p:nvPr/>
          </p:nvSpPr>
          <p:spPr>
            <a:xfrm flipH="1">
              <a:off x="8564731" y="4279609"/>
              <a:ext cx="243685" cy="205469"/>
            </a:xfrm>
            <a:custGeom>
              <a:avLst/>
              <a:gdLst/>
              <a:ahLst/>
              <a:cxnLst/>
              <a:rect l="l" t="t" r="r" b="b"/>
              <a:pathLst>
                <a:path w="13901" h="11721" extrusionOk="0">
                  <a:moveTo>
                    <a:pt x="3730" y="0"/>
                  </a:moveTo>
                  <a:cubicBezTo>
                    <a:pt x="1" y="0"/>
                    <a:pt x="7643" y="9853"/>
                    <a:pt x="10834" y="11254"/>
                  </a:cubicBezTo>
                  <a:cubicBezTo>
                    <a:pt x="11586" y="11589"/>
                    <a:pt x="12118" y="11721"/>
                    <a:pt x="12490" y="11721"/>
                  </a:cubicBezTo>
                  <a:cubicBezTo>
                    <a:pt x="13900" y="11721"/>
                    <a:pt x="13002" y="9820"/>
                    <a:pt x="13002" y="9820"/>
                  </a:cubicBezTo>
                  <a:cubicBezTo>
                    <a:pt x="13002" y="9820"/>
                    <a:pt x="13002" y="3349"/>
                    <a:pt x="5564" y="447"/>
                  </a:cubicBezTo>
                  <a:cubicBezTo>
                    <a:pt x="4775" y="139"/>
                    <a:pt x="4173" y="0"/>
                    <a:pt x="3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0" name="Google Shape;2920;p30"/>
            <p:cNvSpPr/>
            <p:nvPr/>
          </p:nvSpPr>
          <p:spPr>
            <a:xfrm flipH="1">
              <a:off x="8568207" y="4276314"/>
              <a:ext cx="201174" cy="212288"/>
            </a:xfrm>
            <a:custGeom>
              <a:avLst/>
              <a:gdLst/>
              <a:ahLst/>
              <a:cxnLst/>
              <a:rect l="l" t="t" r="r" b="b"/>
              <a:pathLst>
                <a:path w="11476" h="12110" extrusionOk="0">
                  <a:moveTo>
                    <a:pt x="1502" y="401"/>
                  </a:moveTo>
                  <a:cubicBezTo>
                    <a:pt x="1936" y="401"/>
                    <a:pt x="2536" y="535"/>
                    <a:pt x="3270" y="835"/>
                  </a:cubicBezTo>
                  <a:cubicBezTo>
                    <a:pt x="10475" y="3637"/>
                    <a:pt x="10575" y="9975"/>
                    <a:pt x="10575" y="10008"/>
                  </a:cubicBezTo>
                  <a:cubicBezTo>
                    <a:pt x="10575" y="10041"/>
                    <a:pt x="10575" y="10075"/>
                    <a:pt x="10609" y="10108"/>
                  </a:cubicBezTo>
                  <a:cubicBezTo>
                    <a:pt x="10709" y="10342"/>
                    <a:pt x="11009" y="11142"/>
                    <a:pt x="10775" y="11509"/>
                  </a:cubicBezTo>
                  <a:cubicBezTo>
                    <a:pt x="10675" y="11643"/>
                    <a:pt x="10542" y="11709"/>
                    <a:pt x="10275" y="11709"/>
                  </a:cubicBezTo>
                  <a:cubicBezTo>
                    <a:pt x="9908" y="11709"/>
                    <a:pt x="9374" y="11542"/>
                    <a:pt x="8707" y="11276"/>
                  </a:cubicBezTo>
                  <a:cubicBezTo>
                    <a:pt x="6072" y="10108"/>
                    <a:pt x="301" y="2970"/>
                    <a:pt x="735" y="902"/>
                  </a:cubicBezTo>
                  <a:cubicBezTo>
                    <a:pt x="768" y="668"/>
                    <a:pt x="902" y="401"/>
                    <a:pt x="1502" y="401"/>
                  </a:cubicBezTo>
                  <a:close/>
                  <a:moveTo>
                    <a:pt x="1502" y="1"/>
                  </a:moveTo>
                  <a:cubicBezTo>
                    <a:pt x="668" y="1"/>
                    <a:pt x="401" y="435"/>
                    <a:pt x="335" y="801"/>
                  </a:cubicBezTo>
                  <a:cubicBezTo>
                    <a:pt x="1" y="2403"/>
                    <a:pt x="2469" y="5705"/>
                    <a:pt x="3203" y="6672"/>
                  </a:cubicBezTo>
                  <a:cubicBezTo>
                    <a:pt x="4771" y="8674"/>
                    <a:pt x="7039" y="10975"/>
                    <a:pt x="8540" y="11643"/>
                  </a:cubicBezTo>
                  <a:cubicBezTo>
                    <a:pt x="9274" y="11976"/>
                    <a:pt x="9841" y="12110"/>
                    <a:pt x="10275" y="12110"/>
                  </a:cubicBezTo>
                  <a:cubicBezTo>
                    <a:pt x="10675" y="12110"/>
                    <a:pt x="10975" y="11976"/>
                    <a:pt x="11142" y="11743"/>
                  </a:cubicBezTo>
                  <a:cubicBezTo>
                    <a:pt x="11476" y="11176"/>
                    <a:pt x="11109" y="10208"/>
                    <a:pt x="11009" y="9975"/>
                  </a:cubicBezTo>
                  <a:cubicBezTo>
                    <a:pt x="10975" y="9674"/>
                    <a:pt x="10909" y="8173"/>
                    <a:pt x="10041" y="6339"/>
                  </a:cubicBezTo>
                  <a:cubicBezTo>
                    <a:pt x="9174" y="4471"/>
                    <a:pt x="7306" y="1969"/>
                    <a:pt x="3403" y="435"/>
                  </a:cubicBezTo>
                  <a:cubicBezTo>
                    <a:pt x="2636" y="134"/>
                    <a:pt x="2002" y="1"/>
                    <a:pt x="15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1" name="Google Shape;2921;p30"/>
            <p:cNvSpPr/>
            <p:nvPr/>
          </p:nvSpPr>
          <p:spPr>
            <a:xfrm flipH="1">
              <a:off x="8537774" y="4381393"/>
              <a:ext cx="377719" cy="113051"/>
            </a:xfrm>
            <a:custGeom>
              <a:avLst/>
              <a:gdLst/>
              <a:ahLst/>
              <a:cxnLst/>
              <a:rect l="l" t="t" r="r" b="b"/>
              <a:pathLst>
                <a:path w="21547" h="6449" extrusionOk="0">
                  <a:moveTo>
                    <a:pt x="10258" y="1"/>
                  </a:moveTo>
                  <a:cubicBezTo>
                    <a:pt x="9340" y="1"/>
                    <a:pt x="8344" y="104"/>
                    <a:pt x="7270" y="344"/>
                  </a:cubicBezTo>
                  <a:cubicBezTo>
                    <a:pt x="0" y="1966"/>
                    <a:pt x="12048" y="6448"/>
                    <a:pt x="16804" y="6448"/>
                  </a:cubicBezTo>
                  <a:cubicBezTo>
                    <a:pt x="17133" y="6448"/>
                    <a:pt x="17427" y="6427"/>
                    <a:pt x="17677" y="6381"/>
                  </a:cubicBezTo>
                  <a:cubicBezTo>
                    <a:pt x="21546" y="5714"/>
                    <a:pt x="18678" y="4013"/>
                    <a:pt x="18678" y="4013"/>
                  </a:cubicBezTo>
                  <a:cubicBezTo>
                    <a:pt x="18678" y="4013"/>
                    <a:pt x="15978" y="1"/>
                    <a:pt x="10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2" name="Google Shape;2922;p30"/>
            <p:cNvSpPr/>
            <p:nvPr/>
          </p:nvSpPr>
          <p:spPr>
            <a:xfrm flipH="1">
              <a:off x="8564693" y="4378063"/>
              <a:ext cx="268402" cy="119888"/>
            </a:xfrm>
            <a:custGeom>
              <a:avLst/>
              <a:gdLst/>
              <a:ahLst/>
              <a:cxnLst/>
              <a:rect l="l" t="t" r="r" b="b"/>
              <a:pathLst>
                <a:path w="15311" h="6839" extrusionOk="0">
                  <a:moveTo>
                    <a:pt x="5537" y="400"/>
                  </a:moveTo>
                  <a:cubicBezTo>
                    <a:pt x="11075" y="400"/>
                    <a:pt x="13777" y="4270"/>
                    <a:pt x="13810" y="4303"/>
                  </a:cubicBezTo>
                  <a:cubicBezTo>
                    <a:pt x="13810" y="4336"/>
                    <a:pt x="13843" y="4336"/>
                    <a:pt x="13877" y="4370"/>
                  </a:cubicBezTo>
                  <a:cubicBezTo>
                    <a:pt x="14143" y="4537"/>
                    <a:pt x="14844" y="5070"/>
                    <a:pt x="14777" y="5504"/>
                  </a:cubicBezTo>
                  <a:cubicBezTo>
                    <a:pt x="14744" y="5704"/>
                    <a:pt x="14444" y="6104"/>
                    <a:pt x="12943" y="6371"/>
                  </a:cubicBezTo>
                  <a:cubicBezTo>
                    <a:pt x="12709" y="6405"/>
                    <a:pt x="12442" y="6438"/>
                    <a:pt x="12109" y="6438"/>
                  </a:cubicBezTo>
                  <a:cubicBezTo>
                    <a:pt x="8373" y="6438"/>
                    <a:pt x="667" y="3736"/>
                    <a:pt x="500" y="2001"/>
                  </a:cubicBezTo>
                  <a:cubicBezTo>
                    <a:pt x="434" y="1501"/>
                    <a:pt x="1201" y="1067"/>
                    <a:pt x="2602" y="734"/>
                  </a:cubicBezTo>
                  <a:cubicBezTo>
                    <a:pt x="3603" y="500"/>
                    <a:pt x="4603" y="400"/>
                    <a:pt x="5537" y="400"/>
                  </a:cubicBezTo>
                  <a:close/>
                  <a:moveTo>
                    <a:pt x="5537" y="0"/>
                  </a:moveTo>
                  <a:cubicBezTo>
                    <a:pt x="4570" y="0"/>
                    <a:pt x="3536" y="100"/>
                    <a:pt x="2502" y="334"/>
                  </a:cubicBezTo>
                  <a:cubicBezTo>
                    <a:pt x="801" y="701"/>
                    <a:pt x="0" y="1301"/>
                    <a:pt x="67" y="2068"/>
                  </a:cubicBezTo>
                  <a:cubicBezTo>
                    <a:pt x="300" y="4170"/>
                    <a:pt x="8406" y="6838"/>
                    <a:pt x="12109" y="6838"/>
                  </a:cubicBezTo>
                  <a:cubicBezTo>
                    <a:pt x="12442" y="6838"/>
                    <a:pt x="12742" y="6838"/>
                    <a:pt x="13009" y="6772"/>
                  </a:cubicBezTo>
                  <a:cubicBezTo>
                    <a:pt x="14377" y="6538"/>
                    <a:pt x="15077" y="6138"/>
                    <a:pt x="15178" y="5571"/>
                  </a:cubicBezTo>
                  <a:cubicBezTo>
                    <a:pt x="15311" y="4837"/>
                    <a:pt x="14344" y="4170"/>
                    <a:pt x="14110" y="4036"/>
                  </a:cubicBezTo>
                  <a:cubicBezTo>
                    <a:pt x="13810" y="3603"/>
                    <a:pt x="11008" y="0"/>
                    <a:pt x="55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3" name="Google Shape;2923;p30"/>
            <p:cNvSpPr/>
            <p:nvPr/>
          </p:nvSpPr>
          <p:spPr>
            <a:xfrm flipH="1">
              <a:off x="8529023" y="4469961"/>
              <a:ext cx="270278" cy="135542"/>
            </a:xfrm>
            <a:custGeom>
              <a:avLst/>
              <a:gdLst/>
              <a:ahLst/>
              <a:cxnLst/>
              <a:rect l="l" t="t" r="r" b="b"/>
              <a:pathLst>
                <a:path w="15418" h="7732" extrusionOk="0">
                  <a:moveTo>
                    <a:pt x="10699" y="1"/>
                  </a:moveTo>
                  <a:cubicBezTo>
                    <a:pt x="8457" y="1"/>
                    <a:pt x="4767" y="729"/>
                    <a:pt x="1641" y="4798"/>
                  </a:cubicBezTo>
                  <a:cubicBezTo>
                    <a:pt x="1" y="6936"/>
                    <a:pt x="548" y="7731"/>
                    <a:pt x="2086" y="7731"/>
                  </a:cubicBezTo>
                  <a:cubicBezTo>
                    <a:pt x="5083" y="7731"/>
                    <a:pt x="11841" y="4713"/>
                    <a:pt x="13516" y="2729"/>
                  </a:cubicBezTo>
                  <a:cubicBezTo>
                    <a:pt x="15418" y="478"/>
                    <a:pt x="14036" y="196"/>
                    <a:pt x="13226" y="196"/>
                  </a:cubicBezTo>
                  <a:cubicBezTo>
                    <a:pt x="12956" y="196"/>
                    <a:pt x="12749" y="228"/>
                    <a:pt x="12749" y="228"/>
                  </a:cubicBezTo>
                  <a:cubicBezTo>
                    <a:pt x="12749" y="228"/>
                    <a:pt x="11949" y="1"/>
                    <a:pt x="10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4" name="Google Shape;2924;p30"/>
            <p:cNvSpPr/>
            <p:nvPr/>
          </p:nvSpPr>
          <p:spPr>
            <a:xfrm flipH="1">
              <a:off x="8538964" y="4466333"/>
              <a:ext cx="255552" cy="142712"/>
            </a:xfrm>
            <a:custGeom>
              <a:avLst/>
              <a:gdLst/>
              <a:ahLst/>
              <a:cxnLst/>
              <a:rect l="l" t="t" r="r" b="b"/>
              <a:pathLst>
                <a:path w="14578" h="8141" extrusionOk="0">
                  <a:moveTo>
                    <a:pt x="10408" y="435"/>
                  </a:moveTo>
                  <a:cubicBezTo>
                    <a:pt x="11609" y="435"/>
                    <a:pt x="12409" y="635"/>
                    <a:pt x="12409" y="668"/>
                  </a:cubicBezTo>
                  <a:lnTo>
                    <a:pt x="12510" y="668"/>
                  </a:lnTo>
                  <a:cubicBezTo>
                    <a:pt x="12510" y="668"/>
                    <a:pt x="12710" y="635"/>
                    <a:pt x="12977" y="635"/>
                  </a:cubicBezTo>
                  <a:cubicBezTo>
                    <a:pt x="13277" y="635"/>
                    <a:pt x="13810" y="668"/>
                    <a:pt x="13944" y="968"/>
                  </a:cubicBezTo>
                  <a:cubicBezTo>
                    <a:pt x="14044" y="1168"/>
                    <a:pt x="14044" y="1669"/>
                    <a:pt x="13077" y="2803"/>
                  </a:cubicBezTo>
                  <a:cubicBezTo>
                    <a:pt x="11409" y="4771"/>
                    <a:pt x="4671" y="7740"/>
                    <a:pt x="1835" y="7740"/>
                  </a:cubicBezTo>
                  <a:cubicBezTo>
                    <a:pt x="1368" y="7740"/>
                    <a:pt x="835" y="7673"/>
                    <a:pt x="634" y="7306"/>
                  </a:cubicBezTo>
                  <a:cubicBezTo>
                    <a:pt x="468" y="6906"/>
                    <a:pt x="768" y="6139"/>
                    <a:pt x="1535" y="5138"/>
                  </a:cubicBezTo>
                  <a:cubicBezTo>
                    <a:pt x="4537" y="1235"/>
                    <a:pt x="8006" y="435"/>
                    <a:pt x="10408" y="435"/>
                  </a:cubicBezTo>
                  <a:close/>
                  <a:moveTo>
                    <a:pt x="10408" y="1"/>
                  </a:moveTo>
                  <a:cubicBezTo>
                    <a:pt x="7906" y="1"/>
                    <a:pt x="4304" y="868"/>
                    <a:pt x="1235" y="4871"/>
                  </a:cubicBezTo>
                  <a:cubicBezTo>
                    <a:pt x="301" y="6072"/>
                    <a:pt x="1" y="6939"/>
                    <a:pt x="267" y="7506"/>
                  </a:cubicBezTo>
                  <a:cubicBezTo>
                    <a:pt x="501" y="7940"/>
                    <a:pt x="1001" y="8140"/>
                    <a:pt x="1835" y="8140"/>
                  </a:cubicBezTo>
                  <a:cubicBezTo>
                    <a:pt x="4837" y="8140"/>
                    <a:pt x="11642" y="5171"/>
                    <a:pt x="13410" y="3070"/>
                  </a:cubicBezTo>
                  <a:cubicBezTo>
                    <a:pt x="14244" y="2036"/>
                    <a:pt x="14578" y="1302"/>
                    <a:pt x="14311" y="802"/>
                  </a:cubicBezTo>
                  <a:cubicBezTo>
                    <a:pt x="14144" y="401"/>
                    <a:pt x="13677" y="201"/>
                    <a:pt x="12977" y="201"/>
                  </a:cubicBezTo>
                  <a:cubicBezTo>
                    <a:pt x="12743" y="201"/>
                    <a:pt x="12576" y="234"/>
                    <a:pt x="12476" y="234"/>
                  </a:cubicBezTo>
                  <a:cubicBezTo>
                    <a:pt x="12309" y="201"/>
                    <a:pt x="11509" y="1"/>
                    <a:pt x="1040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5" name="Google Shape;2925;p30"/>
            <p:cNvSpPr/>
            <p:nvPr/>
          </p:nvSpPr>
          <p:spPr>
            <a:xfrm flipH="1">
              <a:off x="8525131" y="4468489"/>
              <a:ext cx="146288" cy="238128"/>
            </a:xfrm>
            <a:custGeom>
              <a:avLst/>
              <a:gdLst/>
              <a:ahLst/>
              <a:cxnLst/>
              <a:rect l="l" t="t" r="r" b="b"/>
              <a:pathLst>
                <a:path w="8345" h="13584" extrusionOk="0">
                  <a:moveTo>
                    <a:pt x="7439" y="1"/>
                  </a:moveTo>
                  <a:cubicBezTo>
                    <a:pt x="6834" y="1"/>
                    <a:pt x="6120" y="745"/>
                    <a:pt x="6120" y="745"/>
                  </a:cubicBezTo>
                  <a:cubicBezTo>
                    <a:pt x="6120" y="745"/>
                    <a:pt x="83" y="3080"/>
                    <a:pt x="16" y="11019"/>
                  </a:cubicBezTo>
                  <a:cubicBezTo>
                    <a:pt x="1" y="12848"/>
                    <a:pt x="413" y="13583"/>
                    <a:pt x="1062" y="13583"/>
                  </a:cubicBezTo>
                  <a:cubicBezTo>
                    <a:pt x="3240" y="13583"/>
                    <a:pt x="8075" y="5280"/>
                    <a:pt x="8255" y="2246"/>
                  </a:cubicBezTo>
                  <a:cubicBezTo>
                    <a:pt x="8345" y="487"/>
                    <a:pt x="7928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6" name="Google Shape;2926;p30"/>
            <p:cNvSpPr/>
            <p:nvPr/>
          </p:nvSpPr>
          <p:spPr>
            <a:xfrm flipH="1">
              <a:off x="8522010" y="4464580"/>
              <a:ext cx="153230" cy="245613"/>
            </a:xfrm>
            <a:custGeom>
              <a:avLst/>
              <a:gdLst/>
              <a:ahLst/>
              <a:cxnLst/>
              <a:rect l="l" t="t" r="r" b="b"/>
              <a:pathLst>
                <a:path w="8741" h="14011" extrusionOk="0">
                  <a:moveTo>
                    <a:pt x="7639" y="435"/>
                  </a:moveTo>
                  <a:cubicBezTo>
                    <a:pt x="7773" y="435"/>
                    <a:pt x="7873" y="468"/>
                    <a:pt x="7939" y="568"/>
                  </a:cubicBezTo>
                  <a:cubicBezTo>
                    <a:pt x="8106" y="735"/>
                    <a:pt x="8306" y="1235"/>
                    <a:pt x="8240" y="2469"/>
                  </a:cubicBezTo>
                  <a:cubicBezTo>
                    <a:pt x="8106" y="5405"/>
                    <a:pt x="3303" y="13611"/>
                    <a:pt x="1268" y="13611"/>
                  </a:cubicBezTo>
                  <a:cubicBezTo>
                    <a:pt x="1135" y="13611"/>
                    <a:pt x="1001" y="13544"/>
                    <a:pt x="901" y="13444"/>
                  </a:cubicBezTo>
                  <a:cubicBezTo>
                    <a:pt x="701" y="13244"/>
                    <a:pt x="434" y="12677"/>
                    <a:pt x="434" y="11242"/>
                  </a:cubicBezTo>
                  <a:cubicBezTo>
                    <a:pt x="501" y="3537"/>
                    <a:pt x="6372" y="1168"/>
                    <a:pt x="6438" y="1135"/>
                  </a:cubicBezTo>
                  <a:cubicBezTo>
                    <a:pt x="6472" y="1135"/>
                    <a:pt x="6472" y="1102"/>
                    <a:pt x="6505" y="1102"/>
                  </a:cubicBezTo>
                  <a:cubicBezTo>
                    <a:pt x="6672" y="902"/>
                    <a:pt x="7239" y="435"/>
                    <a:pt x="7639" y="435"/>
                  </a:cubicBezTo>
                  <a:close/>
                  <a:moveTo>
                    <a:pt x="7639" y="1"/>
                  </a:moveTo>
                  <a:cubicBezTo>
                    <a:pt x="7039" y="1"/>
                    <a:pt x="6405" y="601"/>
                    <a:pt x="6238" y="768"/>
                  </a:cubicBezTo>
                  <a:cubicBezTo>
                    <a:pt x="5971" y="868"/>
                    <a:pt x="4570" y="1502"/>
                    <a:pt x="3169" y="2970"/>
                  </a:cubicBezTo>
                  <a:cubicBezTo>
                    <a:pt x="1768" y="4437"/>
                    <a:pt x="67" y="7073"/>
                    <a:pt x="34" y="11242"/>
                  </a:cubicBezTo>
                  <a:cubicBezTo>
                    <a:pt x="0" y="12510"/>
                    <a:pt x="201" y="13344"/>
                    <a:pt x="601" y="13744"/>
                  </a:cubicBezTo>
                  <a:cubicBezTo>
                    <a:pt x="801" y="13911"/>
                    <a:pt x="1001" y="14011"/>
                    <a:pt x="1268" y="14011"/>
                  </a:cubicBezTo>
                  <a:cubicBezTo>
                    <a:pt x="3703" y="14011"/>
                    <a:pt x="8507" y="5438"/>
                    <a:pt x="8673" y="2469"/>
                  </a:cubicBezTo>
                  <a:cubicBezTo>
                    <a:pt x="8740" y="1369"/>
                    <a:pt x="8607" y="635"/>
                    <a:pt x="8240" y="268"/>
                  </a:cubicBezTo>
                  <a:cubicBezTo>
                    <a:pt x="8106" y="101"/>
                    <a:pt x="7873" y="1"/>
                    <a:pt x="76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7" name="Google Shape;2927;p30"/>
            <p:cNvSpPr/>
            <p:nvPr/>
          </p:nvSpPr>
          <p:spPr>
            <a:xfrm flipH="1">
              <a:off x="8409845" y="4475693"/>
              <a:ext cx="189973" cy="246156"/>
            </a:xfrm>
            <a:custGeom>
              <a:avLst/>
              <a:gdLst/>
              <a:ahLst/>
              <a:cxnLst/>
              <a:rect l="l" t="t" r="r" b="b"/>
              <a:pathLst>
                <a:path w="10837" h="14042" extrusionOk="0">
                  <a:moveTo>
                    <a:pt x="2799" y="0"/>
                  </a:moveTo>
                  <a:cubicBezTo>
                    <a:pt x="1848" y="0"/>
                    <a:pt x="2035" y="1702"/>
                    <a:pt x="2035" y="1702"/>
                  </a:cubicBezTo>
                  <a:cubicBezTo>
                    <a:pt x="2035" y="1702"/>
                    <a:pt x="1" y="7840"/>
                    <a:pt x="6105" y="12943"/>
                  </a:cubicBezTo>
                  <a:cubicBezTo>
                    <a:pt x="7016" y="13710"/>
                    <a:pt x="7686" y="14041"/>
                    <a:pt x="8156" y="14041"/>
                  </a:cubicBezTo>
                  <a:cubicBezTo>
                    <a:pt x="10836" y="14041"/>
                    <a:pt x="7039" y="3277"/>
                    <a:pt x="4570" y="1035"/>
                  </a:cubicBezTo>
                  <a:cubicBezTo>
                    <a:pt x="3741" y="272"/>
                    <a:pt x="3179" y="0"/>
                    <a:pt x="2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8" name="Google Shape;2928;p30"/>
            <p:cNvSpPr/>
            <p:nvPr/>
          </p:nvSpPr>
          <p:spPr>
            <a:xfrm flipH="1">
              <a:off x="8423782" y="4472187"/>
              <a:ext cx="170181" cy="253221"/>
            </a:xfrm>
            <a:custGeom>
              <a:avLst/>
              <a:gdLst/>
              <a:ahLst/>
              <a:cxnLst/>
              <a:rect l="l" t="t" r="r" b="b"/>
              <a:pathLst>
                <a:path w="9708" h="14445" extrusionOk="0">
                  <a:moveTo>
                    <a:pt x="2469" y="401"/>
                  </a:moveTo>
                  <a:cubicBezTo>
                    <a:pt x="2702" y="401"/>
                    <a:pt x="3202" y="568"/>
                    <a:pt x="4070" y="1368"/>
                  </a:cubicBezTo>
                  <a:cubicBezTo>
                    <a:pt x="6505" y="3603"/>
                    <a:pt x="9140" y="11709"/>
                    <a:pt x="8406" y="13610"/>
                  </a:cubicBezTo>
                  <a:cubicBezTo>
                    <a:pt x="8239" y="14011"/>
                    <a:pt x="8006" y="14044"/>
                    <a:pt x="7839" y="14044"/>
                  </a:cubicBezTo>
                  <a:cubicBezTo>
                    <a:pt x="7505" y="14044"/>
                    <a:pt x="6938" y="13844"/>
                    <a:pt x="5904" y="13010"/>
                  </a:cubicBezTo>
                  <a:cubicBezTo>
                    <a:pt x="0" y="8040"/>
                    <a:pt x="1901" y="2002"/>
                    <a:pt x="1901" y="1969"/>
                  </a:cubicBezTo>
                  <a:cubicBezTo>
                    <a:pt x="1901" y="1935"/>
                    <a:pt x="1935" y="1902"/>
                    <a:pt x="1901" y="1869"/>
                  </a:cubicBezTo>
                  <a:cubicBezTo>
                    <a:pt x="1901" y="1602"/>
                    <a:pt x="1868" y="868"/>
                    <a:pt x="2135" y="534"/>
                  </a:cubicBezTo>
                  <a:cubicBezTo>
                    <a:pt x="2235" y="434"/>
                    <a:pt x="2335" y="401"/>
                    <a:pt x="2469" y="401"/>
                  </a:cubicBezTo>
                  <a:close/>
                  <a:moveTo>
                    <a:pt x="2469" y="1"/>
                  </a:moveTo>
                  <a:cubicBezTo>
                    <a:pt x="2202" y="1"/>
                    <a:pt x="2002" y="67"/>
                    <a:pt x="1835" y="267"/>
                  </a:cubicBezTo>
                  <a:cubicBezTo>
                    <a:pt x="1434" y="734"/>
                    <a:pt x="1468" y="1635"/>
                    <a:pt x="1501" y="1869"/>
                  </a:cubicBezTo>
                  <a:cubicBezTo>
                    <a:pt x="1401" y="2135"/>
                    <a:pt x="1001" y="3603"/>
                    <a:pt x="1234" y="5638"/>
                  </a:cubicBezTo>
                  <a:cubicBezTo>
                    <a:pt x="1468" y="7673"/>
                    <a:pt x="2435" y="10642"/>
                    <a:pt x="5637" y="13310"/>
                  </a:cubicBezTo>
                  <a:cubicBezTo>
                    <a:pt x="6571" y="14077"/>
                    <a:pt x="7272" y="14444"/>
                    <a:pt x="7839" y="14444"/>
                  </a:cubicBezTo>
                  <a:cubicBezTo>
                    <a:pt x="8139" y="14444"/>
                    <a:pt x="8573" y="14344"/>
                    <a:pt x="8773" y="13744"/>
                  </a:cubicBezTo>
                  <a:cubicBezTo>
                    <a:pt x="9707" y="11375"/>
                    <a:pt x="6571" y="3069"/>
                    <a:pt x="4370" y="1068"/>
                  </a:cubicBezTo>
                  <a:cubicBezTo>
                    <a:pt x="3569" y="334"/>
                    <a:pt x="2936" y="1"/>
                    <a:pt x="24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9" name="Google Shape;2929;p30"/>
            <p:cNvSpPr/>
            <p:nvPr/>
          </p:nvSpPr>
          <p:spPr>
            <a:xfrm flipH="1">
              <a:off x="8266819" y="4474396"/>
              <a:ext cx="324743" cy="159348"/>
            </a:xfrm>
            <a:custGeom>
              <a:avLst/>
              <a:gdLst/>
              <a:ahLst/>
              <a:cxnLst/>
              <a:rect l="l" t="t" r="r" b="b"/>
              <a:pathLst>
                <a:path w="18525" h="9090" extrusionOk="0">
                  <a:moveTo>
                    <a:pt x="2509" y="0"/>
                  </a:moveTo>
                  <a:cubicBezTo>
                    <a:pt x="0" y="0"/>
                    <a:pt x="1798" y="2043"/>
                    <a:pt x="1798" y="2043"/>
                  </a:cubicBezTo>
                  <a:cubicBezTo>
                    <a:pt x="1798" y="2043"/>
                    <a:pt x="3599" y="8281"/>
                    <a:pt x="11538" y="9048"/>
                  </a:cubicBezTo>
                  <a:cubicBezTo>
                    <a:pt x="11843" y="9076"/>
                    <a:pt x="12118" y="9090"/>
                    <a:pt x="12365" y="9090"/>
                  </a:cubicBezTo>
                  <a:cubicBezTo>
                    <a:pt x="18525" y="9090"/>
                    <a:pt x="7218" y="620"/>
                    <a:pt x="3466" y="75"/>
                  </a:cubicBezTo>
                  <a:cubicBezTo>
                    <a:pt x="3093" y="23"/>
                    <a:pt x="2776" y="0"/>
                    <a:pt x="2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0" name="Google Shape;2930;p30"/>
            <p:cNvSpPr/>
            <p:nvPr/>
          </p:nvSpPr>
          <p:spPr>
            <a:xfrm flipH="1">
              <a:off x="8336660" y="4470767"/>
              <a:ext cx="242107" cy="166342"/>
            </a:xfrm>
            <a:custGeom>
              <a:avLst/>
              <a:gdLst/>
              <a:ahLst/>
              <a:cxnLst/>
              <a:rect l="l" t="t" r="r" b="b"/>
              <a:pathLst>
                <a:path w="13811" h="9489" extrusionOk="0">
                  <a:moveTo>
                    <a:pt x="1768" y="415"/>
                  </a:moveTo>
                  <a:cubicBezTo>
                    <a:pt x="2035" y="415"/>
                    <a:pt x="2369" y="448"/>
                    <a:pt x="2702" y="482"/>
                  </a:cubicBezTo>
                  <a:cubicBezTo>
                    <a:pt x="5604" y="915"/>
                    <a:pt x="13377" y="6386"/>
                    <a:pt x="13210" y="8388"/>
                  </a:cubicBezTo>
                  <a:cubicBezTo>
                    <a:pt x="13177" y="8855"/>
                    <a:pt x="12643" y="9088"/>
                    <a:pt x="11642" y="9088"/>
                  </a:cubicBezTo>
                  <a:cubicBezTo>
                    <a:pt x="11375" y="9088"/>
                    <a:pt x="11108" y="9055"/>
                    <a:pt x="10808" y="9021"/>
                  </a:cubicBezTo>
                  <a:cubicBezTo>
                    <a:pt x="3136" y="8321"/>
                    <a:pt x="1268" y="2250"/>
                    <a:pt x="1268" y="2216"/>
                  </a:cubicBezTo>
                  <a:cubicBezTo>
                    <a:pt x="1235" y="2183"/>
                    <a:pt x="1235" y="2150"/>
                    <a:pt x="1201" y="2116"/>
                  </a:cubicBezTo>
                  <a:cubicBezTo>
                    <a:pt x="1001" y="1916"/>
                    <a:pt x="501" y="1182"/>
                    <a:pt x="668" y="782"/>
                  </a:cubicBezTo>
                  <a:cubicBezTo>
                    <a:pt x="801" y="482"/>
                    <a:pt x="1335" y="415"/>
                    <a:pt x="1768" y="415"/>
                  </a:cubicBezTo>
                  <a:close/>
                  <a:moveTo>
                    <a:pt x="1761" y="0"/>
                  </a:moveTo>
                  <a:cubicBezTo>
                    <a:pt x="962" y="0"/>
                    <a:pt x="471" y="201"/>
                    <a:pt x="301" y="615"/>
                  </a:cubicBezTo>
                  <a:cubicBezTo>
                    <a:pt x="0" y="1282"/>
                    <a:pt x="701" y="2150"/>
                    <a:pt x="868" y="2350"/>
                  </a:cubicBezTo>
                  <a:cubicBezTo>
                    <a:pt x="968" y="2650"/>
                    <a:pt x="1468" y="4084"/>
                    <a:pt x="2802" y="5619"/>
                  </a:cubicBezTo>
                  <a:cubicBezTo>
                    <a:pt x="4137" y="7153"/>
                    <a:pt x="6605" y="9055"/>
                    <a:pt x="10775" y="9455"/>
                  </a:cubicBezTo>
                  <a:cubicBezTo>
                    <a:pt x="11075" y="9488"/>
                    <a:pt x="11375" y="9488"/>
                    <a:pt x="11642" y="9488"/>
                  </a:cubicBezTo>
                  <a:cubicBezTo>
                    <a:pt x="12910" y="9488"/>
                    <a:pt x="13577" y="9121"/>
                    <a:pt x="13644" y="8421"/>
                  </a:cubicBezTo>
                  <a:cubicBezTo>
                    <a:pt x="13810" y="6019"/>
                    <a:pt x="5671" y="482"/>
                    <a:pt x="2769" y="82"/>
                  </a:cubicBezTo>
                  <a:cubicBezTo>
                    <a:pt x="2392" y="28"/>
                    <a:pt x="2055" y="0"/>
                    <a:pt x="1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1" name="Google Shape;2931;p30"/>
            <p:cNvSpPr/>
            <p:nvPr/>
          </p:nvSpPr>
          <p:spPr>
            <a:xfrm flipH="1">
              <a:off x="8189988" y="4440129"/>
              <a:ext cx="373582" cy="101551"/>
            </a:xfrm>
            <a:custGeom>
              <a:avLst/>
              <a:gdLst/>
              <a:ahLst/>
              <a:cxnLst/>
              <a:rect l="l" t="t" r="r" b="b"/>
              <a:pathLst>
                <a:path w="21311" h="5793" extrusionOk="0">
                  <a:moveTo>
                    <a:pt x="5873" y="1"/>
                  </a:moveTo>
                  <a:cubicBezTo>
                    <a:pt x="5020" y="1"/>
                    <a:pt x="4290" y="72"/>
                    <a:pt x="3770" y="228"/>
                  </a:cubicBezTo>
                  <a:cubicBezTo>
                    <a:pt x="1" y="1329"/>
                    <a:pt x="3070" y="2730"/>
                    <a:pt x="3070" y="2730"/>
                  </a:cubicBezTo>
                  <a:cubicBezTo>
                    <a:pt x="3070" y="2730"/>
                    <a:pt x="5695" y="5793"/>
                    <a:pt x="10517" y="5793"/>
                  </a:cubicBezTo>
                  <a:cubicBezTo>
                    <a:pt x="11797" y="5793"/>
                    <a:pt x="13231" y="5577"/>
                    <a:pt x="14811" y="5032"/>
                  </a:cubicBezTo>
                  <a:cubicBezTo>
                    <a:pt x="21310" y="2789"/>
                    <a:pt x="11200" y="1"/>
                    <a:pt x="5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2" name="Google Shape;2932;p30"/>
            <p:cNvSpPr/>
            <p:nvPr/>
          </p:nvSpPr>
          <p:spPr>
            <a:xfrm flipH="1">
              <a:off x="8261234" y="4436518"/>
              <a:ext cx="273678" cy="108791"/>
            </a:xfrm>
            <a:custGeom>
              <a:avLst/>
              <a:gdLst/>
              <a:ahLst/>
              <a:cxnLst/>
              <a:rect l="l" t="t" r="r" b="b"/>
              <a:pathLst>
                <a:path w="15612" h="6206" extrusionOk="0">
                  <a:moveTo>
                    <a:pt x="4237" y="401"/>
                  </a:moveTo>
                  <a:cubicBezTo>
                    <a:pt x="8373" y="401"/>
                    <a:pt x="14811" y="2069"/>
                    <a:pt x="15078" y="3570"/>
                  </a:cubicBezTo>
                  <a:cubicBezTo>
                    <a:pt x="15144" y="4070"/>
                    <a:pt x="14444" y="4571"/>
                    <a:pt x="13110" y="5038"/>
                  </a:cubicBezTo>
                  <a:cubicBezTo>
                    <a:pt x="11675" y="5538"/>
                    <a:pt x="10241" y="5805"/>
                    <a:pt x="8907" y="5805"/>
                  </a:cubicBezTo>
                  <a:cubicBezTo>
                    <a:pt x="4237" y="5805"/>
                    <a:pt x="1601" y="2803"/>
                    <a:pt x="1568" y="2803"/>
                  </a:cubicBezTo>
                  <a:cubicBezTo>
                    <a:pt x="1568" y="2769"/>
                    <a:pt x="1535" y="2736"/>
                    <a:pt x="1501" y="2736"/>
                  </a:cubicBezTo>
                  <a:cubicBezTo>
                    <a:pt x="1234" y="2603"/>
                    <a:pt x="434" y="2136"/>
                    <a:pt x="467" y="1702"/>
                  </a:cubicBezTo>
                  <a:cubicBezTo>
                    <a:pt x="501" y="1502"/>
                    <a:pt x="734" y="1068"/>
                    <a:pt x="2202" y="635"/>
                  </a:cubicBezTo>
                  <a:cubicBezTo>
                    <a:pt x="2702" y="501"/>
                    <a:pt x="3369" y="401"/>
                    <a:pt x="4237" y="401"/>
                  </a:cubicBezTo>
                  <a:close/>
                  <a:moveTo>
                    <a:pt x="4237" y="1"/>
                  </a:moveTo>
                  <a:cubicBezTo>
                    <a:pt x="3336" y="1"/>
                    <a:pt x="2602" y="67"/>
                    <a:pt x="2102" y="234"/>
                  </a:cubicBezTo>
                  <a:cubicBezTo>
                    <a:pt x="767" y="635"/>
                    <a:pt x="100" y="1102"/>
                    <a:pt x="67" y="1669"/>
                  </a:cubicBezTo>
                  <a:cubicBezTo>
                    <a:pt x="0" y="2436"/>
                    <a:pt x="1034" y="2970"/>
                    <a:pt x="1301" y="3103"/>
                  </a:cubicBezTo>
                  <a:cubicBezTo>
                    <a:pt x="1601" y="3470"/>
                    <a:pt x="4237" y="6205"/>
                    <a:pt x="8907" y="6205"/>
                  </a:cubicBezTo>
                  <a:cubicBezTo>
                    <a:pt x="10308" y="6205"/>
                    <a:pt x="11775" y="5938"/>
                    <a:pt x="13243" y="5438"/>
                  </a:cubicBezTo>
                  <a:cubicBezTo>
                    <a:pt x="14878" y="4871"/>
                    <a:pt x="15611" y="4237"/>
                    <a:pt x="15478" y="3503"/>
                  </a:cubicBezTo>
                  <a:cubicBezTo>
                    <a:pt x="15144" y="1468"/>
                    <a:pt x="7873" y="1"/>
                    <a:pt x="42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3" name="Google Shape;2933;p30"/>
            <p:cNvSpPr/>
            <p:nvPr/>
          </p:nvSpPr>
          <p:spPr>
            <a:xfrm flipH="1">
              <a:off x="8438987" y="4385284"/>
              <a:ext cx="240669" cy="164712"/>
            </a:xfrm>
            <a:custGeom>
              <a:avLst/>
              <a:gdLst/>
              <a:ahLst/>
              <a:cxnLst/>
              <a:rect l="l" t="t" r="r" b="b"/>
              <a:pathLst>
                <a:path w="13729" h="9396" extrusionOk="0">
                  <a:moveTo>
                    <a:pt x="7034" y="0"/>
                  </a:moveTo>
                  <a:cubicBezTo>
                    <a:pt x="5975" y="0"/>
                    <a:pt x="4795" y="418"/>
                    <a:pt x="3622" y="1656"/>
                  </a:cubicBezTo>
                  <a:cubicBezTo>
                    <a:pt x="1" y="5443"/>
                    <a:pt x="4286" y="9395"/>
                    <a:pt x="8505" y="9395"/>
                  </a:cubicBezTo>
                  <a:cubicBezTo>
                    <a:pt x="8523" y="9395"/>
                    <a:pt x="8541" y="9395"/>
                    <a:pt x="8558" y="9395"/>
                  </a:cubicBezTo>
                  <a:cubicBezTo>
                    <a:pt x="12795" y="9362"/>
                    <a:pt x="13729" y="4558"/>
                    <a:pt x="10893" y="1790"/>
                  </a:cubicBezTo>
                  <a:cubicBezTo>
                    <a:pt x="10893" y="1790"/>
                    <a:pt x="9225" y="0"/>
                    <a:pt x="7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4" name="Google Shape;2934;p30"/>
            <p:cNvSpPr/>
            <p:nvPr/>
          </p:nvSpPr>
          <p:spPr>
            <a:xfrm flipH="1">
              <a:off x="8541918" y="4411734"/>
              <a:ext cx="38601" cy="20124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78" y="0"/>
                  </a:moveTo>
                  <a:cubicBezTo>
                    <a:pt x="642" y="0"/>
                    <a:pt x="394" y="60"/>
                    <a:pt x="134" y="181"/>
                  </a:cubicBezTo>
                  <a:cubicBezTo>
                    <a:pt x="34" y="214"/>
                    <a:pt x="0" y="347"/>
                    <a:pt x="34" y="447"/>
                  </a:cubicBezTo>
                  <a:cubicBezTo>
                    <a:pt x="84" y="522"/>
                    <a:pt x="171" y="560"/>
                    <a:pt x="254" y="560"/>
                  </a:cubicBezTo>
                  <a:cubicBezTo>
                    <a:pt x="282" y="560"/>
                    <a:pt x="309" y="556"/>
                    <a:pt x="334" y="547"/>
                  </a:cubicBezTo>
                  <a:cubicBezTo>
                    <a:pt x="518" y="445"/>
                    <a:pt x="702" y="406"/>
                    <a:pt x="870" y="406"/>
                  </a:cubicBezTo>
                  <a:cubicBezTo>
                    <a:pt x="977" y="406"/>
                    <a:pt x="1077" y="422"/>
                    <a:pt x="1168" y="447"/>
                  </a:cubicBezTo>
                  <a:cubicBezTo>
                    <a:pt x="1568" y="614"/>
                    <a:pt x="1768" y="1014"/>
                    <a:pt x="1768" y="1014"/>
                  </a:cubicBezTo>
                  <a:cubicBezTo>
                    <a:pt x="1802" y="1081"/>
                    <a:pt x="1868" y="1148"/>
                    <a:pt x="1968" y="1148"/>
                  </a:cubicBezTo>
                  <a:cubicBezTo>
                    <a:pt x="1968" y="1148"/>
                    <a:pt x="2002" y="1148"/>
                    <a:pt x="2035" y="1115"/>
                  </a:cubicBezTo>
                  <a:cubicBezTo>
                    <a:pt x="2135" y="1081"/>
                    <a:pt x="2202" y="948"/>
                    <a:pt x="2135" y="848"/>
                  </a:cubicBezTo>
                  <a:cubicBezTo>
                    <a:pt x="2135" y="814"/>
                    <a:pt x="1902" y="281"/>
                    <a:pt x="1335" y="80"/>
                  </a:cubicBezTo>
                  <a:cubicBezTo>
                    <a:pt x="1188" y="27"/>
                    <a:pt x="1036" y="0"/>
                    <a:pt x="8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5" name="Google Shape;2935;p30"/>
            <p:cNvSpPr/>
            <p:nvPr/>
          </p:nvSpPr>
          <p:spPr>
            <a:xfrm flipH="1">
              <a:off x="8523199" y="4461425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7" y="248"/>
                    <a:pt x="1" y="381"/>
                    <a:pt x="67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90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1" y="425"/>
                    <a:pt x="1102" y="444"/>
                    <a:pt x="1202" y="481"/>
                  </a:cubicBezTo>
                  <a:cubicBezTo>
                    <a:pt x="1569" y="615"/>
                    <a:pt x="1769" y="1048"/>
                    <a:pt x="1769" y="1048"/>
                  </a:cubicBezTo>
                  <a:cubicBezTo>
                    <a:pt x="1802" y="1115"/>
                    <a:pt x="1902" y="1148"/>
                    <a:pt x="1969" y="1148"/>
                  </a:cubicBezTo>
                  <a:lnTo>
                    <a:pt x="2036" y="1148"/>
                  </a:lnTo>
                  <a:cubicBezTo>
                    <a:pt x="2169" y="1082"/>
                    <a:pt x="2202" y="981"/>
                    <a:pt x="2169" y="881"/>
                  </a:cubicBezTo>
                  <a:cubicBezTo>
                    <a:pt x="2136" y="848"/>
                    <a:pt x="1902" y="314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6" name="Google Shape;2936;p30"/>
            <p:cNvSpPr/>
            <p:nvPr/>
          </p:nvSpPr>
          <p:spPr>
            <a:xfrm flipH="1">
              <a:off x="8489878" y="4435116"/>
              <a:ext cx="38601" cy="20142"/>
            </a:xfrm>
            <a:custGeom>
              <a:avLst/>
              <a:gdLst/>
              <a:ahLst/>
              <a:cxnLst/>
              <a:rect l="l" t="t" r="r" b="b"/>
              <a:pathLst>
                <a:path w="2202" h="1149" extrusionOk="0">
                  <a:moveTo>
                    <a:pt x="890" y="1"/>
                  </a:moveTo>
                  <a:cubicBezTo>
                    <a:pt x="663" y="1"/>
                    <a:pt x="427" y="61"/>
                    <a:pt x="167" y="181"/>
                  </a:cubicBezTo>
                  <a:cubicBezTo>
                    <a:pt x="67" y="214"/>
                    <a:pt x="0" y="348"/>
                    <a:pt x="67" y="448"/>
                  </a:cubicBezTo>
                  <a:cubicBezTo>
                    <a:pt x="92" y="523"/>
                    <a:pt x="173" y="560"/>
                    <a:pt x="254" y="560"/>
                  </a:cubicBezTo>
                  <a:cubicBezTo>
                    <a:pt x="282" y="560"/>
                    <a:pt x="309" y="556"/>
                    <a:pt x="334" y="548"/>
                  </a:cubicBezTo>
                  <a:cubicBezTo>
                    <a:pt x="538" y="446"/>
                    <a:pt x="717" y="406"/>
                    <a:pt x="887" y="406"/>
                  </a:cubicBezTo>
                  <a:cubicBezTo>
                    <a:pt x="994" y="406"/>
                    <a:pt x="1098" y="422"/>
                    <a:pt x="1201" y="448"/>
                  </a:cubicBezTo>
                  <a:cubicBezTo>
                    <a:pt x="1601" y="614"/>
                    <a:pt x="1768" y="1015"/>
                    <a:pt x="1768" y="1015"/>
                  </a:cubicBezTo>
                  <a:cubicBezTo>
                    <a:pt x="1801" y="1081"/>
                    <a:pt x="1901" y="1148"/>
                    <a:pt x="1968" y="1148"/>
                  </a:cubicBezTo>
                  <a:cubicBezTo>
                    <a:pt x="2002" y="1148"/>
                    <a:pt x="2035" y="1148"/>
                    <a:pt x="2068" y="1115"/>
                  </a:cubicBezTo>
                  <a:cubicBezTo>
                    <a:pt x="2168" y="1081"/>
                    <a:pt x="2202" y="948"/>
                    <a:pt x="2168" y="848"/>
                  </a:cubicBezTo>
                  <a:cubicBezTo>
                    <a:pt x="2135" y="815"/>
                    <a:pt x="1901" y="281"/>
                    <a:pt x="1334" y="81"/>
                  </a:cubicBezTo>
                  <a:cubicBezTo>
                    <a:pt x="1188" y="27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7" name="Google Shape;2937;p30"/>
            <p:cNvSpPr/>
            <p:nvPr/>
          </p:nvSpPr>
          <p:spPr>
            <a:xfrm flipH="1">
              <a:off x="8474086" y="4474886"/>
              <a:ext cx="38619" cy="20124"/>
            </a:xfrm>
            <a:custGeom>
              <a:avLst/>
              <a:gdLst/>
              <a:ahLst/>
              <a:cxnLst/>
              <a:rect l="l" t="t" r="r" b="b"/>
              <a:pathLst>
                <a:path w="2203" h="1148" extrusionOk="0">
                  <a:moveTo>
                    <a:pt x="881" y="0"/>
                  </a:moveTo>
                  <a:cubicBezTo>
                    <a:pt x="648" y="0"/>
                    <a:pt x="408" y="60"/>
                    <a:pt x="168" y="180"/>
                  </a:cubicBezTo>
                  <a:cubicBezTo>
                    <a:pt x="34" y="247"/>
                    <a:pt x="1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9" y="571"/>
                    <a:pt x="334" y="547"/>
                  </a:cubicBezTo>
                  <a:cubicBezTo>
                    <a:pt x="516" y="466"/>
                    <a:pt x="698" y="422"/>
                    <a:pt x="865" y="422"/>
                  </a:cubicBezTo>
                  <a:cubicBezTo>
                    <a:pt x="974" y="422"/>
                    <a:pt x="1076" y="441"/>
                    <a:pt x="1168" y="480"/>
                  </a:cubicBezTo>
                  <a:cubicBezTo>
                    <a:pt x="1569" y="614"/>
                    <a:pt x="1769" y="1014"/>
                    <a:pt x="1769" y="1047"/>
                  </a:cubicBezTo>
                  <a:cubicBezTo>
                    <a:pt x="1802" y="1114"/>
                    <a:pt x="1869" y="1147"/>
                    <a:pt x="1969" y="1147"/>
                  </a:cubicBezTo>
                  <a:lnTo>
                    <a:pt x="2036" y="1147"/>
                  </a:lnTo>
                  <a:cubicBezTo>
                    <a:pt x="2136" y="1081"/>
                    <a:pt x="2202" y="981"/>
                    <a:pt x="2136" y="847"/>
                  </a:cubicBezTo>
                  <a:cubicBezTo>
                    <a:pt x="2136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8" name="Google Shape;2938;p30"/>
            <p:cNvSpPr/>
            <p:nvPr/>
          </p:nvSpPr>
          <p:spPr>
            <a:xfrm flipH="1">
              <a:off x="8510929" y="4509381"/>
              <a:ext cx="38601" cy="20124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80" y="0"/>
                  </a:moveTo>
                  <a:cubicBezTo>
                    <a:pt x="647" y="0"/>
                    <a:pt x="407" y="60"/>
                    <a:pt x="167" y="180"/>
                  </a:cubicBezTo>
                  <a:cubicBezTo>
                    <a:pt x="67" y="247"/>
                    <a:pt x="0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8" y="571"/>
                    <a:pt x="334" y="547"/>
                  </a:cubicBezTo>
                  <a:cubicBezTo>
                    <a:pt x="536" y="466"/>
                    <a:pt x="713" y="422"/>
                    <a:pt x="881" y="422"/>
                  </a:cubicBezTo>
                  <a:cubicBezTo>
                    <a:pt x="991" y="422"/>
                    <a:pt x="1096" y="441"/>
                    <a:pt x="1201" y="480"/>
                  </a:cubicBezTo>
                  <a:cubicBezTo>
                    <a:pt x="1568" y="614"/>
                    <a:pt x="1768" y="1014"/>
                    <a:pt x="1768" y="1047"/>
                  </a:cubicBezTo>
                  <a:cubicBezTo>
                    <a:pt x="1802" y="1114"/>
                    <a:pt x="1868" y="1148"/>
                    <a:pt x="1968" y="1148"/>
                  </a:cubicBezTo>
                  <a:lnTo>
                    <a:pt x="2035" y="1148"/>
                  </a:lnTo>
                  <a:cubicBezTo>
                    <a:pt x="2168" y="1081"/>
                    <a:pt x="2202" y="981"/>
                    <a:pt x="2168" y="847"/>
                  </a:cubicBezTo>
                  <a:cubicBezTo>
                    <a:pt x="2135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9" name="Google Shape;2939;p30"/>
            <p:cNvSpPr/>
            <p:nvPr/>
          </p:nvSpPr>
          <p:spPr>
            <a:xfrm flipH="1">
              <a:off x="8568806" y="4497094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8" y="247"/>
                    <a:pt x="1" y="347"/>
                    <a:pt x="68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89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2" y="425"/>
                    <a:pt x="1102" y="443"/>
                    <a:pt x="1202" y="481"/>
                  </a:cubicBezTo>
                  <a:cubicBezTo>
                    <a:pt x="1569" y="614"/>
                    <a:pt x="1769" y="1015"/>
                    <a:pt x="1769" y="1048"/>
                  </a:cubicBezTo>
                  <a:cubicBezTo>
                    <a:pt x="1802" y="1115"/>
                    <a:pt x="1869" y="1148"/>
                    <a:pt x="1969" y="1148"/>
                  </a:cubicBezTo>
                  <a:lnTo>
                    <a:pt x="2036" y="1148"/>
                  </a:lnTo>
                  <a:cubicBezTo>
                    <a:pt x="2169" y="1081"/>
                    <a:pt x="2202" y="981"/>
                    <a:pt x="2169" y="848"/>
                  </a:cubicBezTo>
                  <a:cubicBezTo>
                    <a:pt x="2136" y="848"/>
                    <a:pt x="1902" y="281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0" name="Google Shape;2940;p30"/>
            <p:cNvSpPr/>
            <p:nvPr/>
          </p:nvSpPr>
          <p:spPr>
            <a:xfrm flipH="1">
              <a:off x="8582250" y="4454992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90" y="1"/>
                  </a:moveTo>
                  <a:cubicBezTo>
                    <a:pt x="664" y="1"/>
                    <a:pt x="428" y="61"/>
                    <a:pt x="167" y="181"/>
                  </a:cubicBezTo>
                  <a:cubicBezTo>
                    <a:pt x="67" y="214"/>
                    <a:pt x="1" y="348"/>
                    <a:pt x="67" y="448"/>
                  </a:cubicBezTo>
                  <a:cubicBezTo>
                    <a:pt x="91" y="520"/>
                    <a:pt x="167" y="575"/>
                    <a:pt x="246" y="575"/>
                  </a:cubicBezTo>
                  <a:cubicBezTo>
                    <a:pt x="276" y="575"/>
                    <a:pt x="306" y="567"/>
                    <a:pt x="334" y="548"/>
                  </a:cubicBezTo>
                  <a:cubicBezTo>
                    <a:pt x="536" y="467"/>
                    <a:pt x="714" y="423"/>
                    <a:pt x="882" y="423"/>
                  </a:cubicBezTo>
                  <a:cubicBezTo>
                    <a:pt x="991" y="423"/>
                    <a:pt x="1096" y="442"/>
                    <a:pt x="1202" y="481"/>
                  </a:cubicBezTo>
                  <a:cubicBezTo>
                    <a:pt x="1568" y="615"/>
                    <a:pt x="1769" y="1015"/>
                    <a:pt x="1769" y="1015"/>
                  </a:cubicBezTo>
                  <a:cubicBezTo>
                    <a:pt x="1802" y="1115"/>
                    <a:pt x="1902" y="1148"/>
                    <a:pt x="1969" y="1148"/>
                  </a:cubicBezTo>
                  <a:cubicBezTo>
                    <a:pt x="2002" y="1148"/>
                    <a:pt x="2035" y="1148"/>
                    <a:pt x="2069" y="1115"/>
                  </a:cubicBezTo>
                  <a:cubicBezTo>
                    <a:pt x="2169" y="1082"/>
                    <a:pt x="2202" y="948"/>
                    <a:pt x="2169" y="848"/>
                  </a:cubicBezTo>
                  <a:cubicBezTo>
                    <a:pt x="2136" y="815"/>
                    <a:pt x="1902" y="281"/>
                    <a:pt x="1335" y="81"/>
                  </a:cubicBezTo>
                  <a:cubicBezTo>
                    <a:pt x="1188" y="28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941" name="Google Shape;2941;p30"/>
            <p:cNvGrpSpPr/>
            <p:nvPr/>
          </p:nvGrpSpPr>
          <p:grpSpPr>
            <a:xfrm flipH="1">
              <a:off x="8593492" y="2913383"/>
              <a:ext cx="303498" cy="654428"/>
              <a:chOff x="8178217" y="3686871"/>
              <a:chExt cx="303498" cy="654428"/>
            </a:xfrm>
          </p:grpSpPr>
          <p:sp>
            <p:nvSpPr>
              <p:cNvPr id="2942" name="Google Shape;2942;p30"/>
              <p:cNvSpPr/>
              <p:nvPr/>
            </p:nvSpPr>
            <p:spPr>
              <a:xfrm flipH="1">
                <a:off x="8379165" y="3766762"/>
                <a:ext cx="100850" cy="75572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4311" extrusionOk="0">
                    <a:moveTo>
                      <a:pt x="2080" y="0"/>
                    </a:moveTo>
                    <a:cubicBezTo>
                      <a:pt x="1289" y="0"/>
                      <a:pt x="371" y="219"/>
                      <a:pt x="171" y="1185"/>
                    </a:cubicBezTo>
                    <a:cubicBezTo>
                      <a:pt x="1" y="2003"/>
                      <a:pt x="810" y="2300"/>
                      <a:pt x="1628" y="2300"/>
                    </a:cubicBezTo>
                    <a:cubicBezTo>
                      <a:pt x="1810" y="2300"/>
                      <a:pt x="1991" y="2286"/>
                      <a:pt x="2163" y="2259"/>
                    </a:cubicBezTo>
                    <a:lnTo>
                      <a:pt x="2163" y="2259"/>
                    </a:lnTo>
                    <a:cubicBezTo>
                      <a:pt x="1841" y="2922"/>
                      <a:pt x="1691" y="3803"/>
                      <a:pt x="2272" y="4221"/>
                    </a:cubicBezTo>
                    <a:cubicBezTo>
                      <a:pt x="2361" y="4282"/>
                      <a:pt x="2461" y="4310"/>
                      <a:pt x="2567" y="4310"/>
                    </a:cubicBezTo>
                    <a:cubicBezTo>
                      <a:pt x="3742" y="4310"/>
                      <a:pt x="5752" y="885"/>
                      <a:pt x="3306" y="151"/>
                    </a:cubicBezTo>
                    <a:cubicBezTo>
                      <a:pt x="3306" y="151"/>
                      <a:pt x="2736" y="0"/>
                      <a:pt x="20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30"/>
              <p:cNvSpPr/>
              <p:nvPr/>
            </p:nvSpPr>
            <p:spPr>
              <a:xfrm flipH="1">
                <a:off x="8396327" y="3762976"/>
                <a:ext cx="85389" cy="8304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37" extrusionOk="0">
                    <a:moveTo>
                      <a:pt x="2969" y="1835"/>
                    </a:moveTo>
                    <a:cubicBezTo>
                      <a:pt x="3036" y="1902"/>
                      <a:pt x="3070" y="1935"/>
                      <a:pt x="3070" y="1935"/>
                    </a:cubicBezTo>
                    <a:cubicBezTo>
                      <a:pt x="3036" y="1968"/>
                      <a:pt x="2936" y="2068"/>
                      <a:pt x="2703" y="2168"/>
                    </a:cubicBezTo>
                    <a:cubicBezTo>
                      <a:pt x="2836" y="1935"/>
                      <a:pt x="2969" y="1835"/>
                      <a:pt x="2969" y="1835"/>
                    </a:cubicBezTo>
                    <a:close/>
                    <a:moveTo>
                      <a:pt x="2202" y="434"/>
                    </a:moveTo>
                    <a:cubicBezTo>
                      <a:pt x="2803" y="434"/>
                      <a:pt x="3336" y="567"/>
                      <a:pt x="3336" y="567"/>
                    </a:cubicBezTo>
                    <a:cubicBezTo>
                      <a:pt x="4304" y="868"/>
                      <a:pt x="4404" y="1601"/>
                      <a:pt x="4337" y="2168"/>
                    </a:cubicBezTo>
                    <a:cubicBezTo>
                      <a:pt x="4170" y="3236"/>
                      <a:pt x="3236" y="4303"/>
                      <a:pt x="2669" y="4303"/>
                    </a:cubicBezTo>
                    <a:cubicBezTo>
                      <a:pt x="2603" y="4303"/>
                      <a:pt x="2536" y="4303"/>
                      <a:pt x="2502" y="4270"/>
                    </a:cubicBezTo>
                    <a:cubicBezTo>
                      <a:pt x="2035" y="3936"/>
                      <a:pt x="2169" y="3236"/>
                      <a:pt x="2402" y="2669"/>
                    </a:cubicBezTo>
                    <a:cubicBezTo>
                      <a:pt x="2736" y="2602"/>
                      <a:pt x="3336" y="2435"/>
                      <a:pt x="3470" y="2035"/>
                    </a:cubicBezTo>
                    <a:cubicBezTo>
                      <a:pt x="3503" y="1935"/>
                      <a:pt x="3503" y="1735"/>
                      <a:pt x="3236" y="1501"/>
                    </a:cubicBezTo>
                    <a:cubicBezTo>
                      <a:pt x="3170" y="1468"/>
                      <a:pt x="3103" y="1435"/>
                      <a:pt x="3003" y="1435"/>
                    </a:cubicBezTo>
                    <a:cubicBezTo>
                      <a:pt x="2703" y="1435"/>
                      <a:pt x="2336" y="1868"/>
                      <a:pt x="2136" y="2269"/>
                    </a:cubicBezTo>
                    <a:cubicBezTo>
                      <a:pt x="2002" y="2302"/>
                      <a:pt x="1869" y="2302"/>
                      <a:pt x="1735" y="2302"/>
                    </a:cubicBezTo>
                    <a:cubicBezTo>
                      <a:pt x="1202" y="2302"/>
                      <a:pt x="768" y="2168"/>
                      <a:pt x="568" y="1935"/>
                    </a:cubicBezTo>
                    <a:cubicBezTo>
                      <a:pt x="468" y="1835"/>
                      <a:pt x="434" y="1668"/>
                      <a:pt x="468" y="1468"/>
                    </a:cubicBezTo>
                    <a:cubicBezTo>
                      <a:pt x="634" y="767"/>
                      <a:pt x="1202" y="434"/>
                      <a:pt x="2202" y="434"/>
                    </a:cubicBezTo>
                    <a:close/>
                    <a:moveTo>
                      <a:pt x="2202" y="0"/>
                    </a:moveTo>
                    <a:cubicBezTo>
                      <a:pt x="1001" y="0"/>
                      <a:pt x="268" y="467"/>
                      <a:pt x="67" y="1368"/>
                    </a:cubicBezTo>
                    <a:cubicBezTo>
                      <a:pt x="1" y="1701"/>
                      <a:pt x="67" y="2002"/>
                      <a:pt x="268" y="2202"/>
                    </a:cubicBezTo>
                    <a:cubicBezTo>
                      <a:pt x="601" y="2669"/>
                      <a:pt x="1335" y="2736"/>
                      <a:pt x="1735" y="2736"/>
                    </a:cubicBezTo>
                    <a:cubicBezTo>
                      <a:pt x="1802" y="2736"/>
                      <a:pt x="1869" y="2736"/>
                      <a:pt x="1935" y="2702"/>
                    </a:cubicBezTo>
                    <a:lnTo>
                      <a:pt x="1935" y="2702"/>
                    </a:lnTo>
                    <a:cubicBezTo>
                      <a:pt x="1669" y="3403"/>
                      <a:pt x="1669" y="4170"/>
                      <a:pt x="2269" y="4604"/>
                    </a:cubicBezTo>
                    <a:cubicBezTo>
                      <a:pt x="2369" y="4670"/>
                      <a:pt x="2536" y="4737"/>
                      <a:pt x="2669" y="4737"/>
                    </a:cubicBezTo>
                    <a:cubicBezTo>
                      <a:pt x="3503" y="4737"/>
                      <a:pt x="4537" y="3436"/>
                      <a:pt x="4737" y="2202"/>
                    </a:cubicBezTo>
                    <a:cubicBezTo>
                      <a:pt x="4871" y="1201"/>
                      <a:pt x="4404" y="467"/>
                      <a:pt x="3436" y="167"/>
                    </a:cubicBezTo>
                    <a:cubicBezTo>
                      <a:pt x="3403" y="167"/>
                      <a:pt x="2869" y="0"/>
                      <a:pt x="220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30"/>
              <p:cNvSpPr/>
              <p:nvPr/>
            </p:nvSpPr>
            <p:spPr>
              <a:xfrm flipH="1">
                <a:off x="8328319" y="3690341"/>
                <a:ext cx="87913" cy="75835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4326" extrusionOk="0">
                    <a:moveTo>
                      <a:pt x="1893" y="1"/>
                    </a:moveTo>
                    <a:cubicBezTo>
                      <a:pt x="1853" y="1"/>
                      <a:pt x="1812" y="3"/>
                      <a:pt x="1769" y="8"/>
                    </a:cubicBezTo>
                    <a:cubicBezTo>
                      <a:pt x="1" y="208"/>
                      <a:pt x="468" y="3010"/>
                      <a:pt x="468" y="3010"/>
                    </a:cubicBezTo>
                    <a:cubicBezTo>
                      <a:pt x="656" y="3975"/>
                      <a:pt x="1305" y="4325"/>
                      <a:pt x="2038" y="4325"/>
                    </a:cubicBezTo>
                    <a:cubicBezTo>
                      <a:pt x="3384" y="4325"/>
                      <a:pt x="5014" y="3144"/>
                      <a:pt x="4604" y="2410"/>
                    </a:cubicBezTo>
                    <a:cubicBezTo>
                      <a:pt x="4394" y="2043"/>
                      <a:pt x="4007" y="1907"/>
                      <a:pt x="3584" y="1907"/>
                    </a:cubicBezTo>
                    <a:cubicBezTo>
                      <a:pt x="3274" y="1907"/>
                      <a:pt x="2945" y="1980"/>
                      <a:pt x="2652" y="2089"/>
                    </a:cubicBezTo>
                    <a:lnTo>
                      <a:pt x="2652" y="2089"/>
                    </a:lnTo>
                    <a:cubicBezTo>
                      <a:pt x="2878" y="1196"/>
                      <a:pt x="2795" y="1"/>
                      <a:pt x="18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30"/>
              <p:cNvSpPr/>
              <p:nvPr/>
            </p:nvSpPr>
            <p:spPr>
              <a:xfrm flipH="1">
                <a:off x="8329668" y="3686871"/>
                <a:ext cx="87142" cy="8314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4743" extrusionOk="0">
                    <a:moveTo>
                      <a:pt x="2335" y="2708"/>
                    </a:moveTo>
                    <a:lnTo>
                      <a:pt x="2335" y="2708"/>
                    </a:lnTo>
                    <a:cubicBezTo>
                      <a:pt x="2235" y="2941"/>
                      <a:pt x="2102" y="3041"/>
                      <a:pt x="2069" y="3041"/>
                    </a:cubicBezTo>
                    <a:cubicBezTo>
                      <a:pt x="2069" y="3041"/>
                      <a:pt x="2035" y="3008"/>
                      <a:pt x="2002" y="2975"/>
                    </a:cubicBezTo>
                    <a:cubicBezTo>
                      <a:pt x="2002" y="2941"/>
                      <a:pt x="2102" y="2841"/>
                      <a:pt x="2335" y="2708"/>
                    </a:cubicBezTo>
                    <a:close/>
                    <a:moveTo>
                      <a:pt x="1935" y="406"/>
                    </a:moveTo>
                    <a:cubicBezTo>
                      <a:pt x="2135" y="406"/>
                      <a:pt x="2269" y="473"/>
                      <a:pt x="2369" y="640"/>
                    </a:cubicBezTo>
                    <a:cubicBezTo>
                      <a:pt x="2636" y="940"/>
                      <a:pt x="2636" y="1607"/>
                      <a:pt x="2502" y="2141"/>
                    </a:cubicBezTo>
                    <a:cubicBezTo>
                      <a:pt x="2102" y="2307"/>
                      <a:pt x="1702" y="2574"/>
                      <a:pt x="1602" y="2875"/>
                    </a:cubicBezTo>
                    <a:cubicBezTo>
                      <a:pt x="1568" y="2975"/>
                      <a:pt x="1568" y="3108"/>
                      <a:pt x="1635" y="3175"/>
                    </a:cubicBezTo>
                    <a:cubicBezTo>
                      <a:pt x="1802" y="3408"/>
                      <a:pt x="1968" y="3442"/>
                      <a:pt x="2069" y="3442"/>
                    </a:cubicBezTo>
                    <a:cubicBezTo>
                      <a:pt x="2502" y="3442"/>
                      <a:pt x="2769" y="2774"/>
                      <a:pt x="2869" y="2441"/>
                    </a:cubicBezTo>
                    <a:cubicBezTo>
                      <a:pt x="3136" y="2374"/>
                      <a:pt x="3403" y="2307"/>
                      <a:pt x="3636" y="2307"/>
                    </a:cubicBezTo>
                    <a:cubicBezTo>
                      <a:pt x="4037" y="2307"/>
                      <a:pt x="4303" y="2441"/>
                      <a:pt x="4437" y="2708"/>
                    </a:cubicBezTo>
                    <a:cubicBezTo>
                      <a:pt x="4504" y="2808"/>
                      <a:pt x="4504" y="2975"/>
                      <a:pt x="4370" y="3141"/>
                    </a:cubicBezTo>
                    <a:cubicBezTo>
                      <a:pt x="4070" y="3708"/>
                      <a:pt x="3003" y="4309"/>
                      <a:pt x="2069" y="4309"/>
                    </a:cubicBezTo>
                    <a:cubicBezTo>
                      <a:pt x="1301" y="4309"/>
                      <a:pt x="834" y="3942"/>
                      <a:pt x="701" y="3175"/>
                    </a:cubicBezTo>
                    <a:cubicBezTo>
                      <a:pt x="701" y="3175"/>
                      <a:pt x="434" y="1640"/>
                      <a:pt x="1034" y="873"/>
                    </a:cubicBezTo>
                    <a:cubicBezTo>
                      <a:pt x="1235" y="606"/>
                      <a:pt x="1501" y="473"/>
                      <a:pt x="1835" y="439"/>
                    </a:cubicBezTo>
                    <a:cubicBezTo>
                      <a:pt x="1868" y="439"/>
                      <a:pt x="1902" y="406"/>
                      <a:pt x="1935" y="406"/>
                    </a:cubicBezTo>
                    <a:close/>
                    <a:moveTo>
                      <a:pt x="1920" y="1"/>
                    </a:moveTo>
                    <a:cubicBezTo>
                      <a:pt x="1881" y="1"/>
                      <a:pt x="1842" y="2"/>
                      <a:pt x="1802" y="6"/>
                    </a:cubicBezTo>
                    <a:cubicBezTo>
                      <a:pt x="1335" y="73"/>
                      <a:pt x="968" y="273"/>
                      <a:pt x="701" y="606"/>
                    </a:cubicBezTo>
                    <a:cubicBezTo>
                      <a:pt x="0" y="1540"/>
                      <a:pt x="267" y="3175"/>
                      <a:pt x="267" y="3275"/>
                    </a:cubicBezTo>
                    <a:cubicBezTo>
                      <a:pt x="467" y="4209"/>
                      <a:pt x="1101" y="4743"/>
                      <a:pt x="2069" y="4743"/>
                    </a:cubicBezTo>
                    <a:cubicBezTo>
                      <a:pt x="3069" y="4743"/>
                      <a:pt x="4303" y="4075"/>
                      <a:pt x="4737" y="3342"/>
                    </a:cubicBezTo>
                    <a:cubicBezTo>
                      <a:pt x="4971" y="2975"/>
                      <a:pt x="4904" y="2674"/>
                      <a:pt x="4804" y="2508"/>
                    </a:cubicBezTo>
                    <a:cubicBezTo>
                      <a:pt x="4570" y="2107"/>
                      <a:pt x="4170" y="1907"/>
                      <a:pt x="3636" y="1907"/>
                    </a:cubicBezTo>
                    <a:cubicBezTo>
                      <a:pt x="3403" y="1907"/>
                      <a:pt x="3169" y="1941"/>
                      <a:pt x="2969" y="1974"/>
                    </a:cubicBezTo>
                    <a:cubicBezTo>
                      <a:pt x="3069" y="1407"/>
                      <a:pt x="3036" y="773"/>
                      <a:pt x="2702" y="373"/>
                    </a:cubicBezTo>
                    <a:cubicBezTo>
                      <a:pt x="2522" y="133"/>
                      <a:pt x="2262" y="1"/>
                      <a:pt x="192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30"/>
              <p:cNvSpPr/>
              <p:nvPr/>
            </p:nvSpPr>
            <p:spPr>
              <a:xfrm flipH="1">
                <a:off x="8318557" y="3775211"/>
                <a:ext cx="78377" cy="65843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3756" extrusionOk="0">
                    <a:moveTo>
                      <a:pt x="1937" y="0"/>
                    </a:moveTo>
                    <a:cubicBezTo>
                      <a:pt x="1016" y="0"/>
                      <a:pt x="360" y="513"/>
                      <a:pt x="334" y="903"/>
                    </a:cubicBezTo>
                    <a:cubicBezTo>
                      <a:pt x="334" y="903"/>
                      <a:pt x="1" y="2505"/>
                      <a:pt x="1201" y="3205"/>
                    </a:cubicBezTo>
                    <a:cubicBezTo>
                      <a:pt x="1797" y="3546"/>
                      <a:pt x="2489" y="3756"/>
                      <a:pt x="3058" y="3756"/>
                    </a:cubicBezTo>
                    <a:cubicBezTo>
                      <a:pt x="3605" y="3756"/>
                      <a:pt x="4039" y="3562"/>
                      <a:pt x="4170" y="3105"/>
                    </a:cubicBezTo>
                    <a:cubicBezTo>
                      <a:pt x="4470" y="2138"/>
                      <a:pt x="4103" y="570"/>
                      <a:pt x="2769" y="136"/>
                    </a:cubicBezTo>
                    <a:cubicBezTo>
                      <a:pt x="2476" y="41"/>
                      <a:pt x="2196" y="0"/>
                      <a:pt x="1937" y="0"/>
                    </a:cubicBezTo>
                    <a:close/>
                  </a:path>
                </a:pathLst>
              </a:custGeom>
              <a:solidFill>
                <a:srgbClr val="EDD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30"/>
              <p:cNvSpPr/>
              <p:nvPr/>
            </p:nvSpPr>
            <p:spPr>
              <a:xfrm flipH="1">
                <a:off x="8357737" y="3775246"/>
                <a:ext cx="31011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2336" extrusionOk="0">
                    <a:moveTo>
                      <a:pt x="1768" y="1"/>
                    </a:moveTo>
                    <a:lnTo>
                      <a:pt x="1" y="2336"/>
                    </a:lnTo>
                    <a:cubicBezTo>
                      <a:pt x="1" y="2336"/>
                      <a:pt x="1702" y="468"/>
                      <a:pt x="17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30"/>
              <p:cNvSpPr/>
              <p:nvPr/>
            </p:nvSpPr>
            <p:spPr>
              <a:xfrm flipH="1">
                <a:off x="8354231" y="3771740"/>
                <a:ext cx="38601" cy="47962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2736" extrusionOk="0">
                    <a:moveTo>
                      <a:pt x="2035" y="1"/>
                    </a:moveTo>
                    <a:cubicBezTo>
                      <a:pt x="1901" y="1"/>
                      <a:pt x="1801" y="67"/>
                      <a:pt x="1801" y="201"/>
                    </a:cubicBezTo>
                    <a:cubicBezTo>
                      <a:pt x="1768" y="434"/>
                      <a:pt x="867" y="1502"/>
                      <a:pt x="67" y="2369"/>
                    </a:cubicBezTo>
                    <a:cubicBezTo>
                      <a:pt x="0" y="2469"/>
                      <a:pt x="0" y="2602"/>
                      <a:pt x="67" y="2669"/>
                    </a:cubicBezTo>
                    <a:cubicBezTo>
                      <a:pt x="100" y="2703"/>
                      <a:pt x="167" y="2736"/>
                      <a:pt x="234" y="2736"/>
                    </a:cubicBezTo>
                    <a:cubicBezTo>
                      <a:pt x="267" y="2736"/>
                      <a:pt x="334" y="2703"/>
                      <a:pt x="367" y="2669"/>
                    </a:cubicBezTo>
                    <a:cubicBezTo>
                      <a:pt x="801" y="2202"/>
                      <a:pt x="2135" y="734"/>
                      <a:pt x="2202" y="234"/>
                    </a:cubicBezTo>
                    <a:cubicBezTo>
                      <a:pt x="2202" y="134"/>
                      <a:pt x="2135" y="34"/>
                      <a:pt x="20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30"/>
              <p:cNvSpPr/>
              <p:nvPr/>
            </p:nvSpPr>
            <p:spPr>
              <a:xfrm flipH="1">
                <a:off x="8338439" y="3782275"/>
                <a:ext cx="35691" cy="49137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803" extrusionOk="0">
                    <a:moveTo>
                      <a:pt x="2035" y="0"/>
                    </a:moveTo>
                    <a:lnTo>
                      <a:pt x="0" y="2802"/>
                    </a:lnTo>
                    <a:cubicBezTo>
                      <a:pt x="0" y="2802"/>
                      <a:pt x="1969" y="600"/>
                      <a:pt x="20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30"/>
              <p:cNvSpPr/>
              <p:nvPr/>
            </p:nvSpPr>
            <p:spPr>
              <a:xfrm flipH="1">
                <a:off x="8334932" y="3778752"/>
                <a:ext cx="42703" cy="5674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3237" extrusionOk="0">
                    <a:moveTo>
                      <a:pt x="2235" y="1"/>
                    </a:moveTo>
                    <a:cubicBezTo>
                      <a:pt x="2135" y="1"/>
                      <a:pt x="2035" y="68"/>
                      <a:pt x="2035" y="201"/>
                    </a:cubicBezTo>
                    <a:cubicBezTo>
                      <a:pt x="1968" y="535"/>
                      <a:pt x="834" y="1969"/>
                      <a:pt x="67" y="2870"/>
                    </a:cubicBezTo>
                    <a:cubicBezTo>
                      <a:pt x="0" y="2970"/>
                      <a:pt x="0" y="3103"/>
                      <a:pt x="67" y="3170"/>
                    </a:cubicBezTo>
                    <a:cubicBezTo>
                      <a:pt x="134" y="3203"/>
                      <a:pt x="167" y="3237"/>
                      <a:pt x="200" y="3237"/>
                    </a:cubicBezTo>
                    <a:cubicBezTo>
                      <a:pt x="267" y="3237"/>
                      <a:pt x="334" y="3203"/>
                      <a:pt x="367" y="3136"/>
                    </a:cubicBezTo>
                    <a:cubicBezTo>
                      <a:pt x="701" y="2770"/>
                      <a:pt x="2369" y="835"/>
                      <a:pt x="2435" y="234"/>
                    </a:cubicBezTo>
                    <a:cubicBezTo>
                      <a:pt x="2435" y="134"/>
                      <a:pt x="2369" y="1"/>
                      <a:pt x="22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30"/>
              <p:cNvSpPr/>
              <p:nvPr/>
            </p:nvSpPr>
            <p:spPr>
              <a:xfrm flipH="1">
                <a:off x="8423797" y="3745782"/>
                <a:ext cx="48558" cy="11359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648" extrusionOk="0">
                    <a:moveTo>
                      <a:pt x="1130" y="0"/>
                    </a:moveTo>
                    <a:cubicBezTo>
                      <a:pt x="790" y="0"/>
                      <a:pt x="409" y="76"/>
                      <a:pt x="0" y="281"/>
                    </a:cubicBezTo>
                    <a:lnTo>
                      <a:pt x="2769" y="648"/>
                    </a:lnTo>
                    <a:cubicBezTo>
                      <a:pt x="2769" y="648"/>
                      <a:pt x="2122" y="0"/>
                      <a:pt x="1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p30"/>
              <p:cNvSpPr/>
              <p:nvPr/>
            </p:nvSpPr>
            <p:spPr>
              <a:xfrm flipH="1">
                <a:off x="8419712" y="3741961"/>
                <a:ext cx="56745" cy="19283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100" extrusionOk="0">
                    <a:moveTo>
                      <a:pt x="1322" y="0"/>
                    </a:moveTo>
                    <a:cubicBezTo>
                      <a:pt x="960" y="0"/>
                      <a:pt x="560" y="82"/>
                      <a:pt x="134" y="299"/>
                    </a:cubicBezTo>
                    <a:cubicBezTo>
                      <a:pt x="34" y="365"/>
                      <a:pt x="1" y="499"/>
                      <a:pt x="68" y="599"/>
                    </a:cubicBezTo>
                    <a:cubicBezTo>
                      <a:pt x="89" y="663"/>
                      <a:pt x="152" y="700"/>
                      <a:pt x="222" y="700"/>
                    </a:cubicBezTo>
                    <a:cubicBezTo>
                      <a:pt x="259" y="700"/>
                      <a:pt x="299" y="689"/>
                      <a:pt x="334" y="666"/>
                    </a:cubicBezTo>
                    <a:cubicBezTo>
                      <a:pt x="696" y="489"/>
                      <a:pt x="1034" y="423"/>
                      <a:pt x="1338" y="423"/>
                    </a:cubicBezTo>
                    <a:cubicBezTo>
                      <a:pt x="2241" y="423"/>
                      <a:pt x="2845" y="1008"/>
                      <a:pt x="2870" y="1032"/>
                    </a:cubicBezTo>
                    <a:cubicBezTo>
                      <a:pt x="2903" y="1066"/>
                      <a:pt x="2970" y="1099"/>
                      <a:pt x="3003" y="1099"/>
                    </a:cubicBezTo>
                    <a:cubicBezTo>
                      <a:pt x="3070" y="1099"/>
                      <a:pt x="3103" y="1066"/>
                      <a:pt x="3170" y="1032"/>
                    </a:cubicBezTo>
                    <a:cubicBezTo>
                      <a:pt x="3237" y="932"/>
                      <a:pt x="3237" y="799"/>
                      <a:pt x="3170" y="732"/>
                    </a:cubicBezTo>
                    <a:cubicBezTo>
                      <a:pt x="3145" y="732"/>
                      <a:pt x="2407" y="0"/>
                      <a:pt x="132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p30"/>
              <p:cNvSpPr/>
              <p:nvPr/>
            </p:nvSpPr>
            <p:spPr>
              <a:xfrm flipH="1">
                <a:off x="8326749" y="3797471"/>
                <a:ext cx="27505" cy="38601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2202" extrusionOk="0">
                    <a:moveTo>
                      <a:pt x="1568" y="0"/>
                    </a:moveTo>
                    <a:lnTo>
                      <a:pt x="1" y="2202"/>
                    </a:lnTo>
                    <a:cubicBezTo>
                      <a:pt x="1" y="2202"/>
                      <a:pt x="1535" y="701"/>
                      <a:pt x="15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p30"/>
              <p:cNvSpPr/>
              <p:nvPr/>
            </p:nvSpPr>
            <p:spPr>
              <a:xfrm flipH="1">
                <a:off x="8322664" y="3793370"/>
                <a:ext cx="35674" cy="46227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2637" extrusionOk="0">
                    <a:moveTo>
                      <a:pt x="1835" y="1"/>
                    </a:moveTo>
                    <a:cubicBezTo>
                      <a:pt x="1701" y="1"/>
                      <a:pt x="1601" y="101"/>
                      <a:pt x="1601" y="201"/>
                    </a:cubicBezTo>
                    <a:cubicBezTo>
                      <a:pt x="1568" y="668"/>
                      <a:pt x="634" y="1735"/>
                      <a:pt x="67" y="2269"/>
                    </a:cubicBezTo>
                    <a:cubicBezTo>
                      <a:pt x="0" y="2369"/>
                      <a:pt x="0" y="2503"/>
                      <a:pt x="67" y="2569"/>
                    </a:cubicBezTo>
                    <a:cubicBezTo>
                      <a:pt x="100" y="2636"/>
                      <a:pt x="167" y="2636"/>
                      <a:pt x="234" y="2636"/>
                    </a:cubicBezTo>
                    <a:cubicBezTo>
                      <a:pt x="267" y="2636"/>
                      <a:pt x="334" y="2636"/>
                      <a:pt x="367" y="2569"/>
                    </a:cubicBezTo>
                    <a:cubicBezTo>
                      <a:pt x="534" y="2436"/>
                      <a:pt x="1968" y="1002"/>
                      <a:pt x="2002" y="234"/>
                    </a:cubicBezTo>
                    <a:cubicBezTo>
                      <a:pt x="2035" y="134"/>
                      <a:pt x="1935" y="34"/>
                      <a:pt x="18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30"/>
              <p:cNvSpPr/>
              <p:nvPr/>
            </p:nvSpPr>
            <p:spPr>
              <a:xfrm flipH="1">
                <a:off x="8416789" y="3705082"/>
                <a:ext cx="28679" cy="47384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703" extrusionOk="0">
                    <a:moveTo>
                      <a:pt x="635" y="1"/>
                    </a:moveTo>
                    <a:lnTo>
                      <a:pt x="635" y="1"/>
                    </a:lnTo>
                    <a:cubicBezTo>
                      <a:pt x="635" y="1"/>
                      <a:pt x="1" y="1435"/>
                      <a:pt x="1635" y="2703"/>
                    </a:cubicBezTo>
                    <a:lnTo>
                      <a:pt x="6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30"/>
              <p:cNvSpPr/>
              <p:nvPr/>
            </p:nvSpPr>
            <p:spPr>
              <a:xfrm flipH="1">
                <a:off x="8412704" y="3701366"/>
                <a:ext cx="36848" cy="5460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115" extrusionOk="0">
                    <a:moveTo>
                      <a:pt x="888" y="0"/>
                    </a:moveTo>
                    <a:cubicBezTo>
                      <a:pt x="805" y="0"/>
                      <a:pt x="718" y="38"/>
                      <a:pt x="667" y="113"/>
                    </a:cubicBezTo>
                    <a:cubicBezTo>
                      <a:pt x="667" y="146"/>
                      <a:pt x="0" y="1747"/>
                      <a:pt x="1768" y="3082"/>
                    </a:cubicBezTo>
                    <a:cubicBezTo>
                      <a:pt x="1802" y="3082"/>
                      <a:pt x="1835" y="3115"/>
                      <a:pt x="1868" y="3115"/>
                    </a:cubicBezTo>
                    <a:cubicBezTo>
                      <a:pt x="1935" y="3115"/>
                      <a:pt x="2002" y="3082"/>
                      <a:pt x="2035" y="3015"/>
                    </a:cubicBezTo>
                    <a:cubicBezTo>
                      <a:pt x="2102" y="2948"/>
                      <a:pt x="2102" y="2815"/>
                      <a:pt x="2002" y="2748"/>
                    </a:cubicBezTo>
                    <a:cubicBezTo>
                      <a:pt x="501" y="1614"/>
                      <a:pt x="1034" y="346"/>
                      <a:pt x="1068" y="280"/>
                    </a:cubicBezTo>
                    <a:cubicBezTo>
                      <a:pt x="1101" y="180"/>
                      <a:pt x="1068" y="79"/>
                      <a:pt x="968" y="13"/>
                    </a:cubicBezTo>
                    <a:cubicBezTo>
                      <a:pt x="943" y="4"/>
                      <a:pt x="916" y="0"/>
                      <a:pt x="88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30"/>
              <p:cNvSpPr/>
              <p:nvPr/>
            </p:nvSpPr>
            <p:spPr>
              <a:xfrm flipH="1">
                <a:off x="8178217" y="3845655"/>
                <a:ext cx="173687" cy="495643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28274" extrusionOk="0">
                    <a:moveTo>
                      <a:pt x="1683" y="0"/>
                    </a:moveTo>
                    <a:cubicBezTo>
                      <a:pt x="1612" y="0"/>
                      <a:pt x="1543" y="23"/>
                      <a:pt x="1501" y="87"/>
                    </a:cubicBezTo>
                    <a:cubicBezTo>
                      <a:pt x="1434" y="187"/>
                      <a:pt x="1468" y="320"/>
                      <a:pt x="1568" y="387"/>
                    </a:cubicBezTo>
                    <a:cubicBezTo>
                      <a:pt x="1568" y="387"/>
                      <a:pt x="1835" y="554"/>
                      <a:pt x="2202" y="887"/>
                    </a:cubicBezTo>
                    <a:cubicBezTo>
                      <a:pt x="2235" y="921"/>
                      <a:pt x="2302" y="921"/>
                      <a:pt x="2335" y="921"/>
                    </a:cubicBezTo>
                    <a:cubicBezTo>
                      <a:pt x="2402" y="921"/>
                      <a:pt x="2468" y="921"/>
                      <a:pt x="2502" y="854"/>
                    </a:cubicBezTo>
                    <a:cubicBezTo>
                      <a:pt x="2569" y="787"/>
                      <a:pt x="2569" y="654"/>
                      <a:pt x="2468" y="587"/>
                    </a:cubicBezTo>
                    <a:cubicBezTo>
                      <a:pt x="2102" y="220"/>
                      <a:pt x="1801" y="53"/>
                      <a:pt x="1801" y="20"/>
                    </a:cubicBezTo>
                    <a:cubicBezTo>
                      <a:pt x="1765" y="8"/>
                      <a:pt x="1724" y="0"/>
                      <a:pt x="1683" y="0"/>
                    </a:cubicBezTo>
                    <a:close/>
                    <a:moveTo>
                      <a:pt x="2923" y="1108"/>
                    </a:moveTo>
                    <a:cubicBezTo>
                      <a:pt x="2875" y="1108"/>
                      <a:pt x="2832" y="1124"/>
                      <a:pt x="2802" y="1154"/>
                    </a:cubicBezTo>
                    <a:cubicBezTo>
                      <a:pt x="2702" y="1254"/>
                      <a:pt x="2702" y="1388"/>
                      <a:pt x="2769" y="1454"/>
                    </a:cubicBezTo>
                    <a:cubicBezTo>
                      <a:pt x="2969" y="1654"/>
                      <a:pt x="3136" y="1888"/>
                      <a:pt x="3269" y="2088"/>
                    </a:cubicBezTo>
                    <a:cubicBezTo>
                      <a:pt x="3302" y="2155"/>
                      <a:pt x="3369" y="2188"/>
                      <a:pt x="3436" y="2188"/>
                    </a:cubicBezTo>
                    <a:cubicBezTo>
                      <a:pt x="3503" y="2188"/>
                      <a:pt x="3536" y="2155"/>
                      <a:pt x="3569" y="2155"/>
                    </a:cubicBezTo>
                    <a:cubicBezTo>
                      <a:pt x="3669" y="2088"/>
                      <a:pt x="3669" y="1955"/>
                      <a:pt x="3603" y="1855"/>
                    </a:cubicBezTo>
                    <a:cubicBezTo>
                      <a:pt x="3469" y="1621"/>
                      <a:pt x="3269" y="1388"/>
                      <a:pt x="3102" y="1187"/>
                    </a:cubicBezTo>
                    <a:cubicBezTo>
                      <a:pt x="3047" y="1132"/>
                      <a:pt x="2982" y="1108"/>
                      <a:pt x="2923" y="1108"/>
                    </a:cubicBezTo>
                    <a:close/>
                    <a:moveTo>
                      <a:pt x="3863" y="2476"/>
                    </a:moveTo>
                    <a:cubicBezTo>
                      <a:pt x="3834" y="2476"/>
                      <a:pt x="3803" y="2480"/>
                      <a:pt x="3769" y="2488"/>
                    </a:cubicBezTo>
                    <a:cubicBezTo>
                      <a:pt x="3669" y="2555"/>
                      <a:pt x="3636" y="2689"/>
                      <a:pt x="3703" y="2789"/>
                    </a:cubicBezTo>
                    <a:cubicBezTo>
                      <a:pt x="3836" y="3022"/>
                      <a:pt x="3936" y="3256"/>
                      <a:pt x="4036" y="3522"/>
                    </a:cubicBezTo>
                    <a:cubicBezTo>
                      <a:pt x="4070" y="3589"/>
                      <a:pt x="4136" y="3656"/>
                      <a:pt x="4236" y="3656"/>
                    </a:cubicBezTo>
                    <a:cubicBezTo>
                      <a:pt x="4236" y="3656"/>
                      <a:pt x="4270" y="3656"/>
                      <a:pt x="4303" y="3623"/>
                    </a:cubicBezTo>
                    <a:cubicBezTo>
                      <a:pt x="4403" y="3589"/>
                      <a:pt x="4470" y="3489"/>
                      <a:pt x="4437" y="3356"/>
                    </a:cubicBezTo>
                    <a:cubicBezTo>
                      <a:pt x="4336" y="3089"/>
                      <a:pt x="4203" y="2855"/>
                      <a:pt x="4070" y="2588"/>
                    </a:cubicBezTo>
                    <a:cubicBezTo>
                      <a:pt x="4020" y="2513"/>
                      <a:pt x="3951" y="2476"/>
                      <a:pt x="3863" y="2476"/>
                    </a:cubicBezTo>
                    <a:close/>
                    <a:moveTo>
                      <a:pt x="4403" y="4023"/>
                    </a:moveTo>
                    <a:cubicBezTo>
                      <a:pt x="4303" y="4056"/>
                      <a:pt x="4236" y="4190"/>
                      <a:pt x="4270" y="4290"/>
                    </a:cubicBezTo>
                    <a:cubicBezTo>
                      <a:pt x="4336" y="4557"/>
                      <a:pt x="4370" y="4823"/>
                      <a:pt x="4403" y="5090"/>
                    </a:cubicBezTo>
                    <a:cubicBezTo>
                      <a:pt x="4403" y="5190"/>
                      <a:pt x="4503" y="5257"/>
                      <a:pt x="4603" y="5257"/>
                    </a:cubicBezTo>
                    <a:cubicBezTo>
                      <a:pt x="4737" y="5257"/>
                      <a:pt x="4803" y="5157"/>
                      <a:pt x="4803" y="5057"/>
                    </a:cubicBezTo>
                    <a:cubicBezTo>
                      <a:pt x="4770" y="4757"/>
                      <a:pt x="4737" y="4456"/>
                      <a:pt x="4670" y="4190"/>
                    </a:cubicBezTo>
                    <a:cubicBezTo>
                      <a:pt x="4637" y="4090"/>
                      <a:pt x="4537" y="4023"/>
                      <a:pt x="4403" y="4023"/>
                    </a:cubicBezTo>
                    <a:close/>
                    <a:moveTo>
                      <a:pt x="4637" y="5691"/>
                    </a:moveTo>
                    <a:cubicBezTo>
                      <a:pt x="4503" y="5691"/>
                      <a:pt x="4403" y="5791"/>
                      <a:pt x="4403" y="5891"/>
                    </a:cubicBezTo>
                    <a:cubicBezTo>
                      <a:pt x="4403" y="6158"/>
                      <a:pt x="4370" y="6425"/>
                      <a:pt x="4336" y="6691"/>
                    </a:cubicBezTo>
                    <a:cubicBezTo>
                      <a:pt x="4336" y="6825"/>
                      <a:pt x="4403" y="6925"/>
                      <a:pt x="4503" y="6925"/>
                    </a:cubicBezTo>
                    <a:lnTo>
                      <a:pt x="4537" y="6925"/>
                    </a:lnTo>
                    <a:cubicBezTo>
                      <a:pt x="4637" y="6925"/>
                      <a:pt x="4737" y="6858"/>
                      <a:pt x="4737" y="6758"/>
                    </a:cubicBezTo>
                    <a:cubicBezTo>
                      <a:pt x="4803" y="6458"/>
                      <a:pt x="4837" y="6191"/>
                      <a:pt x="4837" y="5891"/>
                    </a:cubicBezTo>
                    <a:cubicBezTo>
                      <a:pt x="4837" y="5791"/>
                      <a:pt x="4737" y="5691"/>
                      <a:pt x="4637" y="5691"/>
                    </a:cubicBezTo>
                    <a:close/>
                    <a:moveTo>
                      <a:pt x="4437" y="7325"/>
                    </a:moveTo>
                    <a:cubicBezTo>
                      <a:pt x="4303" y="7325"/>
                      <a:pt x="4203" y="7392"/>
                      <a:pt x="4170" y="7492"/>
                    </a:cubicBezTo>
                    <a:cubicBezTo>
                      <a:pt x="4103" y="7759"/>
                      <a:pt x="4036" y="8026"/>
                      <a:pt x="3936" y="8259"/>
                    </a:cubicBezTo>
                    <a:cubicBezTo>
                      <a:pt x="3903" y="8359"/>
                      <a:pt x="3936" y="8493"/>
                      <a:pt x="4070" y="8526"/>
                    </a:cubicBezTo>
                    <a:cubicBezTo>
                      <a:pt x="4070" y="8526"/>
                      <a:pt x="4103" y="8559"/>
                      <a:pt x="4136" y="8559"/>
                    </a:cubicBezTo>
                    <a:cubicBezTo>
                      <a:pt x="4203" y="8559"/>
                      <a:pt x="4303" y="8493"/>
                      <a:pt x="4336" y="8426"/>
                    </a:cubicBezTo>
                    <a:cubicBezTo>
                      <a:pt x="4403" y="8159"/>
                      <a:pt x="4503" y="7892"/>
                      <a:pt x="4570" y="7592"/>
                    </a:cubicBezTo>
                    <a:cubicBezTo>
                      <a:pt x="4603" y="7492"/>
                      <a:pt x="4537" y="7359"/>
                      <a:pt x="4437" y="7325"/>
                    </a:cubicBezTo>
                    <a:close/>
                    <a:moveTo>
                      <a:pt x="1701" y="9160"/>
                    </a:moveTo>
                    <a:cubicBezTo>
                      <a:pt x="1601" y="9160"/>
                      <a:pt x="1501" y="9260"/>
                      <a:pt x="1534" y="9393"/>
                    </a:cubicBezTo>
                    <a:cubicBezTo>
                      <a:pt x="1534" y="9493"/>
                      <a:pt x="1635" y="9594"/>
                      <a:pt x="1735" y="9594"/>
                    </a:cubicBezTo>
                    <a:cubicBezTo>
                      <a:pt x="1845" y="9580"/>
                      <a:pt x="1956" y="9572"/>
                      <a:pt x="2066" y="9572"/>
                    </a:cubicBezTo>
                    <a:cubicBezTo>
                      <a:pt x="2223" y="9572"/>
                      <a:pt x="2379" y="9588"/>
                      <a:pt x="2535" y="9627"/>
                    </a:cubicBezTo>
                    <a:lnTo>
                      <a:pt x="2569" y="9627"/>
                    </a:lnTo>
                    <a:cubicBezTo>
                      <a:pt x="2669" y="9627"/>
                      <a:pt x="2735" y="9527"/>
                      <a:pt x="2769" y="9427"/>
                    </a:cubicBezTo>
                    <a:cubicBezTo>
                      <a:pt x="2769" y="9327"/>
                      <a:pt x="2702" y="9227"/>
                      <a:pt x="2602" y="9193"/>
                    </a:cubicBezTo>
                    <a:cubicBezTo>
                      <a:pt x="2302" y="9160"/>
                      <a:pt x="2001" y="9160"/>
                      <a:pt x="1701" y="9160"/>
                    </a:cubicBezTo>
                    <a:close/>
                    <a:moveTo>
                      <a:pt x="902" y="9318"/>
                    </a:moveTo>
                    <a:cubicBezTo>
                      <a:pt x="880" y="9318"/>
                      <a:pt x="858" y="9321"/>
                      <a:pt x="834" y="9327"/>
                    </a:cubicBezTo>
                    <a:cubicBezTo>
                      <a:pt x="467" y="9460"/>
                      <a:pt x="200" y="9627"/>
                      <a:pt x="67" y="9860"/>
                    </a:cubicBezTo>
                    <a:cubicBezTo>
                      <a:pt x="0" y="9960"/>
                      <a:pt x="33" y="10094"/>
                      <a:pt x="133" y="10161"/>
                    </a:cubicBezTo>
                    <a:cubicBezTo>
                      <a:pt x="167" y="10161"/>
                      <a:pt x="200" y="10194"/>
                      <a:pt x="234" y="10194"/>
                    </a:cubicBezTo>
                    <a:cubicBezTo>
                      <a:pt x="300" y="10194"/>
                      <a:pt x="367" y="10161"/>
                      <a:pt x="400" y="10094"/>
                    </a:cubicBezTo>
                    <a:cubicBezTo>
                      <a:pt x="500" y="9960"/>
                      <a:pt x="701" y="9827"/>
                      <a:pt x="967" y="9727"/>
                    </a:cubicBezTo>
                    <a:cubicBezTo>
                      <a:pt x="1101" y="9694"/>
                      <a:pt x="1134" y="9560"/>
                      <a:pt x="1101" y="9460"/>
                    </a:cubicBezTo>
                    <a:cubicBezTo>
                      <a:pt x="1073" y="9378"/>
                      <a:pt x="1001" y="9318"/>
                      <a:pt x="902" y="9318"/>
                    </a:cubicBezTo>
                    <a:close/>
                    <a:moveTo>
                      <a:pt x="3765" y="8892"/>
                    </a:moveTo>
                    <a:cubicBezTo>
                      <a:pt x="3703" y="8892"/>
                      <a:pt x="3646" y="8928"/>
                      <a:pt x="3603" y="8993"/>
                    </a:cubicBezTo>
                    <a:cubicBezTo>
                      <a:pt x="3536" y="9127"/>
                      <a:pt x="3436" y="9293"/>
                      <a:pt x="3369" y="9393"/>
                    </a:cubicBezTo>
                    <a:cubicBezTo>
                      <a:pt x="3269" y="9427"/>
                      <a:pt x="3202" y="9460"/>
                      <a:pt x="3169" y="9560"/>
                    </a:cubicBezTo>
                    <a:cubicBezTo>
                      <a:pt x="3169" y="9594"/>
                      <a:pt x="3169" y="9627"/>
                      <a:pt x="3169" y="9660"/>
                    </a:cubicBezTo>
                    <a:cubicBezTo>
                      <a:pt x="3102" y="9760"/>
                      <a:pt x="3102" y="9894"/>
                      <a:pt x="3202" y="9960"/>
                    </a:cubicBezTo>
                    <a:cubicBezTo>
                      <a:pt x="3247" y="9990"/>
                      <a:pt x="3299" y="10007"/>
                      <a:pt x="3348" y="10007"/>
                    </a:cubicBezTo>
                    <a:cubicBezTo>
                      <a:pt x="3409" y="10007"/>
                      <a:pt x="3466" y="9982"/>
                      <a:pt x="3503" y="9927"/>
                    </a:cubicBezTo>
                    <a:cubicBezTo>
                      <a:pt x="3503" y="9927"/>
                      <a:pt x="3503" y="9894"/>
                      <a:pt x="3503" y="9894"/>
                    </a:cubicBezTo>
                    <a:cubicBezTo>
                      <a:pt x="3669" y="9960"/>
                      <a:pt x="3836" y="10061"/>
                      <a:pt x="4003" y="10161"/>
                    </a:cubicBezTo>
                    <a:cubicBezTo>
                      <a:pt x="4036" y="10161"/>
                      <a:pt x="4070" y="10194"/>
                      <a:pt x="4103" y="10194"/>
                    </a:cubicBezTo>
                    <a:cubicBezTo>
                      <a:pt x="4203" y="10194"/>
                      <a:pt x="4270" y="10161"/>
                      <a:pt x="4303" y="10094"/>
                    </a:cubicBezTo>
                    <a:cubicBezTo>
                      <a:pt x="4370" y="9994"/>
                      <a:pt x="4336" y="9860"/>
                      <a:pt x="4236" y="9794"/>
                    </a:cubicBezTo>
                    <a:cubicBezTo>
                      <a:pt x="4070" y="9694"/>
                      <a:pt x="3903" y="9627"/>
                      <a:pt x="3769" y="9560"/>
                    </a:cubicBezTo>
                    <a:cubicBezTo>
                      <a:pt x="3836" y="9427"/>
                      <a:pt x="3903" y="9327"/>
                      <a:pt x="3970" y="9193"/>
                    </a:cubicBezTo>
                    <a:cubicBezTo>
                      <a:pt x="4036" y="9093"/>
                      <a:pt x="4003" y="8960"/>
                      <a:pt x="3869" y="8926"/>
                    </a:cubicBezTo>
                    <a:cubicBezTo>
                      <a:pt x="3834" y="8903"/>
                      <a:pt x="3799" y="8892"/>
                      <a:pt x="3765" y="8892"/>
                    </a:cubicBezTo>
                    <a:close/>
                    <a:moveTo>
                      <a:pt x="2748" y="10181"/>
                    </a:moveTo>
                    <a:cubicBezTo>
                      <a:pt x="2699" y="10181"/>
                      <a:pt x="2647" y="10197"/>
                      <a:pt x="2602" y="10227"/>
                    </a:cubicBezTo>
                    <a:cubicBezTo>
                      <a:pt x="2402" y="10394"/>
                      <a:pt x="2168" y="10528"/>
                      <a:pt x="1935" y="10594"/>
                    </a:cubicBezTo>
                    <a:cubicBezTo>
                      <a:pt x="1835" y="10628"/>
                      <a:pt x="1801" y="10761"/>
                      <a:pt x="1835" y="10861"/>
                    </a:cubicBezTo>
                    <a:cubicBezTo>
                      <a:pt x="1868" y="10961"/>
                      <a:pt x="1935" y="10995"/>
                      <a:pt x="2035" y="10995"/>
                    </a:cubicBezTo>
                    <a:lnTo>
                      <a:pt x="2102" y="10995"/>
                    </a:lnTo>
                    <a:cubicBezTo>
                      <a:pt x="2368" y="10894"/>
                      <a:pt x="2635" y="10728"/>
                      <a:pt x="2869" y="10561"/>
                    </a:cubicBezTo>
                    <a:cubicBezTo>
                      <a:pt x="2969" y="10461"/>
                      <a:pt x="2969" y="10361"/>
                      <a:pt x="2902" y="10261"/>
                    </a:cubicBezTo>
                    <a:cubicBezTo>
                      <a:pt x="2865" y="10206"/>
                      <a:pt x="2808" y="10181"/>
                      <a:pt x="2748" y="10181"/>
                    </a:cubicBezTo>
                    <a:close/>
                    <a:moveTo>
                      <a:pt x="444" y="10493"/>
                    </a:moveTo>
                    <a:cubicBezTo>
                      <a:pt x="381" y="10493"/>
                      <a:pt x="310" y="10530"/>
                      <a:pt x="267" y="10594"/>
                    </a:cubicBezTo>
                    <a:cubicBezTo>
                      <a:pt x="200" y="10661"/>
                      <a:pt x="200" y="10794"/>
                      <a:pt x="300" y="10861"/>
                    </a:cubicBezTo>
                    <a:cubicBezTo>
                      <a:pt x="534" y="11061"/>
                      <a:pt x="834" y="11161"/>
                      <a:pt x="1201" y="11161"/>
                    </a:cubicBezTo>
                    <a:cubicBezTo>
                      <a:pt x="1334" y="11161"/>
                      <a:pt x="1401" y="11061"/>
                      <a:pt x="1401" y="10961"/>
                    </a:cubicBezTo>
                    <a:cubicBezTo>
                      <a:pt x="1434" y="10828"/>
                      <a:pt x="1334" y="10728"/>
                      <a:pt x="1201" y="10728"/>
                    </a:cubicBezTo>
                    <a:cubicBezTo>
                      <a:pt x="934" y="10728"/>
                      <a:pt x="701" y="10661"/>
                      <a:pt x="534" y="10528"/>
                    </a:cubicBezTo>
                    <a:cubicBezTo>
                      <a:pt x="510" y="10504"/>
                      <a:pt x="478" y="10493"/>
                      <a:pt x="444" y="10493"/>
                    </a:cubicBezTo>
                    <a:close/>
                    <a:moveTo>
                      <a:pt x="4790" y="10264"/>
                    </a:moveTo>
                    <a:cubicBezTo>
                      <a:pt x="4730" y="10264"/>
                      <a:pt x="4673" y="10291"/>
                      <a:pt x="4637" y="10327"/>
                    </a:cubicBezTo>
                    <a:cubicBezTo>
                      <a:pt x="4570" y="10427"/>
                      <a:pt x="4570" y="10561"/>
                      <a:pt x="4637" y="10628"/>
                    </a:cubicBezTo>
                    <a:cubicBezTo>
                      <a:pt x="4837" y="10794"/>
                      <a:pt x="5037" y="10995"/>
                      <a:pt x="5204" y="11195"/>
                    </a:cubicBezTo>
                    <a:cubicBezTo>
                      <a:pt x="5237" y="11261"/>
                      <a:pt x="5304" y="11295"/>
                      <a:pt x="5371" y="11295"/>
                    </a:cubicBezTo>
                    <a:cubicBezTo>
                      <a:pt x="5404" y="11295"/>
                      <a:pt x="5437" y="11261"/>
                      <a:pt x="5471" y="11228"/>
                    </a:cubicBezTo>
                    <a:cubicBezTo>
                      <a:pt x="5571" y="11161"/>
                      <a:pt x="5604" y="11028"/>
                      <a:pt x="5504" y="10961"/>
                    </a:cubicBezTo>
                    <a:cubicBezTo>
                      <a:pt x="5337" y="10728"/>
                      <a:pt x="5137" y="10494"/>
                      <a:pt x="4937" y="10327"/>
                    </a:cubicBezTo>
                    <a:cubicBezTo>
                      <a:pt x="4892" y="10282"/>
                      <a:pt x="4840" y="10264"/>
                      <a:pt x="4790" y="10264"/>
                    </a:cubicBezTo>
                    <a:close/>
                    <a:moveTo>
                      <a:pt x="5819" y="11560"/>
                    </a:moveTo>
                    <a:cubicBezTo>
                      <a:pt x="5779" y="11560"/>
                      <a:pt x="5740" y="11571"/>
                      <a:pt x="5704" y="11595"/>
                    </a:cubicBezTo>
                    <a:cubicBezTo>
                      <a:pt x="5604" y="11628"/>
                      <a:pt x="5571" y="11762"/>
                      <a:pt x="5637" y="11862"/>
                    </a:cubicBezTo>
                    <a:cubicBezTo>
                      <a:pt x="5771" y="12095"/>
                      <a:pt x="5904" y="12329"/>
                      <a:pt x="6004" y="12596"/>
                    </a:cubicBezTo>
                    <a:cubicBezTo>
                      <a:pt x="6038" y="12662"/>
                      <a:pt x="6104" y="12729"/>
                      <a:pt x="6171" y="12729"/>
                    </a:cubicBezTo>
                    <a:cubicBezTo>
                      <a:pt x="6204" y="12729"/>
                      <a:pt x="6238" y="12729"/>
                      <a:pt x="6271" y="12696"/>
                    </a:cubicBezTo>
                    <a:cubicBezTo>
                      <a:pt x="6371" y="12662"/>
                      <a:pt x="6438" y="12529"/>
                      <a:pt x="6371" y="12429"/>
                    </a:cubicBezTo>
                    <a:cubicBezTo>
                      <a:pt x="6271" y="12162"/>
                      <a:pt x="6138" y="11895"/>
                      <a:pt x="6004" y="11662"/>
                    </a:cubicBezTo>
                    <a:cubicBezTo>
                      <a:pt x="5961" y="11597"/>
                      <a:pt x="5890" y="11560"/>
                      <a:pt x="5819" y="11560"/>
                    </a:cubicBezTo>
                    <a:close/>
                    <a:moveTo>
                      <a:pt x="6460" y="13087"/>
                    </a:moveTo>
                    <a:cubicBezTo>
                      <a:pt x="6441" y="13087"/>
                      <a:pt x="6422" y="13090"/>
                      <a:pt x="6405" y="13096"/>
                    </a:cubicBezTo>
                    <a:cubicBezTo>
                      <a:pt x="6305" y="13129"/>
                      <a:pt x="6238" y="13263"/>
                      <a:pt x="6271" y="13363"/>
                    </a:cubicBezTo>
                    <a:cubicBezTo>
                      <a:pt x="6338" y="13630"/>
                      <a:pt x="6405" y="13897"/>
                      <a:pt x="6438" y="14130"/>
                    </a:cubicBezTo>
                    <a:cubicBezTo>
                      <a:pt x="6438" y="14264"/>
                      <a:pt x="6538" y="14330"/>
                      <a:pt x="6638" y="14330"/>
                    </a:cubicBezTo>
                    <a:lnTo>
                      <a:pt x="6671" y="14330"/>
                    </a:lnTo>
                    <a:cubicBezTo>
                      <a:pt x="6772" y="14297"/>
                      <a:pt x="6872" y="14197"/>
                      <a:pt x="6838" y="14097"/>
                    </a:cubicBezTo>
                    <a:cubicBezTo>
                      <a:pt x="6805" y="13797"/>
                      <a:pt x="6738" y="13530"/>
                      <a:pt x="6671" y="13229"/>
                    </a:cubicBezTo>
                    <a:cubicBezTo>
                      <a:pt x="6644" y="13147"/>
                      <a:pt x="6549" y="13087"/>
                      <a:pt x="6460" y="13087"/>
                    </a:cubicBezTo>
                    <a:close/>
                    <a:moveTo>
                      <a:pt x="6705" y="14731"/>
                    </a:moveTo>
                    <a:cubicBezTo>
                      <a:pt x="6571" y="14731"/>
                      <a:pt x="6471" y="14831"/>
                      <a:pt x="6471" y="14931"/>
                    </a:cubicBezTo>
                    <a:cubicBezTo>
                      <a:pt x="6471" y="15198"/>
                      <a:pt x="6471" y="15464"/>
                      <a:pt x="6405" y="15731"/>
                    </a:cubicBezTo>
                    <a:cubicBezTo>
                      <a:pt x="6371" y="15865"/>
                      <a:pt x="6471" y="15965"/>
                      <a:pt x="6571" y="15965"/>
                    </a:cubicBezTo>
                    <a:cubicBezTo>
                      <a:pt x="6571" y="15998"/>
                      <a:pt x="6605" y="15998"/>
                      <a:pt x="6605" y="15998"/>
                    </a:cubicBezTo>
                    <a:cubicBezTo>
                      <a:pt x="6705" y="15998"/>
                      <a:pt x="6805" y="15898"/>
                      <a:pt x="6805" y="15831"/>
                    </a:cubicBezTo>
                    <a:cubicBezTo>
                      <a:pt x="6872" y="15531"/>
                      <a:pt x="6905" y="15231"/>
                      <a:pt x="6905" y="14964"/>
                    </a:cubicBezTo>
                    <a:cubicBezTo>
                      <a:pt x="6905" y="14831"/>
                      <a:pt x="6805" y="14731"/>
                      <a:pt x="6705" y="14731"/>
                    </a:cubicBezTo>
                    <a:close/>
                    <a:moveTo>
                      <a:pt x="6385" y="16356"/>
                    </a:moveTo>
                    <a:cubicBezTo>
                      <a:pt x="6303" y="16356"/>
                      <a:pt x="6226" y="16416"/>
                      <a:pt x="6171" y="16498"/>
                    </a:cubicBezTo>
                    <a:cubicBezTo>
                      <a:pt x="6071" y="16732"/>
                      <a:pt x="5971" y="16965"/>
                      <a:pt x="5804" y="17199"/>
                    </a:cubicBezTo>
                    <a:cubicBezTo>
                      <a:pt x="5737" y="17299"/>
                      <a:pt x="5771" y="17432"/>
                      <a:pt x="5871" y="17499"/>
                    </a:cubicBezTo>
                    <a:cubicBezTo>
                      <a:pt x="5904" y="17499"/>
                      <a:pt x="5938" y="17533"/>
                      <a:pt x="5971" y="17533"/>
                    </a:cubicBezTo>
                    <a:cubicBezTo>
                      <a:pt x="6038" y="17533"/>
                      <a:pt x="6104" y="17499"/>
                      <a:pt x="6171" y="17432"/>
                    </a:cubicBezTo>
                    <a:cubicBezTo>
                      <a:pt x="6305" y="17166"/>
                      <a:pt x="6471" y="16932"/>
                      <a:pt x="6571" y="16665"/>
                    </a:cubicBezTo>
                    <a:cubicBezTo>
                      <a:pt x="6605" y="16532"/>
                      <a:pt x="6571" y="16432"/>
                      <a:pt x="6438" y="16365"/>
                    </a:cubicBezTo>
                    <a:cubicBezTo>
                      <a:pt x="6420" y="16359"/>
                      <a:pt x="6402" y="16356"/>
                      <a:pt x="6385" y="16356"/>
                    </a:cubicBezTo>
                    <a:close/>
                    <a:moveTo>
                      <a:pt x="5054" y="17241"/>
                    </a:moveTo>
                    <a:cubicBezTo>
                      <a:pt x="4904" y="17241"/>
                      <a:pt x="4753" y="17249"/>
                      <a:pt x="4603" y="17266"/>
                    </a:cubicBezTo>
                    <a:cubicBezTo>
                      <a:pt x="4503" y="17299"/>
                      <a:pt x="4403" y="17399"/>
                      <a:pt x="4437" y="17533"/>
                    </a:cubicBezTo>
                    <a:cubicBezTo>
                      <a:pt x="4437" y="17633"/>
                      <a:pt x="4537" y="17699"/>
                      <a:pt x="4637" y="17699"/>
                    </a:cubicBezTo>
                    <a:lnTo>
                      <a:pt x="4670" y="17699"/>
                    </a:lnTo>
                    <a:cubicBezTo>
                      <a:pt x="4904" y="17666"/>
                      <a:pt x="5170" y="17666"/>
                      <a:pt x="5437" y="17666"/>
                    </a:cubicBezTo>
                    <a:cubicBezTo>
                      <a:pt x="5455" y="17670"/>
                      <a:pt x="5472" y="17672"/>
                      <a:pt x="5489" y="17672"/>
                    </a:cubicBezTo>
                    <a:cubicBezTo>
                      <a:pt x="5596" y="17672"/>
                      <a:pt x="5671" y="17586"/>
                      <a:pt x="5671" y="17499"/>
                    </a:cubicBezTo>
                    <a:cubicBezTo>
                      <a:pt x="5704" y="17366"/>
                      <a:pt x="5604" y="17266"/>
                      <a:pt x="5504" y="17266"/>
                    </a:cubicBezTo>
                    <a:cubicBezTo>
                      <a:pt x="5354" y="17249"/>
                      <a:pt x="5204" y="17241"/>
                      <a:pt x="5054" y="17241"/>
                    </a:cubicBezTo>
                    <a:close/>
                    <a:moveTo>
                      <a:pt x="6259" y="17440"/>
                    </a:moveTo>
                    <a:cubicBezTo>
                      <a:pt x="6189" y="17440"/>
                      <a:pt x="6129" y="17502"/>
                      <a:pt x="6104" y="17599"/>
                    </a:cubicBezTo>
                    <a:cubicBezTo>
                      <a:pt x="6038" y="17699"/>
                      <a:pt x="6104" y="17799"/>
                      <a:pt x="6238" y="17833"/>
                    </a:cubicBezTo>
                    <a:cubicBezTo>
                      <a:pt x="6471" y="17933"/>
                      <a:pt x="6705" y="18033"/>
                      <a:pt x="6938" y="18166"/>
                    </a:cubicBezTo>
                    <a:cubicBezTo>
                      <a:pt x="6972" y="18200"/>
                      <a:pt x="7005" y="18200"/>
                      <a:pt x="7038" y="18200"/>
                    </a:cubicBezTo>
                    <a:cubicBezTo>
                      <a:pt x="7105" y="18200"/>
                      <a:pt x="7205" y="18166"/>
                      <a:pt x="7239" y="18100"/>
                    </a:cubicBezTo>
                    <a:cubicBezTo>
                      <a:pt x="7272" y="18000"/>
                      <a:pt x="7239" y="17866"/>
                      <a:pt x="7138" y="17799"/>
                    </a:cubicBezTo>
                    <a:cubicBezTo>
                      <a:pt x="6905" y="17666"/>
                      <a:pt x="6638" y="17533"/>
                      <a:pt x="6338" y="17466"/>
                    </a:cubicBezTo>
                    <a:cubicBezTo>
                      <a:pt x="6311" y="17448"/>
                      <a:pt x="6284" y="17440"/>
                      <a:pt x="6259" y="17440"/>
                    </a:cubicBezTo>
                    <a:close/>
                    <a:moveTo>
                      <a:pt x="3852" y="17506"/>
                    </a:moveTo>
                    <a:cubicBezTo>
                      <a:pt x="3825" y="17506"/>
                      <a:pt x="3797" y="17514"/>
                      <a:pt x="3769" y="17533"/>
                    </a:cubicBezTo>
                    <a:cubicBezTo>
                      <a:pt x="3436" y="17699"/>
                      <a:pt x="3202" y="17899"/>
                      <a:pt x="3036" y="18133"/>
                    </a:cubicBezTo>
                    <a:cubicBezTo>
                      <a:pt x="2969" y="18233"/>
                      <a:pt x="3002" y="18366"/>
                      <a:pt x="3102" y="18433"/>
                    </a:cubicBezTo>
                    <a:cubicBezTo>
                      <a:pt x="3136" y="18433"/>
                      <a:pt x="3169" y="18467"/>
                      <a:pt x="3202" y="18467"/>
                    </a:cubicBezTo>
                    <a:cubicBezTo>
                      <a:pt x="3269" y="18467"/>
                      <a:pt x="3336" y="18433"/>
                      <a:pt x="3369" y="18366"/>
                    </a:cubicBezTo>
                    <a:cubicBezTo>
                      <a:pt x="3503" y="18166"/>
                      <a:pt x="3669" y="18033"/>
                      <a:pt x="3936" y="17899"/>
                    </a:cubicBezTo>
                    <a:cubicBezTo>
                      <a:pt x="4036" y="17866"/>
                      <a:pt x="4070" y="17733"/>
                      <a:pt x="4036" y="17633"/>
                    </a:cubicBezTo>
                    <a:cubicBezTo>
                      <a:pt x="3988" y="17560"/>
                      <a:pt x="3923" y="17506"/>
                      <a:pt x="3852" y="17506"/>
                    </a:cubicBezTo>
                    <a:close/>
                    <a:moveTo>
                      <a:pt x="5466" y="17749"/>
                    </a:moveTo>
                    <a:cubicBezTo>
                      <a:pt x="5412" y="17749"/>
                      <a:pt x="5354" y="17766"/>
                      <a:pt x="5304" y="17799"/>
                    </a:cubicBezTo>
                    <a:cubicBezTo>
                      <a:pt x="5137" y="18000"/>
                      <a:pt x="4937" y="18166"/>
                      <a:pt x="4703" y="18333"/>
                    </a:cubicBezTo>
                    <a:cubicBezTo>
                      <a:pt x="4603" y="18400"/>
                      <a:pt x="4570" y="18500"/>
                      <a:pt x="4637" y="18600"/>
                    </a:cubicBezTo>
                    <a:cubicBezTo>
                      <a:pt x="4703" y="18667"/>
                      <a:pt x="4770" y="18700"/>
                      <a:pt x="4837" y="18700"/>
                    </a:cubicBezTo>
                    <a:cubicBezTo>
                      <a:pt x="4870" y="18700"/>
                      <a:pt x="4904" y="18700"/>
                      <a:pt x="4937" y="18667"/>
                    </a:cubicBezTo>
                    <a:cubicBezTo>
                      <a:pt x="5170" y="18500"/>
                      <a:pt x="5404" y="18300"/>
                      <a:pt x="5604" y="18100"/>
                    </a:cubicBezTo>
                    <a:cubicBezTo>
                      <a:pt x="5704" y="18033"/>
                      <a:pt x="5704" y="17899"/>
                      <a:pt x="5604" y="17799"/>
                    </a:cubicBezTo>
                    <a:cubicBezTo>
                      <a:pt x="5571" y="17766"/>
                      <a:pt x="5521" y="17749"/>
                      <a:pt x="5466" y="17749"/>
                    </a:cubicBezTo>
                    <a:close/>
                    <a:moveTo>
                      <a:pt x="4070" y="18658"/>
                    </a:moveTo>
                    <a:cubicBezTo>
                      <a:pt x="4049" y="18658"/>
                      <a:pt x="4026" y="18661"/>
                      <a:pt x="4003" y="18667"/>
                    </a:cubicBezTo>
                    <a:cubicBezTo>
                      <a:pt x="3803" y="18742"/>
                      <a:pt x="3603" y="18779"/>
                      <a:pt x="3459" y="18779"/>
                    </a:cubicBezTo>
                    <a:cubicBezTo>
                      <a:pt x="3411" y="18779"/>
                      <a:pt x="3369" y="18775"/>
                      <a:pt x="3336" y="18767"/>
                    </a:cubicBezTo>
                    <a:cubicBezTo>
                      <a:pt x="3311" y="18758"/>
                      <a:pt x="3284" y="18754"/>
                      <a:pt x="3256" y="18754"/>
                    </a:cubicBezTo>
                    <a:cubicBezTo>
                      <a:pt x="3175" y="18754"/>
                      <a:pt x="3094" y="18792"/>
                      <a:pt x="3069" y="18867"/>
                    </a:cubicBezTo>
                    <a:cubicBezTo>
                      <a:pt x="3036" y="19000"/>
                      <a:pt x="3102" y="19100"/>
                      <a:pt x="3202" y="19167"/>
                    </a:cubicBezTo>
                    <a:cubicBezTo>
                      <a:pt x="3269" y="19200"/>
                      <a:pt x="3402" y="19200"/>
                      <a:pt x="3503" y="19200"/>
                    </a:cubicBezTo>
                    <a:cubicBezTo>
                      <a:pt x="3703" y="19200"/>
                      <a:pt x="3936" y="19167"/>
                      <a:pt x="4170" y="19067"/>
                    </a:cubicBezTo>
                    <a:cubicBezTo>
                      <a:pt x="4270" y="19034"/>
                      <a:pt x="4336" y="18900"/>
                      <a:pt x="4270" y="18800"/>
                    </a:cubicBezTo>
                    <a:cubicBezTo>
                      <a:pt x="4242" y="18718"/>
                      <a:pt x="4170" y="18658"/>
                      <a:pt x="4070" y="18658"/>
                    </a:cubicBezTo>
                    <a:close/>
                    <a:moveTo>
                      <a:pt x="7726" y="18253"/>
                    </a:moveTo>
                    <a:cubicBezTo>
                      <a:pt x="7666" y="18253"/>
                      <a:pt x="7609" y="18278"/>
                      <a:pt x="7572" y="18333"/>
                    </a:cubicBezTo>
                    <a:cubicBezTo>
                      <a:pt x="7505" y="18400"/>
                      <a:pt x="7505" y="18533"/>
                      <a:pt x="7605" y="18633"/>
                    </a:cubicBezTo>
                    <a:cubicBezTo>
                      <a:pt x="7806" y="18800"/>
                      <a:pt x="7972" y="18967"/>
                      <a:pt x="8173" y="19167"/>
                    </a:cubicBezTo>
                    <a:cubicBezTo>
                      <a:pt x="8206" y="19234"/>
                      <a:pt x="8273" y="19267"/>
                      <a:pt x="8339" y="19267"/>
                    </a:cubicBezTo>
                    <a:cubicBezTo>
                      <a:pt x="8373" y="19267"/>
                      <a:pt x="8406" y="19234"/>
                      <a:pt x="8473" y="19200"/>
                    </a:cubicBezTo>
                    <a:cubicBezTo>
                      <a:pt x="8539" y="19134"/>
                      <a:pt x="8573" y="19000"/>
                      <a:pt x="8473" y="18900"/>
                    </a:cubicBezTo>
                    <a:cubicBezTo>
                      <a:pt x="8306" y="18700"/>
                      <a:pt x="8072" y="18467"/>
                      <a:pt x="7872" y="18300"/>
                    </a:cubicBezTo>
                    <a:cubicBezTo>
                      <a:pt x="7827" y="18270"/>
                      <a:pt x="7776" y="18253"/>
                      <a:pt x="7726" y="18253"/>
                    </a:cubicBezTo>
                    <a:close/>
                    <a:moveTo>
                      <a:pt x="8821" y="19499"/>
                    </a:moveTo>
                    <a:cubicBezTo>
                      <a:pt x="8781" y="19499"/>
                      <a:pt x="8742" y="19510"/>
                      <a:pt x="8706" y="19534"/>
                    </a:cubicBezTo>
                    <a:cubicBezTo>
                      <a:pt x="8606" y="19601"/>
                      <a:pt x="8573" y="19734"/>
                      <a:pt x="8640" y="19834"/>
                    </a:cubicBezTo>
                    <a:cubicBezTo>
                      <a:pt x="8773" y="20034"/>
                      <a:pt x="8906" y="20234"/>
                      <a:pt x="9006" y="20468"/>
                    </a:cubicBezTo>
                    <a:lnTo>
                      <a:pt x="9040" y="20535"/>
                    </a:lnTo>
                    <a:cubicBezTo>
                      <a:pt x="9073" y="20601"/>
                      <a:pt x="9140" y="20635"/>
                      <a:pt x="9240" y="20635"/>
                    </a:cubicBezTo>
                    <a:lnTo>
                      <a:pt x="9307" y="20635"/>
                    </a:lnTo>
                    <a:cubicBezTo>
                      <a:pt x="9407" y="20568"/>
                      <a:pt x="9473" y="20468"/>
                      <a:pt x="9407" y="20335"/>
                    </a:cubicBezTo>
                    <a:lnTo>
                      <a:pt x="9373" y="20268"/>
                    </a:lnTo>
                    <a:cubicBezTo>
                      <a:pt x="9273" y="20034"/>
                      <a:pt x="9140" y="19801"/>
                      <a:pt x="9006" y="19601"/>
                    </a:cubicBezTo>
                    <a:cubicBezTo>
                      <a:pt x="8963" y="19536"/>
                      <a:pt x="8892" y="19499"/>
                      <a:pt x="8821" y="19499"/>
                    </a:cubicBezTo>
                    <a:close/>
                    <a:moveTo>
                      <a:pt x="9526" y="21026"/>
                    </a:moveTo>
                    <a:cubicBezTo>
                      <a:pt x="9509" y="21026"/>
                      <a:pt x="9491" y="21029"/>
                      <a:pt x="9473" y="21035"/>
                    </a:cubicBezTo>
                    <a:cubicBezTo>
                      <a:pt x="9340" y="21035"/>
                      <a:pt x="9273" y="21168"/>
                      <a:pt x="9307" y="21269"/>
                    </a:cubicBezTo>
                    <a:cubicBezTo>
                      <a:pt x="9373" y="21535"/>
                      <a:pt x="9440" y="21802"/>
                      <a:pt x="9473" y="22069"/>
                    </a:cubicBezTo>
                    <a:cubicBezTo>
                      <a:pt x="9473" y="22169"/>
                      <a:pt x="9574" y="22236"/>
                      <a:pt x="9674" y="22236"/>
                    </a:cubicBezTo>
                    <a:lnTo>
                      <a:pt x="9707" y="22236"/>
                    </a:lnTo>
                    <a:cubicBezTo>
                      <a:pt x="9807" y="22236"/>
                      <a:pt x="9907" y="22136"/>
                      <a:pt x="9874" y="22002"/>
                    </a:cubicBezTo>
                    <a:cubicBezTo>
                      <a:pt x="9840" y="21736"/>
                      <a:pt x="9807" y="21435"/>
                      <a:pt x="9707" y="21168"/>
                    </a:cubicBezTo>
                    <a:cubicBezTo>
                      <a:pt x="9679" y="21086"/>
                      <a:pt x="9607" y="21026"/>
                      <a:pt x="9526" y="21026"/>
                    </a:cubicBezTo>
                    <a:close/>
                    <a:moveTo>
                      <a:pt x="9658" y="22663"/>
                    </a:moveTo>
                    <a:cubicBezTo>
                      <a:pt x="9557" y="22663"/>
                      <a:pt x="9502" y="22754"/>
                      <a:pt x="9473" y="22870"/>
                    </a:cubicBezTo>
                    <a:cubicBezTo>
                      <a:pt x="9473" y="23137"/>
                      <a:pt x="9440" y="23403"/>
                      <a:pt x="9373" y="23670"/>
                    </a:cubicBezTo>
                    <a:cubicBezTo>
                      <a:pt x="9373" y="23770"/>
                      <a:pt x="9440" y="23870"/>
                      <a:pt x="9540" y="23904"/>
                    </a:cubicBezTo>
                    <a:lnTo>
                      <a:pt x="9607" y="23904"/>
                    </a:lnTo>
                    <a:cubicBezTo>
                      <a:pt x="9707" y="23904"/>
                      <a:pt x="9774" y="23837"/>
                      <a:pt x="9807" y="23737"/>
                    </a:cubicBezTo>
                    <a:cubicBezTo>
                      <a:pt x="9840" y="23470"/>
                      <a:pt x="9874" y="23170"/>
                      <a:pt x="9907" y="22870"/>
                    </a:cubicBezTo>
                    <a:cubicBezTo>
                      <a:pt x="9907" y="22770"/>
                      <a:pt x="9807" y="22670"/>
                      <a:pt x="9707" y="22670"/>
                    </a:cubicBezTo>
                    <a:cubicBezTo>
                      <a:pt x="9689" y="22665"/>
                      <a:pt x="9673" y="22663"/>
                      <a:pt x="9658" y="22663"/>
                    </a:cubicBezTo>
                    <a:close/>
                    <a:moveTo>
                      <a:pt x="9385" y="24295"/>
                    </a:moveTo>
                    <a:cubicBezTo>
                      <a:pt x="9296" y="24295"/>
                      <a:pt x="9201" y="24355"/>
                      <a:pt x="9173" y="24437"/>
                    </a:cubicBezTo>
                    <a:cubicBezTo>
                      <a:pt x="9107" y="24704"/>
                      <a:pt x="9006" y="24938"/>
                      <a:pt x="8873" y="25171"/>
                    </a:cubicBezTo>
                    <a:cubicBezTo>
                      <a:pt x="8840" y="25305"/>
                      <a:pt x="8873" y="25405"/>
                      <a:pt x="8973" y="25472"/>
                    </a:cubicBezTo>
                    <a:lnTo>
                      <a:pt x="9073" y="25472"/>
                    </a:lnTo>
                    <a:cubicBezTo>
                      <a:pt x="9140" y="25472"/>
                      <a:pt x="9207" y="25438"/>
                      <a:pt x="9273" y="25371"/>
                    </a:cubicBezTo>
                    <a:cubicBezTo>
                      <a:pt x="9373" y="25105"/>
                      <a:pt x="9473" y="24838"/>
                      <a:pt x="9574" y="24571"/>
                    </a:cubicBezTo>
                    <a:cubicBezTo>
                      <a:pt x="9607" y="24471"/>
                      <a:pt x="9574" y="24337"/>
                      <a:pt x="9440" y="24304"/>
                    </a:cubicBezTo>
                    <a:cubicBezTo>
                      <a:pt x="9422" y="24298"/>
                      <a:pt x="9404" y="24295"/>
                      <a:pt x="9385" y="24295"/>
                    </a:cubicBezTo>
                    <a:close/>
                    <a:moveTo>
                      <a:pt x="8658" y="25804"/>
                    </a:moveTo>
                    <a:cubicBezTo>
                      <a:pt x="8587" y="25804"/>
                      <a:pt x="8516" y="25841"/>
                      <a:pt x="8473" y="25905"/>
                    </a:cubicBezTo>
                    <a:cubicBezTo>
                      <a:pt x="8339" y="26105"/>
                      <a:pt x="8173" y="26339"/>
                      <a:pt x="8006" y="26539"/>
                    </a:cubicBezTo>
                    <a:cubicBezTo>
                      <a:pt x="7939" y="26606"/>
                      <a:pt x="7939" y="26739"/>
                      <a:pt x="8006" y="26839"/>
                    </a:cubicBezTo>
                    <a:cubicBezTo>
                      <a:pt x="8072" y="26873"/>
                      <a:pt x="8106" y="26873"/>
                      <a:pt x="8173" y="26873"/>
                    </a:cubicBezTo>
                    <a:cubicBezTo>
                      <a:pt x="8206" y="26873"/>
                      <a:pt x="8273" y="26839"/>
                      <a:pt x="8306" y="26806"/>
                    </a:cubicBezTo>
                    <a:cubicBezTo>
                      <a:pt x="8506" y="26606"/>
                      <a:pt x="8673" y="26372"/>
                      <a:pt x="8840" y="26105"/>
                    </a:cubicBezTo>
                    <a:cubicBezTo>
                      <a:pt x="8906" y="26005"/>
                      <a:pt x="8873" y="25905"/>
                      <a:pt x="8773" y="25838"/>
                    </a:cubicBezTo>
                    <a:cubicBezTo>
                      <a:pt x="8737" y="25815"/>
                      <a:pt x="8698" y="25804"/>
                      <a:pt x="8658" y="25804"/>
                    </a:cubicBezTo>
                    <a:close/>
                    <a:moveTo>
                      <a:pt x="7537" y="27036"/>
                    </a:moveTo>
                    <a:cubicBezTo>
                      <a:pt x="7499" y="27036"/>
                      <a:pt x="7464" y="27047"/>
                      <a:pt x="7439" y="27073"/>
                    </a:cubicBezTo>
                    <a:cubicBezTo>
                      <a:pt x="7205" y="27273"/>
                      <a:pt x="7005" y="27406"/>
                      <a:pt x="6772" y="27540"/>
                    </a:cubicBezTo>
                    <a:cubicBezTo>
                      <a:pt x="6671" y="27573"/>
                      <a:pt x="6638" y="27706"/>
                      <a:pt x="6671" y="27807"/>
                    </a:cubicBezTo>
                    <a:cubicBezTo>
                      <a:pt x="6705" y="27873"/>
                      <a:pt x="6805" y="27907"/>
                      <a:pt x="6872" y="27907"/>
                    </a:cubicBezTo>
                    <a:lnTo>
                      <a:pt x="6972" y="27907"/>
                    </a:lnTo>
                    <a:cubicBezTo>
                      <a:pt x="7205" y="27773"/>
                      <a:pt x="7472" y="27606"/>
                      <a:pt x="7706" y="27406"/>
                    </a:cubicBezTo>
                    <a:cubicBezTo>
                      <a:pt x="7772" y="27340"/>
                      <a:pt x="7806" y="27206"/>
                      <a:pt x="7706" y="27106"/>
                    </a:cubicBezTo>
                    <a:cubicBezTo>
                      <a:pt x="7664" y="27065"/>
                      <a:pt x="7598" y="27036"/>
                      <a:pt x="7537" y="27036"/>
                    </a:cubicBezTo>
                    <a:close/>
                    <a:moveTo>
                      <a:pt x="4189" y="27372"/>
                    </a:moveTo>
                    <a:cubicBezTo>
                      <a:pt x="4117" y="27372"/>
                      <a:pt x="4046" y="27408"/>
                      <a:pt x="4003" y="27473"/>
                    </a:cubicBezTo>
                    <a:cubicBezTo>
                      <a:pt x="3936" y="27573"/>
                      <a:pt x="3970" y="27706"/>
                      <a:pt x="4070" y="27773"/>
                    </a:cubicBezTo>
                    <a:cubicBezTo>
                      <a:pt x="4170" y="27840"/>
                      <a:pt x="4270" y="27907"/>
                      <a:pt x="4370" y="27940"/>
                    </a:cubicBezTo>
                    <a:cubicBezTo>
                      <a:pt x="4403" y="27973"/>
                      <a:pt x="4437" y="27973"/>
                      <a:pt x="4470" y="27973"/>
                    </a:cubicBezTo>
                    <a:cubicBezTo>
                      <a:pt x="4537" y="27973"/>
                      <a:pt x="4603" y="27940"/>
                      <a:pt x="4670" y="27873"/>
                    </a:cubicBezTo>
                    <a:cubicBezTo>
                      <a:pt x="4703" y="27773"/>
                      <a:pt x="4670" y="27640"/>
                      <a:pt x="4570" y="27573"/>
                    </a:cubicBezTo>
                    <a:cubicBezTo>
                      <a:pt x="4470" y="27540"/>
                      <a:pt x="4403" y="27473"/>
                      <a:pt x="4303" y="27406"/>
                    </a:cubicBezTo>
                    <a:cubicBezTo>
                      <a:pt x="4268" y="27383"/>
                      <a:pt x="4228" y="27372"/>
                      <a:pt x="4189" y="27372"/>
                    </a:cubicBezTo>
                    <a:close/>
                    <a:moveTo>
                      <a:pt x="6105" y="27798"/>
                    </a:moveTo>
                    <a:cubicBezTo>
                      <a:pt x="6084" y="27798"/>
                      <a:pt x="6061" y="27801"/>
                      <a:pt x="6038" y="27807"/>
                    </a:cubicBezTo>
                    <a:cubicBezTo>
                      <a:pt x="5873" y="27830"/>
                      <a:pt x="5691" y="27854"/>
                      <a:pt x="5516" y="27854"/>
                    </a:cubicBezTo>
                    <a:cubicBezTo>
                      <a:pt x="5443" y="27854"/>
                      <a:pt x="5372" y="27850"/>
                      <a:pt x="5304" y="27840"/>
                    </a:cubicBezTo>
                    <a:cubicBezTo>
                      <a:pt x="5281" y="27834"/>
                      <a:pt x="5259" y="27831"/>
                      <a:pt x="5238" y="27831"/>
                    </a:cubicBezTo>
                    <a:cubicBezTo>
                      <a:pt x="5138" y="27831"/>
                      <a:pt x="5065" y="27896"/>
                      <a:pt x="5037" y="28007"/>
                    </a:cubicBezTo>
                    <a:cubicBezTo>
                      <a:pt x="5037" y="28107"/>
                      <a:pt x="5104" y="28207"/>
                      <a:pt x="5237" y="28240"/>
                    </a:cubicBezTo>
                    <a:cubicBezTo>
                      <a:pt x="5337" y="28240"/>
                      <a:pt x="5471" y="28274"/>
                      <a:pt x="5571" y="28274"/>
                    </a:cubicBezTo>
                    <a:cubicBezTo>
                      <a:pt x="5771" y="28274"/>
                      <a:pt x="5938" y="28240"/>
                      <a:pt x="6138" y="28207"/>
                    </a:cubicBezTo>
                    <a:cubicBezTo>
                      <a:pt x="6238" y="28173"/>
                      <a:pt x="6305" y="28073"/>
                      <a:pt x="6305" y="27940"/>
                    </a:cubicBezTo>
                    <a:cubicBezTo>
                      <a:pt x="6277" y="27858"/>
                      <a:pt x="6204" y="27798"/>
                      <a:pt x="6105" y="27798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958" name="Google Shape;2958;p30"/>
          <p:cNvSpPr/>
          <p:nvPr/>
        </p:nvSpPr>
        <p:spPr>
          <a:xfrm>
            <a:off x="875150" y="1318579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9" name="Google Shape;2959;p30"/>
          <p:cNvSpPr/>
          <p:nvPr/>
        </p:nvSpPr>
        <p:spPr>
          <a:xfrm flipH="1">
            <a:off x="6280610" y="1109102"/>
            <a:ext cx="507736" cy="130449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0" name="Google Shape;2960;p30"/>
          <p:cNvSpPr/>
          <p:nvPr/>
        </p:nvSpPr>
        <p:spPr>
          <a:xfrm>
            <a:off x="6894809" y="2913365"/>
            <a:ext cx="1027984" cy="318292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7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2" name="Google Shape;2962;p31"/>
          <p:cNvGrpSpPr/>
          <p:nvPr/>
        </p:nvGrpSpPr>
        <p:grpSpPr>
          <a:xfrm>
            <a:off x="-31332" y="834128"/>
            <a:ext cx="9175031" cy="4538153"/>
            <a:chOff x="131" y="-474086"/>
            <a:chExt cx="9143942" cy="5236733"/>
          </a:xfrm>
        </p:grpSpPr>
        <p:sp>
          <p:nvSpPr>
            <p:cNvPr id="2963" name="Google Shape;2963;p31"/>
            <p:cNvSpPr/>
            <p:nvPr/>
          </p:nvSpPr>
          <p:spPr>
            <a:xfrm>
              <a:off x="131" y="-474086"/>
              <a:ext cx="4276328" cy="4653499"/>
            </a:xfrm>
            <a:custGeom>
              <a:avLst/>
              <a:gdLst/>
              <a:ahLst/>
              <a:cxnLst/>
              <a:rect l="l" t="t" r="r" b="b"/>
              <a:pathLst>
                <a:path w="107540" h="117025" extrusionOk="0">
                  <a:moveTo>
                    <a:pt x="4246" y="1"/>
                  </a:moveTo>
                  <a:cubicBezTo>
                    <a:pt x="2825" y="1"/>
                    <a:pt x="1403" y="102"/>
                    <a:pt x="0" y="306"/>
                  </a:cubicBezTo>
                  <a:lnTo>
                    <a:pt x="0" y="117025"/>
                  </a:lnTo>
                  <a:cubicBezTo>
                    <a:pt x="1155" y="117025"/>
                    <a:pt x="2280" y="116934"/>
                    <a:pt x="3374" y="116812"/>
                  </a:cubicBezTo>
                  <a:cubicBezTo>
                    <a:pt x="36262" y="113621"/>
                    <a:pt x="69241" y="111554"/>
                    <a:pt x="102282" y="110642"/>
                  </a:cubicBezTo>
                  <a:cubicBezTo>
                    <a:pt x="104896" y="102283"/>
                    <a:pt x="107540" y="93286"/>
                    <a:pt x="104318" y="85140"/>
                  </a:cubicBezTo>
                  <a:cubicBezTo>
                    <a:pt x="103589" y="83073"/>
                    <a:pt x="102403" y="81097"/>
                    <a:pt x="100488" y="79790"/>
                  </a:cubicBezTo>
                  <a:cubicBezTo>
                    <a:pt x="99242" y="78891"/>
                    <a:pt x="97639" y="78336"/>
                    <a:pt x="96047" y="78336"/>
                  </a:cubicBezTo>
                  <a:cubicBezTo>
                    <a:pt x="95271" y="78336"/>
                    <a:pt x="94498" y="78468"/>
                    <a:pt x="93771" y="78757"/>
                  </a:cubicBezTo>
                  <a:cubicBezTo>
                    <a:pt x="95139" y="72526"/>
                    <a:pt x="92859" y="65717"/>
                    <a:pt x="87935" y="61158"/>
                  </a:cubicBezTo>
                  <a:cubicBezTo>
                    <a:pt x="83779" y="57334"/>
                    <a:pt x="77849" y="55135"/>
                    <a:pt x="71919" y="55135"/>
                  </a:cubicBezTo>
                  <a:cubicBezTo>
                    <a:pt x="70779" y="55135"/>
                    <a:pt x="69639" y="55216"/>
                    <a:pt x="68512" y="55383"/>
                  </a:cubicBezTo>
                  <a:cubicBezTo>
                    <a:pt x="68056" y="51766"/>
                    <a:pt x="68330" y="48392"/>
                    <a:pt x="65989" y="45383"/>
                  </a:cubicBezTo>
                  <a:cubicBezTo>
                    <a:pt x="64621" y="43650"/>
                    <a:pt x="62706" y="42100"/>
                    <a:pt x="60457" y="41370"/>
                  </a:cubicBezTo>
                  <a:cubicBezTo>
                    <a:pt x="59743" y="41151"/>
                    <a:pt x="58824" y="41037"/>
                    <a:pt x="57858" y="41037"/>
                  </a:cubicBezTo>
                  <a:cubicBezTo>
                    <a:pt x="55740" y="41037"/>
                    <a:pt x="53401" y="41588"/>
                    <a:pt x="52524" y="42799"/>
                  </a:cubicBezTo>
                  <a:lnTo>
                    <a:pt x="52524" y="42799"/>
                  </a:lnTo>
                  <a:cubicBezTo>
                    <a:pt x="53679" y="37905"/>
                    <a:pt x="52463" y="32008"/>
                    <a:pt x="49636" y="27723"/>
                  </a:cubicBezTo>
                  <a:cubicBezTo>
                    <a:pt x="47752" y="24866"/>
                    <a:pt x="44195" y="23042"/>
                    <a:pt x="40761" y="21887"/>
                  </a:cubicBezTo>
                  <a:cubicBezTo>
                    <a:pt x="39531" y="21447"/>
                    <a:pt x="38185" y="21218"/>
                    <a:pt x="36850" y="21218"/>
                  </a:cubicBezTo>
                  <a:cubicBezTo>
                    <a:pt x="34489" y="21218"/>
                    <a:pt x="32159" y="21934"/>
                    <a:pt x="30548" y="23467"/>
                  </a:cubicBezTo>
                  <a:cubicBezTo>
                    <a:pt x="30548" y="15960"/>
                    <a:pt x="26231" y="8543"/>
                    <a:pt x="19332" y="4197"/>
                  </a:cubicBezTo>
                  <a:cubicBezTo>
                    <a:pt x="14960" y="1434"/>
                    <a:pt x="9602" y="1"/>
                    <a:pt x="4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4" name="Google Shape;2964;p31"/>
            <p:cNvSpPr/>
            <p:nvPr/>
          </p:nvSpPr>
          <p:spPr>
            <a:xfrm>
              <a:off x="3307783" y="754708"/>
              <a:ext cx="5836289" cy="4007940"/>
            </a:xfrm>
            <a:custGeom>
              <a:avLst/>
              <a:gdLst/>
              <a:ahLst/>
              <a:cxnLst/>
              <a:rect l="l" t="t" r="r" b="b"/>
              <a:pathLst>
                <a:path w="209731" h="142644" extrusionOk="0">
                  <a:moveTo>
                    <a:pt x="112119" y="1"/>
                  </a:moveTo>
                  <a:cubicBezTo>
                    <a:pt x="110126" y="1"/>
                    <a:pt x="108130" y="129"/>
                    <a:pt x="106142" y="392"/>
                  </a:cubicBezTo>
                  <a:cubicBezTo>
                    <a:pt x="88057" y="2763"/>
                    <a:pt x="71765" y="16897"/>
                    <a:pt x="67935" y="34769"/>
                  </a:cubicBezTo>
                  <a:cubicBezTo>
                    <a:pt x="64597" y="33280"/>
                    <a:pt x="60944" y="32544"/>
                    <a:pt x="57288" y="32544"/>
                  </a:cubicBezTo>
                  <a:cubicBezTo>
                    <a:pt x="52289" y="32544"/>
                    <a:pt x="47285" y="33920"/>
                    <a:pt x="43071" y="36623"/>
                  </a:cubicBezTo>
                  <a:cubicBezTo>
                    <a:pt x="35776" y="41304"/>
                    <a:pt x="31126" y="49785"/>
                    <a:pt x="31004" y="58447"/>
                  </a:cubicBezTo>
                  <a:cubicBezTo>
                    <a:pt x="28635" y="58002"/>
                    <a:pt x="26218" y="57780"/>
                    <a:pt x="23800" y="57780"/>
                  </a:cubicBezTo>
                  <a:cubicBezTo>
                    <a:pt x="15172" y="57780"/>
                    <a:pt x="6529" y="60599"/>
                    <a:pt x="0" y="66107"/>
                  </a:cubicBezTo>
                  <a:cubicBezTo>
                    <a:pt x="791" y="66685"/>
                    <a:pt x="1551" y="67262"/>
                    <a:pt x="2280" y="67931"/>
                  </a:cubicBezTo>
                  <a:cubicBezTo>
                    <a:pt x="7204" y="72490"/>
                    <a:pt x="9454" y="79299"/>
                    <a:pt x="8116" y="85530"/>
                  </a:cubicBezTo>
                  <a:cubicBezTo>
                    <a:pt x="8834" y="85241"/>
                    <a:pt x="9600" y="85109"/>
                    <a:pt x="10374" y="85109"/>
                  </a:cubicBezTo>
                  <a:cubicBezTo>
                    <a:pt x="11960" y="85109"/>
                    <a:pt x="13577" y="85664"/>
                    <a:pt x="14864" y="86563"/>
                  </a:cubicBezTo>
                  <a:cubicBezTo>
                    <a:pt x="16718" y="87870"/>
                    <a:pt x="17904" y="89846"/>
                    <a:pt x="18694" y="91883"/>
                  </a:cubicBezTo>
                  <a:cubicBezTo>
                    <a:pt x="21885" y="100029"/>
                    <a:pt x="19271" y="109056"/>
                    <a:pt x="16627" y="117354"/>
                  </a:cubicBezTo>
                  <a:lnTo>
                    <a:pt x="16445" y="117354"/>
                  </a:lnTo>
                  <a:lnTo>
                    <a:pt x="53649" y="142643"/>
                  </a:lnTo>
                  <a:cubicBezTo>
                    <a:pt x="104562" y="126260"/>
                    <a:pt x="154836" y="107779"/>
                    <a:pt x="204229" y="87262"/>
                  </a:cubicBezTo>
                  <a:cubicBezTo>
                    <a:pt x="206205" y="86472"/>
                    <a:pt x="208181" y="85591"/>
                    <a:pt x="209731" y="84162"/>
                  </a:cubicBezTo>
                  <a:lnTo>
                    <a:pt x="209731" y="37626"/>
                  </a:lnTo>
                  <a:cubicBezTo>
                    <a:pt x="206077" y="34248"/>
                    <a:pt x="201502" y="32086"/>
                    <a:pt x="196834" y="32086"/>
                  </a:cubicBezTo>
                  <a:cubicBezTo>
                    <a:pt x="195328" y="32086"/>
                    <a:pt x="193812" y="32312"/>
                    <a:pt x="192314" y="32794"/>
                  </a:cubicBezTo>
                  <a:cubicBezTo>
                    <a:pt x="191007" y="24556"/>
                    <a:pt x="184563" y="17322"/>
                    <a:pt x="176569" y="15012"/>
                  </a:cubicBezTo>
                  <a:cubicBezTo>
                    <a:pt x="174657" y="14464"/>
                    <a:pt x="172678" y="14200"/>
                    <a:pt x="170698" y="14200"/>
                  </a:cubicBezTo>
                  <a:cubicBezTo>
                    <a:pt x="164338" y="14200"/>
                    <a:pt x="157968" y="16924"/>
                    <a:pt x="153772" y="21699"/>
                  </a:cubicBezTo>
                  <a:cubicBezTo>
                    <a:pt x="144299" y="8464"/>
                    <a:pt x="128319" y="1"/>
                    <a:pt x="112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5" name="Google Shape;2965;p31"/>
          <p:cNvGrpSpPr/>
          <p:nvPr/>
        </p:nvGrpSpPr>
        <p:grpSpPr>
          <a:xfrm>
            <a:off x="-65450" y="3592910"/>
            <a:ext cx="9236161" cy="1590441"/>
            <a:chOff x="-65450" y="4543325"/>
            <a:chExt cx="9236161" cy="639168"/>
          </a:xfrm>
        </p:grpSpPr>
        <p:sp>
          <p:nvSpPr>
            <p:cNvPr id="2966" name="Google Shape;2966;p31"/>
            <p:cNvSpPr/>
            <p:nvPr/>
          </p:nvSpPr>
          <p:spPr>
            <a:xfrm>
              <a:off x="-38725" y="4543325"/>
              <a:ext cx="9209436" cy="639168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7" name="Google Shape;2967;p31"/>
            <p:cNvSpPr/>
            <p:nvPr/>
          </p:nvSpPr>
          <p:spPr>
            <a:xfrm>
              <a:off x="-65450" y="4670975"/>
              <a:ext cx="9209483" cy="5113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8" name="Google Shape;2968;p31"/>
          <p:cNvGrpSpPr/>
          <p:nvPr/>
        </p:nvGrpSpPr>
        <p:grpSpPr>
          <a:xfrm>
            <a:off x="6869300" y="3288565"/>
            <a:ext cx="402839" cy="477041"/>
            <a:chOff x="4572005" y="4329235"/>
            <a:chExt cx="402839" cy="477041"/>
          </a:xfrm>
        </p:grpSpPr>
        <p:sp>
          <p:nvSpPr>
            <p:cNvPr id="2969" name="Google Shape;2969;p31"/>
            <p:cNvSpPr/>
            <p:nvPr/>
          </p:nvSpPr>
          <p:spPr>
            <a:xfrm rot="-860518">
              <a:off x="4618306" y="4361226"/>
              <a:ext cx="310239" cy="412860"/>
            </a:xfrm>
            <a:custGeom>
              <a:avLst/>
              <a:gdLst/>
              <a:ahLst/>
              <a:cxnLst/>
              <a:rect l="l" t="t" r="r" b="b"/>
              <a:pathLst>
                <a:path w="12410" h="16515" extrusionOk="0">
                  <a:moveTo>
                    <a:pt x="9018" y="1"/>
                  </a:moveTo>
                  <a:cubicBezTo>
                    <a:pt x="7913" y="1"/>
                    <a:pt x="2736" y="5740"/>
                    <a:pt x="2736" y="5740"/>
                  </a:cubicBezTo>
                  <a:cubicBezTo>
                    <a:pt x="1371" y="6968"/>
                    <a:pt x="3088" y="7080"/>
                    <a:pt x="3758" y="7080"/>
                  </a:cubicBezTo>
                  <a:cubicBezTo>
                    <a:pt x="3906" y="7080"/>
                    <a:pt x="4003" y="7074"/>
                    <a:pt x="4004" y="7074"/>
                  </a:cubicBezTo>
                  <a:lnTo>
                    <a:pt x="4004" y="7074"/>
                  </a:lnTo>
                  <a:cubicBezTo>
                    <a:pt x="4003" y="7074"/>
                    <a:pt x="67" y="11144"/>
                    <a:pt x="268" y="11611"/>
                  </a:cubicBezTo>
                  <a:cubicBezTo>
                    <a:pt x="501" y="12078"/>
                    <a:pt x="1669" y="12612"/>
                    <a:pt x="1669" y="12612"/>
                  </a:cubicBezTo>
                  <a:cubicBezTo>
                    <a:pt x="1669" y="12612"/>
                    <a:pt x="1" y="14480"/>
                    <a:pt x="401" y="14947"/>
                  </a:cubicBezTo>
                  <a:cubicBezTo>
                    <a:pt x="835" y="15414"/>
                    <a:pt x="5938" y="16281"/>
                    <a:pt x="10075" y="16514"/>
                  </a:cubicBezTo>
                  <a:cubicBezTo>
                    <a:pt x="10308" y="16514"/>
                    <a:pt x="9474" y="13612"/>
                    <a:pt x="9474" y="13612"/>
                  </a:cubicBezTo>
                  <a:cubicBezTo>
                    <a:pt x="9474" y="13612"/>
                    <a:pt x="12109" y="13612"/>
                    <a:pt x="11776" y="12645"/>
                  </a:cubicBezTo>
                  <a:cubicBezTo>
                    <a:pt x="11442" y="11678"/>
                    <a:pt x="10208" y="8642"/>
                    <a:pt x="10208" y="8642"/>
                  </a:cubicBezTo>
                  <a:cubicBezTo>
                    <a:pt x="10208" y="8642"/>
                    <a:pt x="12410" y="8609"/>
                    <a:pt x="11909" y="7775"/>
                  </a:cubicBezTo>
                  <a:cubicBezTo>
                    <a:pt x="11442" y="6941"/>
                    <a:pt x="9741" y="836"/>
                    <a:pt x="9174" y="69"/>
                  </a:cubicBezTo>
                  <a:cubicBezTo>
                    <a:pt x="9139" y="23"/>
                    <a:pt x="9086" y="1"/>
                    <a:pt x="9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0" name="Google Shape;2970;p31"/>
            <p:cNvSpPr/>
            <p:nvPr/>
          </p:nvSpPr>
          <p:spPr>
            <a:xfrm rot="-860518">
              <a:off x="4754826" y="4508283"/>
              <a:ext cx="70073" cy="287715"/>
            </a:xfrm>
            <a:custGeom>
              <a:avLst/>
              <a:gdLst/>
              <a:ahLst/>
              <a:cxnLst/>
              <a:rect l="l" t="t" r="r" b="b"/>
              <a:pathLst>
                <a:path w="2803" h="11509" extrusionOk="0">
                  <a:moveTo>
                    <a:pt x="2803" y="0"/>
                  </a:moveTo>
                  <a:lnTo>
                    <a:pt x="1" y="115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1" name="Google Shape;2971;p31"/>
            <p:cNvSpPr/>
            <p:nvPr/>
          </p:nvSpPr>
          <p:spPr>
            <a:xfrm rot="-860518">
              <a:off x="4749822" y="4503256"/>
              <a:ext cx="80097" cy="297739"/>
            </a:xfrm>
            <a:custGeom>
              <a:avLst/>
              <a:gdLst/>
              <a:ahLst/>
              <a:cxnLst/>
              <a:rect l="l" t="t" r="r" b="b"/>
              <a:pathLst>
                <a:path w="3204" h="11910" extrusionOk="0">
                  <a:moveTo>
                    <a:pt x="3036" y="1"/>
                  </a:moveTo>
                  <a:cubicBezTo>
                    <a:pt x="2936" y="1"/>
                    <a:pt x="2836" y="34"/>
                    <a:pt x="2803" y="168"/>
                  </a:cubicBezTo>
                  <a:lnTo>
                    <a:pt x="1" y="11676"/>
                  </a:lnTo>
                  <a:cubicBezTo>
                    <a:pt x="1" y="11809"/>
                    <a:pt x="34" y="11876"/>
                    <a:pt x="168" y="11909"/>
                  </a:cubicBezTo>
                  <a:lnTo>
                    <a:pt x="201" y="11909"/>
                  </a:lnTo>
                  <a:cubicBezTo>
                    <a:pt x="334" y="11909"/>
                    <a:pt x="434" y="11876"/>
                    <a:pt x="434" y="11743"/>
                  </a:cubicBezTo>
                  <a:lnTo>
                    <a:pt x="3203" y="234"/>
                  </a:lnTo>
                  <a:cubicBezTo>
                    <a:pt x="3203" y="134"/>
                    <a:pt x="3170" y="34"/>
                    <a:pt x="30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2" name="Google Shape;2972;p31"/>
            <p:cNvSpPr/>
            <p:nvPr/>
          </p:nvSpPr>
          <p:spPr>
            <a:xfrm rot="-860518">
              <a:off x="4748177" y="4542535"/>
              <a:ext cx="90922" cy="83622"/>
            </a:xfrm>
            <a:custGeom>
              <a:avLst/>
              <a:gdLst/>
              <a:ahLst/>
              <a:cxnLst/>
              <a:rect l="l" t="t" r="r" b="b"/>
              <a:pathLst>
                <a:path w="3637" h="3345" extrusionOk="0">
                  <a:moveTo>
                    <a:pt x="220" y="1"/>
                  </a:moveTo>
                  <a:cubicBezTo>
                    <a:pt x="202" y="1"/>
                    <a:pt x="185" y="3"/>
                    <a:pt x="167" y="9"/>
                  </a:cubicBezTo>
                  <a:cubicBezTo>
                    <a:pt x="67" y="43"/>
                    <a:pt x="0" y="143"/>
                    <a:pt x="34" y="276"/>
                  </a:cubicBezTo>
                  <a:cubicBezTo>
                    <a:pt x="1034" y="3211"/>
                    <a:pt x="1301" y="3312"/>
                    <a:pt x="1401" y="3345"/>
                  </a:cubicBezTo>
                  <a:lnTo>
                    <a:pt x="1601" y="3345"/>
                  </a:lnTo>
                  <a:cubicBezTo>
                    <a:pt x="1868" y="3211"/>
                    <a:pt x="3069" y="1610"/>
                    <a:pt x="3569" y="943"/>
                  </a:cubicBezTo>
                  <a:cubicBezTo>
                    <a:pt x="3636" y="843"/>
                    <a:pt x="3603" y="710"/>
                    <a:pt x="3536" y="643"/>
                  </a:cubicBezTo>
                  <a:cubicBezTo>
                    <a:pt x="3499" y="606"/>
                    <a:pt x="3463" y="592"/>
                    <a:pt x="3426" y="592"/>
                  </a:cubicBezTo>
                  <a:cubicBezTo>
                    <a:pt x="3362" y="592"/>
                    <a:pt x="3299" y="634"/>
                    <a:pt x="3236" y="676"/>
                  </a:cubicBezTo>
                  <a:cubicBezTo>
                    <a:pt x="2535" y="1544"/>
                    <a:pt x="1768" y="2544"/>
                    <a:pt x="1501" y="2878"/>
                  </a:cubicBezTo>
                  <a:cubicBezTo>
                    <a:pt x="1234" y="2511"/>
                    <a:pt x="767" y="1277"/>
                    <a:pt x="401" y="143"/>
                  </a:cubicBezTo>
                  <a:cubicBezTo>
                    <a:pt x="373" y="60"/>
                    <a:pt x="300" y="1"/>
                    <a:pt x="2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3" name="Google Shape;2973;p31"/>
            <p:cNvSpPr/>
            <p:nvPr/>
          </p:nvSpPr>
          <p:spPr>
            <a:xfrm rot="-860518">
              <a:off x="4743447" y="4632910"/>
              <a:ext cx="100096" cy="80272"/>
            </a:xfrm>
            <a:custGeom>
              <a:avLst/>
              <a:gdLst/>
              <a:ahLst/>
              <a:cxnLst/>
              <a:rect l="l" t="t" r="r" b="b"/>
              <a:pathLst>
                <a:path w="4004" h="3211" extrusionOk="0">
                  <a:moveTo>
                    <a:pt x="285" y="0"/>
                  </a:moveTo>
                  <a:cubicBezTo>
                    <a:pt x="269" y="0"/>
                    <a:pt x="251" y="3"/>
                    <a:pt x="234" y="9"/>
                  </a:cubicBezTo>
                  <a:cubicBezTo>
                    <a:pt x="101" y="42"/>
                    <a:pt x="1" y="142"/>
                    <a:pt x="68" y="276"/>
                  </a:cubicBezTo>
                  <a:cubicBezTo>
                    <a:pt x="401" y="1643"/>
                    <a:pt x="935" y="3211"/>
                    <a:pt x="1502" y="3211"/>
                  </a:cubicBezTo>
                  <a:cubicBezTo>
                    <a:pt x="2102" y="3211"/>
                    <a:pt x="3603" y="1943"/>
                    <a:pt x="3937" y="1643"/>
                  </a:cubicBezTo>
                  <a:cubicBezTo>
                    <a:pt x="4004" y="1543"/>
                    <a:pt x="4004" y="1443"/>
                    <a:pt x="3937" y="1343"/>
                  </a:cubicBezTo>
                  <a:cubicBezTo>
                    <a:pt x="3887" y="1293"/>
                    <a:pt x="3837" y="1268"/>
                    <a:pt x="3787" y="1268"/>
                  </a:cubicBezTo>
                  <a:cubicBezTo>
                    <a:pt x="3737" y="1268"/>
                    <a:pt x="3687" y="1293"/>
                    <a:pt x="3637" y="1343"/>
                  </a:cubicBezTo>
                  <a:cubicBezTo>
                    <a:pt x="2936" y="1910"/>
                    <a:pt x="1835" y="2811"/>
                    <a:pt x="1569" y="2811"/>
                  </a:cubicBezTo>
                  <a:cubicBezTo>
                    <a:pt x="1302" y="2711"/>
                    <a:pt x="801" y="1510"/>
                    <a:pt x="468" y="175"/>
                  </a:cubicBezTo>
                  <a:cubicBezTo>
                    <a:pt x="440" y="65"/>
                    <a:pt x="367" y="0"/>
                    <a:pt x="28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74" name="Google Shape;2974;p31"/>
          <p:cNvGrpSpPr/>
          <p:nvPr/>
        </p:nvGrpSpPr>
        <p:grpSpPr>
          <a:xfrm>
            <a:off x="6623666" y="3366513"/>
            <a:ext cx="337015" cy="399092"/>
            <a:chOff x="4572005" y="4329235"/>
            <a:chExt cx="402839" cy="477041"/>
          </a:xfrm>
        </p:grpSpPr>
        <p:sp>
          <p:nvSpPr>
            <p:cNvPr id="2975" name="Google Shape;2975;p31"/>
            <p:cNvSpPr/>
            <p:nvPr/>
          </p:nvSpPr>
          <p:spPr>
            <a:xfrm rot="-860518">
              <a:off x="4618306" y="4361226"/>
              <a:ext cx="310239" cy="412860"/>
            </a:xfrm>
            <a:custGeom>
              <a:avLst/>
              <a:gdLst/>
              <a:ahLst/>
              <a:cxnLst/>
              <a:rect l="l" t="t" r="r" b="b"/>
              <a:pathLst>
                <a:path w="12410" h="16515" extrusionOk="0">
                  <a:moveTo>
                    <a:pt x="9018" y="1"/>
                  </a:moveTo>
                  <a:cubicBezTo>
                    <a:pt x="7913" y="1"/>
                    <a:pt x="2736" y="5740"/>
                    <a:pt x="2736" y="5740"/>
                  </a:cubicBezTo>
                  <a:cubicBezTo>
                    <a:pt x="1371" y="6968"/>
                    <a:pt x="3088" y="7080"/>
                    <a:pt x="3758" y="7080"/>
                  </a:cubicBezTo>
                  <a:cubicBezTo>
                    <a:pt x="3906" y="7080"/>
                    <a:pt x="4003" y="7074"/>
                    <a:pt x="4004" y="7074"/>
                  </a:cubicBezTo>
                  <a:lnTo>
                    <a:pt x="4004" y="7074"/>
                  </a:lnTo>
                  <a:cubicBezTo>
                    <a:pt x="4003" y="7074"/>
                    <a:pt x="67" y="11144"/>
                    <a:pt x="268" y="11611"/>
                  </a:cubicBezTo>
                  <a:cubicBezTo>
                    <a:pt x="501" y="12078"/>
                    <a:pt x="1669" y="12612"/>
                    <a:pt x="1669" y="12612"/>
                  </a:cubicBezTo>
                  <a:cubicBezTo>
                    <a:pt x="1669" y="12612"/>
                    <a:pt x="1" y="14480"/>
                    <a:pt x="401" y="14947"/>
                  </a:cubicBezTo>
                  <a:cubicBezTo>
                    <a:pt x="835" y="15414"/>
                    <a:pt x="5938" y="16281"/>
                    <a:pt x="10075" y="16514"/>
                  </a:cubicBezTo>
                  <a:cubicBezTo>
                    <a:pt x="10308" y="16514"/>
                    <a:pt x="9474" y="13612"/>
                    <a:pt x="9474" y="13612"/>
                  </a:cubicBezTo>
                  <a:cubicBezTo>
                    <a:pt x="9474" y="13612"/>
                    <a:pt x="12109" y="13612"/>
                    <a:pt x="11776" y="12645"/>
                  </a:cubicBezTo>
                  <a:cubicBezTo>
                    <a:pt x="11442" y="11678"/>
                    <a:pt x="10208" y="8642"/>
                    <a:pt x="10208" y="8642"/>
                  </a:cubicBezTo>
                  <a:cubicBezTo>
                    <a:pt x="10208" y="8642"/>
                    <a:pt x="12410" y="8609"/>
                    <a:pt x="11909" y="7775"/>
                  </a:cubicBezTo>
                  <a:cubicBezTo>
                    <a:pt x="11442" y="6941"/>
                    <a:pt x="9741" y="836"/>
                    <a:pt x="9174" y="69"/>
                  </a:cubicBezTo>
                  <a:cubicBezTo>
                    <a:pt x="9139" y="23"/>
                    <a:pt x="9086" y="1"/>
                    <a:pt x="9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6" name="Google Shape;2976;p31"/>
            <p:cNvSpPr/>
            <p:nvPr/>
          </p:nvSpPr>
          <p:spPr>
            <a:xfrm rot="-860518">
              <a:off x="4754826" y="4508283"/>
              <a:ext cx="70073" cy="287715"/>
            </a:xfrm>
            <a:custGeom>
              <a:avLst/>
              <a:gdLst/>
              <a:ahLst/>
              <a:cxnLst/>
              <a:rect l="l" t="t" r="r" b="b"/>
              <a:pathLst>
                <a:path w="2803" h="11509" extrusionOk="0">
                  <a:moveTo>
                    <a:pt x="2803" y="0"/>
                  </a:moveTo>
                  <a:lnTo>
                    <a:pt x="1" y="115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7" name="Google Shape;2977;p31"/>
            <p:cNvSpPr/>
            <p:nvPr/>
          </p:nvSpPr>
          <p:spPr>
            <a:xfrm rot="-860518">
              <a:off x="4749822" y="4503256"/>
              <a:ext cx="80097" cy="297739"/>
            </a:xfrm>
            <a:custGeom>
              <a:avLst/>
              <a:gdLst/>
              <a:ahLst/>
              <a:cxnLst/>
              <a:rect l="l" t="t" r="r" b="b"/>
              <a:pathLst>
                <a:path w="3204" h="11910" extrusionOk="0">
                  <a:moveTo>
                    <a:pt x="3036" y="1"/>
                  </a:moveTo>
                  <a:cubicBezTo>
                    <a:pt x="2936" y="1"/>
                    <a:pt x="2836" y="34"/>
                    <a:pt x="2803" y="168"/>
                  </a:cubicBezTo>
                  <a:lnTo>
                    <a:pt x="1" y="11676"/>
                  </a:lnTo>
                  <a:cubicBezTo>
                    <a:pt x="1" y="11809"/>
                    <a:pt x="34" y="11876"/>
                    <a:pt x="168" y="11909"/>
                  </a:cubicBezTo>
                  <a:lnTo>
                    <a:pt x="201" y="11909"/>
                  </a:lnTo>
                  <a:cubicBezTo>
                    <a:pt x="334" y="11909"/>
                    <a:pt x="434" y="11876"/>
                    <a:pt x="434" y="11743"/>
                  </a:cubicBezTo>
                  <a:lnTo>
                    <a:pt x="3203" y="234"/>
                  </a:lnTo>
                  <a:cubicBezTo>
                    <a:pt x="3203" y="134"/>
                    <a:pt x="3170" y="34"/>
                    <a:pt x="30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8" name="Google Shape;2978;p31"/>
            <p:cNvSpPr/>
            <p:nvPr/>
          </p:nvSpPr>
          <p:spPr>
            <a:xfrm rot="-860518">
              <a:off x="4748177" y="4542535"/>
              <a:ext cx="90922" cy="83622"/>
            </a:xfrm>
            <a:custGeom>
              <a:avLst/>
              <a:gdLst/>
              <a:ahLst/>
              <a:cxnLst/>
              <a:rect l="l" t="t" r="r" b="b"/>
              <a:pathLst>
                <a:path w="3637" h="3345" extrusionOk="0">
                  <a:moveTo>
                    <a:pt x="220" y="1"/>
                  </a:moveTo>
                  <a:cubicBezTo>
                    <a:pt x="202" y="1"/>
                    <a:pt x="185" y="3"/>
                    <a:pt x="167" y="9"/>
                  </a:cubicBezTo>
                  <a:cubicBezTo>
                    <a:pt x="67" y="43"/>
                    <a:pt x="0" y="143"/>
                    <a:pt x="34" y="276"/>
                  </a:cubicBezTo>
                  <a:cubicBezTo>
                    <a:pt x="1034" y="3211"/>
                    <a:pt x="1301" y="3312"/>
                    <a:pt x="1401" y="3345"/>
                  </a:cubicBezTo>
                  <a:lnTo>
                    <a:pt x="1601" y="3345"/>
                  </a:lnTo>
                  <a:cubicBezTo>
                    <a:pt x="1868" y="3211"/>
                    <a:pt x="3069" y="1610"/>
                    <a:pt x="3569" y="943"/>
                  </a:cubicBezTo>
                  <a:cubicBezTo>
                    <a:pt x="3636" y="843"/>
                    <a:pt x="3603" y="710"/>
                    <a:pt x="3536" y="643"/>
                  </a:cubicBezTo>
                  <a:cubicBezTo>
                    <a:pt x="3499" y="606"/>
                    <a:pt x="3463" y="592"/>
                    <a:pt x="3426" y="592"/>
                  </a:cubicBezTo>
                  <a:cubicBezTo>
                    <a:pt x="3362" y="592"/>
                    <a:pt x="3299" y="634"/>
                    <a:pt x="3236" y="676"/>
                  </a:cubicBezTo>
                  <a:cubicBezTo>
                    <a:pt x="2535" y="1544"/>
                    <a:pt x="1768" y="2544"/>
                    <a:pt x="1501" y="2878"/>
                  </a:cubicBezTo>
                  <a:cubicBezTo>
                    <a:pt x="1234" y="2511"/>
                    <a:pt x="767" y="1277"/>
                    <a:pt x="401" y="143"/>
                  </a:cubicBezTo>
                  <a:cubicBezTo>
                    <a:pt x="373" y="60"/>
                    <a:pt x="300" y="1"/>
                    <a:pt x="2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9" name="Google Shape;2979;p31"/>
            <p:cNvSpPr/>
            <p:nvPr/>
          </p:nvSpPr>
          <p:spPr>
            <a:xfrm rot="-860518">
              <a:off x="4743447" y="4632910"/>
              <a:ext cx="100096" cy="80272"/>
            </a:xfrm>
            <a:custGeom>
              <a:avLst/>
              <a:gdLst/>
              <a:ahLst/>
              <a:cxnLst/>
              <a:rect l="l" t="t" r="r" b="b"/>
              <a:pathLst>
                <a:path w="4004" h="3211" extrusionOk="0">
                  <a:moveTo>
                    <a:pt x="285" y="0"/>
                  </a:moveTo>
                  <a:cubicBezTo>
                    <a:pt x="269" y="0"/>
                    <a:pt x="251" y="3"/>
                    <a:pt x="234" y="9"/>
                  </a:cubicBezTo>
                  <a:cubicBezTo>
                    <a:pt x="101" y="42"/>
                    <a:pt x="1" y="142"/>
                    <a:pt x="68" y="276"/>
                  </a:cubicBezTo>
                  <a:cubicBezTo>
                    <a:pt x="401" y="1643"/>
                    <a:pt x="935" y="3211"/>
                    <a:pt x="1502" y="3211"/>
                  </a:cubicBezTo>
                  <a:cubicBezTo>
                    <a:pt x="2102" y="3211"/>
                    <a:pt x="3603" y="1943"/>
                    <a:pt x="3937" y="1643"/>
                  </a:cubicBezTo>
                  <a:cubicBezTo>
                    <a:pt x="4004" y="1543"/>
                    <a:pt x="4004" y="1443"/>
                    <a:pt x="3937" y="1343"/>
                  </a:cubicBezTo>
                  <a:cubicBezTo>
                    <a:pt x="3887" y="1293"/>
                    <a:pt x="3837" y="1268"/>
                    <a:pt x="3787" y="1268"/>
                  </a:cubicBezTo>
                  <a:cubicBezTo>
                    <a:pt x="3737" y="1268"/>
                    <a:pt x="3687" y="1293"/>
                    <a:pt x="3637" y="1343"/>
                  </a:cubicBezTo>
                  <a:cubicBezTo>
                    <a:pt x="2936" y="1910"/>
                    <a:pt x="1835" y="2811"/>
                    <a:pt x="1569" y="2811"/>
                  </a:cubicBezTo>
                  <a:cubicBezTo>
                    <a:pt x="1302" y="2711"/>
                    <a:pt x="801" y="1510"/>
                    <a:pt x="468" y="175"/>
                  </a:cubicBezTo>
                  <a:cubicBezTo>
                    <a:pt x="440" y="65"/>
                    <a:pt x="367" y="0"/>
                    <a:pt x="28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80" name="Google Shape;2980;p31"/>
          <p:cNvGrpSpPr/>
          <p:nvPr/>
        </p:nvGrpSpPr>
        <p:grpSpPr>
          <a:xfrm flipH="1">
            <a:off x="8121968" y="718351"/>
            <a:ext cx="664025" cy="297950"/>
            <a:chOff x="6561950" y="201375"/>
            <a:chExt cx="664025" cy="297950"/>
          </a:xfrm>
        </p:grpSpPr>
        <p:sp>
          <p:nvSpPr>
            <p:cNvPr id="2981" name="Google Shape;2981;p31"/>
            <p:cNvSpPr/>
            <p:nvPr/>
          </p:nvSpPr>
          <p:spPr>
            <a:xfrm>
              <a:off x="6561950" y="280950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2" name="Google Shape;2982;p31"/>
            <p:cNvSpPr/>
            <p:nvPr/>
          </p:nvSpPr>
          <p:spPr>
            <a:xfrm>
              <a:off x="6662700" y="221275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3" name="Google Shape;2983;p31"/>
            <p:cNvSpPr/>
            <p:nvPr/>
          </p:nvSpPr>
          <p:spPr>
            <a:xfrm>
              <a:off x="6583825" y="243075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4" name="Google Shape;2984;p31"/>
            <p:cNvSpPr/>
            <p:nvPr/>
          </p:nvSpPr>
          <p:spPr>
            <a:xfrm>
              <a:off x="6643875" y="201375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5" name="Google Shape;2985;p31"/>
            <p:cNvSpPr/>
            <p:nvPr/>
          </p:nvSpPr>
          <p:spPr>
            <a:xfrm>
              <a:off x="6757275" y="315500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86" name="Google Shape;2986;p31"/>
          <p:cNvGrpSpPr/>
          <p:nvPr/>
        </p:nvGrpSpPr>
        <p:grpSpPr>
          <a:xfrm>
            <a:off x="6785266" y="3454809"/>
            <a:ext cx="337015" cy="399092"/>
            <a:chOff x="4572005" y="4329235"/>
            <a:chExt cx="402839" cy="477041"/>
          </a:xfrm>
        </p:grpSpPr>
        <p:sp>
          <p:nvSpPr>
            <p:cNvPr id="2987" name="Google Shape;2987;p31"/>
            <p:cNvSpPr/>
            <p:nvPr/>
          </p:nvSpPr>
          <p:spPr>
            <a:xfrm rot="-860518">
              <a:off x="4618306" y="4361226"/>
              <a:ext cx="310239" cy="412860"/>
            </a:xfrm>
            <a:custGeom>
              <a:avLst/>
              <a:gdLst/>
              <a:ahLst/>
              <a:cxnLst/>
              <a:rect l="l" t="t" r="r" b="b"/>
              <a:pathLst>
                <a:path w="12410" h="16515" extrusionOk="0">
                  <a:moveTo>
                    <a:pt x="9018" y="1"/>
                  </a:moveTo>
                  <a:cubicBezTo>
                    <a:pt x="7913" y="1"/>
                    <a:pt x="2736" y="5740"/>
                    <a:pt x="2736" y="5740"/>
                  </a:cubicBezTo>
                  <a:cubicBezTo>
                    <a:pt x="1371" y="6968"/>
                    <a:pt x="3088" y="7080"/>
                    <a:pt x="3758" y="7080"/>
                  </a:cubicBezTo>
                  <a:cubicBezTo>
                    <a:pt x="3906" y="7080"/>
                    <a:pt x="4003" y="7074"/>
                    <a:pt x="4004" y="7074"/>
                  </a:cubicBezTo>
                  <a:lnTo>
                    <a:pt x="4004" y="7074"/>
                  </a:lnTo>
                  <a:cubicBezTo>
                    <a:pt x="4003" y="7074"/>
                    <a:pt x="67" y="11144"/>
                    <a:pt x="268" y="11611"/>
                  </a:cubicBezTo>
                  <a:cubicBezTo>
                    <a:pt x="501" y="12078"/>
                    <a:pt x="1669" y="12612"/>
                    <a:pt x="1669" y="12612"/>
                  </a:cubicBezTo>
                  <a:cubicBezTo>
                    <a:pt x="1669" y="12612"/>
                    <a:pt x="1" y="14480"/>
                    <a:pt x="401" y="14947"/>
                  </a:cubicBezTo>
                  <a:cubicBezTo>
                    <a:pt x="835" y="15414"/>
                    <a:pt x="5938" y="16281"/>
                    <a:pt x="10075" y="16514"/>
                  </a:cubicBezTo>
                  <a:cubicBezTo>
                    <a:pt x="10308" y="16514"/>
                    <a:pt x="9474" y="13612"/>
                    <a:pt x="9474" y="13612"/>
                  </a:cubicBezTo>
                  <a:cubicBezTo>
                    <a:pt x="9474" y="13612"/>
                    <a:pt x="12109" y="13612"/>
                    <a:pt x="11776" y="12645"/>
                  </a:cubicBezTo>
                  <a:cubicBezTo>
                    <a:pt x="11442" y="11678"/>
                    <a:pt x="10208" y="8642"/>
                    <a:pt x="10208" y="8642"/>
                  </a:cubicBezTo>
                  <a:cubicBezTo>
                    <a:pt x="10208" y="8642"/>
                    <a:pt x="12410" y="8609"/>
                    <a:pt x="11909" y="7775"/>
                  </a:cubicBezTo>
                  <a:cubicBezTo>
                    <a:pt x="11442" y="6941"/>
                    <a:pt x="9741" y="836"/>
                    <a:pt x="9174" y="69"/>
                  </a:cubicBezTo>
                  <a:cubicBezTo>
                    <a:pt x="9139" y="23"/>
                    <a:pt x="9086" y="1"/>
                    <a:pt x="90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8" name="Google Shape;2988;p31"/>
            <p:cNvSpPr/>
            <p:nvPr/>
          </p:nvSpPr>
          <p:spPr>
            <a:xfrm rot="-860518">
              <a:off x="4754826" y="4508283"/>
              <a:ext cx="70073" cy="287715"/>
            </a:xfrm>
            <a:custGeom>
              <a:avLst/>
              <a:gdLst/>
              <a:ahLst/>
              <a:cxnLst/>
              <a:rect l="l" t="t" r="r" b="b"/>
              <a:pathLst>
                <a:path w="2803" h="11509" extrusionOk="0">
                  <a:moveTo>
                    <a:pt x="2803" y="0"/>
                  </a:moveTo>
                  <a:lnTo>
                    <a:pt x="1" y="115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9" name="Google Shape;2989;p31"/>
            <p:cNvSpPr/>
            <p:nvPr/>
          </p:nvSpPr>
          <p:spPr>
            <a:xfrm rot="-860518">
              <a:off x="4749822" y="4503256"/>
              <a:ext cx="80097" cy="297739"/>
            </a:xfrm>
            <a:custGeom>
              <a:avLst/>
              <a:gdLst/>
              <a:ahLst/>
              <a:cxnLst/>
              <a:rect l="l" t="t" r="r" b="b"/>
              <a:pathLst>
                <a:path w="3204" h="11910" extrusionOk="0">
                  <a:moveTo>
                    <a:pt x="3036" y="1"/>
                  </a:moveTo>
                  <a:cubicBezTo>
                    <a:pt x="2936" y="1"/>
                    <a:pt x="2836" y="34"/>
                    <a:pt x="2803" y="168"/>
                  </a:cubicBezTo>
                  <a:lnTo>
                    <a:pt x="1" y="11676"/>
                  </a:lnTo>
                  <a:cubicBezTo>
                    <a:pt x="1" y="11809"/>
                    <a:pt x="34" y="11876"/>
                    <a:pt x="168" y="11909"/>
                  </a:cubicBezTo>
                  <a:lnTo>
                    <a:pt x="201" y="11909"/>
                  </a:lnTo>
                  <a:cubicBezTo>
                    <a:pt x="334" y="11909"/>
                    <a:pt x="434" y="11876"/>
                    <a:pt x="434" y="11743"/>
                  </a:cubicBezTo>
                  <a:lnTo>
                    <a:pt x="3203" y="234"/>
                  </a:lnTo>
                  <a:cubicBezTo>
                    <a:pt x="3203" y="134"/>
                    <a:pt x="3170" y="34"/>
                    <a:pt x="30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0" name="Google Shape;2990;p31"/>
            <p:cNvSpPr/>
            <p:nvPr/>
          </p:nvSpPr>
          <p:spPr>
            <a:xfrm rot="-860518">
              <a:off x="4748177" y="4542535"/>
              <a:ext cx="90922" cy="83622"/>
            </a:xfrm>
            <a:custGeom>
              <a:avLst/>
              <a:gdLst/>
              <a:ahLst/>
              <a:cxnLst/>
              <a:rect l="l" t="t" r="r" b="b"/>
              <a:pathLst>
                <a:path w="3637" h="3345" extrusionOk="0">
                  <a:moveTo>
                    <a:pt x="220" y="1"/>
                  </a:moveTo>
                  <a:cubicBezTo>
                    <a:pt x="202" y="1"/>
                    <a:pt x="185" y="3"/>
                    <a:pt x="167" y="9"/>
                  </a:cubicBezTo>
                  <a:cubicBezTo>
                    <a:pt x="67" y="43"/>
                    <a:pt x="0" y="143"/>
                    <a:pt x="34" y="276"/>
                  </a:cubicBezTo>
                  <a:cubicBezTo>
                    <a:pt x="1034" y="3211"/>
                    <a:pt x="1301" y="3312"/>
                    <a:pt x="1401" y="3345"/>
                  </a:cubicBezTo>
                  <a:lnTo>
                    <a:pt x="1601" y="3345"/>
                  </a:lnTo>
                  <a:cubicBezTo>
                    <a:pt x="1868" y="3211"/>
                    <a:pt x="3069" y="1610"/>
                    <a:pt x="3569" y="943"/>
                  </a:cubicBezTo>
                  <a:cubicBezTo>
                    <a:pt x="3636" y="843"/>
                    <a:pt x="3603" y="710"/>
                    <a:pt x="3536" y="643"/>
                  </a:cubicBezTo>
                  <a:cubicBezTo>
                    <a:pt x="3499" y="606"/>
                    <a:pt x="3463" y="592"/>
                    <a:pt x="3426" y="592"/>
                  </a:cubicBezTo>
                  <a:cubicBezTo>
                    <a:pt x="3362" y="592"/>
                    <a:pt x="3299" y="634"/>
                    <a:pt x="3236" y="676"/>
                  </a:cubicBezTo>
                  <a:cubicBezTo>
                    <a:pt x="2535" y="1544"/>
                    <a:pt x="1768" y="2544"/>
                    <a:pt x="1501" y="2878"/>
                  </a:cubicBezTo>
                  <a:cubicBezTo>
                    <a:pt x="1234" y="2511"/>
                    <a:pt x="767" y="1277"/>
                    <a:pt x="401" y="143"/>
                  </a:cubicBezTo>
                  <a:cubicBezTo>
                    <a:pt x="373" y="60"/>
                    <a:pt x="300" y="1"/>
                    <a:pt x="2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1" name="Google Shape;2991;p31"/>
            <p:cNvSpPr/>
            <p:nvPr/>
          </p:nvSpPr>
          <p:spPr>
            <a:xfrm rot="-860518">
              <a:off x="4743447" y="4632910"/>
              <a:ext cx="100096" cy="80272"/>
            </a:xfrm>
            <a:custGeom>
              <a:avLst/>
              <a:gdLst/>
              <a:ahLst/>
              <a:cxnLst/>
              <a:rect l="l" t="t" r="r" b="b"/>
              <a:pathLst>
                <a:path w="4004" h="3211" extrusionOk="0">
                  <a:moveTo>
                    <a:pt x="285" y="0"/>
                  </a:moveTo>
                  <a:cubicBezTo>
                    <a:pt x="269" y="0"/>
                    <a:pt x="251" y="3"/>
                    <a:pt x="234" y="9"/>
                  </a:cubicBezTo>
                  <a:cubicBezTo>
                    <a:pt x="101" y="42"/>
                    <a:pt x="1" y="142"/>
                    <a:pt x="68" y="276"/>
                  </a:cubicBezTo>
                  <a:cubicBezTo>
                    <a:pt x="401" y="1643"/>
                    <a:pt x="935" y="3211"/>
                    <a:pt x="1502" y="3211"/>
                  </a:cubicBezTo>
                  <a:cubicBezTo>
                    <a:pt x="2102" y="3211"/>
                    <a:pt x="3603" y="1943"/>
                    <a:pt x="3937" y="1643"/>
                  </a:cubicBezTo>
                  <a:cubicBezTo>
                    <a:pt x="4004" y="1543"/>
                    <a:pt x="4004" y="1443"/>
                    <a:pt x="3937" y="1343"/>
                  </a:cubicBezTo>
                  <a:cubicBezTo>
                    <a:pt x="3887" y="1293"/>
                    <a:pt x="3837" y="1268"/>
                    <a:pt x="3787" y="1268"/>
                  </a:cubicBezTo>
                  <a:cubicBezTo>
                    <a:pt x="3737" y="1268"/>
                    <a:pt x="3687" y="1293"/>
                    <a:pt x="3637" y="1343"/>
                  </a:cubicBezTo>
                  <a:cubicBezTo>
                    <a:pt x="2936" y="1910"/>
                    <a:pt x="1835" y="2811"/>
                    <a:pt x="1569" y="2811"/>
                  </a:cubicBezTo>
                  <a:cubicBezTo>
                    <a:pt x="1302" y="2711"/>
                    <a:pt x="801" y="1510"/>
                    <a:pt x="468" y="175"/>
                  </a:cubicBezTo>
                  <a:cubicBezTo>
                    <a:pt x="440" y="65"/>
                    <a:pt x="367" y="0"/>
                    <a:pt x="28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92" name="Google Shape;2992;p31"/>
          <p:cNvGrpSpPr/>
          <p:nvPr/>
        </p:nvGrpSpPr>
        <p:grpSpPr>
          <a:xfrm>
            <a:off x="7537582" y="3674004"/>
            <a:ext cx="1567300" cy="1413960"/>
            <a:chOff x="2485333" y="3736351"/>
            <a:chExt cx="1383319" cy="1247869"/>
          </a:xfrm>
        </p:grpSpPr>
        <p:sp>
          <p:nvSpPr>
            <p:cNvPr id="2993" name="Google Shape;2993;p31"/>
            <p:cNvSpPr/>
            <p:nvPr/>
          </p:nvSpPr>
          <p:spPr>
            <a:xfrm>
              <a:off x="3143197" y="3806603"/>
              <a:ext cx="114274" cy="55573"/>
            </a:xfrm>
            <a:custGeom>
              <a:avLst/>
              <a:gdLst/>
              <a:ahLst/>
              <a:cxnLst/>
              <a:rect l="l" t="t" r="r" b="b"/>
              <a:pathLst>
                <a:path w="7598" h="3695" extrusionOk="0">
                  <a:moveTo>
                    <a:pt x="4687" y="0"/>
                  </a:moveTo>
                  <a:cubicBezTo>
                    <a:pt x="4616" y="0"/>
                    <a:pt x="4544" y="3"/>
                    <a:pt x="4470" y="9"/>
                  </a:cubicBezTo>
                  <a:cubicBezTo>
                    <a:pt x="4470" y="9"/>
                    <a:pt x="0" y="343"/>
                    <a:pt x="1735" y="3078"/>
                  </a:cubicBezTo>
                  <a:cubicBezTo>
                    <a:pt x="1947" y="3412"/>
                    <a:pt x="2251" y="3544"/>
                    <a:pt x="2590" y="3544"/>
                  </a:cubicBezTo>
                  <a:cubicBezTo>
                    <a:pt x="3373" y="3544"/>
                    <a:pt x="4344" y="2840"/>
                    <a:pt x="4814" y="2292"/>
                  </a:cubicBezTo>
                  <a:lnTo>
                    <a:pt x="4814" y="2292"/>
                  </a:lnTo>
                  <a:cubicBezTo>
                    <a:pt x="4848" y="2821"/>
                    <a:pt x="5144" y="3514"/>
                    <a:pt x="6038" y="3679"/>
                  </a:cubicBezTo>
                  <a:cubicBezTo>
                    <a:pt x="6094" y="3689"/>
                    <a:pt x="6148" y="3694"/>
                    <a:pt x="6200" y="3694"/>
                  </a:cubicBezTo>
                  <a:cubicBezTo>
                    <a:pt x="7597" y="3694"/>
                    <a:pt x="7139" y="0"/>
                    <a:pt x="4687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4" name="Google Shape;2994;p31"/>
            <p:cNvSpPr/>
            <p:nvPr/>
          </p:nvSpPr>
          <p:spPr>
            <a:xfrm>
              <a:off x="3157245" y="3736351"/>
              <a:ext cx="122456" cy="69349"/>
            </a:xfrm>
            <a:custGeom>
              <a:avLst/>
              <a:gdLst/>
              <a:ahLst/>
              <a:cxnLst/>
              <a:rect l="l" t="t" r="r" b="b"/>
              <a:pathLst>
                <a:path w="8142" h="4611" extrusionOk="0">
                  <a:moveTo>
                    <a:pt x="3340" y="1"/>
                  </a:moveTo>
                  <a:cubicBezTo>
                    <a:pt x="3199" y="1"/>
                    <a:pt x="3053" y="35"/>
                    <a:pt x="2902" y="110"/>
                  </a:cubicBezTo>
                  <a:cubicBezTo>
                    <a:pt x="0" y="1545"/>
                    <a:pt x="3603" y="4180"/>
                    <a:pt x="3603" y="4180"/>
                  </a:cubicBezTo>
                  <a:cubicBezTo>
                    <a:pt x="4028" y="4485"/>
                    <a:pt x="4467" y="4611"/>
                    <a:pt x="4887" y="4611"/>
                  </a:cubicBezTo>
                  <a:cubicBezTo>
                    <a:pt x="6677" y="4611"/>
                    <a:pt x="8141" y="2331"/>
                    <a:pt x="6872" y="1845"/>
                  </a:cubicBezTo>
                  <a:cubicBezTo>
                    <a:pt x="6663" y="1765"/>
                    <a:pt x="6469" y="1731"/>
                    <a:pt x="6291" y="1731"/>
                  </a:cubicBezTo>
                  <a:cubicBezTo>
                    <a:pt x="5727" y="1731"/>
                    <a:pt x="5319" y="2075"/>
                    <a:pt x="5091" y="2412"/>
                  </a:cubicBezTo>
                  <a:lnTo>
                    <a:pt x="5091" y="2412"/>
                  </a:lnTo>
                  <a:cubicBezTo>
                    <a:pt x="4953" y="1516"/>
                    <a:pt x="4275" y="1"/>
                    <a:pt x="3340" y="1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5" name="Google Shape;2995;p31"/>
            <p:cNvSpPr/>
            <p:nvPr/>
          </p:nvSpPr>
          <p:spPr>
            <a:xfrm>
              <a:off x="3167773" y="3760460"/>
              <a:ext cx="35133" cy="40773"/>
            </a:xfrm>
            <a:custGeom>
              <a:avLst/>
              <a:gdLst/>
              <a:ahLst/>
              <a:cxnLst/>
              <a:rect l="l" t="t" r="r" b="b"/>
              <a:pathLst>
                <a:path w="2336" h="2711" extrusionOk="0">
                  <a:moveTo>
                    <a:pt x="314" y="0"/>
                  </a:moveTo>
                  <a:cubicBezTo>
                    <a:pt x="225" y="0"/>
                    <a:pt x="128" y="65"/>
                    <a:pt x="101" y="175"/>
                  </a:cubicBezTo>
                  <a:cubicBezTo>
                    <a:pt x="1" y="742"/>
                    <a:pt x="67" y="1243"/>
                    <a:pt x="334" y="1643"/>
                  </a:cubicBezTo>
                  <a:cubicBezTo>
                    <a:pt x="901" y="2477"/>
                    <a:pt x="2035" y="2677"/>
                    <a:pt x="2102" y="2710"/>
                  </a:cubicBezTo>
                  <a:lnTo>
                    <a:pt x="2136" y="2710"/>
                  </a:lnTo>
                  <a:cubicBezTo>
                    <a:pt x="2236" y="2710"/>
                    <a:pt x="2302" y="2644"/>
                    <a:pt x="2336" y="2544"/>
                  </a:cubicBezTo>
                  <a:cubicBezTo>
                    <a:pt x="2336" y="2410"/>
                    <a:pt x="2269" y="2310"/>
                    <a:pt x="2169" y="2277"/>
                  </a:cubicBezTo>
                  <a:cubicBezTo>
                    <a:pt x="2136" y="2277"/>
                    <a:pt x="1135" y="2110"/>
                    <a:pt x="701" y="1410"/>
                  </a:cubicBezTo>
                  <a:cubicBezTo>
                    <a:pt x="468" y="1109"/>
                    <a:pt x="434" y="709"/>
                    <a:pt x="534" y="242"/>
                  </a:cubicBezTo>
                  <a:cubicBezTo>
                    <a:pt x="534" y="142"/>
                    <a:pt x="468" y="42"/>
                    <a:pt x="368" y="9"/>
                  </a:cubicBezTo>
                  <a:cubicBezTo>
                    <a:pt x="350" y="3"/>
                    <a:pt x="332" y="0"/>
                    <a:pt x="31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6" name="Google Shape;2996;p31"/>
            <p:cNvSpPr/>
            <p:nvPr/>
          </p:nvSpPr>
          <p:spPr>
            <a:xfrm>
              <a:off x="3154237" y="3797519"/>
              <a:ext cx="47165" cy="24786"/>
            </a:xfrm>
            <a:custGeom>
              <a:avLst/>
              <a:gdLst/>
              <a:ahLst/>
              <a:cxnLst/>
              <a:rect l="l" t="t" r="r" b="b"/>
              <a:pathLst>
                <a:path w="3136" h="1648" extrusionOk="0">
                  <a:moveTo>
                    <a:pt x="1641" y="0"/>
                  </a:moveTo>
                  <a:cubicBezTo>
                    <a:pt x="1241" y="0"/>
                    <a:pt x="907" y="92"/>
                    <a:pt x="634" y="280"/>
                  </a:cubicBezTo>
                  <a:cubicBezTo>
                    <a:pt x="33" y="713"/>
                    <a:pt x="0" y="1414"/>
                    <a:pt x="0" y="1447"/>
                  </a:cubicBezTo>
                  <a:cubicBezTo>
                    <a:pt x="0" y="1547"/>
                    <a:pt x="100" y="1647"/>
                    <a:pt x="234" y="1647"/>
                  </a:cubicBezTo>
                  <a:cubicBezTo>
                    <a:pt x="334" y="1647"/>
                    <a:pt x="434" y="1547"/>
                    <a:pt x="434" y="1447"/>
                  </a:cubicBezTo>
                  <a:cubicBezTo>
                    <a:pt x="434" y="1447"/>
                    <a:pt x="467" y="914"/>
                    <a:pt x="867" y="647"/>
                  </a:cubicBezTo>
                  <a:cubicBezTo>
                    <a:pt x="1067" y="497"/>
                    <a:pt x="1343" y="422"/>
                    <a:pt x="1676" y="422"/>
                  </a:cubicBezTo>
                  <a:cubicBezTo>
                    <a:pt x="2010" y="422"/>
                    <a:pt x="2402" y="497"/>
                    <a:pt x="2835" y="647"/>
                  </a:cubicBezTo>
                  <a:cubicBezTo>
                    <a:pt x="2853" y="653"/>
                    <a:pt x="2872" y="655"/>
                    <a:pt x="2891" y="655"/>
                  </a:cubicBezTo>
                  <a:cubicBezTo>
                    <a:pt x="2980" y="655"/>
                    <a:pt x="3075" y="596"/>
                    <a:pt x="3102" y="513"/>
                  </a:cubicBezTo>
                  <a:cubicBezTo>
                    <a:pt x="3136" y="380"/>
                    <a:pt x="3069" y="280"/>
                    <a:pt x="2969" y="246"/>
                  </a:cubicBezTo>
                  <a:cubicBezTo>
                    <a:pt x="2464" y="84"/>
                    <a:pt x="2023" y="0"/>
                    <a:pt x="16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7" name="Google Shape;2997;p31"/>
            <p:cNvSpPr/>
            <p:nvPr/>
          </p:nvSpPr>
          <p:spPr>
            <a:xfrm>
              <a:off x="3193867" y="3809220"/>
              <a:ext cx="48669" cy="38668"/>
            </a:xfrm>
            <a:custGeom>
              <a:avLst/>
              <a:gdLst/>
              <a:ahLst/>
              <a:cxnLst/>
              <a:rect l="l" t="t" r="r" b="b"/>
              <a:pathLst>
                <a:path w="3236" h="2571" extrusionOk="0">
                  <a:moveTo>
                    <a:pt x="1249" y="1"/>
                  </a:moveTo>
                  <a:cubicBezTo>
                    <a:pt x="1209" y="1"/>
                    <a:pt x="1170" y="12"/>
                    <a:pt x="1134" y="36"/>
                  </a:cubicBezTo>
                  <a:cubicBezTo>
                    <a:pt x="801" y="269"/>
                    <a:pt x="0" y="869"/>
                    <a:pt x="34" y="1336"/>
                  </a:cubicBezTo>
                  <a:cubicBezTo>
                    <a:pt x="34" y="1437"/>
                    <a:pt x="100" y="1537"/>
                    <a:pt x="200" y="1603"/>
                  </a:cubicBezTo>
                  <a:cubicBezTo>
                    <a:pt x="265" y="1644"/>
                    <a:pt x="353" y="1661"/>
                    <a:pt x="457" y="1661"/>
                  </a:cubicBezTo>
                  <a:cubicBezTo>
                    <a:pt x="779" y="1661"/>
                    <a:pt x="1248" y="1496"/>
                    <a:pt x="1601" y="1370"/>
                  </a:cubicBezTo>
                  <a:cubicBezTo>
                    <a:pt x="1802" y="1870"/>
                    <a:pt x="2135" y="2537"/>
                    <a:pt x="2502" y="2571"/>
                  </a:cubicBezTo>
                  <a:lnTo>
                    <a:pt x="2535" y="2571"/>
                  </a:lnTo>
                  <a:cubicBezTo>
                    <a:pt x="2635" y="2571"/>
                    <a:pt x="2736" y="2537"/>
                    <a:pt x="2836" y="2404"/>
                  </a:cubicBezTo>
                  <a:cubicBezTo>
                    <a:pt x="3236" y="1870"/>
                    <a:pt x="2869" y="936"/>
                    <a:pt x="2802" y="836"/>
                  </a:cubicBezTo>
                  <a:cubicBezTo>
                    <a:pt x="2778" y="764"/>
                    <a:pt x="2702" y="709"/>
                    <a:pt x="2624" y="709"/>
                  </a:cubicBezTo>
                  <a:cubicBezTo>
                    <a:pt x="2594" y="709"/>
                    <a:pt x="2563" y="717"/>
                    <a:pt x="2535" y="736"/>
                  </a:cubicBezTo>
                  <a:cubicBezTo>
                    <a:pt x="2435" y="769"/>
                    <a:pt x="2369" y="903"/>
                    <a:pt x="2435" y="1003"/>
                  </a:cubicBezTo>
                  <a:cubicBezTo>
                    <a:pt x="2502" y="1203"/>
                    <a:pt x="2702" y="1837"/>
                    <a:pt x="2502" y="2137"/>
                  </a:cubicBezTo>
                  <a:cubicBezTo>
                    <a:pt x="2369" y="2037"/>
                    <a:pt x="2102" y="1537"/>
                    <a:pt x="1902" y="1003"/>
                  </a:cubicBezTo>
                  <a:cubicBezTo>
                    <a:pt x="1902" y="970"/>
                    <a:pt x="1835" y="936"/>
                    <a:pt x="1802" y="903"/>
                  </a:cubicBezTo>
                  <a:cubicBezTo>
                    <a:pt x="1768" y="886"/>
                    <a:pt x="1735" y="878"/>
                    <a:pt x="1706" y="878"/>
                  </a:cubicBezTo>
                  <a:cubicBezTo>
                    <a:pt x="1676" y="878"/>
                    <a:pt x="1651" y="886"/>
                    <a:pt x="1635" y="903"/>
                  </a:cubicBezTo>
                  <a:cubicBezTo>
                    <a:pt x="1168" y="1103"/>
                    <a:pt x="667" y="1236"/>
                    <a:pt x="467" y="1236"/>
                  </a:cubicBezTo>
                  <a:cubicBezTo>
                    <a:pt x="534" y="1070"/>
                    <a:pt x="934" y="669"/>
                    <a:pt x="1368" y="402"/>
                  </a:cubicBezTo>
                  <a:cubicBezTo>
                    <a:pt x="1468" y="336"/>
                    <a:pt x="1468" y="202"/>
                    <a:pt x="1435" y="102"/>
                  </a:cubicBezTo>
                  <a:cubicBezTo>
                    <a:pt x="1392" y="38"/>
                    <a:pt x="1321" y="1"/>
                    <a:pt x="12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8" name="Google Shape;2998;p31"/>
            <p:cNvSpPr/>
            <p:nvPr/>
          </p:nvSpPr>
          <p:spPr>
            <a:xfrm>
              <a:off x="3199883" y="3764867"/>
              <a:ext cx="53196" cy="40382"/>
            </a:xfrm>
            <a:custGeom>
              <a:avLst/>
              <a:gdLst/>
              <a:ahLst/>
              <a:cxnLst/>
              <a:rect l="l" t="t" r="r" b="b"/>
              <a:pathLst>
                <a:path w="3537" h="2685" extrusionOk="0">
                  <a:moveTo>
                    <a:pt x="505" y="1"/>
                  </a:moveTo>
                  <a:cubicBezTo>
                    <a:pt x="469" y="1"/>
                    <a:pt x="434" y="5"/>
                    <a:pt x="401" y="16"/>
                  </a:cubicBezTo>
                  <a:cubicBezTo>
                    <a:pt x="301" y="49"/>
                    <a:pt x="234" y="116"/>
                    <a:pt x="201" y="216"/>
                  </a:cubicBezTo>
                  <a:cubicBezTo>
                    <a:pt x="1" y="616"/>
                    <a:pt x="434" y="1717"/>
                    <a:pt x="568" y="2051"/>
                  </a:cubicBezTo>
                  <a:cubicBezTo>
                    <a:pt x="618" y="2126"/>
                    <a:pt x="686" y="2163"/>
                    <a:pt x="774" y="2163"/>
                  </a:cubicBezTo>
                  <a:cubicBezTo>
                    <a:pt x="803" y="2163"/>
                    <a:pt x="834" y="2159"/>
                    <a:pt x="868" y="2151"/>
                  </a:cubicBezTo>
                  <a:cubicBezTo>
                    <a:pt x="968" y="2084"/>
                    <a:pt x="1001" y="1984"/>
                    <a:pt x="968" y="1884"/>
                  </a:cubicBezTo>
                  <a:cubicBezTo>
                    <a:pt x="701" y="1250"/>
                    <a:pt x="534" y="616"/>
                    <a:pt x="568" y="416"/>
                  </a:cubicBezTo>
                  <a:lnTo>
                    <a:pt x="568" y="416"/>
                  </a:lnTo>
                  <a:cubicBezTo>
                    <a:pt x="768" y="516"/>
                    <a:pt x="1268" y="1117"/>
                    <a:pt x="1702" y="1750"/>
                  </a:cubicBezTo>
                  <a:cubicBezTo>
                    <a:pt x="1752" y="1825"/>
                    <a:pt x="1821" y="1863"/>
                    <a:pt x="1894" y="1863"/>
                  </a:cubicBezTo>
                  <a:cubicBezTo>
                    <a:pt x="1919" y="1863"/>
                    <a:pt x="1944" y="1859"/>
                    <a:pt x="1969" y="1850"/>
                  </a:cubicBezTo>
                  <a:cubicBezTo>
                    <a:pt x="2302" y="1684"/>
                    <a:pt x="2702" y="1517"/>
                    <a:pt x="2936" y="1450"/>
                  </a:cubicBezTo>
                  <a:lnTo>
                    <a:pt x="2936" y="1450"/>
                  </a:lnTo>
                  <a:cubicBezTo>
                    <a:pt x="2803" y="1684"/>
                    <a:pt x="2536" y="2051"/>
                    <a:pt x="2269" y="2351"/>
                  </a:cubicBezTo>
                  <a:cubicBezTo>
                    <a:pt x="2202" y="2451"/>
                    <a:pt x="2202" y="2584"/>
                    <a:pt x="2302" y="2651"/>
                  </a:cubicBezTo>
                  <a:cubicBezTo>
                    <a:pt x="2336" y="2684"/>
                    <a:pt x="2369" y="2684"/>
                    <a:pt x="2436" y="2684"/>
                  </a:cubicBezTo>
                  <a:cubicBezTo>
                    <a:pt x="2502" y="2684"/>
                    <a:pt x="2536" y="2684"/>
                    <a:pt x="2602" y="2618"/>
                  </a:cubicBezTo>
                  <a:cubicBezTo>
                    <a:pt x="3536" y="1517"/>
                    <a:pt x="3470" y="1283"/>
                    <a:pt x="3436" y="1183"/>
                  </a:cubicBezTo>
                  <a:cubicBezTo>
                    <a:pt x="3436" y="1117"/>
                    <a:pt x="3370" y="1050"/>
                    <a:pt x="3303" y="1016"/>
                  </a:cubicBezTo>
                  <a:cubicBezTo>
                    <a:pt x="3269" y="1005"/>
                    <a:pt x="3229" y="1000"/>
                    <a:pt x="3181" y="1000"/>
                  </a:cubicBezTo>
                  <a:cubicBezTo>
                    <a:pt x="2948" y="1000"/>
                    <a:pt x="2551" y="1134"/>
                    <a:pt x="1969" y="1383"/>
                  </a:cubicBezTo>
                  <a:cubicBezTo>
                    <a:pt x="1507" y="706"/>
                    <a:pt x="931" y="1"/>
                    <a:pt x="5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9" name="Google Shape;2999;p31"/>
            <p:cNvSpPr/>
            <p:nvPr/>
          </p:nvSpPr>
          <p:spPr>
            <a:xfrm>
              <a:off x="2485333" y="4460031"/>
              <a:ext cx="91714" cy="80915"/>
            </a:xfrm>
            <a:custGeom>
              <a:avLst/>
              <a:gdLst/>
              <a:ahLst/>
              <a:cxnLst/>
              <a:rect l="l" t="t" r="r" b="b"/>
              <a:pathLst>
                <a:path w="6098" h="5380" extrusionOk="0">
                  <a:moveTo>
                    <a:pt x="1838" y="0"/>
                  </a:moveTo>
                  <a:cubicBezTo>
                    <a:pt x="1236" y="0"/>
                    <a:pt x="684" y="343"/>
                    <a:pt x="377" y="1362"/>
                  </a:cubicBezTo>
                  <a:cubicBezTo>
                    <a:pt x="1" y="2591"/>
                    <a:pt x="1943" y="3160"/>
                    <a:pt x="2987" y="3168"/>
                  </a:cubicBezTo>
                  <a:lnTo>
                    <a:pt x="2987" y="3168"/>
                  </a:lnTo>
                  <a:cubicBezTo>
                    <a:pt x="2599" y="3536"/>
                    <a:pt x="2255" y="4212"/>
                    <a:pt x="2712" y="4998"/>
                  </a:cubicBezTo>
                  <a:cubicBezTo>
                    <a:pt x="2863" y="5264"/>
                    <a:pt x="3082" y="5380"/>
                    <a:pt x="3328" y="5380"/>
                  </a:cubicBezTo>
                  <a:cubicBezTo>
                    <a:pt x="4439" y="5380"/>
                    <a:pt x="6097" y="3013"/>
                    <a:pt x="4513" y="1429"/>
                  </a:cubicBezTo>
                  <a:cubicBezTo>
                    <a:pt x="4513" y="1429"/>
                    <a:pt x="3070" y="0"/>
                    <a:pt x="1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0" name="Google Shape;3000;p31"/>
            <p:cNvSpPr/>
            <p:nvPr/>
          </p:nvSpPr>
          <p:spPr>
            <a:xfrm>
              <a:off x="2555374" y="4425935"/>
              <a:ext cx="66447" cy="83322"/>
            </a:xfrm>
            <a:custGeom>
              <a:avLst/>
              <a:gdLst/>
              <a:ahLst/>
              <a:cxnLst/>
              <a:rect l="l" t="t" r="r" b="b"/>
              <a:pathLst>
                <a:path w="4418" h="5540" extrusionOk="0">
                  <a:moveTo>
                    <a:pt x="1931" y="0"/>
                  </a:moveTo>
                  <a:cubicBezTo>
                    <a:pt x="1" y="0"/>
                    <a:pt x="256" y="3429"/>
                    <a:pt x="256" y="3429"/>
                  </a:cubicBezTo>
                  <a:cubicBezTo>
                    <a:pt x="384" y="4921"/>
                    <a:pt x="1701" y="5539"/>
                    <a:pt x="2781" y="5539"/>
                  </a:cubicBezTo>
                  <a:cubicBezTo>
                    <a:pt x="3682" y="5539"/>
                    <a:pt x="4417" y="5109"/>
                    <a:pt x="4159" y="4396"/>
                  </a:cubicBezTo>
                  <a:cubicBezTo>
                    <a:pt x="3881" y="3610"/>
                    <a:pt x="3257" y="3387"/>
                    <a:pt x="2749" y="3387"/>
                  </a:cubicBezTo>
                  <a:cubicBezTo>
                    <a:pt x="2690" y="3387"/>
                    <a:pt x="2632" y="3390"/>
                    <a:pt x="2577" y="3396"/>
                  </a:cubicBezTo>
                  <a:lnTo>
                    <a:pt x="2577" y="3396"/>
                  </a:lnTo>
                  <a:cubicBezTo>
                    <a:pt x="3243" y="2617"/>
                    <a:pt x="4076" y="756"/>
                    <a:pt x="2892" y="227"/>
                  </a:cubicBezTo>
                  <a:cubicBezTo>
                    <a:pt x="2523" y="69"/>
                    <a:pt x="2205" y="0"/>
                    <a:pt x="1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1" name="Google Shape;3001;p31"/>
            <p:cNvSpPr/>
            <p:nvPr/>
          </p:nvSpPr>
          <p:spPr>
            <a:xfrm>
              <a:off x="2540665" y="4421619"/>
              <a:ext cx="24094" cy="49376"/>
            </a:xfrm>
            <a:custGeom>
              <a:avLst/>
              <a:gdLst/>
              <a:ahLst/>
              <a:cxnLst/>
              <a:rect l="l" t="t" r="r" b="b"/>
              <a:pathLst>
                <a:path w="1602" h="3283" extrusionOk="0">
                  <a:moveTo>
                    <a:pt x="1342" y="1"/>
                  </a:moveTo>
                  <a:cubicBezTo>
                    <a:pt x="1318" y="1"/>
                    <a:pt x="1293" y="5"/>
                    <a:pt x="1268" y="13"/>
                  </a:cubicBezTo>
                  <a:cubicBezTo>
                    <a:pt x="734" y="280"/>
                    <a:pt x="401" y="680"/>
                    <a:pt x="267" y="1147"/>
                  </a:cubicBezTo>
                  <a:cubicBezTo>
                    <a:pt x="0" y="2115"/>
                    <a:pt x="601" y="3116"/>
                    <a:pt x="601" y="3149"/>
                  </a:cubicBezTo>
                  <a:cubicBezTo>
                    <a:pt x="667" y="3216"/>
                    <a:pt x="734" y="3282"/>
                    <a:pt x="801" y="3282"/>
                  </a:cubicBezTo>
                  <a:cubicBezTo>
                    <a:pt x="834" y="3282"/>
                    <a:pt x="868" y="3249"/>
                    <a:pt x="901" y="3249"/>
                  </a:cubicBezTo>
                  <a:cubicBezTo>
                    <a:pt x="1001" y="3182"/>
                    <a:pt x="1034" y="3049"/>
                    <a:pt x="968" y="2949"/>
                  </a:cubicBezTo>
                  <a:cubicBezTo>
                    <a:pt x="968" y="2949"/>
                    <a:pt x="467" y="2048"/>
                    <a:pt x="667" y="1281"/>
                  </a:cubicBezTo>
                  <a:cubicBezTo>
                    <a:pt x="767" y="914"/>
                    <a:pt x="1034" y="614"/>
                    <a:pt x="1435" y="380"/>
                  </a:cubicBezTo>
                  <a:cubicBezTo>
                    <a:pt x="1568" y="347"/>
                    <a:pt x="1601" y="213"/>
                    <a:pt x="1535" y="113"/>
                  </a:cubicBezTo>
                  <a:cubicBezTo>
                    <a:pt x="1485" y="38"/>
                    <a:pt x="1416" y="1"/>
                    <a:pt x="134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2" name="Google Shape;3002;p31"/>
            <p:cNvSpPr/>
            <p:nvPr/>
          </p:nvSpPr>
          <p:spPr>
            <a:xfrm>
              <a:off x="2505546" y="4442314"/>
              <a:ext cx="44669" cy="31193"/>
            </a:xfrm>
            <a:custGeom>
              <a:avLst/>
              <a:gdLst/>
              <a:ahLst/>
              <a:cxnLst/>
              <a:rect l="l" t="t" r="r" b="b"/>
              <a:pathLst>
                <a:path w="2970" h="2074" extrusionOk="0">
                  <a:moveTo>
                    <a:pt x="1043" y="0"/>
                  </a:moveTo>
                  <a:cubicBezTo>
                    <a:pt x="508" y="0"/>
                    <a:pt x="128" y="305"/>
                    <a:pt x="100" y="305"/>
                  </a:cubicBezTo>
                  <a:cubicBezTo>
                    <a:pt x="0" y="372"/>
                    <a:pt x="0" y="505"/>
                    <a:pt x="67" y="605"/>
                  </a:cubicBezTo>
                  <a:cubicBezTo>
                    <a:pt x="104" y="661"/>
                    <a:pt x="161" y="685"/>
                    <a:pt x="221" y="685"/>
                  </a:cubicBezTo>
                  <a:cubicBezTo>
                    <a:pt x="270" y="685"/>
                    <a:pt x="322" y="669"/>
                    <a:pt x="367" y="639"/>
                  </a:cubicBezTo>
                  <a:cubicBezTo>
                    <a:pt x="367" y="639"/>
                    <a:pt x="645" y="407"/>
                    <a:pt x="1027" y="407"/>
                  </a:cubicBezTo>
                  <a:cubicBezTo>
                    <a:pt x="1104" y="407"/>
                    <a:pt x="1184" y="416"/>
                    <a:pt x="1268" y="439"/>
                  </a:cubicBezTo>
                  <a:cubicBezTo>
                    <a:pt x="1735" y="572"/>
                    <a:pt x="2202" y="1072"/>
                    <a:pt x="2535" y="1940"/>
                  </a:cubicBezTo>
                  <a:cubicBezTo>
                    <a:pt x="2569" y="2006"/>
                    <a:pt x="2669" y="2073"/>
                    <a:pt x="2736" y="2073"/>
                  </a:cubicBezTo>
                  <a:cubicBezTo>
                    <a:pt x="2769" y="2073"/>
                    <a:pt x="2802" y="2073"/>
                    <a:pt x="2802" y="2040"/>
                  </a:cubicBezTo>
                  <a:cubicBezTo>
                    <a:pt x="2936" y="2006"/>
                    <a:pt x="2969" y="1873"/>
                    <a:pt x="2936" y="1773"/>
                  </a:cubicBezTo>
                  <a:cubicBezTo>
                    <a:pt x="2535" y="772"/>
                    <a:pt x="2002" y="205"/>
                    <a:pt x="1368" y="38"/>
                  </a:cubicBezTo>
                  <a:cubicBezTo>
                    <a:pt x="1255" y="11"/>
                    <a:pt x="1146" y="0"/>
                    <a:pt x="104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3" name="Google Shape;3003;p31"/>
            <p:cNvSpPr/>
            <p:nvPr/>
          </p:nvSpPr>
          <p:spPr>
            <a:xfrm>
              <a:off x="2523609" y="4481283"/>
              <a:ext cx="35133" cy="45391"/>
            </a:xfrm>
            <a:custGeom>
              <a:avLst/>
              <a:gdLst/>
              <a:ahLst/>
              <a:cxnLst/>
              <a:rect l="l" t="t" r="r" b="b"/>
              <a:pathLst>
                <a:path w="2336" h="3018" extrusionOk="0">
                  <a:moveTo>
                    <a:pt x="737" y="0"/>
                  </a:moveTo>
                  <a:cubicBezTo>
                    <a:pt x="474" y="0"/>
                    <a:pt x="235" y="48"/>
                    <a:pt x="100" y="183"/>
                  </a:cubicBezTo>
                  <a:cubicBezTo>
                    <a:pt x="33" y="249"/>
                    <a:pt x="0" y="349"/>
                    <a:pt x="33" y="483"/>
                  </a:cubicBezTo>
                  <a:cubicBezTo>
                    <a:pt x="67" y="783"/>
                    <a:pt x="667" y="1150"/>
                    <a:pt x="1101" y="1383"/>
                  </a:cubicBezTo>
                  <a:cubicBezTo>
                    <a:pt x="867" y="1850"/>
                    <a:pt x="567" y="2551"/>
                    <a:pt x="767" y="2851"/>
                  </a:cubicBezTo>
                  <a:cubicBezTo>
                    <a:pt x="801" y="2918"/>
                    <a:pt x="901" y="3018"/>
                    <a:pt x="1068" y="3018"/>
                  </a:cubicBezTo>
                  <a:lnTo>
                    <a:pt x="1134" y="3018"/>
                  </a:lnTo>
                  <a:cubicBezTo>
                    <a:pt x="1801" y="2951"/>
                    <a:pt x="2235" y="2051"/>
                    <a:pt x="2302" y="1951"/>
                  </a:cubicBezTo>
                  <a:cubicBezTo>
                    <a:pt x="2335" y="1850"/>
                    <a:pt x="2302" y="1750"/>
                    <a:pt x="2202" y="1684"/>
                  </a:cubicBezTo>
                  <a:cubicBezTo>
                    <a:pt x="2177" y="1675"/>
                    <a:pt x="2150" y="1671"/>
                    <a:pt x="2122" y="1671"/>
                  </a:cubicBezTo>
                  <a:cubicBezTo>
                    <a:pt x="2041" y="1671"/>
                    <a:pt x="1960" y="1709"/>
                    <a:pt x="1935" y="1784"/>
                  </a:cubicBezTo>
                  <a:cubicBezTo>
                    <a:pt x="1835" y="1984"/>
                    <a:pt x="1468" y="2518"/>
                    <a:pt x="1101" y="2584"/>
                  </a:cubicBezTo>
                  <a:cubicBezTo>
                    <a:pt x="1101" y="2418"/>
                    <a:pt x="1301" y="1884"/>
                    <a:pt x="1568" y="1383"/>
                  </a:cubicBezTo>
                  <a:cubicBezTo>
                    <a:pt x="1601" y="1350"/>
                    <a:pt x="1601" y="1283"/>
                    <a:pt x="1601" y="1217"/>
                  </a:cubicBezTo>
                  <a:cubicBezTo>
                    <a:pt x="1568" y="1183"/>
                    <a:pt x="1535" y="1117"/>
                    <a:pt x="1468" y="1117"/>
                  </a:cubicBezTo>
                  <a:cubicBezTo>
                    <a:pt x="1034" y="883"/>
                    <a:pt x="601" y="583"/>
                    <a:pt x="467" y="449"/>
                  </a:cubicBezTo>
                  <a:cubicBezTo>
                    <a:pt x="521" y="432"/>
                    <a:pt x="598" y="423"/>
                    <a:pt x="693" y="423"/>
                  </a:cubicBezTo>
                  <a:cubicBezTo>
                    <a:pt x="951" y="423"/>
                    <a:pt x="1335" y="485"/>
                    <a:pt x="1701" y="583"/>
                  </a:cubicBezTo>
                  <a:cubicBezTo>
                    <a:pt x="1718" y="589"/>
                    <a:pt x="1737" y="591"/>
                    <a:pt x="1755" y="591"/>
                  </a:cubicBezTo>
                  <a:cubicBezTo>
                    <a:pt x="1843" y="591"/>
                    <a:pt x="1935" y="527"/>
                    <a:pt x="1935" y="416"/>
                  </a:cubicBezTo>
                  <a:cubicBezTo>
                    <a:pt x="1968" y="316"/>
                    <a:pt x="1901" y="216"/>
                    <a:pt x="1801" y="183"/>
                  </a:cubicBezTo>
                  <a:cubicBezTo>
                    <a:pt x="1563" y="103"/>
                    <a:pt x="1124" y="0"/>
                    <a:pt x="7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4" name="Google Shape;3004;p31"/>
            <p:cNvSpPr/>
            <p:nvPr/>
          </p:nvSpPr>
          <p:spPr>
            <a:xfrm>
              <a:off x="2559720" y="4450075"/>
              <a:ext cx="39149" cy="51527"/>
            </a:xfrm>
            <a:custGeom>
              <a:avLst/>
              <a:gdLst/>
              <a:ahLst/>
              <a:cxnLst/>
              <a:rect l="l" t="t" r="r" b="b"/>
              <a:pathLst>
                <a:path w="2603" h="3426" extrusionOk="0">
                  <a:moveTo>
                    <a:pt x="1293" y="1"/>
                  </a:moveTo>
                  <a:cubicBezTo>
                    <a:pt x="1251" y="1"/>
                    <a:pt x="1210" y="9"/>
                    <a:pt x="1168" y="23"/>
                  </a:cubicBezTo>
                  <a:cubicBezTo>
                    <a:pt x="735" y="156"/>
                    <a:pt x="201" y="1190"/>
                    <a:pt x="34" y="1490"/>
                  </a:cubicBezTo>
                  <a:cubicBezTo>
                    <a:pt x="1" y="1624"/>
                    <a:pt x="34" y="1724"/>
                    <a:pt x="134" y="1791"/>
                  </a:cubicBezTo>
                  <a:cubicBezTo>
                    <a:pt x="159" y="1799"/>
                    <a:pt x="186" y="1803"/>
                    <a:pt x="213" y="1803"/>
                  </a:cubicBezTo>
                  <a:cubicBezTo>
                    <a:pt x="295" y="1803"/>
                    <a:pt x="376" y="1766"/>
                    <a:pt x="401" y="1691"/>
                  </a:cubicBezTo>
                  <a:cubicBezTo>
                    <a:pt x="701" y="1090"/>
                    <a:pt x="1068" y="556"/>
                    <a:pt x="1235" y="423"/>
                  </a:cubicBezTo>
                  <a:lnTo>
                    <a:pt x="1235" y="423"/>
                  </a:lnTo>
                  <a:cubicBezTo>
                    <a:pt x="1302" y="656"/>
                    <a:pt x="1202" y="1424"/>
                    <a:pt x="968" y="2191"/>
                  </a:cubicBezTo>
                  <a:cubicBezTo>
                    <a:pt x="935" y="2291"/>
                    <a:pt x="1002" y="2391"/>
                    <a:pt x="1102" y="2458"/>
                  </a:cubicBezTo>
                  <a:cubicBezTo>
                    <a:pt x="1435" y="2591"/>
                    <a:pt x="1802" y="2791"/>
                    <a:pt x="2036" y="2925"/>
                  </a:cubicBezTo>
                  <a:cubicBezTo>
                    <a:pt x="1769" y="2958"/>
                    <a:pt x="1302" y="2991"/>
                    <a:pt x="901" y="2991"/>
                  </a:cubicBezTo>
                  <a:cubicBezTo>
                    <a:pt x="768" y="2991"/>
                    <a:pt x="668" y="3092"/>
                    <a:pt x="701" y="3225"/>
                  </a:cubicBezTo>
                  <a:cubicBezTo>
                    <a:pt x="701" y="3325"/>
                    <a:pt x="768" y="3425"/>
                    <a:pt x="901" y="3425"/>
                  </a:cubicBezTo>
                  <a:cubicBezTo>
                    <a:pt x="2336" y="3392"/>
                    <a:pt x="2503" y="3225"/>
                    <a:pt x="2536" y="3125"/>
                  </a:cubicBezTo>
                  <a:cubicBezTo>
                    <a:pt x="2603" y="3058"/>
                    <a:pt x="2603" y="2991"/>
                    <a:pt x="2569" y="2925"/>
                  </a:cubicBezTo>
                  <a:cubicBezTo>
                    <a:pt x="2503" y="2725"/>
                    <a:pt x="2136" y="2458"/>
                    <a:pt x="1435" y="2124"/>
                  </a:cubicBezTo>
                  <a:cubicBezTo>
                    <a:pt x="1669" y="1290"/>
                    <a:pt x="1835" y="290"/>
                    <a:pt x="1469" y="56"/>
                  </a:cubicBezTo>
                  <a:cubicBezTo>
                    <a:pt x="1410" y="17"/>
                    <a:pt x="1351" y="1"/>
                    <a:pt x="129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5" name="Google Shape;3005;p31"/>
            <p:cNvSpPr/>
            <p:nvPr/>
          </p:nvSpPr>
          <p:spPr>
            <a:xfrm>
              <a:off x="3600925" y="4699197"/>
              <a:ext cx="97730" cy="78103"/>
            </a:xfrm>
            <a:custGeom>
              <a:avLst/>
              <a:gdLst/>
              <a:ahLst/>
              <a:cxnLst/>
              <a:rect l="l" t="t" r="r" b="b"/>
              <a:pathLst>
                <a:path w="6498" h="5193" extrusionOk="0">
                  <a:moveTo>
                    <a:pt x="3477" y="1"/>
                  </a:moveTo>
                  <a:cubicBezTo>
                    <a:pt x="3427" y="1"/>
                    <a:pt x="3376" y="2"/>
                    <a:pt x="3324" y="4"/>
                  </a:cubicBezTo>
                  <a:cubicBezTo>
                    <a:pt x="2043" y="79"/>
                    <a:pt x="2161" y="2102"/>
                    <a:pt x="2511" y="3083"/>
                  </a:cubicBezTo>
                  <a:lnTo>
                    <a:pt x="2511" y="3083"/>
                  </a:lnTo>
                  <a:cubicBezTo>
                    <a:pt x="2306" y="2980"/>
                    <a:pt x="2050" y="2903"/>
                    <a:pt x="1779" y="2903"/>
                  </a:cubicBezTo>
                  <a:cubicBezTo>
                    <a:pt x="1415" y="2903"/>
                    <a:pt x="1024" y="3041"/>
                    <a:pt x="688" y="3440"/>
                  </a:cubicBezTo>
                  <a:cubicBezTo>
                    <a:pt x="1" y="4231"/>
                    <a:pt x="1266" y="5193"/>
                    <a:pt x="2597" y="5193"/>
                  </a:cubicBezTo>
                  <a:cubicBezTo>
                    <a:pt x="3396" y="5193"/>
                    <a:pt x="4220" y="4846"/>
                    <a:pt x="4658" y="3907"/>
                  </a:cubicBezTo>
                  <a:cubicBezTo>
                    <a:pt x="4658" y="3907"/>
                    <a:pt x="6498" y="1"/>
                    <a:pt x="3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6" name="Google Shape;3006;p31"/>
            <p:cNvSpPr/>
            <p:nvPr/>
          </p:nvSpPr>
          <p:spPr>
            <a:xfrm>
              <a:off x="3643819" y="4755176"/>
              <a:ext cx="92797" cy="70252"/>
            </a:xfrm>
            <a:custGeom>
              <a:avLst/>
              <a:gdLst/>
              <a:ahLst/>
              <a:cxnLst/>
              <a:rect l="l" t="t" r="r" b="b"/>
              <a:pathLst>
                <a:path w="6170" h="4671" extrusionOk="0">
                  <a:moveTo>
                    <a:pt x="4402" y="0"/>
                  </a:moveTo>
                  <a:cubicBezTo>
                    <a:pt x="3355" y="0"/>
                    <a:pt x="2206" y="518"/>
                    <a:pt x="2206" y="518"/>
                  </a:cubicBezTo>
                  <a:cubicBezTo>
                    <a:pt x="0" y="1518"/>
                    <a:pt x="984" y="4671"/>
                    <a:pt x="2140" y="4671"/>
                  </a:cubicBezTo>
                  <a:cubicBezTo>
                    <a:pt x="2295" y="4671"/>
                    <a:pt x="2453" y="4614"/>
                    <a:pt x="2606" y="4488"/>
                  </a:cubicBezTo>
                  <a:cubicBezTo>
                    <a:pt x="3299" y="3904"/>
                    <a:pt x="3215" y="3152"/>
                    <a:pt x="2985" y="2671"/>
                  </a:cubicBezTo>
                  <a:lnTo>
                    <a:pt x="2985" y="2671"/>
                  </a:lnTo>
                  <a:cubicBezTo>
                    <a:pt x="3380" y="2821"/>
                    <a:pt x="3948" y="2937"/>
                    <a:pt x="4491" y="2937"/>
                  </a:cubicBezTo>
                  <a:cubicBezTo>
                    <a:pt x="5289" y="2937"/>
                    <a:pt x="6031" y="2685"/>
                    <a:pt x="6076" y="1919"/>
                  </a:cubicBezTo>
                  <a:cubicBezTo>
                    <a:pt x="6169" y="403"/>
                    <a:pt x="5326" y="0"/>
                    <a:pt x="4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7" name="Google Shape;3007;p31"/>
            <p:cNvSpPr/>
            <p:nvPr/>
          </p:nvSpPr>
          <p:spPr>
            <a:xfrm>
              <a:off x="3680005" y="4736316"/>
              <a:ext cx="50685" cy="20139"/>
            </a:xfrm>
            <a:custGeom>
              <a:avLst/>
              <a:gdLst/>
              <a:ahLst/>
              <a:cxnLst/>
              <a:rect l="l" t="t" r="r" b="b"/>
              <a:pathLst>
                <a:path w="3370" h="1339" extrusionOk="0">
                  <a:moveTo>
                    <a:pt x="1992" y="0"/>
                  </a:moveTo>
                  <a:cubicBezTo>
                    <a:pt x="1951" y="0"/>
                    <a:pt x="1910" y="2"/>
                    <a:pt x="1868" y="4"/>
                  </a:cubicBezTo>
                  <a:cubicBezTo>
                    <a:pt x="868" y="71"/>
                    <a:pt x="134" y="938"/>
                    <a:pt x="100" y="972"/>
                  </a:cubicBezTo>
                  <a:cubicBezTo>
                    <a:pt x="0" y="1072"/>
                    <a:pt x="34" y="1205"/>
                    <a:pt x="100" y="1272"/>
                  </a:cubicBezTo>
                  <a:cubicBezTo>
                    <a:pt x="167" y="1305"/>
                    <a:pt x="200" y="1339"/>
                    <a:pt x="234" y="1339"/>
                  </a:cubicBezTo>
                  <a:cubicBezTo>
                    <a:pt x="301" y="1339"/>
                    <a:pt x="367" y="1305"/>
                    <a:pt x="401" y="1239"/>
                  </a:cubicBezTo>
                  <a:cubicBezTo>
                    <a:pt x="401" y="1239"/>
                    <a:pt x="1068" y="471"/>
                    <a:pt x="1902" y="405"/>
                  </a:cubicBezTo>
                  <a:cubicBezTo>
                    <a:pt x="1933" y="402"/>
                    <a:pt x="1964" y="400"/>
                    <a:pt x="1995" y="400"/>
                  </a:cubicBezTo>
                  <a:cubicBezTo>
                    <a:pt x="2331" y="400"/>
                    <a:pt x="2667" y="563"/>
                    <a:pt x="3002" y="838"/>
                  </a:cubicBezTo>
                  <a:cubicBezTo>
                    <a:pt x="3036" y="872"/>
                    <a:pt x="3086" y="888"/>
                    <a:pt x="3136" y="888"/>
                  </a:cubicBezTo>
                  <a:cubicBezTo>
                    <a:pt x="3186" y="888"/>
                    <a:pt x="3236" y="872"/>
                    <a:pt x="3269" y="838"/>
                  </a:cubicBezTo>
                  <a:cubicBezTo>
                    <a:pt x="3369" y="738"/>
                    <a:pt x="3369" y="605"/>
                    <a:pt x="3269" y="538"/>
                  </a:cubicBezTo>
                  <a:cubicBezTo>
                    <a:pt x="2872" y="171"/>
                    <a:pt x="2446" y="0"/>
                    <a:pt x="199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8" name="Google Shape;3008;p31"/>
            <p:cNvSpPr/>
            <p:nvPr/>
          </p:nvSpPr>
          <p:spPr>
            <a:xfrm>
              <a:off x="3675989" y="4702747"/>
              <a:ext cx="23086" cy="48700"/>
            </a:xfrm>
            <a:custGeom>
              <a:avLst/>
              <a:gdLst/>
              <a:ahLst/>
              <a:cxnLst/>
              <a:rect l="l" t="t" r="r" b="b"/>
              <a:pathLst>
                <a:path w="1535" h="3238" extrusionOk="0">
                  <a:moveTo>
                    <a:pt x="687" y="0"/>
                  </a:moveTo>
                  <a:cubicBezTo>
                    <a:pt x="615" y="0"/>
                    <a:pt x="544" y="37"/>
                    <a:pt x="501" y="101"/>
                  </a:cubicBezTo>
                  <a:cubicBezTo>
                    <a:pt x="434" y="202"/>
                    <a:pt x="467" y="335"/>
                    <a:pt x="568" y="402"/>
                  </a:cubicBezTo>
                  <a:cubicBezTo>
                    <a:pt x="568" y="402"/>
                    <a:pt x="1001" y="669"/>
                    <a:pt x="1068" y="1169"/>
                  </a:cubicBezTo>
                  <a:cubicBezTo>
                    <a:pt x="1101" y="1669"/>
                    <a:pt x="768" y="2270"/>
                    <a:pt x="67" y="2870"/>
                  </a:cubicBezTo>
                  <a:cubicBezTo>
                    <a:pt x="0" y="2970"/>
                    <a:pt x="0" y="3104"/>
                    <a:pt x="67" y="3170"/>
                  </a:cubicBezTo>
                  <a:cubicBezTo>
                    <a:pt x="101" y="3237"/>
                    <a:pt x="167" y="3237"/>
                    <a:pt x="234" y="3237"/>
                  </a:cubicBezTo>
                  <a:cubicBezTo>
                    <a:pt x="267" y="3237"/>
                    <a:pt x="334" y="3237"/>
                    <a:pt x="367" y="3204"/>
                  </a:cubicBezTo>
                  <a:cubicBezTo>
                    <a:pt x="1168" y="2470"/>
                    <a:pt x="1535" y="1769"/>
                    <a:pt x="1468" y="1136"/>
                  </a:cubicBezTo>
                  <a:cubicBezTo>
                    <a:pt x="1401" y="402"/>
                    <a:pt x="834" y="68"/>
                    <a:pt x="801" y="35"/>
                  </a:cubicBezTo>
                  <a:cubicBezTo>
                    <a:pt x="766" y="11"/>
                    <a:pt x="726" y="0"/>
                    <a:pt x="68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9" name="Google Shape;3009;p31"/>
            <p:cNvSpPr/>
            <p:nvPr/>
          </p:nvSpPr>
          <p:spPr>
            <a:xfrm>
              <a:off x="3622808" y="4732481"/>
              <a:ext cx="45165" cy="40533"/>
            </a:xfrm>
            <a:custGeom>
              <a:avLst/>
              <a:gdLst/>
              <a:ahLst/>
              <a:cxnLst/>
              <a:rect l="l" t="t" r="r" b="b"/>
              <a:pathLst>
                <a:path w="3003" h="2695" extrusionOk="0">
                  <a:moveTo>
                    <a:pt x="2265" y="1"/>
                  </a:moveTo>
                  <a:cubicBezTo>
                    <a:pt x="2211" y="1"/>
                    <a:pt x="2152" y="9"/>
                    <a:pt x="2102" y="26"/>
                  </a:cubicBezTo>
                  <a:cubicBezTo>
                    <a:pt x="1835" y="193"/>
                    <a:pt x="1702" y="860"/>
                    <a:pt x="1635" y="1360"/>
                  </a:cubicBezTo>
                  <a:cubicBezTo>
                    <a:pt x="1427" y="1334"/>
                    <a:pt x="1183" y="1313"/>
                    <a:pt x="951" y="1313"/>
                  </a:cubicBezTo>
                  <a:cubicBezTo>
                    <a:pt x="589" y="1313"/>
                    <a:pt x="256" y="1364"/>
                    <a:pt x="134" y="1527"/>
                  </a:cubicBezTo>
                  <a:cubicBezTo>
                    <a:pt x="67" y="1594"/>
                    <a:pt x="1" y="1727"/>
                    <a:pt x="101" y="1927"/>
                  </a:cubicBezTo>
                  <a:cubicBezTo>
                    <a:pt x="368" y="2528"/>
                    <a:pt x="1368" y="2661"/>
                    <a:pt x="1468" y="2694"/>
                  </a:cubicBezTo>
                  <a:lnTo>
                    <a:pt x="1502" y="2694"/>
                  </a:lnTo>
                  <a:cubicBezTo>
                    <a:pt x="1602" y="2694"/>
                    <a:pt x="1702" y="2594"/>
                    <a:pt x="1702" y="2494"/>
                  </a:cubicBezTo>
                  <a:cubicBezTo>
                    <a:pt x="1702" y="2394"/>
                    <a:pt x="1635" y="2294"/>
                    <a:pt x="1502" y="2261"/>
                  </a:cubicBezTo>
                  <a:cubicBezTo>
                    <a:pt x="1302" y="2227"/>
                    <a:pt x="668" y="2094"/>
                    <a:pt x="501" y="1794"/>
                  </a:cubicBezTo>
                  <a:cubicBezTo>
                    <a:pt x="584" y="1760"/>
                    <a:pt x="768" y="1744"/>
                    <a:pt x="997" y="1744"/>
                  </a:cubicBezTo>
                  <a:cubicBezTo>
                    <a:pt x="1226" y="1744"/>
                    <a:pt x="1502" y="1760"/>
                    <a:pt x="1769" y="1794"/>
                  </a:cubicBezTo>
                  <a:cubicBezTo>
                    <a:pt x="1788" y="1804"/>
                    <a:pt x="1805" y="1808"/>
                    <a:pt x="1820" y="1808"/>
                  </a:cubicBezTo>
                  <a:cubicBezTo>
                    <a:pt x="1858" y="1808"/>
                    <a:pt x="1888" y="1784"/>
                    <a:pt x="1935" y="1760"/>
                  </a:cubicBezTo>
                  <a:cubicBezTo>
                    <a:pt x="1969" y="1727"/>
                    <a:pt x="2002" y="1694"/>
                    <a:pt x="2002" y="1627"/>
                  </a:cubicBezTo>
                  <a:cubicBezTo>
                    <a:pt x="2069" y="1127"/>
                    <a:pt x="2202" y="626"/>
                    <a:pt x="2302" y="459"/>
                  </a:cubicBezTo>
                  <a:cubicBezTo>
                    <a:pt x="2402" y="593"/>
                    <a:pt x="2536" y="1127"/>
                    <a:pt x="2569" y="1660"/>
                  </a:cubicBezTo>
                  <a:cubicBezTo>
                    <a:pt x="2598" y="1747"/>
                    <a:pt x="2677" y="1834"/>
                    <a:pt x="2763" y="1834"/>
                  </a:cubicBezTo>
                  <a:cubicBezTo>
                    <a:pt x="2776" y="1834"/>
                    <a:pt x="2789" y="1832"/>
                    <a:pt x="2803" y="1827"/>
                  </a:cubicBezTo>
                  <a:cubicBezTo>
                    <a:pt x="2903" y="1827"/>
                    <a:pt x="3003" y="1727"/>
                    <a:pt x="3003" y="1627"/>
                  </a:cubicBezTo>
                  <a:cubicBezTo>
                    <a:pt x="2969" y="1193"/>
                    <a:pt x="2836" y="226"/>
                    <a:pt x="2402" y="26"/>
                  </a:cubicBezTo>
                  <a:cubicBezTo>
                    <a:pt x="2369" y="9"/>
                    <a:pt x="2319" y="1"/>
                    <a:pt x="226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0" name="Google Shape;3010;p31"/>
            <p:cNvSpPr/>
            <p:nvPr/>
          </p:nvSpPr>
          <p:spPr>
            <a:xfrm>
              <a:off x="3658422" y="4761959"/>
              <a:ext cx="51196" cy="44157"/>
            </a:xfrm>
            <a:custGeom>
              <a:avLst/>
              <a:gdLst/>
              <a:ahLst/>
              <a:cxnLst/>
              <a:rect l="l" t="t" r="r" b="b"/>
              <a:pathLst>
                <a:path w="3404" h="2936" extrusionOk="0">
                  <a:moveTo>
                    <a:pt x="1535" y="1"/>
                  </a:moveTo>
                  <a:cubicBezTo>
                    <a:pt x="1435" y="1"/>
                    <a:pt x="1302" y="67"/>
                    <a:pt x="1302" y="201"/>
                  </a:cubicBezTo>
                  <a:cubicBezTo>
                    <a:pt x="1302" y="301"/>
                    <a:pt x="1369" y="401"/>
                    <a:pt x="1502" y="434"/>
                  </a:cubicBezTo>
                  <a:cubicBezTo>
                    <a:pt x="2136" y="501"/>
                    <a:pt x="2770" y="668"/>
                    <a:pt x="2936" y="801"/>
                  </a:cubicBezTo>
                  <a:cubicBezTo>
                    <a:pt x="2770" y="935"/>
                    <a:pt x="2002" y="1068"/>
                    <a:pt x="1202" y="1135"/>
                  </a:cubicBezTo>
                  <a:cubicBezTo>
                    <a:pt x="1102" y="1135"/>
                    <a:pt x="1002" y="1201"/>
                    <a:pt x="1002" y="1301"/>
                  </a:cubicBezTo>
                  <a:cubicBezTo>
                    <a:pt x="968" y="1668"/>
                    <a:pt x="935" y="2102"/>
                    <a:pt x="868" y="2336"/>
                  </a:cubicBezTo>
                  <a:cubicBezTo>
                    <a:pt x="735" y="2102"/>
                    <a:pt x="568" y="1702"/>
                    <a:pt x="401" y="1301"/>
                  </a:cubicBezTo>
                  <a:cubicBezTo>
                    <a:pt x="377" y="1229"/>
                    <a:pt x="319" y="1175"/>
                    <a:pt x="238" y="1175"/>
                  </a:cubicBezTo>
                  <a:cubicBezTo>
                    <a:pt x="206" y="1175"/>
                    <a:pt x="172" y="1183"/>
                    <a:pt x="134" y="1201"/>
                  </a:cubicBezTo>
                  <a:cubicBezTo>
                    <a:pt x="34" y="1235"/>
                    <a:pt x="1" y="1335"/>
                    <a:pt x="34" y="1468"/>
                  </a:cubicBezTo>
                  <a:cubicBezTo>
                    <a:pt x="535" y="2836"/>
                    <a:pt x="735" y="2903"/>
                    <a:pt x="835" y="2903"/>
                  </a:cubicBezTo>
                  <a:cubicBezTo>
                    <a:pt x="868" y="2903"/>
                    <a:pt x="868" y="2936"/>
                    <a:pt x="902" y="2936"/>
                  </a:cubicBezTo>
                  <a:cubicBezTo>
                    <a:pt x="968" y="2936"/>
                    <a:pt x="1035" y="2903"/>
                    <a:pt x="1068" y="2869"/>
                  </a:cubicBezTo>
                  <a:cubicBezTo>
                    <a:pt x="1235" y="2736"/>
                    <a:pt x="1335" y="2302"/>
                    <a:pt x="1402" y="1535"/>
                  </a:cubicBezTo>
                  <a:cubicBezTo>
                    <a:pt x="2303" y="1468"/>
                    <a:pt x="3270" y="1301"/>
                    <a:pt x="3370" y="868"/>
                  </a:cubicBezTo>
                  <a:cubicBezTo>
                    <a:pt x="3403" y="768"/>
                    <a:pt x="3370" y="668"/>
                    <a:pt x="3303" y="568"/>
                  </a:cubicBezTo>
                  <a:cubicBezTo>
                    <a:pt x="3036" y="201"/>
                    <a:pt x="1902" y="34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1" name="Google Shape;3011;p31"/>
            <p:cNvSpPr/>
            <p:nvPr/>
          </p:nvSpPr>
          <p:spPr>
            <a:xfrm>
              <a:off x="2521098" y="4309436"/>
              <a:ext cx="43165" cy="43165"/>
            </a:xfrm>
            <a:custGeom>
              <a:avLst/>
              <a:gdLst/>
              <a:ahLst/>
              <a:cxnLst/>
              <a:rect l="l" t="t" r="r" b="b"/>
              <a:pathLst>
                <a:path w="2870" h="2870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35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0"/>
                  </a:moveTo>
                  <a:cubicBezTo>
                    <a:pt x="634" y="0"/>
                    <a:pt x="0" y="634"/>
                    <a:pt x="0" y="1435"/>
                  </a:cubicBezTo>
                  <a:cubicBezTo>
                    <a:pt x="0" y="2235"/>
                    <a:pt x="634" y="2869"/>
                    <a:pt x="1435" y="2869"/>
                  </a:cubicBezTo>
                  <a:cubicBezTo>
                    <a:pt x="2235" y="2869"/>
                    <a:pt x="2869" y="2235"/>
                    <a:pt x="2869" y="1435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2" name="Google Shape;3012;p31"/>
            <p:cNvSpPr/>
            <p:nvPr/>
          </p:nvSpPr>
          <p:spPr>
            <a:xfrm>
              <a:off x="3825487" y="4167458"/>
              <a:ext cx="43165" cy="43150"/>
            </a:xfrm>
            <a:custGeom>
              <a:avLst/>
              <a:gdLst/>
              <a:ahLst/>
              <a:cxnLst/>
              <a:rect l="l" t="t" r="r" b="b"/>
              <a:pathLst>
                <a:path w="2870" h="2869" extrusionOk="0">
                  <a:moveTo>
                    <a:pt x="1435" y="401"/>
                  </a:moveTo>
                  <a:cubicBezTo>
                    <a:pt x="1702" y="401"/>
                    <a:pt x="1969" y="501"/>
                    <a:pt x="2169" y="701"/>
                  </a:cubicBezTo>
                  <a:cubicBezTo>
                    <a:pt x="2336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01"/>
                    <a:pt x="1435" y="401"/>
                  </a:cubicBezTo>
                  <a:close/>
                  <a:moveTo>
                    <a:pt x="1435" y="0"/>
                  </a:moveTo>
                  <a:cubicBezTo>
                    <a:pt x="635" y="0"/>
                    <a:pt x="1" y="634"/>
                    <a:pt x="1" y="1435"/>
                  </a:cubicBezTo>
                  <a:cubicBezTo>
                    <a:pt x="1" y="2235"/>
                    <a:pt x="635" y="2869"/>
                    <a:pt x="1435" y="2869"/>
                  </a:cubicBezTo>
                  <a:cubicBezTo>
                    <a:pt x="2236" y="2869"/>
                    <a:pt x="2870" y="2235"/>
                    <a:pt x="2870" y="1435"/>
                  </a:cubicBezTo>
                  <a:cubicBezTo>
                    <a:pt x="2870" y="1068"/>
                    <a:pt x="2736" y="701"/>
                    <a:pt x="2469" y="401"/>
                  </a:cubicBezTo>
                  <a:cubicBezTo>
                    <a:pt x="2169" y="134"/>
                    <a:pt x="1836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3" name="Google Shape;3013;p31"/>
            <p:cNvSpPr/>
            <p:nvPr/>
          </p:nvSpPr>
          <p:spPr>
            <a:xfrm>
              <a:off x="2791006" y="4439171"/>
              <a:ext cx="207717" cy="465277"/>
            </a:xfrm>
            <a:custGeom>
              <a:avLst/>
              <a:gdLst/>
              <a:ahLst/>
              <a:cxnLst/>
              <a:rect l="l" t="t" r="r" b="b"/>
              <a:pathLst>
                <a:path w="13811" h="30936" extrusionOk="0">
                  <a:moveTo>
                    <a:pt x="247" y="1"/>
                  </a:moveTo>
                  <a:cubicBezTo>
                    <a:pt x="197" y="1"/>
                    <a:pt x="145" y="17"/>
                    <a:pt x="101" y="47"/>
                  </a:cubicBezTo>
                  <a:cubicBezTo>
                    <a:pt x="34" y="114"/>
                    <a:pt x="0" y="247"/>
                    <a:pt x="101" y="347"/>
                  </a:cubicBezTo>
                  <a:cubicBezTo>
                    <a:pt x="13243" y="15058"/>
                    <a:pt x="13377" y="30569"/>
                    <a:pt x="13377" y="30736"/>
                  </a:cubicBezTo>
                  <a:cubicBezTo>
                    <a:pt x="13377" y="30836"/>
                    <a:pt x="13477" y="30936"/>
                    <a:pt x="13610" y="30936"/>
                  </a:cubicBezTo>
                  <a:cubicBezTo>
                    <a:pt x="13710" y="30936"/>
                    <a:pt x="13810" y="30836"/>
                    <a:pt x="13810" y="30736"/>
                  </a:cubicBezTo>
                  <a:cubicBezTo>
                    <a:pt x="13810" y="30702"/>
                    <a:pt x="13777" y="26733"/>
                    <a:pt x="12142" y="20996"/>
                  </a:cubicBezTo>
                  <a:cubicBezTo>
                    <a:pt x="10608" y="15725"/>
                    <a:pt x="7339" y="7819"/>
                    <a:pt x="401" y="81"/>
                  </a:cubicBezTo>
                  <a:cubicBezTo>
                    <a:pt x="364" y="25"/>
                    <a:pt x="307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4" name="Google Shape;3014;p31"/>
            <p:cNvSpPr/>
            <p:nvPr/>
          </p:nvSpPr>
          <p:spPr>
            <a:xfrm>
              <a:off x="2795066" y="4267293"/>
              <a:ext cx="142955" cy="234158"/>
            </a:xfrm>
            <a:custGeom>
              <a:avLst/>
              <a:gdLst/>
              <a:ahLst/>
              <a:cxnLst/>
              <a:rect l="l" t="t" r="r" b="b"/>
              <a:pathLst>
                <a:path w="9505" h="15569" extrusionOk="0">
                  <a:moveTo>
                    <a:pt x="5531" y="0"/>
                  </a:moveTo>
                  <a:cubicBezTo>
                    <a:pt x="4955" y="0"/>
                    <a:pt x="4226" y="281"/>
                    <a:pt x="3100" y="734"/>
                  </a:cubicBezTo>
                  <a:cubicBezTo>
                    <a:pt x="564" y="1768"/>
                    <a:pt x="364" y="1935"/>
                    <a:pt x="331" y="3703"/>
                  </a:cubicBezTo>
                  <a:cubicBezTo>
                    <a:pt x="264" y="5471"/>
                    <a:pt x="64" y="8273"/>
                    <a:pt x="64" y="8273"/>
                  </a:cubicBezTo>
                  <a:cubicBezTo>
                    <a:pt x="446" y="10680"/>
                    <a:pt x="0" y="15568"/>
                    <a:pt x="1935" y="15568"/>
                  </a:cubicBezTo>
                  <a:cubicBezTo>
                    <a:pt x="2199" y="15568"/>
                    <a:pt x="2506" y="15478"/>
                    <a:pt x="2866" y="15278"/>
                  </a:cubicBezTo>
                  <a:cubicBezTo>
                    <a:pt x="9504" y="11575"/>
                    <a:pt x="8837" y="3636"/>
                    <a:pt x="7503" y="1601"/>
                  </a:cubicBezTo>
                  <a:cubicBezTo>
                    <a:pt x="6754" y="459"/>
                    <a:pt x="6267" y="0"/>
                    <a:pt x="5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5" name="Google Shape;3015;p31"/>
            <p:cNvSpPr/>
            <p:nvPr/>
          </p:nvSpPr>
          <p:spPr>
            <a:xfrm>
              <a:off x="2675619" y="4328296"/>
              <a:ext cx="179111" cy="172719"/>
            </a:xfrm>
            <a:custGeom>
              <a:avLst/>
              <a:gdLst/>
              <a:ahLst/>
              <a:cxnLst/>
              <a:rect l="l" t="t" r="r" b="b"/>
              <a:pathLst>
                <a:path w="11909" h="11484" extrusionOk="0">
                  <a:moveTo>
                    <a:pt x="7675" y="0"/>
                  </a:moveTo>
                  <a:cubicBezTo>
                    <a:pt x="7544" y="0"/>
                    <a:pt x="7410" y="16"/>
                    <a:pt x="7272" y="47"/>
                  </a:cubicBezTo>
                  <a:cubicBezTo>
                    <a:pt x="5104" y="514"/>
                    <a:pt x="5104" y="848"/>
                    <a:pt x="3970" y="3583"/>
                  </a:cubicBezTo>
                  <a:cubicBezTo>
                    <a:pt x="2869" y="6285"/>
                    <a:pt x="0" y="5451"/>
                    <a:pt x="134" y="7819"/>
                  </a:cubicBezTo>
                  <a:cubicBezTo>
                    <a:pt x="204" y="9497"/>
                    <a:pt x="4114" y="11484"/>
                    <a:pt x="7409" y="11484"/>
                  </a:cubicBezTo>
                  <a:cubicBezTo>
                    <a:pt x="8832" y="11484"/>
                    <a:pt x="10140" y="11113"/>
                    <a:pt x="10975" y="10188"/>
                  </a:cubicBezTo>
                  <a:cubicBezTo>
                    <a:pt x="10975" y="10188"/>
                    <a:pt x="11909" y="6852"/>
                    <a:pt x="11408" y="5017"/>
                  </a:cubicBezTo>
                  <a:cubicBezTo>
                    <a:pt x="10909" y="3299"/>
                    <a:pt x="9619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6" name="Google Shape;3016;p31"/>
            <p:cNvSpPr/>
            <p:nvPr/>
          </p:nvSpPr>
          <p:spPr>
            <a:xfrm>
              <a:off x="2662068" y="4470318"/>
              <a:ext cx="180119" cy="102663"/>
            </a:xfrm>
            <a:custGeom>
              <a:avLst/>
              <a:gdLst/>
              <a:ahLst/>
              <a:cxnLst/>
              <a:rect l="l" t="t" r="r" b="b"/>
              <a:pathLst>
                <a:path w="11976" h="6826" extrusionOk="0">
                  <a:moveTo>
                    <a:pt x="5674" y="0"/>
                  </a:moveTo>
                  <a:cubicBezTo>
                    <a:pt x="5016" y="0"/>
                    <a:pt x="4451" y="128"/>
                    <a:pt x="4137" y="478"/>
                  </a:cubicBezTo>
                  <a:cubicBezTo>
                    <a:pt x="2969" y="1812"/>
                    <a:pt x="1" y="2613"/>
                    <a:pt x="601" y="5181"/>
                  </a:cubicBezTo>
                  <a:cubicBezTo>
                    <a:pt x="852" y="6253"/>
                    <a:pt x="2014" y="6825"/>
                    <a:pt x="3519" y="6825"/>
                  </a:cubicBezTo>
                  <a:cubicBezTo>
                    <a:pt x="5620" y="6825"/>
                    <a:pt x="8389" y="5710"/>
                    <a:pt x="10275" y="3280"/>
                  </a:cubicBezTo>
                  <a:cubicBezTo>
                    <a:pt x="11976" y="1045"/>
                    <a:pt x="9941" y="945"/>
                    <a:pt x="9941" y="945"/>
                  </a:cubicBezTo>
                  <a:cubicBezTo>
                    <a:pt x="9941" y="945"/>
                    <a:pt x="7463" y="0"/>
                    <a:pt x="5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7" name="Google Shape;3017;p31"/>
            <p:cNvSpPr/>
            <p:nvPr/>
          </p:nvSpPr>
          <p:spPr>
            <a:xfrm>
              <a:off x="2710737" y="4327453"/>
              <a:ext cx="138473" cy="177652"/>
            </a:xfrm>
            <a:custGeom>
              <a:avLst/>
              <a:gdLst/>
              <a:ahLst/>
              <a:cxnLst/>
              <a:rect l="l" t="t" r="r" b="b"/>
              <a:pathLst>
                <a:path w="9207" h="11812" extrusionOk="0">
                  <a:moveTo>
                    <a:pt x="6495" y="0"/>
                  </a:moveTo>
                  <a:cubicBezTo>
                    <a:pt x="6453" y="0"/>
                    <a:pt x="6410" y="11"/>
                    <a:pt x="6372" y="37"/>
                  </a:cubicBezTo>
                  <a:cubicBezTo>
                    <a:pt x="6271" y="103"/>
                    <a:pt x="6271" y="237"/>
                    <a:pt x="6338" y="337"/>
                  </a:cubicBezTo>
                  <a:cubicBezTo>
                    <a:pt x="8740" y="3472"/>
                    <a:pt x="8807" y="9677"/>
                    <a:pt x="8173" y="10778"/>
                  </a:cubicBezTo>
                  <a:cubicBezTo>
                    <a:pt x="7934" y="11234"/>
                    <a:pt x="7836" y="11393"/>
                    <a:pt x="7474" y="11393"/>
                  </a:cubicBezTo>
                  <a:cubicBezTo>
                    <a:pt x="7281" y="11393"/>
                    <a:pt x="7012" y="11348"/>
                    <a:pt x="6605" y="11278"/>
                  </a:cubicBezTo>
                  <a:cubicBezTo>
                    <a:pt x="6138" y="11178"/>
                    <a:pt x="5471" y="11078"/>
                    <a:pt x="4537" y="10978"/>
                  </a:cubicBezTo>
                  <a:cubicBezTo>
                    <a:pt x="1501" y="10644"/>
                    <a:pt x="401" y="9477"/>
                    <a:pt x="401" y="9477"/>
                  </a:cubicBezTo>
                  <a:cubicBezTo>
                    <a:pt x="346" y="9440"/>
                    <a:pt x="281" y="9413"/>
                    <a:pt x="222" y="9413"/>
                  </a:cubicBezTo>
                  <a:cubicBezTo>
                    <a:pt x="174" y="9413"/>
                    <a:pt x="130" y="9431"/>
                    <a:pt x="100" y="9477"/>
                  </a:cubicBezTo>
                  <a:cubicBezTo>
                    <a:pt x="0" y="9543"/>
                    <a:pt x="0" y="9677"/>
                    <a:pt x="67" y="9743"/>
                  </a:cubicBezTo>
                  <a:cubicBezTo>
                    <a:pt x="134" y="9810"/>
                    <a:pt x="1268" y="11044"/>
                    <a:pt x="4470" y="11378"/>
                  </a:cubicBezTo>
                  <a:cubicBezTo>
                    <a:pt x="5404" y="11478"/>
                    <a:pt x="6071" y="11578"/>
                    <a:pt x="6538" y="11678"/>
                  </a:cubicBezTo>
                  <a:cubicBezTo>
                    <a:pt x="6939" y="11745"/>
                    <a:pt x="7239" y="11812"/>
                    <a:pt x="7472" y="11812"/>
                  </a:cubicBezTo>
                  <a:cubicBezTo>
                    <a:pt x="7939" y="11812"/>
                    <a:pt x="8206" y="11611"/>
                    <a:pt x="8540" y="10978"/>
                  </a:cubicBezTo>
                  <a:cubicBezTo>
                    <a:pt x="9207" y="9777"/>
                    <a:pt x="9207" y="3406"/>
                    <a:pt x="6672" y="70"/>
                  </a:cubicBezTo>
                  <a:cubicBezTo>
                    <a:pt x="6630" y="29"/>
                    <a:pt x="6564" y="0"/>
                    <a:pt x="64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8" name="Google Shape;3018;p31"/>
            <p:cNvSpPr/>
            <p:nvPr/>
          </p:nvSpPr>
          <p:spPr>
            <a:xfrm>
              <a:off x="2837163" y="4387192"/>
              <a:ext cx="37645" cy="97339"/>
            </a:xfrm>
            <a:custGeom>
              <a:avLst/>
              <a:gdLst/>
              <a:ahLst/>
              <a:cxnLst/>
              <a:rect l="l" t="t" r="r" b="b"/>
              <a:pathLst>
                <a:path w="2503" h="6472" extrusionOk="0">
                  <a:moveTo>
                    <a:pt x="2302" y="1"/>
                  </a:moveTo>
                  <a:cubicBezTo>
                    <a:pt x="2169" y="1"/>
                    <a:pt x="2068" y="101"/>
                    <a:pt x="2068" y="201"/>
                  </a:cubicBezTo>
                  <a:cubicBezTo>
                    <a:pt x="2068" y="234"/>
                    <a:pt x="1735" y="4204"/>
                    <a:pt x="67" y="6138"/>
                  </a:cubicBezTo>
                  <a:cubicBezTo>
                    <a:pt x="0" y="6238"/>
                    <a:pt x="0" y="6372"/>
                    <a:pt x="100" y="6439"/>
                  </a:cubicBezTo>
                  <a:cubicBezTo>
                    <a:pt x="134" y="6472"/>
                    <a:pt x="167" y="6472"/>
                    <a:pt x="234" y="6472"/>
                  </a:cubicBezTo>
                  <a:cubicBezTo>
                    <a:pt x="301" y="6472"/>
                    <a:pt x="334" y="6472"/>
                    <a:pt x="401" y="6405"/>
                  </a:cubicBezTo>
                  <a:cubicBezTo>
                    <a:pt x="2135" y="4370"/>
                    <a:pt x="2469" y="401"/>
                    <a:pt x="2469" y="234"/>
                  </a:cubicBezTo>
                  <a:cubicBezTo>
                    <a:pt x="2502" y="134"/>
                    <a:pt x="2402" y="34"/>
                    <a:pt x="23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9" name="Google Shape;3019;p31"/>
            <p:cNvSpPr/>
            <p:nvPr/>
          </p:nvSpPr>
          <p:spPr>
            <a:xfrm>
              <a:off x="2718257" y="4495510"/>
              <a:ext cx="117417" cy="41706"/>
            </a:xfrm>
            <a:custGeom>
              <a:avLst/>
              <a:gdLst/>
              <a:ahLst/>
              <a:cxnLst/>
              <a:rect l="l" t="t" r="r" b="b"/>
              <a:pathLst>
                <a:path w="7807" h="2773" extrusionOk="0">
                  <a:moveTo>
                    <a:pt x="7563" y="1"/>
                  </a:moveTo>
                  <a:cubicBezTo>
                    <a:pt x="7521" y="1"/>
                    <a:pt x="7478" y="12"/>
                    <a:pt x="7439" y="37"/>
                  </a:cubicBezTo>
                  <a:cubicBezTo>
                    <a:pt x="7439" y="71"/>
                    <a:pt x="6172" y="1071"/>
                    <a:pt x="4304" y="2005"/>
                  </a:cubicBezTo>
                  <a:cubicBezTo>
                    <a:pt x="3832" y="2241"/>
                    <a:pt x="3336" y="2328"/>
                    <a:pt x="2862" y="2328"/>
                  </a:cubicBezTo>
                  <a:cubicBezTo>
                    <a:pt x="1528" y="2328"/>
                    <a:pt x="359" y="1638"/>
                    <a:pt x="334" y="1638"/>
                  </a:cubicBezTo>
                  <a:cubicBezTo>
                    <a:pt x="299" y="1615"/>
                    <a:pt x="259" y="1604"/>
                    <a:pt x="221" y="1604"/>
                  </a:cubicBezTo>
                  <a:cubicBezTo>
                    <a:pt x="152" y="1604"/>
                    <a:pt x="89" y="1640"/>
                    <a:pt x="67" y="1705"/>
                  </a:cubicBezTo>
                  <a:cubicBezTo>
                    <a:pt x="1" y="1805"/>
                    <a:pt x="34" y="1939"/>
                    <a:pt x="134" y="2005"/>
                  </a:cubicBezTo>
                  <a:cubicBezTo>
                    <a:pt x="201" y="2039"/>
                    <a:pt x="1402" y="2772"/>
                    <a:pt x="2836" y="2772"/>
                  </a:cubicBezTo>
                  <a:cubicBezTo>
                    <a:pt x="3370" y="2772"/>
                    <a:pt x="3937" y="2639"/>
                    <a:pt x="4504" y="2372"/>
                  </a:cubicBezTo>
                  <a:cubicBezTo>
                    <a:pt x="6405" y="1405"/>
                    <a:pt x="7639" y="404"/>
                    <a:pt x="7706" y="371"/>
                  </a:cubicBezTo>
                  <a:cubicBezTo>
                    <a:pt x="7806" y="304"/>
                    <a:pt x="7806" y="171"/>
                    <a:pt x="7740" y="71"/>
                  </a:cubicBezTo>
                  <a:cubicBezTo>
                    <a:pt x="7698" y="29"/>
                    <a:pt x="7632" y="1"/>
                    <a:pt x="7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0" name="Google Shape;3020;p31"/>
            <p:cNvSpPr/>
            <p:nvPr/>
          </p:nvSpPr>
          <p:spPr>
            <a:xfrm>
              <a:off x="2784478" y="4420551"/>
              <a:ext cx="61228" cy="81547"/>
            </a:xfrm>
            <a:custGeom>
              <a:avLst/>
              <a:gdLst/>
              <a:ahLst/>
              <a:cxnLst/>
              <a:rect l="l" t="t" r="r" b="b"/>
              <a:pathLst>
                <a:path w="4071" h="5422" extrusionOk="0">
                  <a:moveTo>
                    <a:pt x="263" y="1"/>
                  </a:moveTo>
                  <a:cubicBezTo>
                    <a:pt x="209" y="1"/>
                    <a:pt x="151" y="18"/>
                    <a:pt x="101" y="51"/>
                  </a:cubicBezTo>
                  <a:cubicBezTo>
                    <a:pt x="34" y="118"/>
                    <a:pt x="1" y="251"/>
                    <a:pt x="101" y="351"/>
                  </a:cubicBezTo>
                  <a:cubicBezTo>
                    <a:pt x="1435" y="1786"/>
                    <a:pt x="3403" y="4354"/>
                    <a:pt x="3003" y="5088"/>
                  </a:cubicBezTo>
                  <a:cubicBezTo>
                    <a:pt x="2936" y="5188"/>
                    <a:pt x="2970" y="5321"/>
                    <a:pt x="3070" y="5388"/>
                  </a:cubicBezTo>
                  <a:cubicBezTo>
                    <a:pt x="3103" y="5388"/>
                    <a:pt x="3136" y="5421"/>
                    <a:pt x="3170" y="5421"/>
                  </a:cubicBezTo>
                  <a:cubicBezTo>
                    <a:pt x="3236" y="5421"/>
                    <a:pt x="3303" y="5355"/>
                    <a:pt x="3337" y="5288"/>
                  </a:cubicBezTo>
                  <a:cubicBezTo>
                    <a:pt x="4070" y="4054"/>
                    <a:pt x="1002" y="718"/>
                    <a:pt x="401" y="51"/>
                  </a:cubicBezTo>
                  <a:cubicBezTo>
                    <a:pt x="368" y="18"/>
                    <a:pt x="318" y="1"/>
                    <a:pt x="2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1" name="Google Shape;3021;p31"/>
            <p:cNvSpPr/>
            <p:nvPr/>
          </p:nvSpPr>
          <p:spPr>
            <a:xfrm>
              <a:off x="2901384" y="4479508"/>
              <a:ext cx="107867" cy="119959"/>
            </a:xfrm>
            <a:custGeom>
              <a:avLst/>
              <a:gdLst/>
              <a:ahLst/>
              <a:cxnLst/>
              <a:rect l="l" t="t" r="r" b="b"/>
              <a:pathLst>
                <a:path w="7172" h="7976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568"/>
                    <a:pt x="434" y="7973"/>
                    <a:pt x="434" y="7973"/>
                  </a:cubicBezTo>
                  <a:cubicBezTo>
                    <a:pt x="434" y="7973"/>
                    <a:pt x="501" y="7976"/>
                    <a:pt x="622" y="7976"/>
                  </a:cubicBezTo>
                  <a:cubicBezTo>
                    <a:pt x="1416" y="7976"/>
                    <a:pt x="4512" y="7850"/>
                    <a:pt x="5671" y="5938"/>
                  </a:cubicBezTo>
                  <a:cubicBezTo>
                    <a:pt x="7172" y="3403"/>
                    <a:pt x="6705" y="1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2" name="Google Shape;3022;p31"/>
            <p:cNvSpPr/>
            <p:nvPr/>
          </p:nvSpPr>
          <p:spPr>
            <a:xfrm>
              <a:off x="2904392" y="4514431"/>
              <a:ext cx="73260" cy="87999"/>
            </a:xfrm>
            <a:custGeom>
              <a:avLst/>
              <a:gdLst/>
              <a:ahLst/>
              <a:cxnLst/>
              <a:rect l="l" t="t" r="r" b="b"/>
              <a:pathLst>
                <a:path w="4871" h="5851" extrusionOk="0">
                  <a:moveTo>
                    <a:pt x="4649" y="0"/>
                  </a:moveTo>
                  <a:cubicBezTo>
                    <a:pt x="4600" y="0"/>
                    <a:pt x="4548" y="17"/>
                    <a:pt x="4503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0" y="5851"/>
                    <a:pt x="400" y="5818"/>
                    <a:pt x="434" y="5718"/>
                  </a:cubicBezTo>
                  <a:cubicBezTo>
                    <a:pt x="1334" y="3049"/>
                    <a:pt x="4737" y="414"/>
                    <a:pt x="4770" y="380"/>
                  </a:cubicBezTo>
                  <a:cubicBezTo>
                    <a:pt x="4870" y="314"/>
                    <a:pt x="4870" y="180"/>
                    <a:pt x="4804" y="80"/>
                  </a:cubicBezTo>
                  <a:cubicBezTo>
                    <a:pt x="4767" y="25"/>
                    <a:pt x="4710" y="0"/>
                    <a:pt x="46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3" name="Google Shape;3023;p31"/>
            <p:cNvSpPr/>
            <p:nvPr/>
          </p:nvSpPr>
          <p:spPr>
            <a:xfrm>
              <a:off x="2824124" y="4711395"/>
              <a:ext cx="148009" cy="77471"/>
            </a:xfrm>
            <a:custGeom>
              <a:avLst/>
              <a:gdLst/>
              <a:ahLst/>
              <a:cxnLst/>
              <a:rect l="l" t="t" r="r" b="b"/>
              <a:pathLst>
                <a:path w="9841" h="5151" extrusionOk="0">
                  <a:moveTo>
                    <a:pt x="3581" y="1"/>
                  </a:moveTo>
                  <a:cubicBezTo>
                    <a:pt x="2513" y="1"/>
                    <a:pt x="1317" y="235"/>
                    <a:pt x="0" y="827"/>
                  </a:cubicBezTo>
                  <a:cubicBezTo>
                    <a:pt x="0" y="827"/>
                    <a:pt x="1701" y="3796"/>
                    <a:pt x="4437" y="4930"/>
                  </a:cubicBezTo>
                  <a:cubicBezTo>
                    <a:pt x="4821" y="5085"/>
                    <a:pt x="5222" y="5150"/>
                    <a:pt x="5622" y="5150"/>
                  </a:cubicBezTo>
                  <a:cubicBezTo>
                    <a:pt x="7723" y="5150"/>
                    <a:pt x="9840" y="3363"/>
                    <a:pt x="9840" y="3363"/>
                  </a:cubicBezTo>
                  <a:cubicBezTo>
                    <a:pt x="9840" y="3363"/>
                    <a:pt x="7627" y="1"/>
                    <a:pt x="3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4" name="Google Shape;3024;p31"/>
            <p:cNvSpPr/>
            <p:nvPr/>
          </p:nvSpPr>
          <p:spPr>
            <a:xfrm>
              <a:off x="2866762" y="4733864"/>
              <a:ext cx="108875" cy="31629"/>
            </a:xfrm>
            <a:custGeom>
              <a:avLst/>
              <a:gdLst/>
              <a:ahLst/>
              <a:cxnLst/>
              <a:rect l="l" t="t" r="r" b="b"/>
              <a:pathLst>
                <a:path w="7239" h="2103" extrusionOk="0">
                  <a:moveTo>
                    <a:pt x="201" y="1"/>
                  </a:moveTo>
                  <a:cubicBezTo>
                    <a:pt x="67" y="1"/>
                    <a:pt x="0" y="101"/>
                    <a:pt x="0" y="201"/>
                  </a:cubicBezTo>
                  <a:cubicBezTo>
                    <a:pt x="0" y="334"/>
                    <a:pt x="67" y="434"/>
                    <a:pt x="201" y="434"/>
                  </a:cubicBezTo>
                  <a:cubicBezTo>
                    <a:pt x="234" y="434"/>
                    <a:pt x="4537" y="468"/>
                    <a:pt x="6872" y="2035"/>
                  </a:cubicBezTo>
                  <a:cubicBezTo>
                    <a:pt x="6905" y="2069"/>
                    <a:pt x="6972" y="2102"/>
                    <a:pt x="7005" y="2102"/>
                  </a:cubicBezTo>
                  <a:cubicBezTo>
                    <a:pt x="7072" y="2102"/>
                    <a:pt x="7139" y="2069"/>
                    <a:pt x="7172" y="2002"/>
                  </a:cubicBezTo>
                  <a:cubicBezTo>
                    <a:pt x="7239" y="1902"/>
                    <a:pt x="7206" y="1768"/>
                    <a:pt x="7105" y="1702"/>
                  </a:cubicBezTo>
                  <a:cubicBezTo>
                    <a:pt x="4670" y="67"/>
                    <a:pt x="367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5" name="Google Shape;3025;p31"/>
            <p:cNvSpPr/>
            <p:nvPr/>
          </p:nvSpPr>
          <p:spPr>
            <a:xfrm>
              <a:off x="3312262" y="4419258"/>
              <a:ext cx="227284" cy="521316"/>
            </a:xfrm>
            <a:custGeom>
              <a:avLst/>
              <a:gdLst/>
              <a:ahLst/>
              <a:cxnLst/>
              <a:rect l="l" t="t" r="r" b="b"/>
              <a:pathLst>
                <a:path w="15112" h="34662" extrusionOk="0">
                  <a:moveTo>
                    <a:pt x="14888" y="1"/>
                  </a:moveTo>
                  <a:cubicBezTo>
                    <a:pt x="14819" y="1"/>
                    <a:pt x="14752" y="29"/>
                    <a:pt x="14711" y="70"/>
                  </a:cubicBezTo>
                  <a:cubicBezTo>
                    <a:pt x="14544" y="270"/>
                    <a:pt x="1" y="19317"/>
                    <a:pt x="3937" y="34495"/>
                  </a:cubicBezTo>
                  <a:cubicBezTo>
                    <a:pt x="3970" y="34595"/>
                    <a:pt x="4070" y="34662"/>
                    <a:pt x="4170" y="34662"/>
                  </a:cubicBezTo>
                  <a:lnTo>
                    <a:pt x="4204" y="34662"/>
                  </a:lnTo>
                  <a:cubicBezTo>
                    <a:pt x="4304" y="34628"/>
                    <a:pt x="4370" y="34528"/>
                    <a:pt x="4370" y="34395"/>
                  </a:cubicBezTo>
                  <a:cubicBezTo>
                    <a:pt x="468" y="19417"/>
                    <a:pt x="14878" y="537"/>
                    <a:pt x="15045" y="337"/>
                  </a:cubicBezTo>
                  <a:cubicBezTo>
                    <a:pt x="15111" y="237"/>
                    <a:pt x="15078" y="104"/>
                    <a:pt x="15011" y="37"/>
                  </a:cubicBezTo>
                  <a:cubicBezTo>
                    <a:pt x="14973" y="11"/>
                    <a:pt x="14930" y="1"/>
                    <a:pt x="148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6" name="Google Shape;3026;p31"/>
            <p:cNvSpPr/>
            <p:nvPr/>
          </p:nvSpPr>
          <p:spPr>
            <a:xfrm>
              <a:off x="3428927" y="4082903"/>
              <a:ext cx="230518" cy="218606"/>
            </a:xfrm>
            <a:custGeom>
              <a:avLst/>
              <a:gdLst/>
              <a:ahLst/>
              <a:cxnLst/>
              <a:rect l="l" t="t" r="r" b="b"/>
              <a:pathLst>
                <a:path w="15327" h="14535" extrusionOk="0">
                  <a:moveTo>
                    <a:pt x="11494" y="0"/>
                  </a:moveTo>
                  <a:cubicBezTo>
                    <a:pt x="9758" y="0"/>
                    <a:pt x="7987" y="1813"/>
                    <a:pt x="6648" y="1813"/>
                  </a:cubicBezTo>
                  <a:cubicBezTo>
                    <a:pt x="6512" y="1813"/>
                    <a:pt x="6380" y="1794"/>
                    <a:pt x="6254" y="1753"/>
                  </a:cubicBezTo>
                  <a:cubicBezTo>
                    <a:pt x="5414" y="1473"/>
                    <a:pt x="4653" y="1339"/>
                    <a:pt x="3993" y="1339"/>
                  </a:cubicBezTo>
                  <a:cubicBezTo>
                    <a:pt x="797" y="1339"/>
                    <a:pt x="1" y="4487"/>
                    <a:pt x="4452" y="9492"/>
                  </a:cubicBezTo>
                  <a:cubicBezTo>
                    <a:pt x="8395" y="13952"/>
                    <a:pt x="9880" y="14535"/>
                    <a:pt x="10387" y="14535"/>
                  </a:cubicBezTo>
                  <a:cubicBezTo>
                    <a:pt x="10566" y="14535"/>
                    <a:pt x="10623" y="14462"/>
                    <a:pt x="10623" y="14462"/>
                  </a:cubicBezTo>
                  <a:cubicBezTo>
                    <a:pt x="12491" y="11627"/>
                    <a:pt x="15327" y="2453"/>
                    <a:pt x="12992" y="552"/>
                  </a:cubicBezTo>
                  <a:cubicBezTo>
                    <a:pt x="12503" y="154"/>
                    <a:pt x="12000" y="0"/>
                    <a:pt x="11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7" name="Google Shape;3027;p31"/>
            <p:cNvSpPr/>
            <p:nvPr/>
          </p:nvSpPr>
          <p:spPr>
            <a:xfrm>
              <a:off x="3591464" y="4107027"/>
              <a:ext cx="210966" cy="214485"/>
            </a:xfrm>
            <a:custGeom>
              <a:avLst/>
              <a:gdLst/>
              <a:ahLst/>
              <a:cxnLst/>
              <a:rect l="l" t="t" r="r" b="b"/>
              <a:pathLst>
                <a:path w="14027" h="14261" extrusionOk="0">
                  <a:moveTo>
                    <a:pt x="6226" y="0"/>
                  </a:moveTo>
                  <a:cubicBezTo>
                    <a:pt x="4088" y="0"/>
                    <a:pt x="83" y="11790"/>
                    <a:pt x="83" y="11790"/>
                  </a:cubicBezTo>
                  <a:cubicBezTo>
                    <a:pt x="0" y="13562"/>
                    <a:pt x="2083" y="14260"/>
                    <a:pt x="4620" y="14260"/>
                  </a:cubicBezTo>
                  <a:cubicBezTo>
                    <a:pt x="8196" y="14260"/>
                    <a:pt x="12674" y="12874"/>
                    <a:pt x="13259" y="11157"/>
                  </a:cubicBezTo>
                  <a:cubicBezTo>
                    <a:pt x="14026" y="8888"/>
                    <a:pt x="12359" y="6453"/>
                    <a:pt x="10124" y="5786"/>
                  </a:cubicBezTo>
                  <a:cubicBezTo>
                    <a:pt x="8689" y="5319"/>
                    <a:pt x="10657" y="1116"/>
                    <a:pt x="6354" y="15"/>
                  </a:cubicBezTo>
                  <a:cubicBezTo>
                    <a:pt x="6312" y="5"/>
                    <a:pt x="6270" y="0"/>
                    <a:pt x="6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8" name="Google Shape;3028;p31"/>
            <p:cNvSpPr/>
            <p:nvPr/>
          </p:nvSpPr>
          <p:spPr>
            <a:xfrm>
              <a:off x="3573116" y="4309917"/>
              <a:ext cx="213267" cy="192888"/>
            </a:xfrm>
            <a:custGeom>
              <a:avLst/>
              <a:gdLst/>
              <a:ahLst/>
              <a:cxnLst/>
              <a:rect l="l" t="t" r="r" b="b"/>
              <a:pathLst>
                <a:path w="14180" h="12825" extrusionOk="0">
                  <a:moveTo>
                    <a:pt x="4373" y="1"/>
                  </a:moveTo>
                  <a:cubicBezTo>
                    <a:pt x="3039" y="1"/>
                    <a:pt x="2137" y="135"/>
                    <a:pt x="2137" y="135"/>
                  </a:cubicBezTo>
                  <a:cubicBezTo>
                    <a:pt x="2103" y="119"/>
                    <a:pt x="2068" y="112"/>
                    <a:pt x="2035" y="112"/>
                  </a:cubicBezTo>
                  <a:cubicBezTo>
                    <a:pt x="661" y="112"/>
                    <a:pt x="1" y="12824"/>
                    <a:pt x="2906" y="12824"/>
                  </a:cubicBezTo>
                  <a:cubicBezTo>
                    <a:pt x="2960" y="12824"/>
                    <a:pt x="3015" y="12820"/>
                    <a:pt x="3071" y="12811"/>
                  </a:cubicBezTo>
                  <a:cubicBezTo>
                    <a:pt x="6143" y="12294"/>
                    <a:pt x="5140" y="10805"/>
                    <a:pt x="8386" y="10805"/>
                  </a:cubicBezTo>
                  <a:cubicBezTo>
                    <a:pt x="8489" y="10805"/>
                    <a:pt x="8597" y="10806"/>
                    <a:pt x="8708" y="10809"/>
                  </a:cubicBezTo>
                  <a:cubicBezTo>
                    <a:pt x="8851" y="10812"/>
                    <a:pt x="8989" y="10813"/>
                    <a:pt x="9120" y="10813"/>
                  </a:cubicBezTo>
                  <a:cubicBezTo>
                    <a:pt x="12370" y="10813"/>
                    <a:pt x="12270" y="10002"/>
                    <a:pt x="12078" y="7374"/>
                  </a:cubicBezTo>
                  <a:cubicBezTo>
                    <a:pt x="11844" y="4638"/>
                    <a:pt x="14179" y="3971"/>
                    <a:pt x="12945" y="2770"/>
                  </a:cubicBezTo>
                  <a:cubicBezTo>
                    <a:pt x="10470" y="424"/>
                    <a:pt x="6740" y="1"/>
                    <a:pt x="4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9" name="Google Shape;3029;p31"/>
            <p:cNvSpPr/>
            <p:nvPr/>
          </p:nvSpPr>
          <p:spPr>
            <a:xfrm>
              <a:off x="3405074" y="4311932"/>
              <a:ext cx="215493" cy="184766"/>
            </a:xfrm>
            <a:custGeom>
              <a:avLst/>
              <a:gdLst/>
              <a:ahLst/>
              <a:cxnLst/>
              <a:rect l="l" t="t" r="r" b="b"/>
              <a:pathLst>
                <a:path w="14328" h="12285" extrusionOk="0">
                  <a:moveTo>
                    <a:pt x="11484" y="0"/>
                  </a:moveTo>
                  <a:cubicBezTo>
                    <a:pt x="11470" y="0"/>
                    <a:pt x="11456" y="1"/>
                    <a:pt x="11442" y="1"/>
                  </a:cubicBezTo>
                  <a:cubicBezTo>
                    <a:pt x="8540" y="101"/>
                    <a:pt x="1402" y="3570"/>
                    <a:pt x="1402" y="3570"/>
                  </a:cubicBezTo>
                  <a:cubicBezTo>
                    <a:pt x="1" y="6773"/>
                    <a:pt x="2536" y="7340"/>
                    <a:pt x="3536" y="8240"/>
                  </a:cubicBezTo>
                  <a:cubicBezTo>
                    <a:pt x="4537" y="9174"/>
                    <a:pt x="3603" y="11309"/>
                    <a:pt x="6038" y="11309"/>
                  </a:cubicBezTo>
                  <a:cubicBezTo>
                    <a:pt x="7798" y="11309"/>
                    <a:pt x="8425" y="12285"/>
                    <a:pt x="9368" y="12285"/>
                  </a:cubicBezTo>
                  <a:cubicBezTo>
                    <a:pt x="9730" y="12285"/>
                    <a:pt x="10138" y="12141"/>
                    <a:pt x="10675" y="11743"/>
                  </a:cubicBezTo>
                  <a:cubicBezTo>
                    <a:pt x="12567" y="10282"/>
                    <a:pt x="14327" y="0"/>
                    <a:pt x="1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0" name="Google Shape;3030;p31"/>
            <p:cNvSpPr/>
            <p:nvPr/>
          </p:nvSpPr>
          <p:spPr>
            <a:xfrm>
              <a:off x="3341364" y="4183506"/>
              <a:ext cx="246370" cy="159830"/>
            </a:xfrm>
            <a:custGeom>
              <a:avLst/>
              <a:gdLst/>
              <a:ahLst/>
              <a:cxnLst/>
              <a:rect l="l" t="t" r="r" b="b"/>
              <a:pathLst>
                <a:path w="16381" h="10627" extrusionOk="0">
                  <a:moveTo>
                    <a:pt x="5071" y="1"/>
                  </a:moveTo>
                  <a:cubicBezTo>
                    <a:pt x="0" y="268"/>
                    <a:pt x="4337" y="4771"/>
                    <a:pt x="3436" y="6105"/>
                  </a:cubicBezTo>
                  <a:cubicBezTo>
                    <a:pt x="2535" y="7439"/>
                    <a:pt x="134" y="10008"/>
                    <a:pt x="5171" y="10542"/>
                  </a:cubicBezTo>
                  <a:cubicBezTo>
                    <a:pt x="5722" y="10600"/>
                    <a:pt x="6287" y="10626"/>
                    <a:pt x="6856" y="10626"/>
                  </a:cubicBezTo>
                  <a:cubicBezTo>
                    <a:pt x="11513" y="10626"/>
                    <a:pt x="16381" y="8821"/>
                    <a:pt x="15578" y="7573"/>
                  </a:cubicBezTo>
                  <a:cubicBezTo>
                    <a:pt x="11575" y="1335"/>
                    <a:pt x="5071" y="1"/>
                    <a:pt x="5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1" name="Google Shape;3031;p31"/>
            <p:cNvSpPr/>
            <p:nvPr/>
          </p:nvSpPr>
          <p:spPr>
            <a:xfrm>
              <a:off x="3549563" y="4201674"/>
              <a:ext cx="42157" cy="89217"/>
            </a:xfrm>
            <a:custGeom>
              <a:avLst/>
              <a:gdLst/>
              <a:ahLst/>
              <a:cxnLst/>
              <a:rect l="l" t="t" r="r" b="b"/>
              <a:pathLst>
                <a:path w="2803" h="5932" extrusionOk="0">
                  <a:moveTo>
                    <a:pt x="250" y="0"/>
                  </a:moveTo>
                  <a:cubicBezTo>
                    <a:pt x="223" y="0"/>
                    <a:pt x="195" y="8"/>
                    <a:pt x="167" y="27"/>
                  </a:cubicBezTo>
                  <a:cubicBezTo>
                    <a:pt x="34" y="60"/>
                    <a:pt x="0" y="160"/>
                    <a:pt x="34" y="294"/>
                  </a:cubicBezTo>
                  <a:cubicBezTo>
                    <a:pt x="101" y="461"/>
                    <a:pt x="1635" y="4697"/>
                    <a:pt x="2135" y="5664"/>
                  </a:cubicBezTo>
                  <a:cubicBezTo>
                    <a:pt x="2202" y="5764"/>
                    <a:pt x="2302" y="5931"/>
                    <a:pt x="2469" y="5931"/>
                  </a:cubicBezTo>
                  <a:lnTo>
                    <a:pt x="2536" y="5931"/>
                  </a:lnTo>
                  <a:cubicBezTo>
                    <a:pt x="2802" y="5864"/>
                    <a:pt x="2802" y="5564"/>
                    <a:pt x="2736" y="4096"/>
                  </a:cubicBezTo>
                  <a:cubicBezTo>
                    <a:pt x="2702" y="3162"/>
                    <a:pt x="2636" y="1962"/>
                    <a:pt x="2702" y="994"/>
                  </a:cubicBezTo>
                  <a:cubicBezTo>
                    <a:pt x="2736" y="894"/>
                    <a:pt x="2636" y="794"/>
                    <a:pt x="2536" y="761"/>
                  </a:cubicBezTo>
                  <a:cubicBezTo>
                    <a:pt x="2402" y="761"/>
                    <a:pt x="2302" y="861"/>
                    <a:pt x="2302" y="961"/>
                  </a:cubicBezTo>
                  <a:cubicBezTo>
                    <a:pt x="2202" y="1962"/>
                    <a:pt x="2269" y="3162"/>
                    <a:pt x="2302" y="4130"/>
                  </a:cubicBezTo>
                  <a:cubicBezTo>
                    <a:pt x="2335" y="4463"/>
                    <a:pt x="2335" y="4830"/>
                    <a:pt x="2369" y="5131"/>
                  </a:cubicBezTo>
                  <a:cubicBezTo>
                    <a:pt x="1735" y="3763"/>
                    <a:pt x="434" y="194"/>
                    <a:pt x="434" y="127"/>
                  </a:cubicBezTo>
                  <a:cubicBezTo>
                    <a:pt x="386" y="55"/>
                    <a:pt x="321" y="0"/>
                    <a:pt x="25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2" name="Google Shape;3032;p31"/>
            <p:cNvSpPr/>
            <p:nvPr/>
          </p:nvSpPr>
          <p:spPr>
            <a:xfrm>
              <a:off x="3592201" y="4220429"/>
              <a:ext cx="95339" cy="80494"/>
            </a:xfrm>
            <a:custGeom>
              <a:avLst/>
              <a:gdLst/>
              <a:ahLst/>
              <a:cxnLst/>
              <a:rect l="l" t="t" r="r" b="b"/>
              <a:pathLst>
                <a:path w="6339" h="5352" extrusionOk="0">
                  <a:moveTo>
                    <a:pt x="4525" y="1"/>
                  </a:moveTo>
                  <a:cubicBezTo>
                    <a:pt x="4464" y="1"/>
                    <a:pt x="4407" y="26"/>
                    <a:pt x="4371" y="81"/>
                  </a:cubicBezTo>
                  <a:cubicBezTo>
                    <a:pt x="1" y="4717"/>
                    <a:pt x="134" y="5051"/>
                    <a:pt x="201" y="5184"/>
                  </a:cubicBezTo>
                  <a:cubicBezTo>
                    <a:pt x="234" y="5285"/>
                    <a:pt x="301" y="5351"/>
                    <a:pt x="401" y="5351"/>
                  </a:cubicBezTo>
                  <a:lnTo>
                    <a:pt x="535" y="5351"/>
                  </a:lnTo>
                  <a:cubicBezTo>
                    <a:pt x="1368" y="5351"/>
                    <a:pt x="5171" y="5018"/>
                    <a:pt x="6239" y="4117"/>
                  </a:cubicBezTo>
                  <a:cubicBezTo>
                    <a:pt x="6339" y="4050"/>
                    <a:pt x="6339" y="3917"/>
                    <a:pt x="6272" y="3850"/>
                  </a:cubicBezTo>
                  <a:cubicBezTo>
                    <a:pt x="6235" y="3795"/>
                    <a:pt x="6178" y="3770"/>
                    <a:pt x="6118" y="3770"/>
                  </a:cubicBezTo>
                  <a:cubicBezTo>
                    <a:pt x="6068" y="3770"/>
                    <a:pt x="6017" y="3787"/>
                    <a:pt x="5972" y="3817"/>
                  </a:cubicBezTo>
                  <a:cubicBezTo>
                    <a:pt x="5071" y="4551"/>
                    <a:pt x="1702" y="4918"/>
                    <a:pt x="668" y="4951"/>
                  </a:cubicBezTo>
                  <a:cubicBezTo>
                    <a:pt x="1102" y="4250"/>
                    <a:pt x="2936" y="2182"/>
                    <a:pt x="4671" y="348"/>
                  </a:cubicBezTo>
                  <a:cubicBezTo>
                    <a:pt x="4738" y="281"/>
                    <a:pt x="4738" y="148"/>
                    <a:pt x="4671" y="47"/>
                  </a:cubicBezTo>
                  <a:cubicBezTo>
                    <a:pt x="4626" y="17"/>
                    <a:pt x="4574" y="1"/>
                    <a:pt x="452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3" name="Google Shape;3033;p31"/>
            <p:cNvSpPr/>
            <p:nvPr/>
          </p:nvSpPr>
          <p:spPr>
            <a:xfrm>
              <a:off x="3473310" y="4203629"/>
              <a:ext cx="107371" cy="141948"/>
            </a:xfrm>
            <a:custGeom>
              <a:avLst/>
              <a:gdLst/>
              <a:ahLst/>
              <a:cxnLst/>
              <a:rect l="l" t="t" r="r" b="b"/>
              <a:pathLst>
                <a:path w="7139" h="9438" extrusionOk="0">
                  <a:moveTo>
                    <a:pt x="487" y="1"/>
                  </a:moveTo>
                  <a:cubicBezTo>
                    <a:pt x="427" y="1"/>
                    <a:pt x="370" y="27"/>
                    <a:pt x="334" y="64"/>
                  </a:cubicBezTo>
                  <a:cubicBezTo>
                    <a:pt x="267" y="164"/>
                    <a:pt x="267" y="297"/>
                    <a:pt x="334" y="364"/>
                  </a:cubicBezTo>
                  <a:cubicBezTo>
                    <a:pt x="367" y="364"/>
                    <a:pt x="1034" y="964"/>
                    <a:pt x="2702" y="2866"/>
                  </a:cubicBezTo>
                  <a:cubicBezTo>
                    <a:pt x="3469" y="3733"/>
                    <a:pt x="4337" y="4433"/>
                    <a:pt x="5070" y="5067"/>
                  </a:cubicBezTo>
                  <a:cubicBezTo>
                    <a:pt x="5904" y="5768"/>
                    <a:pt x="6638" y="6368"/>
                    <a:pt x="6705" y="6768"/>
                  </a:cubicBezTo>
                  <a:cubicBezTo>
                    <a:pt x="6705" y="6802"/>
                    <a:pt x="6672" y="6835"/>
                    <a:pt x="6605" y="6935"/>
                  </a:cubicBezTo>
                  <a:cubicBezTo>
                    <a:pt x="5913" y="7726"/>
                    <a:pt x="2230" y="9004"/>
                    <a:pt x="306" y="9004"/>
                  </a:cubicBezTo>
                  <a:cubicBezTo>
                    <a:pt x="282" y="9004"/>
                    <a:pt x="258" y="9004"/>
                    <a:pt x="234" y="9003"/>
                  </a:cubicBezTo>
                  <a:cubicBezTo>
                    <a:pt x="100" y="9003"/>
                    <a:pt x="0" y="9103"/>
                    <a:pt x="0" y="9204"/>
                  </a:cubicBezTo>
                  <a:cubicBezTo>
                    <a:pt x="0" y="9337"/>
                    <a:pt x="100" y="9437"/>
                    <a:pt x="200" y="9437"/>
                  </a:cubicBezTo>
                  <a:lnTo>
                    <a:pt x="300" y="9437"/>
                  </a:lnTo>
                  <a:cubicBezTo>
                    <a:pt x="2268" y="9437"/>
                    <a:pt x="6105" y="8136"/>
                    <a:pt x="6905" y="7202"/>
                  </a:cubicBezTo>
                  <a:cubicBezTo>
                    <a:pt x="7072" y="7035"/>
                    <a:pt x="7139" y="6869"/>
                    <a:pt x="7105" y="6702"/>
                  </a:cubicBezTo>
                  <a:cubicBezTo>
                    <a:pt x="7005" y="6168"/>
                    <a:pt x="6305" y="5568"/>
                    <a:pt x="5337" y="4767"/>
                  </a:cubicBezTo>
                  <a:cubicBezTo>
                    <a:pt x="4603" y="4133"/>
                    <a:pt x="3770" y="3433"/>
                    <a:pt x="3002" y="2599"/>
                  </a:cubicBezTo>
                  <a:cubicBezTo>
                    <a:pt x="1301" y="664"/>
                    <a:pt x="667" y="64"/>
                    <a:pt x="634" y="64"/>
                  </a:cubicBezTo>
                  <a:cubicBezTo>
                    <a:pt x="589" y="18"/>
                    <a:pt x="537" y="1"/>
                    <a:pt x="4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4" name="Google Shape;3034;p31"/>
            <p:cNvSpPr/>
            <p:nvPr/>
          </p:nvSpPr>
          <p:spPr>
            <a:xfrm>
              <a:off x="3577161" y="4307601"/>
              <a:ext cx="105370" cy="140820"/>
            </a:xfrm>
            <a:custGeom>
              <a:avLst/>
              <a:gdLst/>
              <a:ahLst/>
              <a:cxnLst/>
              <a:rect l="l" t="t" r="r" b="b"/>
              <a:pathLst>
                <a:path w="7006" h="9363" extrusionOk="0">
                  <a:moveTo>
                    <a:pt x="6548" y="0"/>
                  </a:moveTo>
                  <a:cubicBezTo>
                    <a:pt x="6366" y="0"/>
                    <a:pt x="6109" y="17"/>
                    <a:pt x="5738" y="56"/>
                  </a:cubicBezTo>
                  <a:cubicBezTo>
                    <a:pt x="5127" y="115"/>
                    <a:pt x="4331" y="185"/>
                    <a:pt x="3527" y="185"/>
                  </a:cubicBezTo>
                  <a:cubicBezTo>
                    <a:pt x="2969" y="185"/>
                    <a:pt x="2407" y="151"/>
                    <a:pt x="1901" y="56"/>
                  </a:cubicBezTo>
                  <a:cubicBezTo>
                    <a:pt x="1863" y="50"/>
                    <a:pt x="1825" y="47"/>
                    <a:pt x="1787" y="47"/>
                  </a:cubicBezTo>
                  <a:cubicBezTo>
                    <a:pt x="1602" y="47"/>
                    <a:pt x="1440" y="117"/>
                    <a:pt x="1301" y="256"/>
                  </a:cubicBezTo>
                  <a:cubicBezTo>
                    <a:pt x="0" y="1490"/>
                    <a:pt x="801" y="8395"/>
                    <a:pt x="867" y="9162"/>
                  </a:cubicBezTo>
                  <a:cubicBezTo>
                    <a:pt x="901" y="9296"/>
                    <a:pt x="967" y="9362"/>
                    <a:pt x="1068" y="9362"/>
                  </a:cubicBezTo>
                  <a:lnTo>
                    <a:pt x="1101" y="9362"/>
                  </a:lnTo>
                  <a:cubicBezTo>
                    <a:pt x="1234" y="9362"/>
                    <a:pt x="1301" y="9229"/>
                    <a:pt x="1301" y="9129"/>
                  </a:cubicBezTo>
                  <a:cubicBezTo>
                    <a:pt x="1034" y="7061"/>
                    <a:pt x="634" y="1490"/>
                    <a:pt x="1568" y="556"/>
                  </a:cubicBezTo>
                  <a:cubicBezTo>
                    <a:pt x="1641" y="507"/>
                    <a:pt x="1697" y="476"/>
                    <a:pt x="1760" y="476"/>
                  </a:cubicBezTo>
                  <a:cubicBezTo>
                    <a:pt x="1784" y="476"/>
                    <a:pt x="1808" y="480"/>
                    <a:pt x="1835" y="489"/>
                  </a:cubicBezTo>
                  <a:cubicBezTo>
                    <a:pt x="2315" y="565"/>
                    <a:pt x="2843" y="593"/>
                    <a:pt x="3373" y="593"/>
                  </a:cubicBezTo>
                  <a:cubicBezTo>
                    <a:pt x="4239" y="593"/>
                    <a:pt x="5108" y="518"/>
                    <a:pt x="5771" y="456"/>
                  </a:cubicBezTo>
                  <a:cubicBezTo>
                    <a:pt x="6078" y="432"/>
                    <a:pt x="6384" y="409"/>
                    <a:pt x="6573" y="409"/>
                  </a:cubicBezTo>
                  <a:cubicBezTo>
                    <a:pt x="6651" y="409"/>
                    <a:pt x="6709" y="413"/>
                    <a:pt x="6738" y="423"/>
                  </a:cubicBezTo>
                  <a:cubicBezTo>
                    <a:pt x="6761" y="428"/>
                    <a:pt x="6783" y="431"/>
                    <a:pt x="6804" y="431"/>
                  </a:cubicBezTo>
                  <a:cubicBezTo>
                    <a:pt x="6904" y="431"/>
                    <a:pt x="6977" y="366"/>
                    <a:pt x="7005" y="256"/>
                  </a:cubicBezTo>
                  <a:cubicBezTo>
                    <a:pt x="7005" y="156"/>
                    <a:pt x="6938" y="22"/>
                    <a:pt x="6838" y="22"/>
                  </a:cubicBezTo>
                  <a:cubicBezTo>
                    <a:pt x="6769" y="8"/>
                    <a:pt x="6677" y="0"/>
                    <a:pt x="65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5" name="Google Shape;3035;p31"/>
            <p:cNvSpPr/>
            <p:nvPr/>
          </p:nvSpPr>
          <p:spPr>
            <a:xfrm>
              <a:off x="3592201" y="4184378"/>
              <a:ext cx="41661" cy="108514"/>
            </a:xfrm>
            <a:custGeom>
              <a:avLst/>
              <a:gdLst/>
              <a:ahLst/>
              <a:cxnLst/>
              <a:rect l="l" t="t" r="r" b="b"/>
              <a:pathLst>
                <a:path w="2770" h="7215" extrusionOk="0">
                  <a:moveTo>
                    <a:pt x="2535" y="1"/>
                  </a:moveTo>
                  <a:cubicBezTo>
                    <a:pt x="2436" y="1"/>
                    <a:pt x="2363" y="60"/>
                    <a:pt x="2336" y="143"/>
                  </a:cubicBezTo>
                  <a:cubicBezTo>
                    <a:pt x="2302" y="210"/>
                    <a:pt x="535" y="6014"/>
                    <a:pt x="68" y="6914"/>
                  </a:cubicBezTo>
                  <a:cubicBezTo>
                    <a:pt x="1" y="7014"/>
                    <a:pt x="68" y="7148"/>
                    <a:pt x="168" y="7215"/>
                  </a:cubicBezTo>
                  <a:lnTo>
                    <a:pt x="234" y="7215"/>
                  </a:lnTo>
                  <a:cubicBezTo>
                    <a:pt x="334" y="7215"/>
                    <a:pt x="401" y="7181"/>
                    <a:pt x="434" y="7114"/>
                  </a:cubicBezTo>
                  <a:cubicBezTo>
                    <a:pt x="901" y="6180"/>
                    <a:pt x="2669" y="510"/>
                    <a:pt x="2736" y="276"/>
                  </a:cubicBezTo>
                  <a:cubicBezTo>
                    <a:pt x="2769" y="176"/>
                    <a:pt x="2703" y="43"/>
                    <a:pt x="2603" y="9"/>
                  </a:cubicBezTo>
                  <a:cubicBezTo>
                    <a:pt x="2579" y="3"/>
                    <a:pt x="2556" y="1"/>
                    <a:pt x="2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6" name="Google Shape;3036;p31"/>
            <p:cNvSpPr/>
            <p:nvPr/>
          </p:nvSpPr>
          <p:spPr>
            <a:xfrm>
              <a:off x="3590201" y="4316414"/>
              <a:ext cx="84299" cy="77817"/>
            </a:xfrm>
            <a:custGeom>
              <a:avLst/>
              <a:gdLst/>
              <a:ahLst/>
              <a:cxnLst/>
              <a:rect l="l" t="t" r="r" b="b"/>
              <a:pathLst>
                <a:path w="5605" h="5174" extrusionOk="0">
                  <a:moveTo>
                    <a:pt x="510" y="0"/>
                  </a:moveTo>
                  <a:cubicBezTo>
                    <a:pt x="442" y="0"/>
                    <a:pt x="375" y="29"/>
                    <a:pt x="334" y="70"/>
                  </a:cubicBezTo>
                  <a:cubicBezTo>
                    <a:pt x="234" y="170"/>
                    <a:pt x="0" y="404"/>
                    <a:pt x="2069" y="5074"/>
                  </a:cubicBezTo>
                  <a:cubicBezTo>
                    <a:pt x="2102" y="5140"/>
                    <a:pt x="2169" y="5174"/>
                    <a:pt x="2269" y="5174"/>
                  </a:cubicBezTo>
                  <a:lnTo>
                    <a:pt x="2335" y="5174"/>
                  </a:lnTo>
                  <a:cubicBezTo>
                    <a:pt x="2435" y="5140"/>
                    <a:pt x="2502" y="5007"/>
                    <a:pt x="2435" y="4907"/>
                  </a:cubicBezTo>
                  <a:cubicBezTo>
                    <a:pt x="1668" y="3172"/>
                    <a:pt x="901" y="1238"/>
                    <a:pt x="734" y="537"/>
                  </a:cubicBezTo>
                  <a:lnTo>
                    <a:pt x="734" y="537"/>
                  </a:lnTo>
                  <a:cubicBezTo>
                    <a:pt x="1235" y="804"/>
                    <a:pt x="2269" y="1404"/>
                    <a:pt x="3236" y="1938"/>
                  </a:cubicBezTo>
                  <a:cubicBezTo>
                    <a:pt x="4070" y="2405"/>
                    <a:pt x="4837" y="2872"/>
                    <a:pt x="5271" y="3072"/>
                  </a:cubicBezTo>
                  <a:cubicBezTo>
                    <a:pt x="5306" y="3096"/>
                    <a:pt x="5346" y="3107"/>
                    <a:pt x="5384" y="3107"/>
                  </a:cubicBezTo>
                  <a:cubicBezTo>
                    <a:pt x="5453" y="3107"/>
                    <a:pt x="5516" y="3070"/>
                    <a:pt x="5538" y="3005"/>
                  </a:cubicBezTo>
                  <a:cubicBezTo>
                    <a:pt x="5604" y="2905"/>
                    <a:pt x="5571" y="2772"/>
                    <a:pt x="5471" y="2705"/>
                  </a:cubicBezTo>
                  <a:cubicBezTo>
                    <a:pt x="5037" y="2505"/>
                    <a:pt x="4270" y="2038"/>
                    <a:pt x="3436" y="1571"/>
                  </a:cubicBezTo>
                  <a:cubicBezTo>
                    <a:pt x="2202" y="871"/>
                    <a:pt x="934" y="170"/>
                    <a:pt x="634" y="37"/>
                  </a:cubicBezTo>
                  <a:cubicBezTo>
                    <a:pt x="596" y="11"/>
                    <a:pt x="553" y="0"/>
                    <a:pt x="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7" name="Google Shape;3037;p31"/>
            <p:cNvSpPr/>
            <p:nvPr/>
          </p:nvSpPr>
          <p:spPr>
            <a:xfrm>
              <a:off x="3524476" y="4316956"/>
              <a:ext cx="59212" cy="91323"/>
            </a:xfrm>
            <a:custGeom>
              <a:avLst/>
              <a:gdLst/>
              <a:ahLst/>
              <a:cxnLst/>
              <a:rect l="l" t="t" r="r" b="b"/>
              <a:pathLst>
                <a:path w="3937" h="6072" extrusionOk="0">
                  <a:moveTo>
                    <a:pt x="3470" y="1"/>
                  </a:moveTo>
                  <a:cubicBezTo>
                    <a:pt x="2869" y="34"/>
                    <a:pt x="901" y="2636"/>
                    <a:pt x="67" y="3737"/>
                  </a:cubicBezTo>
                  <a:cubicBezTo>
                    <a:pt x="1" y="3837"/>
                    <a:pt x="34" y="3970"/>
                    <a:pt x="134" y="4037"/>
                  </a:cubicBezTo>
                  <a:cubicBezTo>
                    <a:pt x="172" y="4062"/>
                    <a:pt x="215" y="4073"/>
                    <a:pt x="258" y="4073"/>
                  </a:cubicBezTo>
                  <a:cubicBezTo>
                    <a:pt x="326" y="4073"/>
                    <a:pt x="393" y="4045"/>
                    <a:pt x="434" y="4004"/>
                  </a:cubicBezTo>
                  <a:cubicBezTo>
                    <a:pt x="1502" y="2502"/>
                    <a:pt x="2836" y="868"/>
                    <a:pt x="3370" y="501"/>
                  </a:cubicBezTo>
                  <a:lnTo>
                    <a:pt x="3370" y="501"/>
                  </a:lnTo>
                  <a:cubicBezTo>
                    <a:pt x="3236" y="1001"/>
                    <a:pt x="2636" y="2336"/>
                    <a:pt x="2236" y="3236"/>
                  </a:cubicBezTo>
                  <a:cubicBezTo>
                    <a:pt x="1602" y="4637"/>
                    <a:pt x="1235" y="5505"/>
                    <a:pt x="1201" y="5872"/>
                  </a:cubicBezTo>
                  <a:cubicBezTo>
                    <a:pt x="1201" y="5972"/>
                    <a:pt x="1302" y="6072"/>
                    <a:pt x="1402" y="6072"/>
                  </a:cubicBezTo>
                  <a:cubicBezTo>
                    <a:pt x="1535" y="6072"/>
                    <a:pt x="1635" y="5972"/>
                    <a:pt x="1635" y="5872"/>
                  </a:cubicBezTo>
                  <a:cubicBezTo>
                    <a:pt x="1635" y="5571"/>
                    <a:pt x="2169" y="4437"/>
                    <a:pt x="2602" y="3403"/>
                  </a:cubicBezTo>
                  <a:cubicBezTo>
                    <a:pt x="3670" y="1068"/>
                    <a:pt x="3937" y="334"/>
                    <a:pt x="3703" y="67"/>
                  </a:cubicBezTo>
                  <a:cubicBezTo>
                    <a:pt x="3637" y="1"/>
                    <a:pt x="3536" y="1"/>
                    <a:pt x="34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8" name="Google Shape;3038;p31"/>
            <p:cNvSpPr/>
            <p:nvPr/>
          </p:nvSpPr>
          <p:spPr>
            <a:xfrm>
              <a:off x="3487854" y="4268602"/>
              <a:ext cx="93323" cy="47361"/>
            </a:xfrm>
            <a:custGeom>
              <a:avLst/>
              <a:gdLst/>
              <a:ahLst/>
              <a:cxnLst/>
              <a:rect l="l" t="t" r="r" b="b"/>
              <a:pathLst>
                <a:path w="6205" h="3149" extrusionOk="0">
                  <a:moveTo>
                    <a:pt x="789" y="1"/>
                  </a:moveTo>
                  <a:cubicBezTo>
                    <a:pt x="707" y="1"/>
                    <a:pt x="626" y="38"/>
                    <a:pt x="601" y="113"/>
                  </a:cubicBezTo>
                  <a:cubicBezTo>
                    <a:pt x="534" y="247"/>
                    <a:pt x="601" y="347"/>
                    <a:pt x="701" y="414"/>
                  </a:cubicBezTo>
                  <a:cubicBezTo>
                    <a:pt x="868" y="480"/>
                    <a:pt x="4137" y="1915"/>
                    <a:pt x="5438" y="2448"/>
                  </a:cubicBezTo>
                  <a:cubicBezTo>
                    <a:pt x="4693" y="2580"/>
                    <a:pt x="3128" y="2740"/>
                    <a:pt x="1867" y="2740"/>
                  </a:cubicBezTo>
                  <a:cubicBezTo>
                    <a:pt x="1208" y="2740"/>
                    <a:pt x="633" y="2696"/>
                    <a:pt x="301" y="2582"/>
                  </a:cubicBezTo>
                  <a:cubicBezTo>
                    <a:pt x="277" y="2574"/>
                    <a:pt x="253" y="2570"/>
                    <a:pt x="230" y="2570"/>
                  </a:cubicBezTo>
                  <a:cubicBezTo>
                    <a:pt x="155" y="2570"/>
                    <a:pt x="85" y="2613"/>
                    <a:pt x="34" y="2715"/>
                  </a:cubicBezTo>
                  <a:cubicBezTo>
                    <a:pt x="1" y="2815"/>
                    <a:pt x="67" y="2915"/>
                    <a:pt x="167" y="2982"/>
                  </a:cubicBezTo>
                  <a:cubicBezTo>
                    <a:pt x="534" y="3116"/>
                    <a:pt x="1201" y="3149"/>
                    <a:pt x="1969" y="3149"/>
                  </a:cubicBezTo>
                  <a:cubicBezTo>
                    <a:pt x="3670" y="3149"/>
                    <a:pt x="5805" y="2882"/>
                    <a:pt x="6105" y="2649"/>
                  </a:cubicBezTo>
                  <a:cubicBezTo>
                    <a:pt x="6172" y="2615"/>
                    <a:pt x="6205" y="2515"/>
                    <a:pt x="6205" y="2415"/>
                  </a:cubicBezTo>
                  <a:cubicBezTo>
                    <a:pt x="6172" y="2348"/>
                    <a:pt x="6138" y="2282"/>
                    <a:pt x="6005" y="2215"/>
                  </a:cubicBezTo>
                  <a:cubicBezTo>
                    <a:pt x="5338" y="1981"/>
                    <a:pt x="901" y="47"/>
                    <a:pt x="868" y="13"/>
                  </a:cubicBezTo>
                  <a:cubicBezTo>
                    <a:pt x="843" y="5"/>
                    <a:pt x="816" y="1"/>
                    <a:pt x="7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9" name="Google Shape;3039;p31"/>
            <p:cNvSpPr/>
            <p:nvPr/>
          </p:nvSpPr>
          <p:spPr>
            <a:xfrm>
              <a:off x="3558918" y="4287928"/>
              <a:ext cx="59393" cy="45195"/>
            </a:xfrm>
            <a:custGeom>
              <a:avLst/>
              <a:gdLst/>
              <a:ahLst/>
              <a:cxnLst/>
              <a:rect l="l" t="t" r="r" b="b"/>
              <a:pathLst>
                <a:path w="3949" h="3005" extrusionOk="0">
                  <a:moveTo>
                    <a:pt x="2232" y="0"/>
                  </a:moveTo>
                  <a:cubicBezTo>
                    <a:pt x="1890" y="0"/>
                    <a:pt x="1647" y="163"/>
                    <a:pt x="1647" y="163"/>
                  </a:cubicBezTo>
                  <a:cubicBezTo>
                    <a:pt x="1" y="1131"/>
                    <a:pt x="1134" y="3005"/>
                    <a:pt x="2176" y="3005"/>
                  </a:cubicBezTo>
                  <a:cubicBezTo>
                    <a:pt x="2211" y="3005"/>
                    <a:pt x="2246" y="3002"/>
                    <a:pt x="2281" y="2998"/>
                  </a:cubicBezTo>
                  <a:cubicBezTo>
                    <a:pt x="3348" y="2831"/>
                    <a:pt x="3948" y="1397"/>
                    <a:pt x="3181" y="496"/>
                  </a:cubicBezTo>
                  <a:cubicBezTo>
                    <a:pt x="2852" y="108"/>
                    <a:pt x="2510" y="0"/>
                    <a:pt x="2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0" name="Google Shape;3040;p31"/>
            <p:cNvSpPr/>
            <p:nvPr/>
          </p:nvSpPr>
          <p:spPr>
            <a:xfrm>
              <a:off x="3566122" y="4284845"/>
              <a:ext cx="50685" cy="51196"/>
            </a:xfrm>
            <a:custGeom>
              <a:avLst/>
              <a:gdLst/>
              <a:ahLst/>
              <a:cxnLst/>
              <a:rect l="l" t="t" r="r" b="b"/>
              <a:pathLst>
                <a:path w="3370" h="3404" extrusionOk="0">
                  <a:moveTo>
                    <a:pt x="1735" y="401"/>
                  </a:moveTo>
                  <a:cubicBezTo>
                    <a:pt x="2035" y="401"/>
                    <a:pt x="2302" y="568"/>
                    <a:pt x="2569" y="868"/>
                  </a:cubicBezTo>
                  <a:cubicBezTo>
                    <a:pt x="2869" y="1202"/>
                    <a:pt x="2936" y="1669"/>
                    <a:pt x="2736" y="2136"/>
                  </a:cubicBezTo>
                  <a:cubicBezTo>
                    <a:pt x="2569" y="2603"/>
                    <a:pt x="2202" y="2936"/>
                    <a:pt x="1768" y="3003"/>
                  </a:cubicBezTo>
                  <a:cubicBezTo>
                    <a:pt x="1752" y="3004"/>
                    <a:pt x="1737" y="3005"/>
                    <a:pt x="1721" y="3005"/>
                  </a:cubicBezTo>
                  <a:cubicBezTo>
                    <a:pt x="1266" y="3005"/>
                    <a:pt x="762" y="2550"/>
                    <a:pt x="601" y="2002"/>
                  </a:cubicBezTo>
                  <a:cubicBezTo>
                    <a:pt x="501" y="1669"/>
                    <a:pt x="467" y="1035"/>
                    <a:pt x="1301" y="535"/>
                  </a:cubicBezTo>
                  <a:cubicBezTo>
                    <a:pt x="1301" y="535"/>
                    <a:pt x="1468" y="401"/>
                    <a:pt x="1735" y="401"/>
                  </a:cubicBezTo>
                  <a:close/>
                  <a:moveTo>
                    <a:pt x="1735" y="1"/>
                  </a:moveTo>
                  <a:cubicBezTo>
                    <a:pt x="1335" y="1"/>
                    <a:pt x="1068" y="201"/>
                    <a:pt x="1068" y="201"/>
                  </a:cubicBezTo>
                  <a:cubicBezTo>
                    <a:pt x="300" y="635"/>
                    <a:pt x="0" y="1368"/>
                    <a:pt x="200" y="2102"/>
                  </a:cubicBezTo>
                  <a:cubicBezTo>
                    <a:pt x="401" y="2836"/>
                    <a:pt x="1034" y="3403"/>
                    <a:pt x="1668" y="3403"/>
                  </a:cubicBezTo>
                  <a:lnTo>
                    <a:pt x="1835" y="3403"/>
                  </a:lnTo>
                  <a:cubicBezTo>
                    <a:pt x="2402" y="3337"/>
                    <a:pt x="2902" y="2903"/>
                    <a:pt x="3136" y="2302"/>
                  </a:cubicBezTo>
                  <a:cubicBezTo>
                    <a:pt x="3369" y="1702"/>
                    <a:pt x="3269" y="1035"/>
                    <a:pt x="2869" y="568"/>
                  </a:cubicBezTo>
                  <a:cubicBezTo>
                    <a:pt x="2469" y="101"/>
                    <a:pt x="2035" y="1"/>
                    <a:pt x="1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1" name="Google Shape;3041;p31"/>
            <p:cNvSpPr/>
            <p:nvPr/>
          </p:nvSpPr>
          <p:spPr>
            <a:xfrm>
              <a:off x="3377475" y="4683360"/>
              <a:ext cx="147512" cy="77697"/>
            </a:xfrm>
            <a:custGeom>
              <a:avLst/>
              <a:gdLst/>
              <a:ahLst/>
              <a:cxnLst/>
              <a:rect l="l" t="t" r="r" b="b"/>
              <a:pathLst>
                <a:path w="9808" h="5166" extrusionOk="0">
                  <a:moveTo>
                    <a:pt x="6341" y="0"/>
                  </a:moveTo>
                  <a:cubicBezTo>
                    <a:pt x="2200" y="0"/>
                    <a:pt x="1" y="3459"/>
                    <a:pt x="1" y="3459"/>
                  </a:cubicBezTo>
                  <a:cubicBezTo>
                    <a:pt x="1" y="3459"/>
                    <a:pt x="2099" y="5165"/>
                    <a:pt x="4168" y="5165"/>
                  </a:cubicBezTo>
                  <a:cubicBezTo>
                    <a:pt x="4588" y="5165"/>
                    <a:pt x="5006" y="5095"/>
                    <a:pt x="5405" y="4926"/>
                  </a:cubicBezTo>
                  <a:cubicBezTo>
                    <a:pt x="8140" y="3792"/>
                    <a:pt x="9808" y="757"/>
                    <a:pt x="9808" y="757"/>
                  </a:cubicBezTo>
                  <a:cubicBezTo>
                    <a:pt x="8534" y="216"/>
                    <a:pt x="7377" y="0"/>
                    <a:pt x="6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2" name="Google Shape;3042;p31"/>
            <p:cNvSpPr/>
            <p:nvPr/>
          </p:nvSpPr>
          <p:spPr>
            <a:xfrm>
              <a:off x="3373971" y="4705770"/>
              <a:ext cx="108378" cy="33133"/>
            </a:xfrm>
            <a:custGeom>
              <a:avLst/>
              <a:gdLst/>
              <a:ahLst/>
              <a:cxnLst/>
              <a:rect l="l" t="t" r="r" b="b"/>
              <a:pathLst>
                <a:path w="7206" h="2203" extrusionOk="0">
                  <a:moveTo>
                    <a:pt x="7005" y="1"/>
                  </a:moveTo>
                  <a:cubicBezTo>
                    <a:pt x="6839" y="1"/>
                    <a:pt x="2536" y="134"/>
                    <a:pt x="101" y="1802"/>
                  </a:cubicBezTo>
                  <a:cubicBezTo>
                    <a:pt x="34" y="1869"/>
                    <a:pt x="0" y="2002"/>
                    <a:pt x="67" y="2102"/>
                  </a:cubicBezTo>
                  <a:cubicBezTo>
                    <a:pt x="101" y="2169"/>
                    <a:pt x="167" y="2202"/>
                    <a:pt x="234" y="2202"/>
                  </a:cubicBezTo>
                  <a:cubicBezTo>
                    <a:pt x="267" y="2202"/>
                    <a:pt x="301" y="2169"/>
                    <a:pt x="367" y="2135"/>
                  </a:cubicBezTo>
                  <a:cubicBezTo>
                    <a:pt x="2669" y="534"/>
                    <a:pt x="6972" y="401"/>
                    <a:pt x="7005" y="401"/>
                  </a:cubicBezTo>
                  <a:cubicBezTo>
                    <a:pt x="7139" y="401"/>
                    <a:pt x="7206" y="334"/>
                    <a:pt x="7206" y="201"/>
                  </a:cubicBezTo>
                  <a:cubicBezTo>
                    <a:pt x="7206" y="101"/>
                    <a:pt x="7106" y="1"/>
                    <a:pt x="70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3" name="Google Shape;3043;p31"/>
            <p:cNvSpPr/>
            <p:nvPr/>
          </p:nvSpPr>
          <p:spPr>
            <a:xfrm>
              <a:off x="3352404" y="4440374"/>
              <a:ext cx="111386" cy="133961"/>
            </a:xfrm>
            <a:custGeom>
              <a:avLst/>
              <a:gdLst/>
              <a:ahLst/>
              <a:cxnLst/>
              <a:rect l="l" t="t" r="r" b="b"/>
              <a:pathLst>
                <a:path w="7406" h="8907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1001" y="1"/>
                    <a:pt x="0" y="3303"/>
                    <a:pt x="1068" y="6038"/>
                  </a:cubicBezTo>
                  <a:cubicBezTo>
                    <a:pt x="2035" y="8440"/>
                    <a:pt x="5904" y="8907"/>
                    <a:pt x="5904" y="8907"/>
                  </a:cubicBezTo>
                  <a:cubicBezTo>
                    <a:pt x="5904" y="8907"/>
                    <a:pt x="7405" y="2636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4" name="Google Shape;3044;p31"/>
            <p:cNvSpPr/>
            <p:nvPr/>
          </p:nvSpPr>
          <p:spPr>
            <a:xfrm>
              <a:off x="3386018" y="4479388"/>
              <a:ext cx="58701" cy="97971"/>
            </a:xfrm>
            <a:custGeom>
              <a:avLst/>
              <a:gdLst/>
              <a:ahLst/>
              <a:cxnLst/>
              <a:rect l="l" t="t" r="r" b="b"/>
              <a:pathLst>
                <a:path w="3903" h="6514" extrusionOk="0">
                  <a:moveTo>
                    <a:pt x="229" y="0"/>
                  </a:moveTo>
                  <a:cubicBezTo>
                    <a:pt x="175" y="0"/>
                    <a:pt x="117" y="25"/>
                    <a:pt x="67" y="75"/>
                  </a:cubicBezTo>
                  <a:cubicBezTo>
                    <a:pt x="0" y="142"/>
                    <a:pt x="0" y="275"/>
                    <a:pt x="67" y="342"/>
                  </a:cubicBezTo>
                  <a:cubicBezTo>
                    <a:pt x="100" y="375"/>
                    <a:pt x="3002" y="3544"/>
                    <a:pt x="3469" y="6346"/>
                  </a:cubicBezTo>
                  <a:cubicBezTo>
                    <a:pt x="3503" y="6446"/>
                    <a:pt x="3569" y="6513"/>
                    <a:pt x="3669" y="6513"/>
                  </a:cubicBezTo>
                  <a:lnTo>
                    <a:pt x="3703" y="6513"/>
                  </a:lnTo>
                  <a:cubicBezTo>
                    <a:pt x="3836" y="6480"/>
                    <a:pt x="3903" y="6380"/>
                    <a:pt x="3869" y="6280"/>
                  </a:cubicBezTo>
                  <a:cubicBezTo>
                    <a:pt x="3402" y="3344"/>
                    <a:pt x="500" y="209"/>
                    <a:pt x="367" y="75"/>
                  </a:cubicBezTo>
                  <a:cubicBezTo>
                    <a:pt x="334" y="25"/>
                    <a:pt x="284" y="0"/>
                    <a:pt x="22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5" name="Google Shape;3045;p31"/>
            <p:cNvSpPr/>
            <p:nvPr/>
          </p:nvSpPr>
          <p:spPr>
            <a:xfrm>
              <a:off x="3201883" y="4069939"/>
              <a:ext cx="154040" cy="862108"/>
            </a:xfrm>
            <a:custGeom>
              <a:avLst/>
              <a:gdLst/>
              <a:ahLst/>
              <a:cxnLst/>
              <a:rect l="l" t="t" r="r" b="b"/>
              <a:pathLst>
                <a:path w="10242" h="57321" extrusionOk="0">
                  <a:moveTo>
                    <a:pt x="10000" y="1"/>
                  </a:moveTo>
                  <a:cubicBezTo>
                    <a:pt x="9917" y="1"/>
                    <a:pt x="9833" y="44"/>
                    <a:pt x="9808" y="146"/>
                  </a:cubicBezTo>
                  <a:cubicBezTo>
                    <a:pt x="9708" y="380"/>
                    <a:pt x="1" y="25198"/>
                    <a:pt x="4404" y="57154"/>
                  </a:cubicBezTo>
                  <a:cubicBezTo>
                    <a:pt x="4437" y="57254"/>
                    <a:pt x="4504" y="57321"/>
                    <a:pt x="4604" y="57321"/>
                  </a:cubicBezTo>
                  <a:lnTo>
                    <a:pt x="4638" y="57321"/>
                  </a:lnTo>
                  <a:cubicBezTo>
                    <a:pt x="4771" y="57287"/>
                    <a:pt x="4838" y="57187"/>
                    <a:pt x="4838" y="57087"/>
                  </a:cubicBezTo>
                  <a:cubicBezTo>
                    <a:pt x="435" y="25264"/>
                    <a:pt x="10075" y="547"/>
                    <a:pt x="10175" y="280"/>
                  </a:cubicBezTo>
                  <a:cubicBezTo>
                    <a:pt x="10242" y="180"/>
                    <a:pt x="10175" y="46"/>
                    <a:pt x="10075" y="13"/>
                  </a:cubicBezTo>
                  <a:cubicBezTo>
                    <a:pt x="10051" y="5"/>
                    <a:pt x="10026" y="1"/>
                    <a:pt x="100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6" name="Google Shape;3046;p31"/>
            <p:cNvSpPr/>
            <p:nvPr/>
          </p:nvSpPr>
          <p:spPr>
            <a:xfrm>
              <a:off x="3294199" y="3957665"/>
              <a:ext cx="275954" cy="147542"/>
            </a:xfrm>
            <a:custGeom>
              <a:avLst/>
              <a:gdLst/>
              <a:ahLst/>
              <a:cxnLst/>
              <a:rect l="l" t="t" r="r" b="b"/>
              <a:pathLst>
                <a:path w="18348" h="9810" extrusionOk="0">
                  <a:moveTo>
                    <a:pt x="13374" y="1"/>
                  </a:moveTo>
                  <a:cubicBezTo>
                    <a:pt x="12986" y="1"/>
                    <a:pt x="12578" y="164"/>
                    <a:pt x="11976" y="440"/>
                  </a:cubicBezTo>
                  <a:cubicBezTo>
                    <a:pt x="10375" y="1207"/>
                    <a:pt x="7806" y="2308"/>
                    <a:pt x="7806" y="2308"/>
                  </a:cubicBezTo>
                  <a:cubicBezTo>
                    <a:pt x="5571" y="3942"/>
                    <a:pt x="1" y="6110"/>
                    <a:pt x="2869" y="8012"/>
                  </a:cubicBezTo>
                  <a:cubicBezTo>
                    <a:pt x="4833" y="9314"/>
                    <a:pt x="6835" y="9809"/>
                    <a:pt x="8698" y="9809"/>
                  </a:cubicBezTo>
                  <a:cubicBezTo>
                    <a:pt x="12851" y="9809"/>
                    <a:pt x="16317" y="7350"/>
                    <a:pt x="17146" y="5877"/>
                  </a:cubicBezTo>
                  <a:cubicBezTo>
                    <a:pt x="18347" y="3775"/>
                    <a:pt x="18014" y="3375"/>
                    <a:pt x="15912" y="1574"/>
                  </a:cubicBezTo>
                  <a:cubicBezTo>
                    <a:pt x="14600" y="450"/>
                    <a:pt x="14017" y="1"/>
                    <a:pt x="13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7" name="Google Shape;3047;p31"/>
            <p:cNvSpPr/>
            <p:nvPr/>
          </p:nvSpPr>
          <p:spPr>
            <a:xfrm>
              <a:off x="3278151" y="3907446"/>
              <a:ext cx="205702" cy="165711"/>
            </a:xfrm>
            <a:custGeom>
              <a:avLst/>
              <a:gdLst/>
              <a:ahLst/>
              <a:cxnLst/>
              <a:rect l="l" t="t" r="r" b="b"/>
              <a:pathLst>
                <a:path w="13677" h="11018" extrusionOk="0">
                  <a:moveTo>
                    <a:pt x="2984" y="0"/>
                  </a:moveTo>
                  <a:cubicBezTo>
                    <a:pt x="2708" y="0"/>
                    <a:pt x="2408" y="81"/>
                    <a:pt x="2068" y="276"/>
                  </a:cubicBezTo>
                  <a:cubicBezTo>
                    <a:pt x="0" y="1477"/>
                    <a:pt x="934" y="9950"/>
                    <a:pt x="4904" y="11017"/>
                  </a:cubicBezTo>
                  <a:cubicBezTo>
                    <a:pt x="4904" y="11017"/>
                    <a:pt x="8306" y="10317"/>
                    <a:pt x="9707" y="9049"/>
                  </a:cubicBezTo>
                  <a:cubicBezTo>
                    <a:pt x="11108" y="7748"/>
                    <a:pt x="13677" y="4779"/>
                    <a:pt x="12242" y="3078"/>
                  </a:cubicBezTo>
                  <a:cubicBezTo>
                    <a:pt x="11297" y="1930"/>
                    <a:pt x="10853" y="1618"/>
                    <a:pt x="9762" y="1618"/>
                  </a:cubicBezTo>
                  <a:cubicBezTo>
                    <a:pt x="9237" y="1618"/>
                    <a:pt x="8561" y="1690"/>
                    <a:pt x="7606" y="1777"/>
                  </a:cubicBezTo>
                  <a:cubicBezTo>
                    <a:pt x="7477" y="1789"/>
                    <a:pt x="7353" y="1794"/>
                    <a:pt x="7233" y="1794"/>
                  </a:cubicBezTo>
                  <a:cubicBezTo>
                    <a:pt x="5075" y="1794"/>
                    <a:pt x="4286" y="0"/>
                    <a:pt x="2984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8" name="Google Shape;3048;p31"/>
            <p:cNvSpPr/>
            <p:nvPr/>
          </p:nvSpPr>
          <p:spPr>
            <a:xfrm>
              <a:off x="3184828" y="3943542"/>
              <a:ext cx="161244" cy="126892"/>
            </a:xfrm>
            <a:custGeom>
              <a:avLst/>
              <a:gdLst/>
              <a:ahLst/>
              <a:cxnLst/>
              <a:rect l="l" t="t" r="r" b="b"/>
              <a:pathLst>
                <a:path w="10721" h="8437" extrusionOk="0">
                  <a:moveTo>
                    <a:pt x="3661" y="0"/>
                  </a:moveTo>
                  <a:cubicBezTo>
                    <a:pt x="3120" y="0"/>
                    <a:pt x="2575" y="177"/>
                    <a:pt x="2036" y="645"/>
                  </a:cubicBezTo>
                  <a:cubicBezTo>
                    <a:pt x="1" y="2346"/>
                    <a:pt x="2936" y="7383"/>
                    <a:pt x="8140" y="8350"/>
                  </a:cubicBezTo>
                  <a:cubicBezTo>
                    <a:pt x="8472" y="8410"/>
                    <a:pt x="8753" y="8437"/>
                    <a:pt x="8989" y="8437"/>
                  </a:cubicBezTo>
                  <a:cubicBezTo>
                    <a:pt x="10720" y="8437"/>
                    <a:pt x="10075" y="7016"/>
                    <a:pt x="10075" y="7016"/>
                  </a:cubicBezTo>
                  <a:cubicBezTo>
                    <a:pt x="10075" y="7016"/>
                    <a:pt x="9508" y="2046"/>
                    <a:pt x="7806" y="1612"/>
                  </a:cubicBezTo>
                  <a:cubicBezTo>
                    <a:pt x="6564" y="1295"/>
                    <a:pt x="5126" y="0"/>
                    <a:pt x="3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9" name="Google Shape;3049;p31"/>
            <p:cNvSpPr/>
            <p:nvPr/>
          </p:nvSpPr>
          <p:spPr>
            <a:xfrm>
              <a:off x="3290694" y="3953333"/>
              <a:ext cx="184631" cy="123824"/>
            </a:xfrm>
            <a:custGeom>
              <a:avLst/>
              <a:gdLst/>
              <a:ahLst/>
              <a:cxnLst/>
              <a:rect l="l" t="t" r="r" b="b"/>
              <a:pathLst>
                <a:path w="12276" h="8233" extrusionOk="0">
                  <a:moveTo>
                    <a:pt x="779" y="0"/>
                  </a:moveTo>
                  <a:cubicBezTo>
                    <a:pt x="701" y="0"/>
                    <a:pt x="625" y="55"/>
                    <a:pt x="601" y="127"/>
                  </a:cubicBezTo>
                  <a:cubicBezTo>
                    <a:pt x="567" y="194"/>
                    <a:pt x="0" y="1795"/>
                    <a:pt x="1168" y="4797"/>
                  </a:cubicBezTo>
                  <a:cubicBezTo>
                    <a:pt x="1501" y="5664"/>
                    <a:pt x="1701" y="6298"/>
                    <a:pt x="1868" y="6765"/>
                  </a:cubicBezTo>
                  <a:cubicBezTo>
                    <a:pt x="2202" y="7899"/>
                    <a:pt x="2302" y="8166"/>
                    <a:pt x="3403" y="8233"/>
                  </a:cubicBezTo>
                  <a:lnTo>
                    <a:pt x="3436" y="8233"/>
                  </a:lnTo>
                  <a:cubicBezTo>
                    <a:pt x="4870" y="8233"/>
                    <a:pt x="10441" y="5331"/>
                    <a:pt x="12242" y="1561"/>
                  </a:cubicBezTo>
                  <a:cubicBezTo>
                    <a:pt x="12276" y="1461"/>
                    <a:pt x="12242" y="1328"/>
                    <a:pt x="12142" y="1295"/>
                  </a:cubicBezTo>
                  <a:cubicBezTo>
                    <a:pt x="12114" y="1276"/>
                    <a:pt x="12084" y="1268"/>
                    <a:pt x="12053" y="1268"/>
                  </a:cubicBezTo>
                  <a:cubicBezTo>
                    <a:pt x="11973" y="1268"/>
                    <a:pt x="11890" y="1323"/>
                    <a:pt x="11842" y="1395"/>
                  </a:cubicBezTo>
                  <a:cubicBezTo>
                    <a:pt x="10151" y="4943"/>
                    <a:pt x="4733" y="7800"/>
                    <a:pt x="3425" y="7800"/>
                  </a:cubicBezTo>
                  <a:cubicBezTo>
                    <a:pt x="3417" y="7800"/>
                    <a:pt x="3410" y="7799"/>
                    <a:pt x="3403" y="7799"/>
                  </a:cubicBezTo>
                  <a:cubicBezTo>
                    <a:pt x="2602" y="7766"/>
                    <a:pt x="2602" y="7766"/>
                    <a:pt x="2268" y="6632"/>
                  </a:cubicBezTo>
                  <a:cubicBezTo>
                    <a:pt x="2102" y="6165"/>
                    <a:pt x="1902" y="5531"/>
                    <a:pt x="1568" y="4630"/>
                  </a:cubicBezTo>
                  <a:cubicBezTo>
                    <a:pt x="467" y="1828"/>
                    <a:pt x="1001" y="294"/>
                    <a:pt x="1001" y="294"/>
                  </a:cubicBezTo>
                  <a:cubicBezTo>
                    <a:pt x="1034" y="194"/>
                    <a:pt x="1001" y="60"/>
                    <a:pt x="867" y="27"/>
                  </a:cubicBezTo>
                  <a:cubicBezTo>
                    <a:pt x="840" y="8"/>
                    <a:pt x="809" y="0"/>
                    <a:pt x="7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0" name="Google Shape;3050;p31"/>
            <p:cNvSpPr/>
            <p:nvPr/>
          </p:nvSpPr>
          <p:spPr>
            <a:xfrm>
              <a:off x="3348884" y="4055891"/>
              <a:ext cx="101866" cy="22771"/>
            </a:xfrm>
            <a:custGeom>
              <a:avLst/>
              <a:gdLst/>
              <a:ahLst/>
              <a:cxnLst/>
              <a:rect l="l" t="t" r="r" b="b"/>
              <a:pathLst>
                <a:path w="6773" h="1514" extrusionOk="0">
                  <a:moveTo>
                    <a:pt x="6532" y="0"/>
                  </a:moveTo>
                  <a:cubicBezTo>
                    <a:pt x="6503" y="0"/>
                    <a:pt x="6472" y="5"/>
                    <a:pt x="6439" y="13"/>
                  </a:cubicBezTo>
                  <a:cubicBezTo>
                    <a:pt x="6411" y="13"/>
                    <a:pt x="3863" y="1086"/>
                    <a:pt x="1566" y="1086"/>
                  </a:cubicBezTo>
                  <a:cubicBezTo>
                    <a:pt x="1117" y="1086"/>
                    <a:pt x="677" y="1045"/>
                    <a:pt x="267" y="947"/>
                  </a:cubicBezTo>
                  <a:cubicBezTo>
                    <a:pt x="250" y="941"/>
                    <a:pt x="232" y="938"/>
                    <a:pt x="214" y="938"/>
                  </a:cubicBezTo>
                  <a:cubicBezTo>
                    <a:pt x="125" y="938"/>
                    <a:pt x="28" y="1003"/>
                    <a:pt x="1" y="1114"/>
                  </a:cubicBezTo>
                  <a:cubicBezTo>
                    <a:pt x="1" y="1214"/>
                    <a:pt x="67" y="1314"/>
                    <a:pt x="167" y="1347"/>
                  </a:cubicBezTo>
                  <a:cubicBezTo>
                    <a:pt x="634" y="1447"/>
                    <a:pt x="1101" y="1514"/>
                    <a:pt x="1602" y="1514"/>
                  </a:cubicBezTo>
                  <a:cubicBezTo>
                    <a:pt x="3937" y="1514"/>
                    <a:pt x="6472" y="447"/>
                    <a:pt x="6605" y="380"/>
                  </a:cubicBezTo>
                  <a:cubicBezTo>
                    <a:pt x="6705" y="347"/>
                    <a:pt x="6772" y="213"/>
                    <a:pt x="6739" y="113"/>
                  </a:cubicBezTo>
                  <a:cubicBezTo>
                    <a:pt x="6689" y="38"/>
                    <a:pt x="6620" y="0"/>
                    <a:pt x="653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1" name="Google Shape;3051;p31"/>
            <p:cNvSpPr/>
            <p:nvPr/>
          </p:nvSpPr>
          <p:spPr>
            <a:xfrm>
              <a:off x="3255576" y="3983338"/>
              <a:ext cx="80780" cy="93323"/>
            </a:xfrm>
            <a:custGeom>
              <a:avLst/>
              <a:gdLst/>
              <a:ahLst/>
              <a:cxnLst/>
              <a:rect l="l" t="t" r="r" b="b"/>
              <a:pathLst>
                <a:path w="5371" h="6205" extrusionOk="0">
                  <a:moveTo>
                    <a:pt x="367" y="0"/>
                  </a:moveTo>
                  <a:cubicBezTo>
                    <a:pt x="267" y="0"/>
                    <a:pt x="167" y="67"/>
                    <a:pt x="167" y="200"/>
                  </a:cubicBezTo>
                  <a:cubicBezTo>
                    <a:pt x="167" y="300"/>
                    <a:pt x="0" y="2936"/>
                    <a:pt x="1801" y="4236"/>
                  </a:cubicBezTo>
                  <a:cubicBezTo>
                    <a:pt x="3569" y="5504"/>
                    <a:pt x="5004" y="6171"/>
                    <a:pt x="5070" y="6171"/>
                  </a:cubicBezTo>
                  <a:cubicBezTo>
                    <a:pt x="5104" y="6205"/>
                    <a:pt x="5104" y="6205"/>
                    <a:pt x="5137" y="6205"/>
                  </a:cubicBezTo>
                  <a:cubicBezTo>
                    <a:pt x="5237" y="6205"/>
                    <a:pt x="5304" y="6171"/>
                    <a:pt x="5337" y="6071"/>
                  </a:cubicBezTo>
                  <a:cubicBezTo>
                    <a:pt x="5371" y="5971"/>
                    <a:pt x="5337" y="5838"/>
                    <a:pt x="5237" y="5804"/>
                  </a:cubicBezTo>
                  <a:cubicBezTo>
                    <a:pt x="5204" y="5804"/>
                    <a:pt x="3770" y="5137"/>
                    <a:pt x="2068" y="3903"/>
                  </a:cubicBezTo>
                  <a:cubicBezTo>
                    <a:pt x="434" y="2735"/>
                    <a:pt x="567" y="234"/>
                    <a:pt x="567" y="200"/>
                  </a:cubicBezTo>
                  <a:cubicBezTo>
                    <a:pt x="601" y="100"/>
                    <a:pt x="501" y="0"/>
                    <a:pt x="3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2" name="Google Shape;3052;p31"/>
            <p:cNvSpPr/>
            <p:nvPr/>
          </p:nvSpPr>
          <p:spPr>
            <a:xfrm>
              <a:off x="3329829" y="3996754"/>
              <a:ext cx="53693" cy="79908"/>
            </a:xfrm>
            <a:custGeom>
              <a:avLst/>
              <a:gdLst/>
              <a:ahLst/>
              <a:cxnLst/>
              <a:rect l="l" t="t" r="r" b="b"/>
              <a:pathLst>
                <a:path w="3570" h="5313" extrusionOk="0">
                  <a:moveTo>
                    <a:pt x="3335" y="0"/>
                  </a:moveTo>
                  <a:cubicBezTo>
                    <a:pt x="3236" y="0"/>
                    <a:pt x="3163" y="60"/>
                    <a:pt x="3136" y="142"/>
                  </a:cubicBezTo>
                  <a:cubicBezTo>
                    <a:pt x="2468" y="1977"/>
                    <a:pt x="1101" y="4879"/>
                    <a:pt x="234" y="4879"/>
                  </a:cubicBezTo>
                  <a:cubicBezTo>
                    <a:pt x="100" y="4912"/>
                    <a:pt x="0" y="4979"/>
                    <a:pt x="0" y="5079"/>
                  </a:cubicBezTo>
                  <a:cubicBezTo>
                    <a:pt x="0" y="5213"/>
                    <a:pt x="100" y="5313"/>
                    <a:pt x="200" y="5313"/>
                  </a:cubicBezTo>
                  <a:lnTo>
                    <a:pt x="234" y="5313"/>
                  </a:lnTo>
                  <a:cubicBezTo>
                    <a:pt x="1635" y="5313"/>
                    <a:pt x="3202" y="1143"/>
                    <a:pt x="3503" y="276"/>
                  </a:cubicBezTo>
                  <a:cubicBezTo>
                    <a:pt x="3569" y="176"/>
                    <a:pt x="3503" y="75"/>
                    <a:pt x="3402" y="9"/>
                  </a:cubicBezTo>
                  <a:cubicBezTo>
                    <a:pt x="3379" y="3"/>
                    <a:pt x="3356" y="0"/>
                    <a:pt x="33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3" name="Google Shape;3053;p31"/>
            <p:cNvSpPr/>
            <p:nvPr/>
          </p:nvSpPr>
          <p:spPr>
            <a:xfrm>
              <a:off x="3248552" y="4625501"/>
              <a:ext cx="107867" cy="120455"/>
            </a:xfrm>
            <a:custGeom>
              <a:avLst/>
              <a:gdLst/>
              <a:ahLst/>
              <a:cxnLst/>
              <a:rect l="l" t="t" r="r" b="b"/>
              <a:pathLst>
                <a:path w="7172" h="8009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602"/>
                    <a:pt x="434" y="8006"/>
                    <a:pt x="434" y="8006"/>
                  </a:cubicBezTo>
                  <a:cubicBezTo>
                    <a:pt x="434" y="8006"/>
                    <a:pt x="501" y="8009"/>
                    <a:pt x="622" y="8009"/>
                  </a:cubicBezTo>
                  <a:cubicBezTo>
                    <a:pt x="1416" y="8009"/>
                    <a:pt x="4512" y="7883"/>
                    <a:pt x="5671" y="5971"/>
                  </a:cubicBezTo>
                  <a:cubicBezTo>
                    <a:pt x="7172" y="3436"/>
                    <a:pt x="6705" y="0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4" name="Google Shape;3054;p31"/>
            <p:cNvSpPr/>
            <p:nvPr/>
          </p:nvSpPr>
          <p:spPr>
            <a:xfrm>
              <a:off x="3251560" y="4660920"/>
              <a:ext cx="73260" cy="88014"/>
            </a:xfrm>
            <a:custGeom>
              <a:avLst/>
              <a:gdLst/>
              <a:ahLst/>
              <a:cxnLst/>
              <a:rect l="l" t="t" r="r" b="b"/>
              <a:pathLst>
                <a:path w="4871" h="5852" extrusionOk="0">
                  <a:moveTo>
                    <a:pt x="4650" y="1"/>
                  </a:moveTo>
                  <a:cubicBezTo>
                    <a:pt x="4600" y="1"/>
                    <a:pt x="4549" y="17"/>
                    <a:pt x="4504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1" y="5851"/>
                    <a:pt x="401" y="5785"/>
                    <a:pt x="434" y="5718"/>
                  </a:cubicBezTo>
                  <a:cubicBezTo>
                    <a:pt x="1335" y="3049"/>
                    <a:pt x="4737" y="414"/>
                    <a:pt x="4770" y="381"/>
                  </a:cubicBezTo>
                  <a:cubicBezTo>
                    <a:pt x="4870" y="314"/>
                    <a:pt x="4870" y="181"/>
                    <a:pt x="4804" y="80"/>
                  </a:cubicBezTo>
                  <a:cubicBezTo>
                    <a:pt x="4767" y="25"/>
                    <a:pt x="4710" y="1"/>
                    <a:pt x="465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5" name="Google Shape;3055;p31"/>
            <p:cNvSpPr/>
            <p:nvPr/>
          </p:nvSpPr>
          <p:spPr>
            <a:xfrm>
              <a:off x="3220458" y="4080166"/>
              <a:ext cx="111386" cy="134458"/>
            </a:xfrm>
            <a:custGeom>
              <a:avLst/>
              <a:gdLst/>
              <a:ahLst/>
              <a:cxnLst/>
              <a:rect l="l" t="t" r="r" b="b"/>
              <a:pathLst>
                <a:path w="7406" h="8940" extrusionOk="0">
                  <a:moveTo>
                    <a:pt x="1001" y="0"/>
                  </a:moveTo>
                  <a:cubicBezTo>
                    <a:pt x="1001" y="0"/>
                    <a:pt x="0" y="3336"/>
                    <a:pt x="1068" y="6071"/>
                  </a:cubicBezTo>
                  <a:cubicBezTo>
                    <a:pt x="2002" y="8473"/>
                    <a:pt x="5904" y="8940"/>
                    <a:pt x="5904" y="8940"/>
                  </a:cubicBezTo>
                  <a:cubicBezTo>
                    <a:pt x="5904" y="8940"/>
                    <a:pt x="7405" y="2669"/>
                    <a:pt x="1001" y="0"/>
                  </a:cubicBezTo>
                  <a:close/>
                </a:path>
              </a:pathLst>
            </a:custGeom>
            <a:solidFill>
              <a:srgbClr val="CC7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6" name="Google Shape;3056;p31"/>
            <p:cNvSpPr/>
            <p:nvPr/>
          </p:nvSpPr>
          <p:spPr>
            <a:xfrm>
              <a:off x="3253561" y="4119601"/>
              <a:ext cx="59212" cy="98031"/>
            </a:xfrm>
            <a:custGeom>
              <a:avLst/>
              <a:gdLst/>
              <a:ahLst/>
              <a:cxnLst/>
              <a:rect l="l" t="t" r="r" b="b"/>
              <a:pathLst>
                <a:path w="3937" h="6518" extrusionOk="0">
                  <a:moveTo>
                    <a:pt x="247" y="0"/>
                  </a:moveTo>
                  <a:cubicBezTo>
                    <a:pt x="198" y="0"/>
                    <a:pt x="146" y="17"/>
                    <a:pt x="101" y="47"/>
                  </a:cubicBezTo>
                  <a:cubicBezTo>
                    <a:pt x="34" y="147"/>
                    <a:pt x="1" y="280"/>
                    <a:pt x="101" y="347"/>
                  </a:cubicBezTo>
                  <a:cubicBezTo>
                    <a:pt x="134" y="380"/>
                    <a:pt x="3036" y="3549"/>
                    <a:pt x="3503" y="6351"/>
                  </a:cubicBezTo>
                  <a:cubicBezTo>
                    <a:pt x="3503" y="6451"/>
                    <a:pt x="3603" y="6518"/>
                    <a:pt x="3703" y="6518"/>
                  </a:cubicBezTo>
                  <a:lnTo>
                    <a:pt x="3737" y="6518"/>
                  </a:lnTo>
                  <a:cubicBezTo>
                    <a:pt x="3870" y="6485"/>
                    <a:pt x="3937" y="6385"/>
                    <a:pt x="3904" y="6251"/>
                  </a:cubicBezTo>
                  <a:cubicBezTo>
                    <a:pt x="3437" y="3349"/>
                    <a:pt x="534" y="213"/>
                    <a:pt x="401" y="80"/>
                  </a:cubicBezTo>
                  <a:cubicBezTo>
                    <a:pt x="364" y="25"/>
                    <a:pt x="307" y="0"/>
                    <a:pt x="2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7" name="Google Shape;3057;p31"/>
            <p:cNvSpPr/>
            <p:nvPr/>
          </p:nvSpPr>
          <p:spPr>
            <a:xfrm>
              <a:off x="2986661" y="4157908"/>
              <a:ext cx="161560" cy="759084"/>
            </a:xfrm>
            <a:custGeom>
              <a:avLst/>
              <a:gdLst/>
              <a:ahLst/>
              <a:cxnLst/>
              <a:rect l="l" t="t" r="r" b="b"/>
              <a:pathLst>
                <a:path w="10742" h="50471" extrusionOk="0">
                  <a:moveTo>
                    <a:pt x="239" y="0"/>
                  </a:moveTo>
                  <a:cubicBezTo>
                    <a:pt x="205" y="0"/>
                    <a:pt x="170" y="11"/>
                    <a:pt x="134" y="35"/>
                  </a:cubicBezTo>
                  <a:cubicBezTo>
                    <a:pt x="34" y="102"/>
                    <a:pt x="1" y="235"/>
                    <a:pt x="34" y="302"/>
                  </a:cubicBezTo>
                  <a:cubicBezTo>
                    <a:pt x="10742" y="18114"/>
                    <a:pt x="6172" y="49904"/>
                    <a:pt x="6138" y="50204"/>
                  </a:cubicBezTo>
                  <a:cubicBezTo>
                    <a:pt x="6105" y="50337"/>
                    <a:pt x="6205" y="50438"/>
                    <a:pt x="6305" y="50438"/>
                  </a:cubicBezTo>
                  <a:cubicBezTo>
                    <a:pt x="6339" y="50438"/>
                    <a:pt x="6339" y="50471"/>
                    <a:pt x="6339" y="50471"/>
                  </a:cubicBezTo>
                  <a:cubicBezTo>
                    <a:pt x="6439" y="50471"/>
                    <a:pt x="6539" y="50371"/>
                    <a:pt x="6539" y="50271"/>
                  </a:cubicBezTo>
                  <a:cubicBezTo>
                    <a:pt x="6572" y="50204"/>
                    <a:pt x="7740" y="42165"/>
                    <a:pt x="7573" y="31991"/>
                  </a:cubicBezTo>
                  <a:cubicBezTo>
                    <a:pt x="7273" y="15012"/>
                    <a:pt x="3503" y="5272"/>
                    <a:pt x="401" y="102"/>
                  </a:cubicBezTo>
                  <a:cubicBezTo>
                    <a:pt x="358" y="37"/>
                    <a:pt x="301" y="0"/>
                    <a:pt x="2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8" name="Google Shape;3058;p31"/>
            <p:cNvSpPr/>
            <p:nvPr/>
          </p:nvSpPr>
          <p:spPr>
            <a:xfrm>
              <a:off x="2755707" y="3851618"/>
              <a:ext cx="229465" cy="218456"/>
            </a:xfrm>
            <a:custGeom>
              <a:avLst/>
              <a:gdLst/>
              <a:ahLst/>
              <a:cxnLst/>
              <a:rect l="l" t="t" r="r" b="b"/>
              <a:pathLst>
                <a:path w="15257" h="14525" extrusionOk="0">
                  <a:moveTo>
                    <a:pt x="11450" y="1"/>
                  </a:moveTo>
                  <a:cubicBezTo>
                    <a:pt x="9435" y="1"/>
                    <a:pt x="7851" y="2730"/>
                    <a:pt x="6367" y="2730"/>
                  </a:cubicBezTo>
                  <a:cubicBezTo>
                    <a:pt x="6317" y="2730"/>
                    <a:pt x="6267" y="2727"/>
                    <a:pt x="6217" y="2720"/>
                  </a:cubicBezTo>
                  <a:cubicBezTo>
                    <a:pt x="5796" y="2663"/>
                    <a:pt x="5399" y="2635"/>
                    <a:pt x="5027" y="2635"/>
                  </a:cubicBezTo>
                  <a:cubicBezTo>
                    <a:pt x="871" y="2635"/>
                    <a:pt x="1" y="6127"/>
                    <a:pt x="5850" y="10659"/>
                  </a:cubicBezTo>
                  <a:cubicBezTo>
                    <a:pt x="10158" y="13981"/>
                    <a:pt x="11840" y="14524"/>
                    <a:pt x="12480" y="14524"/>
                  </a:cubicBezTo>
                  <a:cubicBezTo>
                    <a:pt x="12791" y="14524"/>
                    <a:pt x="12855" y="14396"/>
                    <a:pt x="12855" y="14396"/>
                  </a:cubicBezTo>
                  <a:cubicBezTo>
                    <a:pt x="14189" y="11260"/>
                    <a:pt x="15257" y="1753"/>
                    <a:pt x="12621" y="319"/>
                  </a:cubicBezTo>
                  <a:cubicBezTo>
                    <a:pt x="12215" y="95"/>
                    <a:pt x="11825" y="1"/>
                    <a:pt x="1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9" name="Google Shape;3059;p31"/>
            <p:cNvSpPr/>
            <p:nvPr/>
          </p:nvSpPr>
          <p:spPr>
            <a:xfrm>
              <a:off x="2950038" y="3860401"/>
              <a:ext cx="198182" cy="218291"/>
            </a:xfrm>
            <a:custGeom>
              <a:avLst/>
              <a:gdLst/>
              <a:ahLst/>
              <a:cxnLst/>
              <a:rect l="l" t="t" r="r" b="b"/>
              <a:pathLst>
                <a:path w="13177" h="14514" extrusionOk="0">
                  <a:moveTo>
                    <a:pt x="3970" y="1"/>
                  </a:moveTo>
                  <a:cubicBezTo>
                    <a:pt x="1783" y="1"/>
                    <a:pt x="1" y="12744"/>
                    <a:pt x="1" y="12744"/>
                  </a:cubicBezTo>
                  <a:cubicBezTo>
                    <a:pt x="182" y="14011"/>
                    <a:pt x="1380" y="14514"/>
                    <a:pt x="2979" y="14514"/>
                  </a:cubicBezTo>
                  <a:cubicBezTo>
                    <a:pt x="6685" y="14514"/>
                    <a:pt x="12540" y="11809"/>
                    <a:pt x="12843" y="9642"/>
                  </a:cubicBezTo>
                  <a:cubicBezTo>
                    <a:pt x="13177" y="7307"/>
                    <a:pt x="11075" y="5239"/>
                    <a:pt x="8774" y="4972"/>
                  </a:cubicBezTo>
                  <a:cubicBezTo>
                    <a:pt x="7273" y="4772"/>
                    <a:pt x="8407" y="268"/>
                    <a:pt x="4004" y="2"/>
                  </a:cubicBezTo>
                  <a:cubicBezTo>
                    <a:pt x="3992" y="1"/>
                    <a:pt x="3981" y="1"/>
                    <a:pt x="3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0" name="Google Shape;3060;p31"/>
            <p:cNvSpPr/>
            <p:nvPr/>
          </p:nvSpPr>
          <p:spPr>
            <a:xfrm>
              <a:off x="2945511" y="4063336"/>
              <a:ext cx="210740" cy="198844"/>
            </a:xfrm>
            <a:custGeom>
              <a:avLst/>
              <a:gdLst/>
              <a:ahLst/>
              <a:cxnLst/>
              <a:rect l="l" t="t" r="r" b="b"/>
              <a:pathLst>
                <a:path w="14012" h="13221" extrusionOk="0">
                  <a:moveTo>
                    <a:pt x="6911" y="1"/>
                  </a:moveTo>
                  <a:cubicBezTo>
                    <a:pt x="3960" y="1"/>
                    <a:pt x="1469" y="852"/>
                    <a:pt x="1469" y="852"/>
                  </a:cubicBezTo>
                  <a:cubicBezTo>
                    <a:pt x="1450" y="848"/>
                    <a:pt x="1432" y="846"/>
                    <a:pt x="1414" y="846"/>
                  </a:cubicBezTo>
                  <a:cubicBezTo>
                    <a:pt x="1" y="846"/>
                    <a:pt x="1608" y="13220"/>
                    <a:pt x="4402" y="13220"/>
                  </a:cubicBezTo>
                  <a:cubicBezTo>
                    <a:pt x="4512" y="13220"/>
                    <a:pt x="4624" y="13201"/>
                    <a:pt x="4738" y="13161"/>
                  </a:cubicBezTo>
                  <a:cubicBezTo>
                    <a:pt x="7740" y="12060"/>
                    <a:pt x="6273" y="10759"/>
                    <a:pt x="9909" y="10126"/>
                  </a:cubicBezTo>
                  <a:cubicBezTo>
                    <a:pt x="13511" y="9525"/>
                    <a:pt x="13278" y="8825"/>
                    <a:pt x="12544" y="6156"/>
                  </a:cubicBezTo>
                  <a:cubicBezTo>
                    <a:pt x="11843" y="3521"/>
                    <a:pt x="14011" y="2420"/>
                    <a:pt x="12544" y="1453"/>
                  </a:cubicBezTo>
                  <a:cubicBezTo>
                    <a:pt x="10825" y="341"/>
                    <a:pt x="8776" y="1"/>
                    <a:pt x="69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1" name="Google Shape;3061;p31"/>
            <p:cNvSpPr/>
            <p:nvPr/>
          </p:nvSpPr>
          <p:spPr>
            <a:xfrm>
              <a:off x="2789502" y="4081249"/>
              <a:ext cx="194979" cy="187985"/>
            </a:xfrm>
            <a:custGeom>
              <a:avLst/>
              <a:gdLst/>
              <a:ahLst/>
              <a:cxnLst/>
              <a:rect l="l" t="t" r="r" b="b"/>
              <a:pathLst>
                <a:path w="12964" h="12499" extrusionOk="0">
                  <a:moveTo>
                    <a:pt x="10215" y="1"/>
                  </a:moveTo>
                  <a:cubicBezTo>
                    <a:pt x="10137" y="1"/>
                    <a:pt x="10057" y="10"/>
                    <a:pt x="9974" y="28"/>
                  </a:cubicBezTo>
                  <a:cubicBezTo>
                    <a:pt x="7139" y="662"/>
                    <a:pt x="801" y="5399"/>
                    <a:pt x="801" y="5399"/>
                  </a:cubicBezTo>
                  <a:cubicBezTo>
                    <a:pt x="0" y="8801"/>
                    <a:pt x="2569" y="8868"/>
                    <a:pt x="3736" y="9602"/>
                  </a:cubicBezTo>
                  <a:cubicBezTo>
                    <a:pt x="4803" y="10242"/>
                    <a:pt x="4477" y="12191"/>
                    <a:pt x="6221" y="12191"/>
                  </a:cubicBezTo>
                  <a:cubicBezTo>
                    <a:pt x="6385" y="12191"/>
                    <a:pt x="6568" y="12174"/>
                    <a:pt x="6772" y="12137"/>
                  </a:cubicBezTo>
                  <a:cubicBezTo>
                    <a:pt x="7065" y="12080"/>
                    <a:pt x="7332" y="12057"/>
                    <a:pt x="7576" y="12057"/>
                  </a:cubicBezTo>
                  <a:cubicBezTo>
                    <a:pt x="8644" y="12057"/>
                    <a:pt x="9299" y="12498"/>
                    <a:pt x="9970" y="12498"/>
                  </a:cubicBezTo>
                  <a:cubicBezTo>
                    <a:pt x="10404" y="12498"/>
                    <a:pt x="10845" y="12313"/>
                    <a:pt x="11409" y="11703"/>
                  </a:cubicBezTo>
                  <a:cubicBezTo>
                    <a:pt x="12963" y="9987"/>
                    <a:pt x="12820" y="1"/>
                    <a:pt x="10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2" name="Google Shape;3062;p31"/>
            <p:cNvSpPr/>
            <p:nvPr/>
          </p:nvSpPr>
          <p:spPr>
            <a:xfrm>
              <a:off x="2685154" y="3984842"/>
              <a:ext cx="267908" cy="156100"/>
            </a:xfrm>
            <a:custGeom>
              <a:avLst/>
              <a:gdLst/>
              <a:ahLst/>
              <a:cxnLst/>
              <a:rect l="l" t="t" r="r" b="b"/>
              <a:pathLst>
                <a:path w="17813" h="10379" extrusionOk="0">
                  <a:moveTo>
                    <a:pt x="4937" y="0"/>
                  </a:moveTo>
                  <a:lnTo>
                    <a:pt x="4937" y="0"/>
                  </a:lnTo>
                  <a:cubicBezTo>
                    <a:pt x="0" y="1201"/>
                    <a:pt x="5070" y="4837"/>
                    <a:pt x="4437" y="6305"/>
                  </a:cubicBezTo>
                  <a:cubicBezTo>
                    <a:pt x="3843" y="7711"/>
                    <a:pt x="2135" y="10378"/>
                    <a:pt x="6124" y="10378"/>
                  </a:cubicBezTo>
                  <a:cubicBezTo>
                    <a:pt x="6391" y="10378"/>
                    <a:pt x="6684" y="10366"/>
                    <a:pt x="7005" y="10341"/>
                  </a:cubicBezTo>
                  <a:cubicBezTo>
                    <a:pt x="12075" y="9941"/>
                    <a:pt x="17813" y="6738"/>
                    <a:pt x="16645" y="5504"/>
                  </a:cubicBezTo>
                  <a:cubicBezTo>
                    <a:pt x="11575" y="134"/>
                    <a:pt x="4937" y="0"/>
                    <a:pt x="4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3" name="Google Shape;3063;p31"/>
            <p:cNvSpPr/>
            <p:nvPr/>
          </p:nvSpPr>
          <p:spPr>
            <a:xfrm>
              <a:off x="2892841" y="3977788"/>
              <a:ext cx="57212" cy="81818"/>
            </a:xfrm>
            <a:custGeom>
              <a:avLst/>
              <a:gdLst/>
              <a:ahLst/>
              <a:cxnLst/>
              <a:rect l="l" t="t" r="r" b="b"/>
              <a:pathLst>
                <a:path w="3804" h="5440" extrusionOk="0">
                  <a:moveTo>
                    <a:pt x="247" y="1"/>
                  </a:moveTo>
                  <a:cubicBezTo>
                    <a:pt x="209" y="1"/>
                    <a:pt x="170" y="12"/>
                    <a:pt x="134" y="36"/>
                  </a:cubicBezTo>
                  <a:cubicBezTo>
                    <a:pt x="34" y="102"/>
                    <a:pt x="1" y="202"/>
                    <a:pt x="68" y="302"/>
                  </a:cubicBezTo>
                  <a:cubicBezTo>
                    <a:pt x="134" y="469"/>
                    <a:pt x="2436" y="4372"/>
                    <a:pt x="3137" y="5206"/>
                  </a:cubicBezTo>
                  <a:cubicBezTo>
                    <a:pt x="3170" y="5273"/>
                    <a:pt x="3303" y="5439"/>
                    <a:pt x="3470" y="5439"/>
                  </a:cubicBezTo>
                  <a:cubicBezTo>
                    <a:pt x="3503" y="5439"/>
                    <a:pt x="3537" y="5439"/>
                    <a:pt x="3570" y="5406"/>
                  </a:cubicBezTo>
                  <a:cubicBezTo>
                    <a:pt x="3804" y="5273"/>
                    <a:pt x="3737" y="4972"/>
                    <a:pt x="3403" y="3571"/>
                  </a:cubicBezTo>
                  <a:cubicBezTo>
                    <a:pt x="3203" y="2637"/>
                    <a:pt x="2903" y="1503"/>
                    <a:pt x="2803" y="536"/>
                  </a:cubicBezTo>
                  <a:cubicBezTo>
                    <a:pt x="2803" y="402"/>
                    <a:pt x="2703" y="336"/>
                    <a:pt x="2603" y="336"/>
                  </a:cubicBezTo>
                  <a:cubicBezTo>
                    <a:pt x="2469" y="369"/>
                    <a:pt x="2403" y="469"/>
                    <a:pt x="2403" y="569"/>
                  </a:cubicBezTo>
                  <a:cubicBezTo>
                    <a:pt x="2503" y="1570"/>
                    <a:pt x="2770" y="2737"/>
                    <a:pt x="3003" y="3671"/>
                  </a:cubicBezTo>
                  <a:cubicBezTo>
                    <a:pt x="3070" y="4005"/>
                    <a:pt x="3170" y="4372"/>
                    <a:pt x="3237" y="4639"/>
                  </a:cubicBezTo>
                  <a:cubicBezTo>
                    <a:pt x="2369" y="3438"/>
                    <a:pt x="435" y="136"/>
                    <a:pt x="401" y="102"/>
                  </a:cubicBezTo>
                  <a:cubicBezTo>
                    <a:pt x="380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4" name="Google Shape;3064;p31"/>
            <p:cNvSpPr/>
            <p:nvPr/>
          </p:nvSpPr>
          <p:spPr>
            <a:xfrm>
              <a:off x="2951046" y="3976284"/>
              <a:ext cx="91819" cy="90842"/>
            </a:xfrm>
            <a:custGeom>
              <a:avLst/>
              <a:gdLst/>
              <a:ahLst/>
              <a:cxnLst/>
              <a:rect l="l" t="t" r="r" b="b"/>
              <a:pathLst>
                <a:path w="6105" h="6040" extrusionOk="0">
                  <a:moveTo>
                    <a:pt x="3590" y="1"/>
                  </a:moveTo>
                  <a:cubicBezTo>
                    <a:pt x="3521" y="1"/>
                    <a:pt x="3458" y="38"/>
                    <a:pt x="3436" y="102"/>
                  </a:cubicBezTo>
                  <a:cubicBezTo>
                    <a:pt x="0" y="5473"/>
                    <a:pt x="201" y="5806"/>
                    <a:pt x="267" y="5906"/>
                  </a:cubicBezTo>
                  <a:cubicBezTo>
                    <a:pt x="301" y="6006"/>
                    <a:pt x="401" y="6040"/>
                    <a:pt x="467" y="6040"/>
                  </a:cubicBezTo>
                  <a:lnTo>
                    <a:pt x="501" y="6040"/>
                  </a:lnTo>
                  <a:cubicBezTo>
                    <a:pt x="1034" y="5973"/>
                    <a:pt x="5071" y="4906"/>
                    <a:pt x="6005" y="3738"/>
                  </a:cubicBezTo>
                  <a:cubicBezTo>
                    <a:pt x="6105" y="3671"/>
                    <a:pt x="6071" y="3538"/>
                    <a:pt x="6005" y="3471"/>
                  </a:cubicBezTo>
                  <a:cubicBezTo>
                    <a:pt x="5959" y="3426"/>
                    <a:pt x="5908" y="3408"/>
                    <a:pt x="5858" y="3408"/>
                  </a:cubicBezTo>
                  <a:cubicBezTo>
                    <a:pt x="5798" y="3408"/>
                    <a:pt x="5741" y="3435"/>
                    <a:pt x="5704" y="3471"/>
                  </a:cubicBezTo>
                  <a:cubicBezTo>
                    <a:pt x="4937" y="4405"/>
                    <a:pt x="1668" y="5339"/>
                    <a:pt x="701" y="5573"/>
                  </a:cubicBezTo>
                  <a:cubicBezTo>
                    <a:pt x="1001" y="4839"/>
                    <a:pt x="2402" y="2471"/>
                    <a:pt x="3770" y="336"/>
                  </a:cubicBezTo>
                  <a:cubicBezTo>
                    <a:pt x="3836" y="236"/>
                    <a:pt x="3803" y="102"/>
                    <a:pt x="3703" y="35"/>
                  </a:cubicBezTo>
                  <a:cubicBezTo>
                    <a:pt x="3668" y="12"/>
                    <a:pt x="3628" y="1"/>
                    <a:pt x="35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5" name="Google Shape;3065;p31"/>
            <p:cNvSpPr/>
            <p:nvPr/>
          </p:nvSpPr>
          <p:spPr>
            <a:xfrm>
              <a:off x="2822108" y="3992844"/>
              <a:ext cx="119914" cy="140504"/>
            </a:xfrm>
            <a:custGeom>
              <a:avLst/>
              <a:gdLst/>
              <a:ahLst/>
              <a:cxnLst/>
              <a:rect l="l" t="t" r="r" b="b"/>
              <a:pathLst>
                <a:path w="7973" h="9342" extrusionOk="0">
                  <a:moveTo>
                    <a:pt x="221" y="1"/>
                  </a:moveTo>
                  <a:cubicBezTo>
                    <a:pt x="152" y="1"/>
                    <a:pt x="89" y="37"/>
                    <a:pt x="67" y="102"/>
                  </a:cubicBezTo>
                  <a:cubicBezTo>
                    <a:pt x="1" y="202"/>
                    <a:pt x="34" y="335"/>
                    <a:pt x="134" y="402"/>
                  </a:cubicBezTo>
                  <a:cubicBezTo>
                    <a:pt x="134" y="402"/>
                    <a:pt x="901" y="869"/>
                    <a:pt x="2903" y="2437"/>
                  </a:cubicBezTo>
                  <a:cubicBezTo>
                    <a:pt x="3803" y="3137"/>
                    <a:pt x="4804" y="3671"/>
                    <a:pt x="5638" y="4172"/>
                  </a:cubicBezTo>
                  <a:cubicBezTo>
                    <a:pt x="6605" y="4705"/>
                    <a:pt x="7406" y="5139"/>
                    <a:pt x="7539" y="5539"/>
                  </a:cubicBezTo>
                  <a:cubicBezTo>
                    <a:pt x="7539" y="5539"/>
                    <a:pt x="7539" y="5606"/>
                    <a:pt x="7473" y="5706"/>
                  </a:cubicBezTo>
                  <a:cubicBezTo>
                    <a:pt x="6939" y="6640"/>
                    <a:pt x="3503" y="8608"/>
                    <a:pt x="1602" y="8908"/>
                  </a:cubicBezTo>
                  <a:cubicBezTo>
                    <a:pt x="1468" y="8942"/>
                    <a:pt x="1402" y="9042"/>
                    <a:pt x="1435" y="9142"/>
                  </a:cubicBezTo>
                  <a:cubicBezTo>
                    <a:pt x="1435" y="9275"/>
                    <a:pt x="1535" y="9342"/>
                    <a:pt x="1635" y="9342"/>
                  </a:cubicBezTo>
                  <a:lnTo>
                    <a:pt x="1668" y="9342"/>
                  </a:lnTo>
                  <a:cubicBezTo>
                    <a:pt x="3570" y="9008"/>
                    <a:pt x="7206" y="7007"/>
                    <a:pt x="7840" y="5906"/>
                  </a:cubicBezTo>
                  <a:cubicBezTo>
                    <a:pt x="7973" y="5706"/>
                    <a:pt x="7973" y="5539"/>
                    <a:pt x="7940" y="5372"/>
                  </a:cubicBezTo>
                  <a:cubicBezTo>
                    <a:pt x="7739" y="4872"/>
                    <a:pt x="6939" y="4405"/>
                    <a:pt x="5838" y="3805"/>
                  </a:cubicBezTo>
                  <a:cubicBezTo>
                    <a:pt x="5004" y="3338"/>
                    <a:pt x="4037" y="2771"/>
                    <a:pt x="3136" y="2103"/>
                  </a:cubicBezTo>
                  <a:cubicBezTo>
                    <a:pt x="1135" y="536"/>
                    <a:pt x="368" y="69"/>
                    <a:pt x="334" y="35"/>
                  </a:cubicBezTo>
                  <a:cubicBezTo>
                    <a:pt x="299" y="12"/>
                    <a:pt x="259" y="1"/>
                    <a:pt x="22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6" name="Google Shape;3066;p31"/>
            <p:cNvSpPr/>
            <p:nvPr/>
          </p:nvSpPr>
          <p:spPr>
            <a:xfrm>
              <a:off x="2943526" y="4058583"/>
              <a:ext cx="99851" cy="154536"/>
            </a:xfrm>
            <a:custGeom>
              <a:avLst/>
              <a:gdLst/>
              <a:ahLst/>
              <a:cxnLst/>
              <a:rect l="l" t="t" r="r" b="b"/>
              <a:pathLst>
                <a:path w="6639" h="10275" extrusionOk="0">
                  <a:moveTo>
                    <a:pt x="6438" y="1"/>
                  </a:moveTo>
                  <a:cubicBezTo>
                    <a:pt x="6271" y="1"/>
                    <a:pt x="5938" y="67"/>
                    <a:pt x="5337" y="268"/>
                  </a:cubicBezTo>
                  <a:cubicBezTo>
                    <a:pt x="4336" y="534"/>
                    <a:pt x="2835" y="935"/>
                    <a:pt x="1601" y="968"/>
                  </a:cubicBezTo>
                  <a:cubicBezTo>
                    <a:pt x="1368" y="968"/>
                    <a:pt x="1168" y="1068"/>
                    <a:pt x="1001" y="1268"/>
                  </a:cubicBezTo>
                  <a:cubicBezTo>
                    <a:pt x="0" y="2703"/>
                    <a:pt x="2035" y="9374"/>
                    <a:pt x="2268" y="10108"/>
                  </a:cubicBezTo>
                  <a:cubicBezTo>
                    <a:pt x="2302" y="10208"/>
                    <a:pt x="2368" y="10275"/>
                    <a:pt x="2468" y="10275"/>
                  </a:cubicBezTo>
                  <a:cubicBezTo>
                    <a:pt x="2468" y="10275"/>
                    <a:pt x="2502" y="10241"/>
                    <a:pt x="2535" y="10241"/>
                  </a:cubicBezTo>
                  <a:cubicBezTo>
                    <a:pt x="2635" y="10208"/>
                    <a:pt x="2702" y="10108"/>
                    <a:pt x="2669" y="9975"/>
                  </a:cubicBezTo>
                  <a:cubicBezTo>
                    <a:pt x="2035" y="8006"/>
                    <a:pt x="600" y="2603"/>
                    <a:pt x="1368" y="1535"/>
                  </a:cubicBezTo>
                  <a:cubicBezTo>
                    <a:pt x="1434" y="1435"/>
                    <a:pt x="1501" y="1402"/>
                    <a:pt x="1601" y="1402"/>
                  </a:cubicBezTo>
                  <a:cubicBezTo>
                    <a:pt x="2902" y="1368"/>
                    <a:pt x="4437" y="935"/>
                    <a:pt x="5437" y="668"/>
                  </a:cubicBezTo>
                  <a:cubicBezTo>
                    <a:pt x="5871" y="534"/>
                    <a:pt x="6305" y="434"/>
                    <a:pt x="6405" y="434"/>
                  </a:cubicBezTo>
                  <a:cubicBezTo>
                    <a:pt x="6505" y="434"/>
                    <a:pt x="6605" y="334"/>
                    <a:pt x="6638" y="234"/>
                  </a:cubicBezTo>
                  <a:cubicBezTo>
                    <a:pt x="6638" y="101"/>
                    <a:pt x="6538" y="1"/>
                    <a:pt x="64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7" name="Google Shape;3067;p31"/>
            <p:cNvSpPr/>
            <p:nvPr/>
          </p:nvSpPr>
          <p:spPr>
            <a:xfrm>
              <a:off x="2950550" y="3946611"/>
              <a:ext cx="22079" cy="112996"/>
            </a:xfrm>
            <a:custGeom>
              <a:avLst/>
              <a:gdLst/>
              <a:ahLst/>
              <a:cxnLst/>
              <a:rect l="l" t="t" r="r" b="b"/>
              <a:pathLst>
                <a:path w="1468" h="7513" extrusionOk="0">
                  <a:moveTo>
                    <a:pt x="1216" y="1"/>
                  </a:moveTo>
                  <a:cubicBezTo>
                    <a:pt x="1109" y="1"/>
                    <a:pt x="1034" y="87"/>
                    <a:pt x="1034" y="174"/>
                  </a:cubicBezTo>
                  <a:cubicBezTo>
                    <a:pt x="1034" y="241"/>
                    <a:pt x="334" y="6278"/>
                    <a:pt x="33" y="7246"/>
                  </a:cubicBezTo>
                  <a:cubicBezTo>
                    <a:pt x="0" y="7346"/>
                    <a:pt x="67" y="7479"/>
                    <a:pt x="200" y="7512"/>
                  </a:cubicBezTo>
                  <a:lnTo>
                    <a:pt x="234" y="7512"/>
                  </a:lnTo>
                  <a:cubicBezTo>
                    <a:pt x="334" y="7512"/>
                    <a:pt x="434" y="7446"/>
                    <a:pt x="434" y="7379"/>
                  </a:cubicBezTo>
                  <a:cubicBezTo>
                    <a:pt x="734" y="6378"/>
                    <a:pt x="1401" y="474"/>
                    <a:pt x="1434" y="241"/>
                  </a:cubicBezTo>
                  <a:cubicBezTo>
                    <a:pt x="1468" y="107"/>
                    <a:pt x="1368" y="7"/>
                    <a:pt x="1268" y="7"/>
                  </a:cubicBezTo>
                  <a:cubicBezTo>
                    <a:pt x="1250" y="3"/>
                    <a:pt x="1232" y="1"/>
                    <a:pt x="12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8" name="Google Shape;3068;p31"/>
            <p:cNvSpPr/>
            <p:nvPr/>
          </p:nvSpPr>
          <p:spPr>
            <a:xfrm>
              <a:off x="2954550" y="4082166"/>
              <a:ext cx="89819" cy="72252"/>
            </a:xfrm>
            <a:custGeom>
              <a:avLst/>
              <a:gdLst/>
              <a:ahLst/>
              <a:cxnLst/>
              <a:rect l="l" t="t" r="r" b="b"/>
              <a:pathLst>
                <a:path w="5972" h="4804" extrusionOk="0">
                  <a:moveTo>
                    <a:pt x="535" y="1"/>
                  </a:moveTo>
                  <a:cubicBezTo>
                    <a:pt x="435" y="1"/>
                    <a:pt x="334" y="34"/>
                    <a:pt x="268" y="101"/>
                  </a:cubicBezTo>
                  <a:cubicBezTo>
                    <a:pt x="201" y="234"/>
                    <a:pt x="1" y="501"/>
                    <a:pt x="2903" y="4704"/>
                  </a:cubicBezTo>
                  <a:cubicBezTo>
                    <a:pt x="2936" y="4771"/>
                    <a:pt x="3003" y="4804"/>
                    <a:pt x="3070" y="4804"/>
                  </a:cubicBezTo>
                  <a:cubicBezTo>
                    <a:pt x="3103" y="4804"/>
                    <a:pt x="3136" y="4771"/>
                    <a:pt x="3170" y="4771"/>
                  </a:cubicBezTo>
                  <a:cubicBezTo>
                    <a:pt x="3270" y="4704"/>
                    <a:pt x="3303" y="4570"/>
                    <a:pt x="3237" y="4470"/>
                  </a:cubicBezTo>
                  <a:cubicBezTo>
                    <a:pt x="2169" y="2903"/>
                    <a:pt x="1035" y="1168"/>
                    <a:pt x="735" y="501"/>
                  </a:cubicBezTo>
                  <a:lnTo>
                    <a:pt x="735" y="501"/>
                  </a:lnTo>
                  <a:cubicBezTo>
                    <a:pt x="1302" y="668"/>
                    <a:pt x="2436" y="1068"/>
                    <a:pt x="3470" y="1402"/>
                  </a:cubicBezTo>
                  <a:cubicBezTo>
                    <a:pt x="4371" y="1735"/>
                    <a:pt x="5238" y="2035"/>
                    <a:pt x="5672" y="2169"/>
                  </a:cubicBezTo>
                  <a:cubicBezTo>
                    <a:pt x="5695" y="2175"/>
                    <a:pt x="5718" y="2177"/>
                    <a:pt x="5739" y="2177"/>
                  </a:cubicBezTo>
                  <a:cubicBezTo>
                    <a:pt x="5838" y="2177"/>
                    <a:pt x="5911" y="2118"/>
                    <a:pt x="5938" y="2035"/>
                  </a:cubicBezTo>
                  <a:cubicBezTo>
                    <a:pt x="5972" y="1902"/>
                    <a:pt x="5905" y="1802"/>
                    <a:pt x="5805" y="1768"/>
                  </a:cubicBezTo>
                  <a:cubicBezTo>
                    <a:pt x="5371" y="1635"/>
                    <a:pt x="4504" y="1335"/>
                    <a:pt x="3603" y="1035"/>
                  </a:cubicBezTo>
                  <a:cubicBezTo>
                    <a:pt x="2269" y="568"/>
                    <a:pt x="868" y="101"/>
                    <a:pt x="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9" name="Google Shape;3069;p31"/>
            <p:cNvSpPr/>
            <p:nvPr/>
          </p:nvSpPr>
          <p:spPr>
            <a:xfrm>
              <a:off x="2899865" y="4086468"/>
              <a:ext cx="48188" cy="95549"/>
            </a:xfrm>
            <a:custGeom>
              <a:avLst/>
              <a:gdLst/>
              <a:ahLst/>
              <a:cxnLst/>
              <a:rect l="l" t="t" r="r" b="b"/>
              <a:pathLst>
                <a:path w="3204" h="6353" extrusionOk="0">
                  <a:moveTo>
                    <a:pt x="2751" y="1"/>
                  </a:moveTo>
                  <a:cubicBezTo>
                    <a:pt x="2725" y="1"/>
                    <a:pt x="2699" y="5"/>
                    <a:pt x="2670" y="15"/>
                  </a:cubicBezTo>
                  <a:cubicBezTo>
                    <a:pt x="2102" y="148"/>
                    <a:pt x="635" y="3084"/>
                    <a:pt x="68" y="4318"/>
                  </a:cubicBezTo>
                  <a:cubicBezTo>
                    <a:pt x="1" y="4418"/>
                    <a:pt x="34" y="4551"/>
                    <a:pt x="134" y="4585"/>
                  </a:cubicBezTo>
                  <a:cubicBezTo>
                    <a:pt x="182" y="4608"/>
                    <a:pt x="225" y="4619"/>
                    <a:pt x="264" y="4619"/>
                  </a:cubicBezTo>
                  <a:cubicBezTo>
                    <a:pt x="335" y="4619"/>
                    <a:pt x="392" y="4583"/>
                    <a:pt x="435" y="4518"/>
                  </a:cubicBezTo>
                  <a:cubicBezTo>
                    <a:pt x="1235" y="2850"/>
                    <a:pt x="2236" y="982"/>
                    <a:pt x="2670" y="515"/>
                  </a:cubicBezTo>
                  <a:lnTo>
                    <a:pt x="2670" y="515"/>
                  </a:lnTo>
                  <a:cubicBezTo>
                    <a:pt x="2670" y="1049"/>
                    <a:pt x="2303" y="2450"/>
                    <a:pt x="2069" y="3451"/>
                  </a:cubicBezTo>
                  <a:cubicBezTo>
                    <a:pt x="1702" y="4918"/>
                    <a:pt x="1502" y="5852"/>
                    <a:pt x="1535" y="6186"/>
                  </a:cubicBezTo>
                  <a:cubicBezTo>
                    <a:pt x="1569" y="6286"/>
                    <a:pt x="1635" y="6353"/>
                    <a:pt x="1769" y="6353"/>
                  </a:cubicBezTo>
                  <a:cubicBezTo>
                    <a:pt x="1902" y="6353"/>
                    <a:pt x="1969" y="6253"/>
                    <a:pt x="1969" y="6119"/>
                  </a:cubicBezTo>
                  <a:cubicBezTo>
                    <a:pt x="1902" y="5819"/>
                    <a:pt x="2203" y="4618"/>
                    <a:pt x="2469" y="3551"/>
                  </a:cubicBezTo>
                  <a:cubicBezTo>
                    <a:pt x="3070" y="1015"/>
                    <a:pt x="3203" y="282"/>
                    <a:pt x="2936" y="48"/>
                  </a:cubicBezTo>
                  <a:cubicBezTo>
                    <a:pt x="2866" y="24"/>
                    <a:pt x="2812" y="1"/>
                    <a:pt x="27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0" name="Google Shape;3070;p31"/>
            <p:cNvSpPr/>
            <p:nvPr/>
          </p:nvSpPr>
          <p:spPr>
            <a:xfrm>
              <a:off x="2851707" y="4053440"/>
              <a:ext cx="91323" cy="45797"/>
            </a:xfrm>
            <a:custGeom>
              <a:avLst/>
              <a:gdLst/>
              <a:ahLst/>
              <a:cxnLst/>
              <a:rect l="l" t="t" r="r" b="b"/>
              <a:pathLst>
                <a:path w="6072" h="3045" extrusionOk="0">
                  <a:moveTo>
                    <a:pt x="281" y="0"/>
                  </a:moveTo>
                  <a:cubicBezTo>
                    <a:pt x="201" y="0"/>
                    <a:pt x="128" y="60"/>
                    <a:pt x="101" y="143"/>
                  </a:cubicBezTo>
                  <a:cubicBezTo>
                    <a:pt x="67" y="276"/>
                    <a:pt x="134" y="376"/>
                    <a:pt x="268" y="409"/>
                  </a:cubicBezTo>
                  <a:cubicBezTo>
                    <a:pt x="434" y="443"/>
                    <a:pt x="3903" y="1243"/>
                    <a:pt x="5271" y="1544"/>
                  </a:cubicBezTo>
                  <a:cubicBezTo>
                    <a:pt x="4302" y="1937"/>
                    <a:pt x="1793" y="2634"/>
                    <a:pt x="590" y="2634"/>
                  </a:cubicBezTo>
                  <a:cubicBezTo>
                    <a:pt x="468" y="2634"/>
                    <a:pt x="360" y="2626"/>
                    <a:pt x="268" y="2611"/>
                  </a:cubicBezTo>
                  <a:cubicBezTo>
                    <a:pt x="167" y="2611"/>
                    <a:pt x="67" y="2678"/>
                    <a:pt x="34" y="2778"/>
                  </a:cubicBezTo>
                  <a:cubicBezTo>
                    <a:pt x="1" y="2911"/>
                    <a:pt x="101" y="3011"/>
                    <a:pt x="201" y="3045"/>
                  </a:cubicBezTo>
                  <a:lnTo>
                    <a:pt x="568" y="3045"/>
                  </a:lnTo>
                  <a:cubicBezTo>
                    <a:pt x="2069" y="3045"/>
                    <a:pt x="5671" y="2011"/>
                    <a:pt x="5972" y="1644"/>
                  </a:cubicBezTo>
                  <a:cubicBezTo>
                    <a:pt x="6038" y="1577"/>
                    <a:pt x="6072" y="1444"/>
                    <a:pt x="6038" y="1377"/>
                  </a:cubicBezTo>
                  <a:cubicBezTo>
                    <a:pt x="6005" y="1310"/>
                    <a:pt x="5938" y="1243"/>
                    <a:pt x="5805" y="1210"/>
                  </a:cubicBezTo>
                  <a:cubicBezTo>
                    <a:pt x="5104" y="1110"/>
                    <a:pt x="401" y="9"/>
                    <a:pt x="334" y="9"/>
                  </a:cubicBezTo>
                  <a:cubicBezTo>
                    <a:pt x="317" y="3"/>
                    <a:pt x="299" y="0"/>
                    <a:pt x="2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1" name="Google Shape;3071;p31"/>
            <p:cNvSpPr/>
            <p:nvPr/>
          </p:nvSpPr>
          <p:spPr>
            <a:xfrm>
              <a:off x="2921929" y="4054914"/>
              <a:ext cx="57724" cy="44970"/>
            </a:xfrm>
            <a:custGeom>
              <a:avLst/>
              <a:gdLst/>
              <a:ahLst/>
              <a:cxnLst/>
              <a:rect l="l" t="t" r="r" b="b"/>
              <a:pathLst>
                <a:path w="3838" h="2990" extrusionOk="0">
                  <a:moveTo>
                    <a:pt x="2086" y="0"/>
                  </a:moveTo>
                  <a:cubicBezTo>
                    <a:pt x="1647" y="0"/>
                    <a:pt x="1369" y="278"/>
                    <a:pt x="1369" y="278"/>
                  </a:cubicBezTo>
                  <a:cubicBezTo>
                    <a:pt x="0" y="1495"/>
                    <a:pt x="1212" y="2990"/>
                    <a:pt x="2220" y="2990"/>
                  </a:cubicBezTo>
                  <a:cubicBezTo>
                    <a:pt x="2317" y="2990"/>
                    <a:pt x="2413" y="2976"/>
                    <a:pt x="2503" y="2947"/>
                  </a:cubicBezTo>
                  <a:cubicBezTo>
                    <a:pt x="3504" y="2613"/>
                    <a:pt x="3838" y="1079"/>
                    <a:pt x="2937" y="345"/>
                  </a:cubicBezTo>
                  <a:cubicBezTo>
                    <a:pt x="2618" y="84"/>
                    <a:pt x="2327" y="0"/>
                    <a:pt x="2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2" name="Google Shape;3072;p31"/>
            <p:cNvSpPr/>
            <p:nvPr/>
          </p:nvSpPr>
          <p:spPr>
            <a:xfrm>
              <a:off x="2927960" y="4052071"/>
              <a:ext cx="50700" cy="51181"/>
            </a:xfrm>
            <a:custGeom>
              <a:avLst/>
              <a:gdLst/>
              <a:ahLst/>
              <a:cxnLst/>
              <a:rect l="l" t="t" r="r" b="b"/>
              <a:pathLst>
                <a:path w="3371" h="3403" extrusionOk="0">
                  <a:moveTo>
                    <a:pt x="1702" y="400"/>
                  </a:moveTo>
                  <a:cubicBezTo>
                    <a:pt x="1936" y="400"/>
                    <a:pt x="2169" y="500"/>
                    <a:pt x="2403" y="701"/>
                  </a:cubicBezTo>
                  <a:cubicBezTo>
                    <a:pt x="2770" y="1001"/>
                    <a:pt x="2936" y="1468"/>
                    <a:pt x="2836" y="1935"/>
                  </a:cubicBezTo>
                  <a:cubicBezTo>
                    <a:pt x="2736" y="2435"/>
                    <a:pt x="2436" y="2802"/>
                    <a:pt x="2036" y="2936"/>
                  </a:cubicBezTo>
                  <a:cubicBezTo>
                    <a:pt x="1962" y="2960"/>
                    <a:pt x="1885" y="2972"/>
                    <a:pt x="1807" y="2972"/>
                  </a:cubicBezTo>
                  <a:cubicBezTo>
                    <a:pt x="1349" y="2972"/>
                    <a:pt x="834" y="2581"/>
                    <a:pt x="635" y="2068"/>
                  </a:cubicBezTo>
                  <a:cubicBezTo>
                    <a:pt x="468" y="1568"/>
                    <a:pt x="601" y="1068"/>
                    <a:pt x="1102" y="634"/>
                  </a:cubicBezTo>
                  <a:cubicBezTo>
                    <a:pt x="1102" y="634"/>
                    <a:pt x="1335" y="400"/>
                    <a:pt x="1702" y="400"/>
                  </a:cubicBezTo>
                  <a:close/>
                  <a:moveTo>
                    <a:pt x="1702" y="0"/>
                  </a:moveTo>
                  <a:cubicBezTo>
                    <a:pt x="1168" y="0"/>
                    <a:pt x="835" y="334"/>
                    <a:pt x="802" y="334"/>
                  </a:cubicBezTo>
                  <a:cubicBezTo>
                    <a:pt x="201" y="867"/>
                    <a:pt x="1" y="1568"/>
                    <a:pt x="268" y="2235"/>
                  </a:cubicBezTo>
                  <a:cubicBezTo>
                    <a:pt x="501" y="2902"/>
                    <a:pt x="1168" y="3403"/>
                    <a:pt x="1802" y="3403"/>
                  </a:cubicBezTo>
                  <a:cubicBezTo>
                    <a:pt x="1936" y="3403"/>
                    <a:pt x="2036" y="3369"/>
                    <a:pt x="2169" y="3336"/>
                  </a:cubicBezTo>
                  <a:cubicBezTo>
                    <a:pt x="2703" y="3169"/>
                    <a:pt x="3137" y="2635"/>
                    <a:pt x="3237" y="2002"/>
                  </a:cubicBezTo>
                  <a:cubicBezTo>
                    <a:pt x="3370" y="1368"/>
                    <a:pt x="3137" y="767"/>
                    <a:pt x="2670" y="367"/>
                  </a:cubicBezTo>
                  <a:cubicBezTo>
                    <a:pt x="2369" y="134"/>
                    <a:pt x="2036" y="0"/>
                    <a:pt x="17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3" name="Google Shape;3073;p31"/>
            <p:cNvSpPr/>
            <p:nvPr/>
          </p:nvSpPr>
          <p:spPr>
            <a:xfrm>
              <a:off x="2917432" y="4300201"/>
              <a:ext cx="148520" cy="77080"/>
            </a:xfrm>
            <a:custGeom>
              <a:avLst/>
              <a:gdLst/>
              <a:ahLst/>
              <a:cxnLst/>
              <a:rect l="l" t="t" r="r" b="b"/>
              <a:pathLst>
                <a:path w="9875" h="5125" extrusionOk="0">
                  <a:moveTo>
                    <a:pt x="3631" y="1"/>
                  </a:moveTo>
                  <a:cubicBezTo>
                    <a:pt x="2549" y="1"/>
                    <a:pt x="1336" y="240"/>
                    <a:pt x="0" y="848"/>
                  </a:cubicBezTo>
                  <a:cubicBezTo>
                    <a:pt x="0" y="848"/>
                    <a:pt x="1735" y="3850"/>
                    <a:pt x="4470" y="4917"/>
                  </a:cubicBezTo>
                  <a:cubicBezTo>
                    <a:pt x="4844" y="5063"/>
                    <a:pt x="5232" y="5124"/>
                    <a:pt x="5621" y="5124"/>
                  </a:cubicBezTo>
                  <a:cubicBezTo>
                    <a:pt x="7733" y="5124"/>
                    <a:pt x="9874" y="3316"/>
                    <a:pt x="9874" y="3316"/>
                  </a:cubicBezTo>
                  <a:cubicBezTo>
                    <a:pt x="9874" y="3316"/>
                    <a:pt x="7657" y="1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4" name="Google Shape;3074;p31"/>
            <p:cNvSpPr/>
            <p:nvPr/>
          </p:nvSpPr>
          <p:spPr>
            <a:xfrm>
              <a:off x="2960070" y="4322972"/>
              <a:ext cx="109386" cy="30125"/>
            </a:xfrm>
            <a:custGeom>
              <a:avLst/>
              <a:gdLst/>
              <a:ahLst/>
              <a:cxnLst/>
              <a:rect l="l" t="t" r="r" b="b"/>
              <a:pathLst>
                <a:path w="7273" h="2003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5"/>
                    <a:pt x="101" y="401"/>
                    <a:pt x="201" y="401"/>
                  </a:cubicBezTo>
                  <a:cubicBezTo>
                    <a:pt x="268" y="401"/>
                    <a:pt x="4571" y="435"/>
                    <a:pt x="6906" y="1969"/>
                  </a:cubicBezTo>
                  <a:cubicBezTo>
                    <a:pt x="6939" y="2002"/>
                    <a:pt x="7006" y="2002"/>
                    <a:pt x="7039" y="2002"/>
                  </a:cubicBezTo>
                  <a:cubicBezTo>
                    <a:pt x="7106" y="2002"/>
                    <a:pt x="7173" y="1969"/>
                    <a:pt x="7206" y="1936"/>
                  </a:cubicBezTo>
                  <a:cubicBezTo>
                    <a:pt x="7273" y="1836"/>
                    <a:pt x="7239" y="1702"/>
                    <a:pt x="7139" y="1635"/>
                  </a:cubicBezTo>
                  <a:cubicBezTo>
                    <a:pt x="4704" y="1"/>
                    <a:pt x="434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5" name="Google Shape;3075;p31"/>
            <p:cNvSpPr/>
            <p:nvPr/>
          </p:nvSpPr>
          <p:spPr>
            <a:xfrm>
              <a:off x="2973621" y="4638315"/>
              <a:ext cx="124441" cy="95654"/>
            </a:xfrm>
            <a:custGeom>
              <a:avLst/>
              <a:gdLst/>
              <a:ahLst/>
              <a:cxnLst/>
              <a:rect l="l" t="t" r="r" b="b"/>
              <a:pathLst>
                <a:path w="8274" h="6360" extrusionOk="0">
                  <a:moveTo>
                    <a:pt x="576" y="0"/>
                  </a:moveTo>
                  <a:cubicBezTo>
                    <a:pt x="389" y="0"/>
                    <a:pt x="197" y="5"/>
                    <a:pt x="0" y="16"/>
                  </a:cubicBezTo>
                  <a:cubicBezTo>
                    <a:pt x="0" y="16"/>
                    <a:pt x="534" y="3418"/>
                    <a:pt x="2669" y="5420"/>
                  </a:cubicBezTo>
                  <a:cubicBezTo>
                    <a:pt x="3436" y="6146"/>
                    <a:pt x="4519" y="6360"/>
                    <a:pt x="5529" y="6360"/>
                  </a:cubicBezTo>
                  <a:cubicBezTo>
                    <a:pt x="6976" y="6360"/>
                    <a:pt x="8273" y="5920"/>
                    <a:pt x="8273" y="5920"/>
                  </a:cubicBezTo>
                  <a:cubicBezTo>
                    <a:pt x="8273" y="5920"/>
                    <a:pt x="6982" y="0"/>
                    <a:pt x="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6" name="Google Shape;3076;p31"/>
            <p:cNvSpPr/>
            <p:nvPr/>
          </p:nvSpPr>
          <p:spPr>
            <a:xfrm>
              <a:off x="3007732" y="4664229"/>
              <a:ext cx="93835" cy="66146"/>
            </a:xfrm>
            <a:custGeom>
              <a:avLst/>
              <a:gdLst/>
              <a:ahLst/>
              <a:cxnLst/>
              <a:rect l="l" t="t" r="r" b="b"/>
              <a:pathLst>
                <a:path w="6239" h="4398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67" y="361"/>
                    <a:pt x="168" y="394"/>
                  </a:cubicBezTo>
                  <a:cubicBezTo>
                    <a:pt x="201" y="428"/>
                    <a:pt x="4204" y="1995"/>
                    <a:pt x="5838" y="4330"/>
                  </a:cubicBezTo>
                  <a:cubicBezTo>
                    <a:pt x="5872" y="4364"/>
                    <a:pt x="5938" y="4397"/>
                    <a:pt x="6005" y="4397"/>
                  </a:cubicBezTo>
                  <a:cubicBezTo>
                    <a:pt x="6038" y="4397"/>
                    <a:pt x="6072" y="4397"/>
                    <a:pt x="6105" y="4364"/>
                  </a:cubicBezTo>
                  <a:cubicBezTo>
                    <a:pt x="6205" y="4297"/>
                    <a:pt x="6239" y="4164"/>
                    <a:pt x="6172" y="4097"/>
                  </a:cubicBezTo>
                  <a:cubicBezTo>
                    <a:pt x="4471" y="1662"/>
                    <a:pt x="501" y="94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7" name="Google Shape;3077;p31"/>
            <p:cNvSpPr/>
            <p:nvPr/>
          </p:nvSpPr>
          <p:spPr>
            <a:xfrm>
              <a:off x="3125630" y="4470348"/>
              <a:ext cx="63740" cy="468722"/>
            </a:xfrm>
            <a:custGeom>
              <a:avLst/>
              <a:gdLst/>
              <a:ahLst/>
              <a:cxnLst/>
              <a:rect l="l" t="t" r="r" b="b"/>
              <a:pathLst>
                <a:path w="4238" h="31165" extrusionOk="0">
                  <a:moveTo>
                    <a:pt x="3986" y="0"/>
                  </a:moveTo>
                  <a:cubicBezTo>
                    <a:pt x="3904" y="0"/>
                    <a:pt x="3831" y="65"/>
                    <a:pt x="3803" y="176"/>
                  </a:cubicBezTo>
                  <a:cubicBezTo>
                    <a:pt x="1" y="12718"/>
                    <a:pt x="3270" y="30831"/>
                    <a:pt x="3303" y="30998"/>
                  </a:cubicBezTo>
                  <a:cubicBezTo>
                    <a:pt x="3303" y="31098"/>
                    <a:pt x="3403" y="31165"/>
                    <a:pt x="3503" y="31165"/>
                  </a:cubicBezTo>
                  <a:lnTo>
                    <a:pt x="3537" y="31165"/>
                  </a:lnTo>
                  <a:cubicBezTo>
                    <a:pt x="3637" y="31131"/>
                    <a:pt x="3737" y="31031"/>
                    <a:pt x="3703" y="30931"/>
                  </a:cubicBezTo>
                  <a:cubicBezTo>
                    <a:pt x="3670" y="30731"/>
                    <a:pt x="401" y="12718"/>
                    <a:pt x="4204" y="276"/>
                  </a:cubicBezTo>
                  <a:cubicBezTo>
                    <a:pt x="4237" y="176"/>
                    <a:pt x="4170" y="42"/>
                    <a:pt x="4037" y="9"/>
                  </a:cubicBezTo>
                  <a:cubicBezTo>
                    <a:pt x="4020" y="3"/>
                    <a:pt x="4003" y="0"/>
                    <a:pt x="3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8" name="Google Shape;3078;p31"/>
            <p:cNvSpPr/>
            <p:nvPr/>
          </p:nvSpPr>
          <p:spPr>
            <a:xfrm>
              <a:off x="3165772" y="4791107"/>
              <a:ext cx="148505" cy="76824"/>
            </a:xfrm>
            <a:custGeom>
              <a:avLst/>
              <a:gdLst/>
              <a:ahLst/>
              <a:cxnLst/>
              <a:rect l="l" t="t" r="r" b="b"/>
              <a:pathLst>
                <a:path w="9874" h="5108" extrusionOk="0">
                  <a:moveTo>
                    <a:pt x="6214" y="0"/>
                  </a:moveTo>
                  <a:cubicBezTo>
                    <a:pt x="2207" y="0"/>
                    <a:pt x="0" y="3300"/>
                    <a:pt x="0" y="3300"/>
                  </a:cubicBezTo>
                  <a:cubicBezTo>
                    <a:pt x="0" y="3300"/>
                    <a:pt x="2117" y="5107"/>
                    <a:pt x="4222" y="5107"/>
                  </a:cubicBezTo>
                  <a:cubicBezTo>
                    <a:pt x="4610" y="5107"/>
                    <a:pt x="4997" y="5046"/>
                    <a:pt x="5371" y="4901"/>
                  </a:cubicBezTo>
                  <a:cubicBezTo>
                    <a:pt x="8106" y="3833"/>
                    <a:pt x="9874" y="865"/>
                    <a:pt x="9874" y="865"/>
                  </a:cubicBezTo>
                  <a:cubicBezTo>
                    <a:pt x="8526" y="244"/>
                    <a:pt x="7304" y="0"/>
                    <a:pt x="6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9" name="Google Shape;3079;p31"/>
            <p:cNvSpPr/>
            <p:nvPr/>
          </p:nvSpPr>
          <p:spPr>
            <a:xfrm>
              <a:off x="3161757" y="4813636"/>
              <a:ext cx="109386" cy="30110"/>
            </a:xfrm>
            <a:custGeom>
              <a:avLst/>
              <a:gdLst/>
              <a:ahLst/>
              <a:cxnLst/>
              <a:rect l="l" t="t" r="r" b="b"/>
              <a:pathLst>
                <a:path w="7273" h="2002" extrusionOk="0">
                  <a:moveTo>
                    <a:pt x="7072" y="0"/>
                  </a:moveTo>
                  <a:cubicBezTo>
                    <a:pt x="6905" y="34"/>
                    <a:pt x="2602" y="0"/>
                    <a:pt x="134" y="1635"/>
                  </a:cubicBezTo>
                  <a:cubicBezTo>
                    <a:pt x="34" y="1702"/>
                    <a:pt x="0" y="1802"/>
                    <a:pt x="67" y="1902"/>
                  </a:cubicBezTo>
                  <a:cubicBezTo>
                    <a:pt x="134" y="1968"/>
                    <a:pt x="201" y="2002"/>
                    <a:pt x="267" y="2002"/>
                  </a:cubicBezTo>
                  <a:cubicBezTo>
                    <a:pt x="301" y="2002"/>
                    <a:pt x="334" y="2002"/>
                    <a:pt x="367" y="1968"/>
                  </a:cubicBezTo>
                  <a:cubicBezTo>
                    <a:pt x="2702" y="434"/>
                    <a:pt x="6939" y="434"/>
                    <a:pt x="7072" y="434"/>
                  </a:cubicBezTo>
                  <a:cubicBezTo>
                    <a:pt x="7206" y="434"/>
                    <a:pt x="7272" y="334"/>
                    <a:pt x="7272" y="234"/>
                  </a:cubicBezTo>
                  <a:cubicBezTo>
                    <a:pt x="7272" y="100"/>
                    <a:pt x="7206" y="0"/>
                    <a:pt x="707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0" name="Google Shape;3080;p31"/>
            <p:cNvSpPr/>
            <p:nvPr/>
          </p:nvSpPr>
          <p:spPr>
            <a:xfrm>
              <a:off x="3173623" y="4249125"/>
              <a:ext cx="204875" cy="218862"/>
            </a:xfrm>
            <a:custGeom>
              <a:avLst/>
              <a:gdLst/>
              <a:ahLst/>
              <a:cxnLst/>
              <a:rect l="l" t="t" r="r" b="b"/>
              <a:pathLst>
                <a:path w="13622" h="14552" extrusionOk="0">
                  <a:moveTo>
                    <a:pt x="5301" y="1"/>
                  </a:moveTo>
                  <a:cubicBezTo>
                    <a:pt x="3682" y="1"/>
                    <a:pt x="2028" y="2059"/>
                    <a:pt x="1280" y="6646"/>
                  </a:cubicBezTo>
                  <a:cubicBezTo>
                    <a:pt x="0" y="14487"/>
                    <a:pt x="1270" y="14551"/>
                    <a:pt x="1312" y="14551"/>
                  </a:cubicBezTo>
                  <a:cubicBezTo>
                    <a:pt x="1313" y="14551"/>
                    <a:pt x="1313" y="14551"/>
                    <a:pt x="1313" y="14551"/>
                  </a:cubicBezTo>
                  <a:cubicBezTo>
                    <a:pt x="4682" y="14251"/>
                    <a:pt x="13588" y="10682"/>
                    <a:pt x="13588" y="7646"/>
                  </a:cubicBezTo>
                  <a:cubicBezTo>
                    <a:pt x="13622" y="4644"/>
                    <a:pt x="9085" y="4878"/>
                    <a:pt x="8451" y="3176"/>
                  </a:cubicBezTo>
                  <a:cubicBezTo>
                    <a:pt x="7672" y="1122"/>
                    <a:pt x="6496" y="1"/>
                    <a:pt x="5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1" name="Google Shape;3081;p31"/>
            <p:cNvSpPr/>
            <p:nvPr/>
          </p:nvSpPr>
          <p:spPr>
            <a:xfrm>
              <a:off x="3159771" y="4415828"/>
              <a:ext cx="273412" cy="195039"/>
            </a:xfrm>
            <a:custGeom>
              <a:avLst/>
              <a:gdLst/>
              <a:ahLst/>
              <a:cxnLst/>
              <a:rect l="l" t="t" r="r" b="b"/>
              <a:pathLst>
                <a:path w="18179" h="12968" extrusionOk="0">
                  <a:moveTo>
                    <a:pt x="14871" y="1"/>
                  </a:moveTo>
                  <a:cubicBezTo>
                    <a:pt x="11424" y="1"/>
                    <a:pt x="3201" y="3034"/>
                    <a:pt x="3201" y="3034"/>
                  </a:cubicBezTo>
                  <a:cubicBezTo>
                    <a:pt x="1" y="5418"/>
                    <a:pt x="8045" y="12967"/>
                    <a:pt x="11454" y="12967"/>
                  </a:cubicBezTo>
                  <a:cubicBezTo>
                    <a:pt x="11670" y="12967"/>
                    <a:pt x="11867" y="12937"/>
                    <a:pt x="12041" y="12874"/>
                  </a:cubicBezTo>
                  <a:cubicBezTo>
                    <a:pt x="14242" y="12040"/>
                    <a:pt x="15076" y="9205"/>
                    <a:pt x="14209" y="7070"/>
                  </a:cubicBezTo>
                  <a:cubicBezTo>
                    <a:pt x="13675" y="5635"/>
                    <a:pt x="18179" y="4535"/>
                    <a:pt x="16311" y="498"/>
                  </a:cubicBezTo>
                  <a:cubicBezTo>
                    <a:pt x="16149" y="145"/>
                    <a:pt x="15624" y="1"/>
                    <a:pt x="14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2" name="Google Shape;3082;p31"/>
            <p:cNvSpPr/>
            <p:nvPr/>
          </p:nvSpPr>
          <p:spPr>
            <a:xfrm>
              <a:off x="3022877" y="4485539"/>
              <a:ext cx="249769" cy="211026"/>
            </a:xfrm>
            <a:custGeom>
              <a:avLst/>
              <a:gdLst/>
              <a:ahLst/>
              <a:cxnLst/>
              <a:rect l="l" t="t" r="r" b="b"/>
              <a:pathLst>
                <a:path w="16607" h="14031" extrusionOk="0">
                  <a:moveTo>
                    <a:pt x="11100" y="0"/>
                  </a:moveTo>
                  <a:cubicBezTo>
                    <a:pt x="9179" y="0"/>
                    <a:pt x="1" y="6924"/>
                    <a:pt x="2163" y="8873"/>
                  </a:cubicBezTo>
                  <a:cubicBezTo>
                    <a:pt x="4564" y="11041"/>
                    <a:pt x="5031" y="9140"/>
                    <a:pt x="7300" y="12008"/>
                  </a:cubicBezTo>
                  <a:cubicBezTo>
                    <a:pt x="8405" y="13444"/>
                    <a:pt x="9087" y="14031"/>
                    <a:pt x="9735" y="14031"/>
                  </a:cubicBezTo>
                  <a:cubicBezTo>
                    <a:pt x="10397" y="14031"/>
                    <a:pt x="11025" y="13419"/>
                    <a:pt x="12036" y="12475"/>
                  </a:cubicBezTo>
                  <a:cubicBezTo>
                    <a:pt x="14038" y="10574"/>
                    <a:pt x="16039" y="11975"/>
                    <a:pt x="16173" y="10240"/>
                  </a:cubicBezTo>
                  <a:cubicBezTo>
                    <a:pt x="16606" y="4937"/>
                    <a:pt x="11436" y="200"/>
                    <a:pt x="11436" y="200"/>
                  </a:cubicBezTo>
                  <a:cubicBezTo>
                    <a:pt x="11401" y="63"/>
                    <a:pt x="11284" y="0"/>
                    <a:pt x="1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3" name="Google Shape;3083;p31"/>
            <p:cNvSpPr/>
            <p:nvPr/>
          </p:nvSpPr>
          <p:spPr>
            <a:xfrm>
              <a:off x="2971110" y="4383177"/>
              <a:ext cx="232759" cy="185864"/>
            </a:xfrm>
            <a:custGeom>
              <a:avLst/>
              <a:gdLst/>
              <a:ahLst/>
              <a:cxnLst/>
              <a:rect l="l" t="t" r="r" b="b"/>
              <a:pathLst>
                <a:path w="15476" h="12358" extrusionOk="0">
                  <a:moveTo>
                    <a:pt x="4604" y="1"/>
                  </a:moveTo>
                  <a:cubicBezTo>
                    <a:pt x="1235" y="901"/>
                    <a:pt x="2402" y="3203"/>
                    <a:pt x="2302" y="4571"/>
                  </a:cubicBezTo>
                  <a:cubicBezTo>
                    <a:pt x="2236" y="5938"/>
                    <a:pt x="1" y="6572"/>
                    <a:pt x="1535" y="8474"/>
                  </a:cubicBezTo>
                  <a:cubicBezTo>
                    <a:pt x="3036" y="10342"/>
                    <a:pt x="1769" y="11743"/>
                    <a:pt x="4104" y="12310"/>
                  </a:cubicBezTo>
                  <a:cubicBezTo>
                    <a:pt x="4228" y="12342"/>
                    <a:pt x="4374" y="12358"/>
                    <a:pt x="4536" y="12358"/>
                  </a:cubicBezTo>
                  <a:cubicBezTo>
                    <a:pt x="7368" y="12358"/>
                    <a:pt x="15475" y="7620"/>
                    <a:pt x="13677" y="5538"/>
                  </a:cubicBezTo>
                  <a:cubicBezTo>
                    <a:pt x="11809" y="3337"/>
                    <a:pt x="4604" y="1"/>
                    <a:pt x="4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4" name="Google Shape;3084;p31"/>
            <p:cNvSpPr/>
            <p:nvPr/>
          </p:nvSpPr>
          <p:spPr>
            <a:xfrm>
              <a:off x="3012755" y="4243530"/>
              <a:ext cx="209718" cy="218817"/>
            </a:xfrm>
            <a:custGeom>
              <a:avLst/>
              <a:gdLst/>
              <a:ahLst/>
              <a:cxnLst/>
              <a:rect l="l" t="t" r="r" b="b"/>
              <a:pathLst>
                <a:path w="13944" h="14549" extrusionOk="0">
                  <a:moveTo>
                    <a:pt x="8915" y="0"/>
                  </a:moveTo>
                  <a:cubicBezTo>
                    <a:pt x="7090" y="0"/>
                    <a:pt x="6333" y="3679"/>
                    <a:pt x="5104" y="3782"/>
                  </a:cubicBezTo>
                  <a:cubicBezTo>
                    <a:pt x="3503" y="3915"/>
                    <a:pt x="0" y="3648"/>
                    <a:pt x="2769" y="7918"/>
                  </a:cubicBezTo>
                  <a:cubicBezTo>
                    <a:pt x="5073" y="11499"/>
                    <a:pt x="9294" y="14549"/>
                    <a:pt x="10954" y="14549"/>
                  </a:cubicBezTo>
                  <a:cubicBezTo>
                    <a:pt x="11289" y="14549"/>
                    <a:pt x="11519" y="14425"/>
                    <a:pt x="11609" y="14156"/>
                  </a:cubicBezTo>
                  <a:cubicBezTo>
                    <a:pt x="13944" y="7118"/>
                    <a:pt x="10908" y="1213"/>
                    <a:pt x="10908" y="1213"/>
                  </a:cubicBezTo>
                  <a:cubicBezTo>
                    <a:pt x="10117" y="337"/>
                    <a:pt x="9467" y="0"/>
                    <a:pt x="8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5" name="Google Shape;3085;p31"/>
            <p:cNvSpPr/>
            <p:nvPr/>
          </p:nvSpPr>
          <p:spPr>
            <a:xfrm>
              <a:off x="3197371" y="4377146"/>
              <a:ext cx="63740" cy="85322"/>
            </a:xfrm>
            <a:custGeom>
              <a:avLst/>
              <a:gdLst/>
              <a:ahLst/>
              <a:cxnLst/>
              <a:rect l="l" t="t" r="r" b="b"/>
              <a:pathLst>
                <a:path w="4238" h="5673" extrusionOk="0">
                  <a:moveTo>
                    <a:pt x="3165" y="0"/>
                  </a:moveTo>
                  <a:cubicBezTo>
                    <a:pt x="3103" y="0"/>
                    <a:pt x="3046" y="37"/>
                    <a:pt x="3003" y="102"/>
                  </a:cubicBezTo>
                  <a:cubicBezTo>
                    <a:pt x="2903" y="268"/>
                    <a:pt x="568" y="4138"/>
                    <a:pt x="134" y="5139"/>
                  </a:cubicBezTo>
                  <a:cubicBezTo>
                    <a:pt x="101" y="5239"/>
                    <a:pt x="1" y="5472"/>
                    <a:pt x="168" y="5606"/>
                  </a:cubicBezTo>
                  <a:cubicBezTo>
                    <a:pt x="234" y="5639"/>
                    <a:pt x="268" y="5672"/>
                    <a:pt x="334" y="5672"/>
                  </a:cubicBezTo>
                  <a:cubicBezTo>
                    <a:pt x="534" y="5672"/>
                    <a:pt x="868" y="5372"/>
                    <a:pt x="1735" y="4605"/>
                  </a:cubicBezTo>
                  <a:cubicBezTo>
                    <a:pt x="2436" y="3971"/>
                    <a:pt x="3336" y="3204"/>
                    <a:pt x="4137" y="2637"/>
                  </a:cubicBezTo>
                  <a:cubicBezTo>
                    <a:pt x="4204" y="2570"/>
                    <a:pt x="4237" y="2437"/>
                    <a:pt x="4170" y="2370"/>
                  </a:cubicBezTo>
                  <a:cubicBezTo>
                    <a:pt x="4127" y="2305"/>
                    <a:pt x="4056" y="2268"/>
                    <a:pt x="3994" y="2268"/>
                  </a:cubicBezTo>
                  <a:cubicBezTo>
                    <a:pt x="3959" y="2268"/>
                    <a:pt x="3927" y="2280"/>
                    <a:pt x="3904" y="2303"/>
                  </a:cubicBezTo>
                  <a:cubicBezTo>
                    <a:pt x="3070" y="2870"/>
                    <a:pt x="2169" y="3671"/>
                    <a:pt x="1468" y="4305"/>
                  </a:cubicBezTo>
                  <a:cubicBezTo>
                    <a:pt x="1202" y="4538"/>
                    <a:pt x="901" y="4772"/>
                    <a:pt x="701" y="4972"/>
                  </a:cubicBezTo>
                  <a:cubicBezTo>
                    <a:pt x="1368" y="3637"/>
                    <a:pt x="3336" y="368"/>
                    <a:pt x="3370" y="335"/>
                  </a:cubicBezTo>
                  <a:cubicBezTo>
                    <a:pt x="3403" y="235"/>
                    <a:pt x="3370" y="102"/>
                    <a:pt x="3270" y="35"/>
                  </a:cubicBezTo>
                  <a:cubicBezTo>
                    <a:pt x="3234" y="11"/>
                    <a:pt x="3199" y="0"/>
                    <a:pt x="316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6" name="Google Shape;3086;p31"/>
            <p:cNvSpPr/>
            <p:nvPr/>
          </p:nvSpPr>
          <p:spPr>
            <a:xfrm>
              <a:off x="3197883" y="4468694"/>
              <a:ext cx="103355" cy="64010"/>
            </a:xfrm>
            <a:custGeom>
              <a:avLst/>
              <a:gdLst/>
              <a:ahLst/>
              <a:cxnLst/>
              <a:rect l="l" t="t" r="r" b="b"/>
              <a:pathLst>
                <a:path w="6872" h="4256" extrusionOk="0">
                  <a:moveTo>
                    <a:pt x="1604" y="0"/>
                  </a:moveTo>
                  <a:cubicBezTo>
                    <a:pt x="194" y="0"/>
                    <a:pt x="107" y="139"/>
                    <a:pt x="67" y="219"/>
                  </a:cubicBezTo>
                  <a:cubicBezTo>
                    <a:pt x="0" y="319"/>
                    <a:pt x="0" y="419"/>
                    <a:pt x="67" y="486"/>
                  </a:cubicBezTo>
                  <a:cubicBezTo>
                    <a:pt x="367" y="920"/>
                    <a:pt x="3236" y="3955"/>
                    <a:pt x="4703" y="4255"/>
                  </a:cubicBezTo>
                  <a:lnTo>
                    <a:pt x="4737" y="4255"/>
                  </a:lnTo>
                  <a:cubicBezTo>
                    <a:pt x="4837" y="4255"/>
                    <a:pt x="4937" y="4189"/>
                    <a:pt x="4937" y="4088"/>
                  </a:cubicBezTo>
                  <a:cubicBezTo>
                    <a:pt x="4970" y="3988"/>
                    <a:pt x="4904" y="3888"/>
                    <a:pt x="4770" y="3855"/>
                  </a:cubicBezTo>
                  <a:cubicBezTo>
                    <a:pt x="3603" y="3621"/>
                    <a:pt x="1234" y="1220"/>
                    <a:pt x="567" y="453"/>
                  </a:cubicBezTo>
                  <a:cubicBezTo>
                    <a:pt x="758" y="429"/>
                    <a:pt x="1060" y="418"/>
                    <a:pt x="1442" y="418"/>
                  </a:cubicBezTo>
                  <a:cubicBezTo>
                    <a:pt x="2662" y="418"/>
                    <a:pt x="4708" y="526"/>
                    <a:pt x="6638" y="653"/>
                  </a:cubicBezTo>
                  <a:cubicBezTo>
                    <a:pt x="6738" y="653"/>
                    <a:pt x="6872" y="586"/>
                    <a:pt x="6872" y="453"/>
                  </a:cubicBezTo>
                  <a:cubicBezTo>
                    <a:pt x="6872" y="352"/>
                    <a:pt x="6772" y="252"/>
                    <a:pt x="6672" y="252"/>
                  </a:cubicBezTo>
                  <a:cubicBezTo>
                    <a:pt x="4115" y="64"/>
                    <a:pt x="2557" y="0"/>
                    <a:pt x="16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7" name="Google Shape;3087;p31"/>
            <p:cNvSpPr/>
            <p:nvPr/>
          </p:nvSpPr>
          <p:spPr>
            <a:xfrm>
              <a:off x="3086496" y="4321979"/>
              <a:ext cx="114906" cy="145001"/>
            </a:xfrm>
            <a:custGeom>
              <a:avLst/>
              <a:gdLst/>
              <a:ahLst/>
              <a:cxnLst/>
              <a:rect l="l" t="t" r="r" b="b"/>
              <a:pathLst>
                <a:path w="7640" h="9641" extrusionOk="0">
                  <a:moveTo>
                    <a:pt x="7439" y="0"/>
                  </a:moveTo>
                  <a:cubicBezTo>
                    <a:pt x="7339" y="0"/>
                    <a:pt x="7239" y="100"/>
                    <a:pt x="7206" y="200"/>
                  </a:cubicBezTo>
                  <a:cubicBezTo>
                    <a:pt x="7206" y="234"/>
                    <a:pt x="7173" y="1134"/>
                    <a:pt x="6739" y="3603"/>
                  </a:cubicBezTo>
                  <a:cubicBezTo>
                    <a:pt x="6572" y="4770"/>
                    <a:pt x="6539" y="5871"/>
                    <a:pt x="6539" y="6872"/>
                  </a:cubicBezTo>
                  <a:cubicBezTo>
                    <a:pt x="6505" y="7939"/>
                    <a:pt x="6505" y="8873"/>
                    <a:pt x="6239" y="9173"/>
                  </a:cubicBezTo>
                  <a:cubicBezTo>
                    <a:pt x="6205" y="9207"/>
                    <a:pt x="6172" y="9207"/>
                    <a:pt x="6038" y="9207"/>
                  </a:cubicBezTo>
                  <a:cubicBezTo>
                    <a:pt x="4971" y="9173"/>
                    <a:pt x="1602" y="7072"/>
                    <a:pt x="401" y="5538"/>
                  </a:cubicBezTo>
                  <a:cubicBezTo>
                    <a:pt x="360" y="5496"/>
                    <a:pt x="293" y="5468"/>
                    <a:pt x="232" y="5468"/>
                  </a:cubicBezTo>
                  <a:cubicBezTo>
                    <a:pt x="195" y="5468"/>
                    <a:pt x="160" y="5479"/>
                    <a:pt x="134" y="5504"/>
                  </a:cubicBezTo>
                  <a:cubicBezTo>
                    <a:pt x="34" y="5571"/>
                    <a:pt x="1" y="5704"/>
                    <a:pt x="101" y="5804"/>
                  </a:cubicBezTo>
                  <a:cubicBezTo>
                    <a:pt x="1268" y="7339"/>
                    <a:pt x="4738" y="9574"/>
                    <a:pt x="6038" y="9640"/>
                  </a:cubicBezTo>
                  <a:lnTo>
                    <a:pt x="6072" y="9640"/>
                  </a:lnTo>
                  <a:cubicBezTo>
                    <a:pt x="6272" y="9640"/>
                    <a:pt x="6439" y="9574"/>
                    <a:pt x="6539" y="9474"/>
                  </a:cubicBezTo>
                  <a:cubicBezTo>
                    <a:pt x="6906" y="9040"/>
                    <a:pt x="6906" y="8139"/>
                    <a:pt x="6939" y="6872"/>
                  </a:cubicBezTo>
                  <a:cubicBezTo>
                    <a:pt x="6972" y="5904"/>
                    <a:pt x="6972" y="4804"/>
                    <a:pt x="7173" y="3670"/>
                  </a:cubicBezTo>
                  <a:cubicBezTo>
                    <a:pt x="7573" y="1168"/>
                    <a:pt x="7640" y="267"/>
                    <a:pt x="7640" y="234"/>
                  </a:cubicBezTo>
                  <a:cubicBezTo>
                    <a:pt x="7640" y="134"/>
                    <a:pt x="7540" y="34"/>
                    <a:pt x="74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8" name="Google Shape;3088;p31"/>
            <p:cNvSpPr/>
            <p:nvPr/>
          </p:nvSpPr>
          <p:spPr>
            <a:xfrm>
              <a:off x="3080480" y="4481388"/>
              <a:ext cx="165079" cy="84931"/>
            </a:xfrm>
            <a:custGeom>
              <a:avLst/>
              <a:gdLst/>
              <a:ahLst/>
              <a:cxnLst/>
              <a:rect l="l" t="t" r="r" b="b"/>
              <a:pathLst>
                <a:path w="10976" h="5647" extrusionOk="0">
                  <a:moveTo>
                    <a:pt x="7114" y="1"/>
                  </a:moveTo>
                  <a:cubicBezTo>
                    <a:pt x="5281" y="1"/>
                    <a:pt x="589" y="4725"/>
                    <a:pt x="67" y="5279"/>
                  </a:cubicBezTo>
                  <a:cubicBezTo>
                    <a:pt x="1" y="5379"/>
                    <a:pt x="1" y="5513"/>
                    <a:pt x="67" y="5579"/>
                  </a:cubicBezTo>
                  <a:cubicBezTo>
                    <a:pt x="101" y="5613"/>
                    <a:pt x="167" y="5646"/>
                    <a:pt x="201" y="5646"/>
                  </a:cubicBezTo>
                  <a:cubicBezTo>
                    <a:pt x="267" y="5646"/>
                    <a:pt x="334" y="5613"/>
                    <a:pt x="367" y="5579"/>
                  </a:cubicBezTo>
                  <a:cubicBezTo>
                    <a:pt x="1804" y="4110"/>
                    <a:pt x="5733" y="404"/>
                    <a:pt x="7119" y="404"/>
                  </a:cubicBezTo>
                  <a:cubicBezTo>
                    <a:pt x="7149" y="404"/>
                    <a:pt x="7178" y="406"/>
                    <a:pt x="7206" y="409"/>
                  </a:cubicBezTo>
                  <a:cubicBezTo>
                    <a:pt x="7306" y="442"/>
                    <a:pt x="7372" y="476"/>
                    <a:pt x="7439" y="576"/>
                  </a:cubicBezTo>
                  <a:cubicBezTo>
                    <a:pt x="8073" y="1710"/>
                    <a:pt x="9174" y="2844"/>
                    <a:pt x="9908" y="3611"/>
                  </a:cubicBezTo>
                  <a:cubicBezTo>
                    <a:pt x="10208" y="3912"/>
                    <a:pt x="10508" y="4245"/>
                    <a:pt x="10575" y="4345"/>
                  </a:cubicBezTo>
                  <a:cubicBezTo>
                    <a:pt x="10600" y="4420"/>
                    <a:pt x="10681" y="4458"/>
                    <a:pt x="10762" y="4458"/>
                  </a:cubicBezTo>
                  <a:cubicBezTo>
                    <a:pt x="10789" y="4458"/>
                    <a:pt x="10817" y="4454"/>
                    <a:pt x="10842" y="4445"/>
                  </a:cubicBezTo>
                  <a:cubicBezTo>
                    <a:pt x="10942" y="4379"/>
                    <a:pt x="10975" y="4245"/>
                    <a:pt x="10942" y="4145"/>
                  </a:cubicBezTo>
                  <a:cubicBezTo>
                    <a:pt x="10875" y="4012"/>
                    <a:pt x="10641" y="3778"/>
                    <a:pt x="10208" y="3311"/>
                  </a:cubicBezTo>
                  <a:cubicBezTo>
                    <a:pt x="9474" y="2577"/>
                    <a:pt x="8407" y="1443"/>
                    <a:pt x="7806" y="376"/>
                  </a:cubicBezTo>
                  <a:cubicBezTo>
                    <a:pt x="7673" y="176"/>
                    <a:pt x="7506" y="42"/>
                    <a:pt x="7239" y="9"/>
                  </a:cubicBezTo>
                  <a:cubicBezTo>
                    <a:pt x="7199" y="3"/>
                    <a:pt x="7157" y="1"/>
                    <a:pt x="71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9" name="Google Shape;3089;p31"/>
            <p:cNvSpPr/>
            <p:nvPr/>
          </p:nvSpPr>
          <p:spPr>
            <a:xfrm>
              <a:off x="3202891" y="4426642"/>
              <a:ext cx="107882" cy="43842"/>
            </a:xfrm>
            <a:custGeom>
              <a:avLst/>
              <a:gdLst/>
              <a:ahLst/>
              <a:cxnLst/>
              <a:rect l="l" t="t" r="r" b="b"/>
              <a:pathLst>
                <a:path w="7173" h="2915" extrusionOk="0">
                  <a:moveTo>
                    <a:pt x="6933" y="0"/>
                  </a:moveTo>
                  <a:cubicBezTo>
                    <a:pt x="6904" y="0"/>
                    <a:pt x="6872" y="5"/>
                    <a:pt x="6839" y="13"/>
                  </a:cubicBezTo>
                  <a:cubicBezTo>
                    <a:pt x="6806" y="46"/>
                    <a:pt x="1135" y="2281"/>
                    <a:pt x="167" y="2515"/>
                  </a:cubicBezTo>
                  <a:cubicBezTo>
                    <a:pt x="67" y="2515"/>
                    <a:pt x="1" y="2648"/>
                    <a:pt x="1" y="2748"/>
                  </a:cubicBezTo>
                  <a:cubicBezTo>
                    <a:pt x="34" y="2848"/>
                    <a:pt x="101" y="2915"/>
                    <a:pt x="201" y="2915"/>
                  </a:cubicBezTo>
                  <a:lnTo>
                    <a:pt x="268" y="2915"/>
                  </a:lnTo>
                  <a:cubicBezTo>
                    <a:pt x="1268" y="2681"/>
                    <a:pt x="6772" y="480"/>
                    <a:pt x="7006" y="380"/>
                  </a:cubicBezTo>
                  <a:cubicBezTo>
                    <a:pt x="7106" y="346"/>
                    <a:pt x="7172" y="246"/>
                    <a:pt x="7139" y="113"/>
                  </a:cubicBezTo>
                  <a:cubicBezTo>
                    <a:pt x="7089" y="38"/>
                    <a:pt x="7020" y="0"/>
                    <a:pt x="693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0" name="Google Shape;3090;p31"/>
            <p:cNvSpPr/>
            <p:nvPr/>
          </p:nvSpPr>
          <p:spPr>
            <a:xfrm>
              <a:off x="3141182" y="4484020"/>
              <a:ext cx="60716" cy="88811"/>
            </a:xfrm>
            <a:custGeom>
              <a:avLst/>
              <a:gdLst/>
              <a:ahLst/>
              <a:cxnLst/>
              <a:rect l="l" t="t" r="r" b="b"/>
              <a:pathLst>
                <a:path w="4037" h="5905" extrusionOk="0">
                  <a:moveTo>
                    <a:pt x="2862" y="1"/>
                  </a:moveTo>
                  <a:cubicBezTo>
                    <a:pt x="2693" y="1"/>
                    <a:pt x="2336" y="33"/>
                    <a:pt x="67" y="4504"/>
                  </a:cubicBezTo>
                  <a:cubicBezTo>
                    <a:pt x="1" y="4604"/>
                    <a:pt x="34" y="4704"/>
                    <a:pt x="168" y="4771"/>
                  </a:cubicBezTo>
                  <a:cubicBezTo>
                    <a:pt x="195" y="4789"/>
                    <a:pt x="223" y="4798"/>
                    <a:pt x="251" y="4798"/>
                  </a:cubicBezTo>
                  <a:cubicBezTo>
                    <a:pt x="321" y="4798"/>
                    <a:pt x="386" y="4743"/>
                    <a:pt x="434" y="4671"/>
                  </a:cubicBezTo>
                  <a:cubicBezTo>
                    <a:pt x="1302" y="3003"/>
                    <a:pt x="2302" y="1168"/>
                    <a:pt x="2736" y="601"/>
                  </a:cubicBezTo>
                  <a:cubicBezTo>
                    <a:pt x="2836" y="1168"/>
                    <a:pt x="3036" y="2369"/>
                    <a:pt x="3236" y="3436"/>
                  </a:cubicBezTo>
                  <a:cubicBezTo>
                    <a:pt x="3370" y="4370"/>
                    <a:pt x="3537" y="5271"/>
                    <a:pt x="3603" y="5738"/>
                  </a:cubicBezTo>
                  <a:cubicBezTo>
                    <a:pt x="3637" y="5838"/>
                    <a:pt x="3737" y="5905"/>
                    <a:pt x="3837" y="5905"/>
                  </a:cubicBezTo>
                  <a:lnTo>
                    <a:pt x="3870" y="5905"/>
                  </a:lnTo>
                  <a:cubicBezTo>
                    <a:pt x="3970" y="5871"/>
                    <a:pt x="4037" y="5771"/>
                    <a:pt x="4037" y="5671"/>
                  </a:cubicBezTo>
                  <a:cubicBezTo>
                    <a:pt x="3937" y="5204"/>
                    <a:pt x="3803" y="4304"/>
                    <a:pt x="3637" y="3370"/>
                  </a:cubicBezTo>
                  <a:cubicBezTo>
                    <a:pt x="3403" y="1969"/>
                    <a:pt x="3170" y="534"/>
                    <a:pt x="3070" y="201"/>
                  </a:cubicBezTo>
                  <a:cubicBezTo>
                    <a:pt x="3036" y="101"/>
                    <a:pt x="2970" y="34"/>
                    <a:pt x="2869" y="1"/>
                  </a:cubicBezTo>
                  <a:cubicBezTo>
                    <a:pt x="2867" y="1"/>
                    <a:pt x="2865" y="1"/>
                    <a:pt x="28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1" name="Google Shape;3091;p31"/>
            <p:cNvSpPr/>
            <p:nvPr/>
          </p:nvSpPr>
          <p:spPr>
            <a:xfrm>
              <a:off x="3081488" y="4464062"/>
              <a:ext cx="92827" cy="40036"/>
            </a:xfrm>
            <a:custGeom>
              <a:avLst/>
              <a:gdLst/>
              <a:ahLst/>
              <a:cxnLst/>
              <a:rect l="l" t="t" r="r" b="b"/>
              <a:pathLst>
                <a:path w="6172" h="2662" extrusionOk="0">
                  <a:moveTo>
                    <a:pt x="3341" y="0"/>
                  </a:moveTo>
                  <a:cubicBezTo>
                    <a:pt x="2478" y="0"/>
                    <a:pt x="1604" y="33"/>
                    <a:pt x="1034" y="60"/>
                  </a:cubicBezTo>
                  <a:cubicBezTo>
                    <a:pt x="934" y="93"/>
                    <a:pt x="834" y="160"/>
                    <a:pt x="834" y="294"/>
                  </a:cubicBezTo>
                  <a:cubicBezTo>
                    <a:pt x="834" y="394"/>
                    <a:pt x="934" y="494"/>
                    <a:pt x="1068" y="494"/>
                  </a:cubicBezTo>
                  <a:cubicBezTo>
                    <a:pt x="1791" y="454"/>
                    <a:pt x="2557" y="436"/>
                    <a:pt x="3257" y="436"/>
                  </a:cubicBezTo>
                  <a:cubicBezTo>
                    <a:pt x="4332" y="436"/>
                    <a:pt x="5254" y="480"/>
                    <a:pt x="5638" y="560"/>
                  </a:cubicBezTo>
                  <a:cubicBezTo>
                    <a:pt x="5171" y="794"/>
                    <a:pt x="3736" y="1161"/>
                    <a:pt x="2769" y="1428"/>
                  </a:cubicBezTo>
                  <a:cubicBezTo>
                    <a:pt x="1301" y="1828"/>
                    <a:pt x="401" y="2061"/>
                    <a:pt x="100" y="2262"/>
                  </a:cubicBezTo>
                  <a:cubicBezTo>
                    <a:pt x="0" y="2362"/>
                    <a:pt x="0" y="2462"/>
                    <a:pt x="67" y="2562"/>
                  </a:cubicBezTo>
                  <a:cubicBezTo>
                    <a:pt x="100" y="2629"/>
                    <a:pt x="167" y="2662"/>
                    <a:pt x="234" y="2662"/>
                  </a:cubicBezTo>
                  <a:cubicBezTo>
                    <a:pt x="267" y="2662"/>
                    <a:pt x="300" y="2629"/>
                    <a:pt x="367" y="2595"/>
                  </a:cubicBezTo>
                  <a:cubicBezTo>
                    <a:pt x="601" y="2428"/>
                    <a:pt x="1802" y="2128"/>
                    <a:pt x="2869" y="1828"/>
                  </a:cubicBezTo>
                  <a:cubicBezTo>
                    <a:pt x="5371" y="1194"/>
                    <a:pt x="6105" y="927"/>
                    <a:pt x="6171" y="560"/>
                  </a:cubicBezTo>
                  <a:cubicBezTo>
                    <a:pt x="6171" y="494"/>
                    <a:pt x="6138" y="394"/>
                    <a:pt x="6071" y="327"/>
                  </a:cubicBezTo>
                  <a:cubicBezTo>
                    <a:pt x="5834" y="70"/>
                    <a:pt x="4599" y="0"/>
                    <a:pt x="33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2" name="Google Shape;3092;p31"/>
            <p:cNvSpPr/>
            <p:nvPr/>
          </p:nvSpPr>
          <p:spPr>
            <a:xfrm>
              <a:off x="3121118" y="4378033"/>
              <a:ext cx="65228" cy="88450"/>
            </a:xfrm>
            <a:custGeom>
              <a:avLst/>
              <a:gdLst/>
              <a:ahLst/>
              <a:cxnLst/>
              <a:rect l="l" t="t" r="r" b="b"/>
              <a:pathLst>
                <a:path w="4337" h="5881" extrusionOk="0">
                  <a:moveTo>
                    <a:pt x="2558" y="1"/>
                  </a:moveTo>
                  <a:cubicBezTo>
                    <a:pt x="2539" y="1"/>
                    <a:pt x="2520" y="3"/>
                    <a:pt x="2502" y="9"/>
                  </a:cubicBezTo>
                  <a:cubicBezTo>
                    <a:pt x="2402" y="9"/>
                    <a:pt x="2335" y="143"/>
                    <a:pt x="2369" y="243"/>
                  </a:cubicBezTo>
                  <a:cubicBezTo>
                    <a:pt x="2402" y="410"/>
                    <a:pt x="3336" y="3879"/>
                    <a:pt x="3736" y="5213"/>
                  </a:cubicBezTo>
                  <a:cubicBezTo>
                    <a:pt x="2869" y="4479"/>
                    <a:pt x="734" y="2278"/>
                    <a:pt x="434" y="1310"/>
                  </a:cubicBezTo>
                  <a:cubicBezTo>
                    <a:pt x="379" y="1228"/>
                    <a:pt x="302" y="1168"/>
                    <a:pt x="220" y="1168"/>
                  </a:cubicBezTo>
                  <a:cubicBezTo>
                    <a:pt x="203" y="1168"/>
                    <a:pt x="185" y="1171"/>
                    <a:pt x="167" y="1177"/>
                  </a:cubicBezTo>
                  <a:cubicBezTo>
                    <a:pt x="34" y="1243"/>
                    <a:pt x="0" y="1344"/>
                    <a:pt x="34" y="1444"/>
                  </a:cubicBezTo>
                  <a:cubicBezTo>
                    <a:pt x="434" y="2644"/>
                    <a:pt x="3470" y="5780"/>
                    <a:pt x="4003" y="5880"/>
                  </a:cubicBezTo>
                  <a:lnTo>
                    <a:pt x="4037" y="5880"/>
                  </a:lnTo>
                  <a:cubicBezTo>
                    <a:pt x="4103" y="5880"/>
                    <a:pt x="4203" y="5847"/>
                    <a:pt x="4237" y="5813"/>
                  </a:cubicBezTo>
                  <a:cubicBezTo>
                    <a:pt x="4270" y="5747"/>
                    <a:pt x="4337" y="5680"/>
                    <a:pt x="4270" y="5513"/>
                  </a:cubicBezTo>
                  <a:cubicBezTo>
                    <a:pt x="4037" y="4879"/>
                    <a:pt x="2769" y="176"/>
                    <a:pt x="2769" y="143"/>
                  </a:cubicBezTo>
                  <a:cubicBezTo>
                    <a:pt x="2742" y="60"/>
                    <a:pt x="2646" y="1"/>
                    <a:pt x="255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3" name="Google Shape;3093;p31"/>
            <p:cNvSpPr/>
            <p:nvPr/>
          </p:nvSpPr>
          <p:spPr>
            <a:xfrm>
              <a:off x="3160734" y="4456060"/>
              <a:ext cx="51211" cy="41450"/>
            </a:xfrm>
            <a:custGeom>
              <a:avLst/>
              <a:gdLst/>
              <a:ahLst/>
              <a:cxnLst/>
              <a:rect l="l" t="t" r="r" b="b"/>
              <a:pathLst>
                <a:path w="3405" h="2756" extrusionOk="0">
                  <a:moveTo>
                    <a:pt x="1817" y="1"/>
                  </a:moveTo>
                  <a:cubicBezTo>
                    <a:pt x="471" y="1"/>
                    <a:pt x="0" y="1754"/>
                    <a:pt x="669" y="2393"/>
                  </a:cubicBezTo>
                  <a:cubicBezTo>
                    <a:pt x="939" y="2641"/>
                    <a:pt x="1288" y="2755"/>
                    <a:pt x="1640" y="2755"/>
                  </a:cubicBezTo>
                  <a:cubicBezTo>
                    <a:pt x="2333" y="2755"/>
                    <a:pt x="3038" y="2311"/>
                    <a:pt x="3171" y="1559"/>
                  </a:cubicBezTo>
                  <a:cubicBezTo>
                    <a:pt x="3404" y="425"/>
                    <a:pt x="2470" y="125"/>
                    <a:pt x="2470" y="125"/>
                  </a:cubicBezTo>
                  <a:cubicBezTo>
                    <a:pt x="2234" y="39"/>
                    <a:pt x="2016" y="1"/>
                    <a:pt x="1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4" name="Google Shape;3094;p31"/>
            <p:cNvSpPr/>
            <p:nvPr/>
          </p:nvSpPr>
          <p:spPr>
            <a:xfrm>
              <a:off x="3161260" y="4453098"/>
              <a:ext cx="53181" cy="47496"/>
            </a:xfrm>
            <a:custGeom>
              <a:avLst/>
              <a:gdLst/>
              <a:ahLst/>
              <a:cxnLst/>
              <a:rect l="l" t="t" r="r" b="b"/>
              <a:pathLst>
                <a:path w="3536" h="3158" extrusionOk="0">
                  <a:moveTo>
                    <a:pt x="1768" y="422"/>
                  </a:moveTo>
                  <a:cubicBezTo>
                    <a:pt x="1968" y="422"/>
                    <a:pt x="2168" y="455"/>
                    <a:pt x="2368" y="522"/>
                  </a:cubicBezTo>
                  <a:cubicBezTo>
                    <a:pt x="2402" y="556"/>
                    <a:pt x="3136" y="756"/>
                    <a:pt x="2935" y="1723"/>
                  </a:cubicBezTo>
                  <a:cubicBezTo>
                    <a:pt x="2802" y="2390"/>
                    <a:pt x="2168" y="2757"/>
                    <a:pt x="1601" y="2757"/>
                  </a:cubicBezTo>
                  <a:cubicBezTo>
                    <a:pt x="1268" y="2757"/>
                    <a:pt x="1001" y="2657"/>
                    <a:pt x="767" y="2457"/>
                  </a:cubicBezTo>
                  <a:cubicBezTo>
                    <a:pt x="500" y="2190"/>
                    <a:pt x="467" y="1690"/>
                    <a:pt x="634" y="1223"/>
                  </a:cubicBezTo>
                  <a:cubicBezTo>
                    <a:pt x="834" y="722"/>
                    <a:pt x="1268" y="422"/>
                    <a:pt x="1768" y="422"/>
                  </a:cubicBezTo>
                  <a:close/>
                  <a:moveTo>
                    <a:pt x="1809" y="1"/>
                  </a:moveTo>
                  <a:cubicBezTo>
                    <a:pt x="1115" y="1"/>
                    <a:pt x="519" y="383"/>
                    <a:pt x="267" y="1089"/>
                  </a:cubicBezTo>
                  <a:cubicBezTo>
                    <a:pt x="0" y="1690"/>
                    <a:pt x="100" y="2390"/>
                    <a:pt x="500" y="2757"/>
                  </a:cubicBezTo>
                  <a:cubicBezTo>
                    <a:pt x="767" y="3024"/>
                    <a:pt x="1168" y="3157"/>
                    <a:pt x="1601" y="3157"/>
                  </a:cubicBezTo>
                  <a:cubicBezTo>
                    <a:pt x="2335" y="3157"/>
                    <a:pt x="3169" y="2690"/>
                    <a:pt x="3336" y="1790"/>
                  </a:cubicBezTo>
                  <a:cubicBezTo>
                    <a:pt x="3536" y="756"/>
                    <a:pt x="2869" y="255"/>
                    <a:pt x="2502" y="122"/>
                  </a:cubicBezTo>
                  <a:cubicBezTo>
                    <a:pt x="2266" y="41"/>
                    <a:pt x="2032" y="1"/>
                    <a:pt x="180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5" name="Google Shape;3095;p31"/>
            <p:cNvSpPr/>
            <p:nvPr/>
          </p:nvSpPr>
          <p:spPr>
            <a:xfrm>
              <a:off x="2582295" y="4545834"/>
              <a:ext cx="208229" cy="235707"/>
            </a:xfrm>
            <a:custGeom>
              <a:avLst/>
              <a:gdLst/>
              <a:ahLst/>
              <a:cxnLst/>
              <a:rect l="l" t="t" r="r" b="b"/>
              <a:pathLst>
                <a:path w="13845" h="15672" extrusionOk="0">
                  <a:moveTo>
                    <a:pt x="531" y="0"/>
                  </a:moveTo>
                  <a:cubicBezTo>
                    <a:pt x="448" y="0"/>
                    <a:pt x="383" y="55"/>
                    <a:pt x="334" y="127"/>
                  </a:cubicBezTo>
                  <a:cubicBezTo>
                    <a:pt x="334" y="127"/>
                    <a:pt x="201" y="461"/>
                    <a:pt x="101" y="961"/>
                  </a:cubicBezTo>
                  <a:cubicBezTo>
                    <a:pt x="101" y="1094"/>
                    <a:pt x="168" y="1194"/>
                    <a:pt x="268" y="1228"/>
                  </a:cubicBezTo>
                  <a:lnTo>
                    <a:pt x="301" y="1228"/>
                  </a:lnTo>
                  <a:cubicBezTo>
                    <a:pt x="401" y="1228"/>
                    <a:pt x="501" y="1161"/>
                    <a:pt x="501" y="1061"/>
                  </a:cubicBezTo>
                  <a:cubicBezTo>
                    <a:pt x="601" y="594"/>
                    <a:pt x="735" y="294"/>
                    <a:pt x="735" y="294"/>
                  </a:cubicBezTo>
                  <a:cubicBezTo>
                    <a:pt x="768" y="194"/>
                    <a:pt x="735" y="60"/>
                    <a:pt x="635" y="27"/>
                  </a:cubicBezTo>
                  <a:cubicBezTo>
                    <a:pt x="597" y="8"/>
                    <a:pt x="563" y="0"/>
                    <a:pt x="531" y="0"/>
                  </a:cubicBezTo>
                  <a:close/>
                  <a:moveTo>
                    <a:pt x="234" y="1628"/>
                  </a:moveTo>
                  <a:cubicBezTo>
                    <a:pt x="101" y="1628"/>
                    <a:pt x="1" y="1728"/>
                    <a:pt x="1" y="1828"/>
                  </a:cubicBezTo>
                  <a:cubicBezTo>
                    <a:pt x="1" y="1928"/>
                    <a:pt x="1" y="1995"/>
                    <a:pt x="1" y="2062"/>
                  </a:cubicBezTo>
                  <a:cubicBezTo>
                    <a:pt x="1" y="2295"/>
                    <a:pt x="1" y="2495"/>
                    <a:pt x="34" y="2696"/>
                  </a:cubicBezTo>
                  <a:cubicBezTo>
                    <a:pt x="34" y="2796"/>
                    <a:pt x="134" y="2896"/>
                    <a:pt x="234" y="2896"/>
                  </a:cubicBezTo>
                  <a:lnTo>
                    <a:pt x="268" y="2896"/>
                  </a:lnTo>
                  <a:cubicBezTo>
                    <a:pt x="368" y="2862"/>
                    <a:pt x="468" y="2762"/>
                    <a:pt x="435" y="2662"/>
                  </a:cubicBezTo>
                  <a:cubicBezTo>
                    <a:pt x="435" y="2462"/>
                    <a:pt x="435" y="2262"/>
                    <a:pt x="435" y="2062"/>
                  </a:cubicBezTo>
                  <a:cubicBezTo>
                    <a:pt x="435" y="1995"/>
                    <a:pt x="435" y="1928"/>
                    <a:pt x="435" y="1862"/>
                  </a:cubicBezTo>
                  <a:cubicBezTo>
                    <a:pt x="435" y="1728"/>
                    <a:pt x="334" y="1628"/>
                    <a:pt x="234" y="1628"/>
                  </a:cubicBezTo>
                  <a:close/>
                  <a:moveTo>
                    <a:pt x="390" y="3287"/>
                  </a:moveTo>
                  <a:cubicBezTo>
                    <a:pt x="371" y="3287"/>
                    <a:pt x="352" y="3290"/>
                    <a:pt x="334" y="3296"/>
                  </a:cubicBezTo>
                  <a:cubicBezTo>
                    <a:pt x="234" y="3329"/>
                    <a:pt x="168" y="3429"/>
                    <a:pt x="168" y="3529"/>
                  </a:cubicBezTo>
                  <a:cubicBezTo>
                    <a:pt x="234" y="3830"/>
                    <a:pt x="334" y="4097"/>
                    <a:pt x="435" y="4363"/>
                  </a:cubicBezTo>
                  <a:cubicBezTo>
                    <a:pt x="468" y="4463"/>
                    <a:pt x="568" y="4497"/>
                    <a:pt x="635" y="4497"/>
                  </a:cubicBezTo>
                  <a:lnTo>
                    <a:pt x="701" y="4497"/>
                  </a:lnTo>
                  <a:cubicBezTo>
                    <a:pt x="835" y="4430"/>
                    <a:pt x="868" y="4330"/>
                    <a:pt x="835" y="4197"/>
                  </a:cubicBezTo>
                  <a:cubicBezTo>
                    <a:pt x="735" y="3963"/>
                    <a:pt x="635" y="3696"/>
                    <a:pt x="601" y="3429"/>
                  </a:cubicBezTo>
                  <a:cubicBezTo>
                    <a:pt x="574" y="3347"/>
                    <a:pt x="479" y="3287"/>
                    <a:pt x="390" y="3287"/>
                  </a:cubicBezTo>
                  <a:close/>
                  <a:moveTo>
                    <a:pt x="1014" y="4829"/>
                  </a:moveTo>
                  <a:cubicBezTo>
                    <a:pt x="977" y="4829"/>
                    <a:pt x="937" y="4840"/>
                    <a:pt x="902" y="4864"/>
                  </a:cubicBezTo>
                  <a:cubicBezTo>
                    <a:pt x="801" y="4930"/>
                    <a:pt x="768" y="5031"/>
                    <a:pt x="801" y="5131"/>
                  </a:cubicBezTo>
                  <a:cubicBezTo>
                    <a:pt x="935" y="5397"/>
                    <a:pt x="1102" y="5631"/>
                    <a:pt x="1268" y="5864"/>
                  </a:cubicBezTo>
                  <a:cubicBezTo>
                    <a:pt x="1302" y="5931"/>
                    <a:pt x="1369" y="5965"/>
                    <a:pt x="1435" y="5965"/>
                  </a:cubicBezTo>
                  <a:cubicBezTo>
                    <a:pt x="1469" y="5965"/>
                    <a:pt x="1535" y="5931"/>
                    <a:pt x="1569" y="5931"/>
                  </a:cubicBezTo>
                  <a:cubicBezTo>
                    <a:pt x="1669" y="5864"/>
                    <a:pt x="1669" y="5731"/>
                    <a:pt x="1602" y="5631"/>
                  </a:cubicBezTo>
                  <a:cubicBezTo>
                    <a:pt x="1435" y="5397"/>
                    <a:pt x="1302" y="5164"/>
                    <a:pt x="1168" y="4930"/>
                  </a:cubicBezTo>
                  <a:cubicBezTo>
                    <a:pt x="1147" y="4866"/>
                    <a:pt x="1084" y="4829"/>
                    <a:pt x="1014" y="4829"/>
                  </a:cubicBezTo>
                  <a:close/>
                  <a:moveTo>
                    <a:pt x="6405" y="5764"/>
                  </a:moveTo>
                  <a:cubicBezTo>
                    <a:pt x="6139" y="5798"/>
                    <a:pt x="5838" y="5864"/>
                    <a:pt x="5538" y="5965"/>
                  </a:cubicBezTo>
                  <a:cubicBezTo>
                    <a:pt x="5438" y="5998"/>
                    <a:pt x="5371" y="6098"/>
                    <a:pt x="5405" y="6231"/>
                  </a:cubicBezTo>
                  <a:cubicBezTo>
                    <a:pt x="5438" y="6298"/>
                    <a:pt x="5538" y="6365"/>
                    <a:pt x="5605" y="6365"/>
                  </a:cubicBezTo>
                  <a:lnTo>
                    <a:pt x="5672" y="6365"/>
                  </a:lnTo>
                  <a:cubicBezTo>
                    <a:pt x="6005" y="6231"/>
                    <a:pt x="6272" y="6198"/>
                    <a:pt x="6439" y="6198"/>
                  </a:cubicBezTo>
                  <a:cubicBezTo>
                    <a:pt x="6572" y="6165"/>
                    <a:pt x="6639" y="6065"/>
                    <a:pt x="6639" y="5965"/>
                  </a:cubicBezTo>
                  <a:cubicBezTo>
                    <a:pt x="6639" y="5864"/>
                    <a:pt x="6539" y="5764"/>
                    <a:pt x="6405" y="5764"/>
                  </a:cubicBezTo>
                  <a:close/>
                  <a:moveTo>
                    <a:pt x="1954" y="6185"/>
                  </a:moveTo>
                  <a:cubicBezTo>
                    <a:pt x="1909" y="6185"/>
                    <a:pt x="1865" y="6201"/>
                    <a:pt x="1836" y="6231"/>
                  </a:cubicBezTo>
                  <a:cubicBezTo>
                    <a:pt x="1735" y="6331"/>
                    <a:pt x="1735" y="6465"/>
                    <a:pt x="1802" y="6532"/>
                  </a:cubicBezTo>
                  <a:cubicBezTo>
                    <a:pt x="1869" y="6598"/>
                    <a:pt x="1902" y="6665"/>
                    <a:pt x="1969" y="6732"/>
                  </a:cubicBezTo>
                  <a:cubicBezTo>
                    <a:pt x="2102" y="6865"/>
                    <a:pt x="2269" y="7032"/>
                    <a:pt x="2403" y="7132"/>
                  </a:cubicBezTo>
                  <a:cubicBezTo>
                    <a:pt x="2436" y="7165"/>
                    <a:pt x="2503" y="7199"/>
                    <a:pt x="2536" y="7199"/>
                  </a:cubicBezTo>
                  <a:cubicBezTo>
                    <a:pt x="2603" y="7199"/>
                    <a:pt x="2669" y="7165"/>
                    <a:pt x="2703" y="7132"/>
                  </a:cubicBezTo>
                  <a:cubicBezTo>
                    <a:pt x="2770" y="7032"/>
                    <a:pt x="2770" y="6899"/>
                    <a:pt x="2669" y="6832"/>
                  </a:cubicBezTo>
                  <a:cubicBezTo>
                    <a:pt x="2536" y="6698"/>
                    <a:pt x="2403" y="6565"/>
                    <a:pt x="2269" y="6432"/>
                  </a:cubicBezTo>
                  <a:cubicBezTo>
                    <a:pt x="2202" y="6365"/>
                    <a:pt x="2169" y="6331"/>
                    <a:pt x="2102" y="6265"/>
                  </a:cubicBezTo>
                  <a:cubicBezTo>
                    <a:pt x="2066" y="6210"/>
                    <a:pt x="2009" y="6185"/>
                    <a:pt x="1954" y="6185"/>
                  </a:cubicBezTo>
                  <a:close/>
                  <a:moveTo>
                    <a:pt x="4884" y="6318"/>
                  </a:moveTo>
                  <a:cubicBezTo>
                    <a:pt x="4834" y="6318"/>
                    <a:pt x="4783" y="6335"/>
                    <a:pt x="4738" y="6365"/>
                  </a:cubicBezTo>
                  <a:cubicBezTo>
                    <a:pt x="4504" y="6532"/>
                    <a:pt x="4271" y="6732"/>
                    <a:pt x="4104" y="6965"/>
                  </a:cubicBezTo>
                  <a:cubicBezTo>
                    <a:pt x="4037" y="7065"/>
                    <a:pt x="4070" y="7199"/>
                    <a:pt x="4171" y="7265"/>
                  </a:cubicBezTo>
                  <a:cubicBezTo>
                    <a:pt x="4204" y="7299"/>
                    <a:pt x="4237" y="7299"/>
                    <a:pt x="4271" y="7299"/>
                  </a:cubicBezTo>
                  <a:cubicBezTo>
                    <a:pt x="4337" y="7299"/>
                    <a:pt x="4404" y="7265"/>
                    <a:pt x="4437" y="7232"/>
                  </a:cubicBezTo>
                  <a:cubicBezTo>
                    <a:pt x="4604" y="7032"/>
                    <a:pt x="4771" y="6832"/>
                    <a:pt x="5004" y="6698"/>
                  </a:cubicBezTo>
                  <a:cubicBezTo>
                    <a:pt x="5071" y="6632"/>
                    <a:pt x="5105" y="6498"/>
                    <a:pt x="5038" y="6398"/>
                  </a:cubicBezTo>
                  <a:cubicBezTo>
                    <a:pt x="5001" y="6343"/>
                    <a:pt x="4944" y="6318"/>
                    <a:pt x="4884" y="6318"/>
                  </a:cubicBezTo>
                  <a:close/>
                  <a:moveTo>
                    <a:pt x="6817" y="6286"/>
                  </a:moveTo>
                  <a:cubicBezTo>
                    <a:pt x="6729" y="6286"/>
                    <a:pt x="6664" y="6330"/>
                    <a:pt x="6639" y="6432"/>
                  </a:cubicBezTo>
                  <a:cubicBezTo>
                    <a:pt x="6572" y="6598"/>
                    <a:pt x="6405" y="6798"/>
                    <a:pt x="6205" y="6999"/>
                  </a:cubicBezTo>
                  <a:cubicBezTo>
                    <a:pt x="6105" y="7065"/>
                    <a:pt x="6105" y="7199"/>
                    <a:pt x="6172" y="7299"/>
                  </a:cubicBezTo>
                  <a:cubicBezTo>
                    <a:pt x="6205" y="7332"/>
                    <a:pt x="6272" y="7366"/>
                    <a:pt x="6339" y="7366"/>
                  </a:cubicBezTo>
                  <a:cubicBezTo>
                    <a:pt x="6372" y="7366"/>
                    <a:pt x="6439" y="7332"/>
                    <a:pt x="6472" y="7299"/>
                  </a:cubicBezTo>
                  <a:cubicBezTo>
                    <a:pt x="6739" y="7065"/>
                    <a:pt x="6939" y="6798"/>
                    <a:pt x="7006" y="6565"/>
                  </a:cubicBezTo>
                  <a:cubicBezTo>
                    <a:pt x="7073" y="6465"/>
                    <a:pt x="7006" y="6331"/>
                    <a:pt x="6906" y="6298"/>
                  </a:cubicBezTo>
                  <a:cubicBezTo>
                    <a:pt x="6874" y="6290"/>
                    <a:pt x="6845" y="6286"/>
                    <a:pt x="6817" y="6286"/>
                  </a:cubicBezTo>
                  <a:close/>
                  <a:moveTo>
                    <a:pt x="5613" y="7387"/>
                  </a:moveTo>
                  <a:cubicBezTo>
                    <a:pt x="5587" y="7387"/>
                    <a:pt x="5562" y="7391"/>
                    <a:pt x="5538" y="7399"/>
                  </a:cubicBezTo>
                  <a:cubicBezTo>
                    <a:pt x="5305" y="7532"/>
                    <a:pt x="5071" y="7599"/>
                    <a:pt x="4804" y="7599"/>
                  </a:cubicBezTo>
                  <a:cubicBezTo>
                    <a:pt x="4704" y="7632"/>
                    <a:pt x="4604" y="7732"/>
                    <a:pt x="4638" y="7833"/>
                  </a:cubicBezTo>
                  <a:cubicBezTo>
                    <a:pt x="4638" y="7933"/>
                    <a:pt x="4738" y="8033"/>
                    <a:pt x="4838" y="8033"/>
                  </a:cubicBezTo>
                  <a:cubicBezTo>
                    <a:pt x="5138" y="7999"/>
                    <a:pt x="5438" y="7933"/>
                    <a:pt x="5705" y="7799"/>
                  </a:cubicBezTo>
                  <a:cubicBezTo>
                    <a:pt x="5838" y="7732"/>
                    <a:pt x="5872" y="7632"/>
                    <a:pt x="5838" y="7532"/>
                  </a:cubicBezTo>
                  <a:cubicBezTo>
                    <a:pt x="5787" y="7430"/>
                    <a:pt x="5698" y="7387"/>
                    <a:pt x="5613" y="7387"/>
                  </a:cubicBezTo>
                  <a:close/>
                  <a:moveTo>
                    <a:pt x="3222" y="7264"/>
                  </a:moveTo>
                  <a:cubicBezTo>
                    <a:pt x="3150" y="7264"/>
                    <a:pt x="3079" y="7301"/>
                    <a:pt x="3036" y="7366"/>
                  </a:cubicBezTo>
                  <a:cubicBezTo>
                    <a:pt x="3003" y="7466"/>
                    <a:pt x="3036" y="7599"/>
                    <a:pt x="3136" y="7632"/>
                  </a:cubicBezTo>
                  <a:cubicBezTo>
                    <a:pt x="3303" y="7732"/>
                    <a:pt x="3503" y="7833"/>
                    <a:pt x="3704" y="7899"/>
                  </a:cubicBezTo>
                  <a:cubicBezTo>
                    <a:pt x="3637" y="8133"/>
                    <a:pt x="3603" y="8400"/>
                    <a:pt x="3570" y="8666"/>
                  </a:cubicBezTo>
                  <a:cubicBezTo>
                    <a:pt x="3570" y="8767"/>
                    <a:pt x="3670" y="8867"/>
                    <a:pt x="3804" y="8867"/>
                  </a:cubicBezTo>
                  <a:cubicBezTo>
                    <a:pt x="3904" y="8867"/>
                    <a:pt x="4004" y="8800"/>
                    <a:pt x="4004" y="8666"/>
                  </a:cubicBezTo>
                  <a:cubicBezTo>
                    <a:pt x="4004" y="8400"/>
                    <a:pt x="4037" y="8166"/>
                    <a:pt x="4104" y="7933"/>
                  </a:cubicBezTo>
                  <a:cubicBezTo>
                    <a:pt x="4171" y="7933"/>
                    <a:pt x="4204" y="7866"/>
                    <a:pt x="4204" y="7799"/>
                  </a:cubicBezTo>
                  <a:cubicBezTo>
                    <a:pt x="4237" y="7699"/>
                    <a:pt x="4171" y="7599"/>
                    <a:pt x="4037" y="7566"/>
                  </a:cubicBezTo>
                  <a:cubicBezTo>
                    <a:pt x="3804" y="7499"/>
                    <a:pt x="3570" y="7399"/>
                    <a:pt x="3337" y="7299"/>
                  </a:cubicBezTo>
                  <a:cubicBezTo>
                    <a:pt x="3301" y="7275"/>
                    <a:pt x="3261" y="7264"/>
                    <a:pt x="3222" y="7264"/>
                  </a:cubicBezTo>
                  <a:close/>
                  <a:moveTo>
                    <a:pt x="3877" y="9294"/>
                  </a:moveTo>
                  <a:cubicBezTo>
                    <a:pt x="3864" y="9294"/>
                    <a:pt x="3850" y="9296"/>
                    <a:pt x="3837" y="9300"/>
                  </a:cubicBezTo>
                  <a:cubicBezTo>
                    <a:pt x="3704" y="9300"/>
                    <a:pt x="3637" y="9434"/>
                    <a:pt x="3637" y="9534"/>
                  </a:cubicBezTo>
                  <a:cubicBezTo>
                    <a:pt x="3704" y="9801"/>
                    <a:pt x="3770" y="10067"/>
                    <a:pt x="3837" y="10368"/>
                  </a:cubicBezTo>
                  <a:cubicBezTo>
                    <a:pt x="3870" y="10468"/>
                    <a:pt x="3970" y="10534"/>
                    <a:pt x="4037" y="10534"/>
                  </a:cubicBezTo>
                  <a:cubicBezTo>
                    <a:pt x="4070" y="10534"/>
                    <a:pt x="4070" y="10534"/>
                    <a:pt x="4104" y="10501"/>
                  </a:cubicBezTo>
                  <a:cubicBezTo>
                    <a:pt x="4204" y="10468"/>
                    <a:pt x="4271" y="10368"/>
                    <a:pt x="4237" y="10268"/>
                  </a:cubicBezTo>
                  <a:cubicBezTo>
                    <a:pt x="4171" y="9967"/>
                    <a:pt x="4104" y="9701"/>
                    <a:pt x="4070" y="9467"/>
                  </a:cubicBezTo>
                  <a:cubicBezTo>
                    <a:pt x="4042" y="9380"/>
                    <a:pt x="3963" y="9294"/>
                    <a:pt x="3877" y="9294"/>
                  </a:cubicBezTo>
                  <a:close/>
                  <a:moveTo>
                    <a:pt x="4312" y="10889"/>
                  </a:moveTo>
                  <a:cubicBezTo>
                    <a:pt x="4286" y="10889"/>
                    <a:pt x="4261" y="10894"/>
                    <a:pt x="4237" y="10901"/>
                  </a:cubicBezTo>
                  <a:cubicBezTo>
                    <a:pt x="4137" y="10935"/>
                    <a:pt x="4070" y="11068"/>
                    <a:pt x="4137" y="11168"/>
                  </a:cubicBezTo>
                  <a:cubicBezTo>
                    <a:pt x="4237" y="11435"/>
                    <a:pt x="4337" y="11702"/>
                    <a:pt x="4471" y="11935"/>
                  </a:cubicBezTo>
                  <a:cubicBezTo>
                    <a:pt x="4504" y="12036"/>
                    <a:pt x="4571" y="12069"/>
                    <a:pt x="4671" y="12069"/>
                  </a:cubicBezTo>
                  <a:cubicBezTo>
                    <a:pt x="4704" y="12069"/>
                    <a:pt x="4738" y="12069"/>
                    <a:pt x="4738" y="12036"/>
                  </a:cubicBezTo>
                  <a:cubicBezTo>
                    <a:pt x="4871" y="12002"/>
                    <a:pt x="4904" y="11869"/>
                    <a:pt x="4838" y="11769"/>
                  </a:cubicBezTo>
                  <a:cubicBezTo>
                    <a:pt x="4738" y="11502"/>
                    <a:pt x="4604" y="11268"/>
                    <a:pt x="4504" y="11035"/>
                  </a:cubicBezTo>
                  <a:cubicBezTo>
                    <a:pt x="4479" y="10933"/>
                    <a:pt x="4395" y="10889"/>
                    <a:pt x="4312" y="10889"/>
                  </a:cubicBezTo>
                  <a:close/>
                  <a:moveTo>
                    <a:pt x="13296" y="10988"/>
                  </a:moveTo>
                  <a:cubicBezTo>
                    <a:pt x="13266" y="10988"/>
                    <a:pt x="13237" y="10993"/>
                    <a:pt x="13210" y="11001"/>
                  </a:cubicBezTo>
                  <a:cubicBezTo>
                    <a:pt x="13110" y="11068"/>
                    <a:pt x="13077" y="11202"/>
                    <a:pt x="13144" y="11302"/>
                  </a:cubicBezTo>
                  <a:cubicBezTo>
                    <a:pt x="13277" y="11535"/>
                    <a:pt x="13377" y="11769"/>
                    <a:pt x="13410" y="12002"/>
                  </a:cubicBezTo>
                  <a:cubicBezTo>
                    <a:pt x="13444" y="12102"/>
                    <a:pt x="13511" y="12169"/>
                    <a:pt x="13611" y="12169"/>
                  </a:cubicBezTo>
                  <a:lnTo>
                    <a:pt x="13644" y="12169"/>
                  </a:lnTo>
                  <a:cubicBezTo>
                    <a:pt x="13777" y="12136"/>
                    <a:pt x="13844" y="12036"/>
                    <a:pt x="13811" y="11935"/>
                  </a:cubicBezTo>
                  <a:cubicBezTo>
                    <a:pt x="13777" y="11635"/>
                    <a:pt x="13677" y="11368"/>
                    <a:pt x="13511" y="11068"/>
                  </a:cubicBezTo>
                  <a:cubicBezTo>
                    <a:pt x="13462" y="11019"/>
                    <a:pt x="13377" y="10988"/>
                    <a:pt x="13296" y="10988"/>
                  </a:cubicBezTo>
                  <a:close/>
                  <a:moveTo>
                    <a:pt x="5017" y="12390"/>
                  </a:moveTo>
                  <a:cubicBezTo>
                    <a:pt x="4990" y="12390"/>
                    <a:pt x="4963" y="12394"/>
                    <a:pt x="4938" y="12402"/>
                  </a:cubicBezTo>
                  <a:cubicBezTo>
                    <a:pt x="4838" y="12469"/>
                    <a:pt x="4804" y="12603"/>
                    <a:pt x="4871" y="12703"/>
                  </a:cubicBezTo>
                  <a:cubicBezTo>
                    <a:pt x="5004" y="12936"/>
                    <a:pt x="5138" y="13170"/>
                    <a:pt x="5305" y="13437"/>
                  </a:cubicBezTo>
                  <a:cubicBezTo>
                    <a:pt x="5338" y="13503"/>
                    <a:pt x="5405" y="13537"/>
                    <a:pt x="5471" y="13537"/>
                  </a:cubicBezTo>
                  <a:cubicBezTo>
                    <a:pt x="5505" y="13537"/>
                    <a:pt x="5538" y="13503"/>
                    <a:pt x="5572" y="13503"/>
                  </a:cubicBezTo>
                  <a:cubicBezTo>
                    <a:pt x="5672" y="13437"/>
                    <a:pt x="5705" y="13303"/>
                    <a:pt x="5638" y="13203"/>
                  </a:cubicBezTo>
                  <a:cubicBezTo>
                    <a:pt x="5505" y="12970"/>
                    <a:pt x="5371" y="12736"/>
                    <a:pt x="5238" y="12503"/>
                  </a:cubicBezTo>
                  <a:cubicBezTo>
                    <a:pt x="5188" y="12427"/>
                    <a:pt x="5100" y="12390"/>
                    <a:pt x="5017" y="12390"/>
                  </a:cubicBezTo>
                  <a:close/>
                  <a:moveTo>
                    <a:pt x="13588" y="12594"/>
                  </a:moveTo>
                  <a:cubicBezTo>
                    <a:pt x="13500" y="12594"/>
                    <a:pt x="13405" y="12654"/>
                    <a:pt x="13377" y="12736"/>
                  </a:cubicBezTo>
                  <a:cubicBezTo>
                    <a:pt x="13344" y="12970"/>
                    <a:pt x="13244" y="13203"/>
                    <a:pt x="13077" y="13437"/>
                  </a:cubicBezTo>
                  <a:cubicBezTo>
                    <a:pt x="13010" y="13537"/>
                    <a:pt x="13044" y="13670"/>
                    <a:pt x="13144" y="13737"/>
                  </a:cubicBezTo>
                  <a:cubicBezTo>
                    <a:pt x="13177" y="13737"/>
                    <a:pt x="13210" y="13770"/>
                    <a:pt x="13244" y="13770"/>
                  </a:cubicBezTo>
                  <a:cubicBezTo>
                    <a:pt x="13310" y="13770"/>
                    <a:pt x="13377" y="13737"/>
                    <a:pt x="13444" y="13670"/>
                  </a:cubicBezTo>
                  <a:cubicBezTo>
                    <a:pt x="13611" y="13403"/>
                    <a:pt x="13711" y="13136"/>
                    <a:pt x="13811" y="12836"/>
                  </a:cubicBezTo>
                  <a:cubicBezTo>
                    <a:pt x="13811" y="12736"/>
                    <a:pt x="13744" y="12603"/>
                    <a:pt x="13644" y="12603"/>
                  </a:cubicBezTo>
                  <a:cubicBezTo>
                    <a:pt x="13626" y="12597"/>
                    <a:pt x="13607" y="12594"/>
                    <a:pt x="13588" y="12594"/>
                  </a:cubicBezTo>
                  <a:close/>
                  <a:moveTo>
                    <a:pt x="5951" y="13790"/>
                  </a:moveTo>
                  <a:cubicBezTo>
                    <a:pt x="5902" y="13790"/>
                    <a:pt x="5850" y="13807"/>
                    <a:pt x="5805" y="13837"/>
                  </a:cubicBezTo>
                  <a:cubicBezTo>
                    <a:pt x="5738" y="13904"/>
                    <a:pt x="5738" y="14037"/>
                    <a:pt x="5805" y="14137"/>
                  </a:cubicBezTo>
                  <a:cubicBezTo>
                    <a:pt x="6005" y="14337"/>
                    <a:pt x="6205" y="14571"/>
                    <a:pt x="6439" y="14737"/>
                  </a:cubicBezTo>
                  <a:cubicBezTo>
                    <a:pt x="6472" y="14771"/>
                    <a:pt x="6506" y="14771"/>
                    <a:pt x="6572" y="14771"/>
                  </a:cubicBezTo>
                  <a:cubicBezTo>
                    <a:pt x="6639" y="14771"/>
                    <a:pt x="6672" y="14737"/>
                    <a:pt x="6739" y="14704"/>
                  </a:cubicBezTo>
                  <a:cubicBezTo>
                    <a:pt x="6806" y="14604"/>
                    <a:pt x="6772" y="14471"/>
                    <a:pt x="6672" y="14404"/>
                  </a:cubicBezTo>
                  <a:cubicBezTo>
                    <a:pt x="6472" y="14237"/>
                    <a:pt x="6305" y="14070"/>
                    <a:pt x="6105" y="13870"/>
                  </a:cubicBezTo>
                  <a:cubicBezTo>
                    <a:pt x="6068" y="13815"/>
                    <a:pt x="6012" y="13790"/>
                    <a:pt x="5951" y="13790"/>
                  </a:cubicBezTo>
                  <a:close/>
                  <a:moveTo>
                    <a:pt x="12712" y="13974"/>
                  </a:moveTo>
                  <a:cubicBezTo>
                    <a:pt x="12667" y="13974"/>
                    <a:pt x="12622" y="13992"/>
                    <a:pt x="12577" y="14037"/>
                  </a:cubicBezTo>
                  <a:cubicBezTo>
                    <a:pt x="12376" y="14204"/>
                    <a:pt x="12176" y="14371"/>
                    <a:pt x="11943" y="14504"/>
                  </a:cubicBezTo>
                  <a:cubicBezTo>
                    <a:pt x="11843" y="14571"/>
                    <a:pt x="11809" y="14704"/>
                    <a:pt x="11876" y="14804"/>
                  </a:cubicBezTo>
                  <a:cubicBezTo>
                    <a:pt x="11909" y="14871"/>
                    <a:pt x="11976" y="14904"/>
                    <a:pt x="12043" y="14904"/>
                  </a:cubicBezTo>
                  <a:cubicBezTo>
                    <a:pt x="12076" y="14904"/>
                    <a:pt x="12143" y="14871"/>
                    <a:pt x="12176" y="14871"/>
                  </a:cubicBezTo>
                  <a:cubicBezTo>
                    <a:pt x="12410" y="14704"/>
                    <a:pt x="12643" y="14537"/>
                    <a:pt x="12843" y="14337"/>
                  </a:cubicBezTo>
                  <a:cubicBezTo>
                    <a:pt x="12943" y="14270"/>
                    <a:pt x="12943" y="14137"/>
                    <a:pt x="12877" y="14037"/>
                  </a:cubicBezTo>
                  <a:cubicBezTo>
                    <a:pt x="12822" y="14000"/>
                    <a:pt x="12767" y="13974"/>
                    <a:pt x="12712" y="13974"/>
                  </a:cubicBezTo>
                  <a:close/>
                  <a:moveTo>
                    <a:pt x="7244" y="14803"/>
                  </a:moveTo>
                  <a:cubicBezTo>
                    <a:pt x="7173" y="14803"/>
                    <a:pt x="7116" y="14840"/>
                    <a:pt x="7073" y="14904"/>
                  </a:cubicBezTo>
                  <a:cubicBezTo>
                    <a:pt x="7039" y="15004"/>
                    <a:pt x="7073" y="15138"/>
                    <a:pt x="7173" y="15204"/>
                  </a:cubicBezTo>
                  <a:cubicBezTo>
                    <a:pt x="7440" y="15338"/>
                    <a:pt x="7706" y="15438"/>
                    <a:pt x="7973" y="15505"/>
                  </a:cubicBezTo>
                  <a:lnTo>
                    <a:pt x="8040" y="15505"/>
                  </a:lnTo>
                  <a:cubicBezTo>
                    <a:pt x="8140" y="15505"/>
                    <a:pt x="8207" y="15438"/>
                    <a:pt x="8240" y="15371"/>
                  </a:cubicBezTo>
                  <a:cubicBezTo>
                    <a:pt x="8273" y="15238"/>
                    <a:pt x="8207" y="15138"/>
                    <a:pt x="8107" y="15104"/>
                  </a:cubicBezTo>
                  <a:cubicBezTo>
                    <a:pt x="7840" y="15038"/>
                    <a:pt x="7606" y="14938"/>
                    <a:pt x="7373" y="14838"/>
                  </a:cubicBezTo>
                  <a:cubicBezTo>
                    <a:pt x="7326" y="14814"/>
                    <a:pt x="7282" y="14803"/>
                    <a:pt x="7244" y="14803"/>
                  </a:cubicBezTo>
                  <a:close/>
                  <a:moveTo>
                    <a:pt x="11321" y="14858"/>
                  </a:moveTo>
                  <a:cubicBezTo>
                    <a:pt x="11294" y="14858"/>
                    <a:pt x="11267" y="14863"/>
                    <a:pt x="11242" y="14871"/>
                  </a:cubicBezTo>
                  <a:cubicBezTo>
                    <a:pt x="10975" y="14971"/>
                    <a:pt x="10742" y="15071"/>
                    <a:pt x="10475" y="15104"/>
                  </a:cubicBezTo>
                  <a:cubicBezTo>
                    <a:pt x="10342" y="15138"/>
                    <a:pt x="10275" y="15271"/>
                    <a:pt x="10308" y="15371"/>
                  </a:cubicBezTo>
                  <a:cubicBezTo>
                    <a:pt x="10342" y="15471"/>
                    <a:pt x="10408" y="15538"/>
                    <a:pt x="10508" y="15538"/>
                  </a:cubicBezTo>
                  <a:lnTo>
                    <a:pt x="10575" y="15538"/>
                  </a:lnTo>
                  <a:cubicBezTo>
                    <a:pt x="10842" y="15471"/>
                    <a:pt x="11142" y="15371"/>
                    <a:pt x="11376" y="15271"/>
                  </a:cubicBezTo>
                  <a:cubicBezTo>
                    <a:pt x="11509" y="15204"/>
                    <a:pt x="11542" y="15104"/>
                    <a:pt x="11509" y="14971"/>
                  </a:cubicBezTo>
                  <a:cubicBezTo>
                    <a:pt x="11484" y="14896"/>
                    <a:pt x="11403" y="14858"/>
                    <a:pt x="11321" y="14858"/>
                  </a:cubicBezTo>
                  <a:close/>
                  <a:moveTo>
                    <a:pt x="8874" y="15238"/>
                  </a:moveTo>
                  <a:cubicBezTo>
                    <a:pt x="8774" y="15238"/>
                    <a:pt x="8674" y="15305"/>
                    <a:pt x="8640" y="15438"/>
                  </a:cubicBezTo>
                  <a:cubicBezTo>
                    <a:pt x="8640" y="15538"/>
                    <a:pt x="8740" y="15638"/>
                    <a:pt x="8841" y="15671"/>
                  </a:cubicBezTo>
                  <a:lnTo>
                    <a:pt x="9708" y="15671"/>
                  </a:lnTo>
                  <a:cubicBezTo>
                    <a:pt x="9841" y="15638"/>
                    <a:pt x="9908" y="15538"/>
                    <a:pt x="9908" y="15438"/>
                  </a:cubicBezTo>
                  <a:cubicBezTo>
                    <a:pt x="9908" y="15305"/>
                    <a:pt x="9808" y="15238"/>
                    <a:pt x="9674" y="15238"/>
                  </a:cubicBezTo>
                  <a:cubicBezTo>
                    <a:pt x="9541" y="15254"/>
                    <a:pt x="9408" y="15263"/>
                    <a:pt x="9274" y="15263"/>
                  </a:cubicBezTo>
                  <a:cubicBezTo>
                    <a:pt x="9141" y="15263"/>
                    <a:pt x="9007" y="15254"/>
                    <a:pt x="8874" y="1523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6" name="Google Shape;3096;p31"/>
            <p:cNvSpPr/>
            <p:nvPr/>
          </p:nvSpPr>
          <p:spPr>
            <a:xfrm>
              <a:off x="3420129" y="4796386"/>
              <a:ext cx="210725" cy="187835"/>
            </a:xfrm>
            <a:custGeom>
              <a:avLst/>
              <a:gdLst/>
              <a:ahLst/>
              <a:cxnLst/>
              <a:rect l="l" t="t" r="r" b="b"/>
              <a:pathLst>
                <a:path w="14011" h="12489" extrusionOk="0">
                  <a:moveTo>
                    <a:pt x="13422" y="1"/>
                  </a:moveTo>
                  <a:cubicBezTo>
                    <a:pt x="13395" y="1"/>
                    <a:pt x="13368" y="5"/>
                    <a:pt x="13343" y="13"/>
                  </a:cubicBezTo>
                  <a:cubicBezTo>
                    <a:pt x="13243" y="80"/>
                    <a:pt x="13210" y="180"/>
                    <a:pt x="13243" y="313"/>
                  </a:cubicBezTo>
                  <a:cubicBezTo>
                    <a:pt x="13243" y="313"/>
                    <a:pt x="13377" y="614"/>
                    <a:pt x="13477" y="1047"/>
                  </a:cubicBezTo>
                  <a:cubicBezTo>
                    <a:pt x="13510" y="1147"/>
                    <a:pt x="13577" y="1214"/>
                    <a:pt x="13677" y="1214"/>
                  </a:cubicBezTo>
                  <a:lnTo>
                    <a:pt x="13710" y="1214"/>
                  </a:lnTo>
                  <a:cubicBezTo>
                    <a:pt x="13844" y="1181"/>
                    <a:pt x="13910" y="1081"/>
                    <a:pt x="13877" y="947"/>
                  </a:cubicBezTo>
                  <a:cubicBezTo>
                    <a:pt x="13777" y="447"/>
                    <a:pt x="13643" y="147"/>
                    <a:pt x="13610" y="113"/>
                  </a:cubicBezTo>
                  <a:cubicBezTo>
                    <a:pt x="13585" y="38"/>
                    <a:pt x="13504" y="1"/>
                    <a:pt x="13422" y="1"/>
                  </a:cubicBezTo>
                  <a:close/>
                  <a:moveTo>
                    <a:pt x="13777" y="1614"/>
                  </a:moveTo>
                  <a:cubicBezTo>
                    <a:pt x="13677" y="1614"/>
                    <a:pt x="13577" y="1714"/>
                    <a:pt x="13577" y="1848"/>
                  </a:cubicBezTo>
                  <a:cubicBezTo>
                    <a:pt x="13577" y="1881"/>
                    <a:pt x="13577" y="1948"/>
                    <a:pt x="13577" y="2015"/>
                  </a:cubicBezTo>
                  <a:cubicBezTo>
                    <a:pt x="13577" y="2215"/>
                    <a:pt x="13577" y="2415"/>
                    <a:pt x="13543" y="2615"/>
                  </a:cubicBezTo>
                  <a:cubicBezTo>
                    <a:pt x="13510" y="2748"/>
                    <a:pt x="13577" y="2849"/>
                    <a:pt x="13710" y="2882"/>
                  </a:cubicBezTo>
                  <a:lnTo>
                    <a:pt x="13743" y="2882"/>
                  </a:lnTo>
                  <a:cubicBezTo>
                    <a:pt x="13844" y="2882"/>
                    <a:pt x="13910" y="2815"/>
                    <a:pt x="13944" y="2682"/>
                  </a:cubicBezTo>
                  <a:cubicBezTo>
                    <a:pt x="13977" y="2482"/>
                    <a:pt x="14010" y="2248"/>
                    <a:pt x="14010" y="2015"/>
                  </a:cubicBezTo>
                  <a:cubicBezTo>
                    <a:pt x="14010" y="1948"/>
                    <a:pt x="14010" y="1881"/>
                    <a:pt x="14010" y="1814"/>
                  </a:cubicBezTo>
                  <a:cubicBezTo>
                    <a:pt x="13977" y="1714"/>
                    <a:pt x="13877" y="1614"/>
                    <a:pt x="13777" y="1614"/>
                  </a:cubicBezTo>
                  <a:close/>
                  <a:moveTo>
                    <a:pt x="13488" y="3255"/>
                  </a:moveTo>
                  <a:cubicBezTo>
                    <a:pt x="13410" y="3255"/>
                    <a:pt x="13334" y="3310"/>
                    <a:pt x="13310" y="3382"/>
                  </a:cubicBezTo>
                  <a:cubicBezTo>
                    <a:pt x="13210" y="3616"/>
                    <a:pt x="13076" y="3849"/>
                    <a:pt x="12910" y="4049"/>
                  </a:cubicBezTo>
                  <a:cubicBezTo>
                    <a:pt x="12843" y="4149"/>
                    <a:pt x="12843" y="4283"/>
                    <a:pt x="12943" y="4350"/>
                  </a:cubicBezTo>
                  <a:cubicBezTo>
                    <a:pt x="12976" y="4383"/>
                    <a:pt x="13043" y="4383"/>
                    <a:pt x="13076" y="4383"/>
                  </a:cubicBezTo>
                  <a:cubicBezTo>
                    <a:pt x="13143" y="4383"/>
                    <a:pt x="13210" y="4350"/>
                    <a:pt x="13243" y="4316"/>
                  </a:cubicBezTo>
                  <a:cubicBezTo>
                    <a:pt x="13410" y="4083"/>
                    <a:pt x="13577" y="3816"/>
                    <a:pt x="13677" y="3549"/>
                  </a:cubicBezTo>
                  <a:cubicBezTo>
                    <a:pt x="13743" y="3449"/>
                    <a:pt x="13677" y="3316"/>
                    <a:pt x="13577" y="3282"/>
                  </a:cubicBezTo>
                  <a:cubicBezTo>
                    <a:pt x="13549" y="3264"/>
                    <a:pt x="13518" y="3255"/>
                    <a:pt x="13488" y="3255"/>
                  </a:cubicBezTo>
                  <a:close/>
                  <a:moveTo>
                    <a:pt x="8023" y="4537"/>
                  </a:moveTo>
                  <a:cubicBezTo>
                    <a:pt x="7887" y="4537"/>
                    <a:pt x="7747" y="4579"/>
                    <a:pt x="7606" y="4650"/>
                  </a:cubicBezTo>
                  <a:cubicBezTo>
                    <a:pt x="7539" y="4717"/>
                    <a:pt x="7472" y="4783"/>
                    <a:pt x="7406" y="4850"/>
                  </a:cubicBezTo>
                  <a:cubicBezTo>
                    <a:pt x="7306" y="4917"/>
                    <a:pt x="7306" y="5050"/>
                    <a:pt x="7372" y="5117"/>
                  </a:cubicBezTo>
                  <a:cubicBezTo>
                    <a:pt x="7439" y="5184"/>
                    <a:pt x="7472" y="5184"/>
                    <a:pt x="7539" y="5184"/>
                  </a:cubicBezTo>
                  <a:cubicBezTo>
                    <a:pt x="7572" y="5184"/>
                    <a:pt x="7639" y="5184"/>
                    <a:pt x="7672" y="5150"/>
                  </a:cubicBezTo>
                  <a:cubicBezTo>
                    <a:pt x="7739" y="5083"/>
                    <a:pt x="7773" y="5050"/>
                    <a:pt x="7839" y="5017"/>
                  </a:cubicBezTo>
                  <a:cubicBezTo>
                    <a:pt x="7922" y="4976"/>
                    <a:pt x="7991" y="4947"/>
                    <a:pt x="8056" y="4947"/>
                  </a:cubicBezTo>
                  <a:cubicBezTo>
                    <a:pt x="8096" y="4947"/>
                    <a:pt x="8135" y="4958"/>
                    <a:pt x="8173" y="4983"/>
                  </a:cubicBezTo>
                  <a:cubicBezTo>
                    <a:pt x="8208" y="5007"/>
                    <a:pt x="8248" y="5018"/>
                    <a:pt x="8287" y="5018"/>
                  </a:cubicBezTo>
                  <a:cubicBezTo>
                    <a:pt x="8359" y="5018"/>
                    <a:pt x="8430" y="4981"/>
                    <a:pt x="8473" y="4917"/>
                  </a:cubicBezTo>
                  <a:cubicBezTo>
                    <a:pt x="8506" y="4817"/>
                    <a:pt x="8473" y="4683"/>
                    <a:pt x="8373" y="4650"/>
                  </a:cubicBezTo>
                  <a:cubicBezTo>
                    <a:pt x="8263" y="4571"/>
                    <a:pt x="8145" y="4537"/>
                    <a:pt x="8023" y="4537"/>
                  </a:cubicBezTo>
                  <a:close/>
                  <a:moveTo>
                    <a:pt x="12494" y="4570"/>
                  </a:moveTo>
                  <a:cubicBezTo>
                    <a:pt x="12449" y="4570"/>
                    <a:pt x="12406" y="4586"/>
                    <a:pt x="12376" y="4616"/>
                  </a:cubicBezTo>
                  <a:cubicBezTo>
                    <a:pt x="12176" y="4783"/>
                    <a:pt x="11942" y="4917"/>
                    <a:pt x="11709" y="5050"/>
                  </a:cubicBezTo>
                  <a:cubicBezTo>
                    <a:pt x="11609" y="5117"/>
                    <a:pt x="11575" y="5250"/>
                    <a:pt x="11609" y="5350"/>
                  </a:cubicBezTo>
                  <a:cubicBezTo>
                    <a:pt x="11675" y="5417"/>
                    <a:pt x="11742" y="5450"/>
                    <a:pt x="11809" y="5450"/>
                  </a:cubicBezTo>
                  <a:cubicBezTo>
                    <a:pt x="11842" y="5450"/>
                    <a:pt x="11875" y="5450"/>
                    <a:pt x="11909" y="5417"/>
                  </a:cubicBezTo>
                  <a:cubicBezTo>
                    <a:pt x="12176" y="5284"/>
                    <a:pt x="12409" y="5117"/>
                    <a:pt x="12643" y="4917"/>
                  </a:cubicBezTo>
                  <a:cubicBezTo>
                    <a:pt x="12709" y="4850"/>
                    <a:pt x="12743" y="4717"/>
                    <a:pt x="12643" y="4650"/>
                  </a:cubicBezTo>
                  <a:cubicBezTo>
                    <a:pt x="12606" y="4595"/>
                    <a:pt x="12549" y="4570"/>
                    <a:pt x="12494" y="4570"/>
                  </a:cubicBezTo>
                  <a:close/>
                  <a:moveTo>
                    <a:pt x="11030" y="5375"/>
                  </a:moveTo>
                  <a:cubicBezTo>
                    <a:pt x="11011" y="5375"/>
                    <a:pt x="10993" y="5378"/>
                    <a:pt x="10975" y="5384"/>
                  </a:cubicBezTo>
                  <a:cubicBezTo>
                    <a:pt x="10708" y="5517"/>
                    <a:pt x="10441" y="5584"/>
                    <a:pt x="10208" y="5684"/>
                  </a:cubicBezTo>
                  <a:cubicBezTo>
                    <a:pt x="10108" y="5717"/>
                    <a:pt x="10041" y="5817"/>
                    <a:pt x="10074" y="5951"/>
                  </a:cubicBezTo>
                  <a:cubicBezTo>
                    <a:pt x="10108" y="6017"/>
                    <a:pt x="10174" y="6084"/>
                    <a:pt x="10274" y="6084"/>
                  </a:cubicBezTo>
                  <a:lnTo>
                    <a:pt x="10341" y="6084"/>
                  </a:lnTo>
                  <a:cubicBezTo>
                    <a:pt x="10575" y="5984"/>
                    <a:pt x="10841" y="5884"/>
                    <a:pt x="11142" y="5784"/>
                  </a:cubicBezTo>
                  <a:cubicBezTo>
                    <a:pt x="11242" y="5751"/>
                    <a:pt x="11275" y="5617"/>
                    <a:pt x="11242" y="5517"/>
                  </a:cubicBezTo>
                  <a:cubicBezTo>
                    <a:pt x="11214" y="5435"/>
                    <a:pt x="11119" y="5375"/>
                    <a:pt x="11030" y="5375"/>
                  </a:cubicBezTo>
                  <a:close/>
                  <a:moveTo>
                    <a:pt x="414" y="5375"/>
                  </a:moveTo>
                  <a:cubicBezTo>
                    <a:pt x="325" y="5375"/>
                    <a:pt x="234" y="5440"/>
                    <a:pt x="234" y="5550"/>
                  </a:cubicBezTo>
                  <a:cubicBezTo>
                    <a:pt x="200" y="5684"/>
                    <a:pt x="167" y="5817"/>
                    <a:pt x="134" y="5951"/>
                  </a:cubicBezTo>
                  <a:cubicBezTo>
                    <a:pt x="134" y="6051"/>
                    <a:pt x="200" y="6184"/>
                    <a:pt x="301" y="6184"/>
                  </a:cubicBezTo>
                  <a:lnTo>
                    <a:pt x="334" y="6184"/>
                  </a:lnTo>
                  <a:cubicBezTo>
                    <a:pt x="434" y="6184"/>
                    <a:pt x="534" y="6118"/>
                    <a:pt x="534" y="6017"/>
                  </a:cubicBezTo>
                  <a:cubicBezTo>
                    <a:pt x="567" y="5884"/>
                    <a:pt x="601" y="5751"/>
                    <a:pt x="634" y="5617"/>
                  </a:cubicBezTo>
                  <a:cubicBezTo>
                    <a:pt x="667" y="5517"/>
                    <a:pt x="601" y="5417"/>
                    <a:pt x="467" y="5384"/>
                  </a:cubicBezTo>
                  <a:cubicBezTo>
                    <a:pt x="450" y="5378"/>
                    <a:pt x="432" y="5375"/>
                    <a:pt x="414" y="5375"/>
                  </a:cubicBezTo>
                  <a:close/>
                  <a:moveTo>
                    <a:pt x="7224" y="5511"/>
                  </a:moveTo>
                  <a:cubicBezTo>
                    <a:pt x="7207" y="5511"/>
                    <a:pt x="7190" y="5513"/>
                    <a:pt x="7172" y="5517"/>
                  </a:cubicBezTo>
                  <a:cubicBezTo>
                    <a:pt x="7072" y="5550"/>
                    <a:pt x="7005" y="5651"/>
                    <a:pt x="7005" y="5751"/>
                  </a:cubicBezTo>
                  <a:cubicBezTo>
                    <a:pt x="7039" y="5951"/>
                    <a:pt x="7172" y="6284"/>
                    <a:pt x="7773" y="6418"/>
                  </a:cubicBezTo>
                  <a:lnTo>
                    <a:pt x="7806" y="6418"/>
                  </a:lnTo>
                  <a:cubicBezTo>
                    <a:pt x="7906" y="6418"/>
                    <a:pt x="8006" y="6351"/>
                    <a:pt x="8006" y="6284"/>
                  </a:cubicBezTo>
                  <a:cubicBezTo>
                    <a:pt x="8039" y="6151"/>
                    <a:pt x="7973" y="6051"/>
                    <a:pt x="7873" y="6017"/>
                  </a:cubicBezTo>
                  <a:cubicBezTo>
                    <a:pt x="7672" y="5984"/>
                    <a:pt x="7439" y="5884"/>
                    <a:pt x="7406" y="5684"/>
                  </a:cubicBezTo>
                  <a:cubicBezTo>
                    <a:pt x="7406" y="5597"/>
                    <a:pt x="7331" y="5511"/>
                    <a:pt x="7224" y="5511"/>
                  </a:cubicBezTo>
                  <a:close/>
                  <a:moveTo>
                    <a:pt x="8800" y="5238"/>
                  </a:moveTo>
                  <a:cubicBezTo>
                    <a:pt x="8771" y="5238"/>
                    <a:pt x="8740" y="5242"/>
                    <a:pt x="8707" y="5250"/>
                  </a:cubicBezTo>
                  <a:cubicBezTo>
                    <a:pt x="8606" y="5317"/>
                    <a:pt x="8573" y="5450"/>
                    <a:pt x="8640" y="5550"/>
                  </a:cubicBezTo>
                  <a:cubicBezTo>
                    <a:pt x="8707" y="5684"/>
                    <a:pt x="8773" y="5851"/>
                    <a:pt x="8840" y="6017"/>
                  </a:cubicBezTo>
                  <a:cubicBezTo>
                    <a:pt x="8773" y="6017"/>
                    <a:pt x="8707" y="6051"/>
                    <a:pt x="8640" y="6051"/>
                  </a:cubicBezTo>
                  <a:cubicBezTo>
                    <a:pt x="8506" y="6051"/>
                    <a:pt x="8440" y="6151"/>
                    <a:pt x="8440" y="6284"/>
                  </a:cubicBezTo>
                  <a:cubicBezTo>
                    <a:pt x="8440" y="6384"/>
                    <a:pt x="8540" y="6451"/>
                    <a:pt x="8640" y="6451"/>
                  </a:cubicBezTo>
                  <a:lnTo>
                    <a:pt x="8673" y="6451"/>
                  </a:lnTo>
                  <a:cubicBezTo>
                    <a:pt x="8773" y="6451"/>
                    <a:pt x="8907" y="6418"/>
                    <a:pt x="9040" y="6418"/>
                  </a:cubicBezTo>
                  <a:lnTo>
                    <a:pt x="9174" y="6418"/>
                  </a:lnTo>
                  <a:cubicBezTo>
                    <a:pt x="9207" y="6418"/>
                    <a:pt x="9240" y="6384"/>
                    <a:pt x="9274" y="6351"/>
                  </a:cubicBezTo>
                  <a:cubicBezTo>
                    <a:pt x="9340" y="6351"/>
                    <a:pt x="9440" y="6318"/>
                    <a:pt x="9507" y="6318"/>
                  </a:cubicBezTo>
                  <a:cubicBezTo>
                    <a:pt x="9641" y="6284"/>
                    <a:pt x="9707" y="6184"/>
                    <a:pt x="9674" y="6051"/>
                  </a:cubicBezTo>
                  <a:cubicBezTo>
                    <a:pt x="9646" y="5968"/>
                    <a:pt x="9574" y="5909"/>
                    <a:pt x="9475" y="5909"/>
                  </a:cubicBezTo>
                  <a:cubicBezTo>
                    <a:pt x="9453" y="5909"/>
                    <a:pt x="9431" y="5911"/>
                    <a:pt x="9407" y="5917"/>
                  </a:cubicBezTo>
                  <a:cubicBezTo>
                    <a:pt x="9374" y="5917"/>
                    <a:pt x="9307" y="5917"/>
                    <a:pt x="9240" y="5951"/>
                  </a:cubicBezTo>
                  <a:cubicBezTo>
                    <a:pt x="9174" y="5717"/>
                    <a:pt x="9107" y="5517"/>
                    <a:pt x="9007" y="5350"/>
                  </a:cubicBezTo>
                  <a:cubicBezTo>
                    <a:pt x="8957" y="5275"/>
                    <a:pt x="8888" y="5238"/>
                    <a:pt x="8800" y="5238"/>
                  </a:cubicBezTo>
                  <a:close/>
                  <a:moveTo>
                    <a:pt x="215" y="6611"/>
                  </a:moveTo>
                  <a:cubicBezTo>
                    <a:pt x="109" y="6611"/>
                    <a:pt x="34" y="6698"/>
                    <a:pt x="34" y="6785"/>
                  </a:cubicBezTo>
                  <a:cubicBezTo>
                    <a:pt x="34" y="6951"/>
                    <a:pt x="0" y="7118"/>
                    <a:pt x="0" y="7285"/>
                  </a:cubicBezTo>
                  <a:cubicBezTo>
                    <a:pt x="0" y="7418"/>
                    <a:pt x="0" y="7519"/>
                    <a:pt x="34" y="7652"/>
                  </a:cubicBezTo>
                  <a:cubicBezTo>
                    <a:pt x="34" y="7752"/>
                    <a:pt x="134" y="7852"/>
                    <a:pt x="234" y="7852"/>
                  </a:cubicBezTo>
                  <a:cubicBezTo>
                    <a:pt x="367" y="7852"/>
                    <a:pt x="434" y="7752"/>
                    <a:pt x="434" y="7619"/>
                  </a:cubicBezTo>
                  <a:cubicBezTo>
                    <a:pt x="434" y="7519"/>
                    <a:pt x="434" y="7385"/>
                    <a:pt x="434" y="7285"/>
                  </a:cubicBezTo>
                  <a:cubicBezTo>
                    <a:pt x="434" y="7118"/>
                    <a:pt x="434" y="6985"/>
                    <a:pt x="434" y="6818"/>
                  </a:cubicBezTo>
                  <a:cubicBezTo>
                    <a:pt x="467" y="6718"/>
                    <a:pt x="367" y="6618"/>
                    <a:pt x="267" y="6618"/>
                  </a:cubicBezTo>
                  <a:cubicBezTo>
                    <a:pt x="249" y="6613"/>
                    <a:pt x="232" y="6611"/>
                    <a:pt x="215" y="6611"/>
                  </a:cubicBezTo>
                  <a:close/>
                  <a:moveTo>
                    <a:pt x="9240" y="6818"/>
                  </a:moveTo>
                  <a:cubicBezTo>
                    <a:pt x="9140" y="6851"/>
                    <a:pt x="9040" y="6951"/>
                    <a:pt x="9040" y="7052"/>
                  </a:cubicBezTo>
                  <a:cubicBezTo>
                    <a:pt x="9073" y="7218"/>
                    <a:pt x="9073" y="7385"/>
                    <a:pt x="9073" y="7585"/>
                  </a:cubicBezTo>
                  <a:cubicBezTo>
                    <a:pt x="9073" y="7652"/>
                    <a:pt x="9073" y="7752"/>
                    <a:pt x="9073" y="7852"/>
                  </a:cubicBezTo>
                  <a:cubicBezTo>
                    <a:pt x="9073" y="7986"/>
                    <a:pt x="9140" y="8086"/>
                    <a:pt x="9274" y="8086"/>
                  </a:cubicBezTo>
                  <a:cubicBezTo>
                    <a:pt x="9374" y="8086"/>
                    <a:pt x="9474" y="7986"/>
                    <a:pt x="9474" y="7885"/>
                  </a:cubicBezTo>
                  <a:cubicBezTo>
                    <a:pt x="9507" y="7785"/>
                    <a:pt x="9507" y="7685"/>
                    <a:pt x="9507" y="7585"/>
                  </a:cubicBezTo>
                  <a:cubicBezTo>
                    <a:pt x="9507" y="7385"/>
                    <a:pt x="9474" y="7185"/>
                    <a:pt x="9474" y="7018"/>
                  </a:cubicBezTo>
                  <a:cubicBezTo>
                    <a:pt x="9474" y="6918"/>
                    <a:pt x="9340" y="6818"/>
                    <a:pt x="9240" y="6818"/>
                  </a:cubicBezTo>
                  <a:close/>
                  <a:moveTo>
                    <a:pt x="301" y="8252"/>
                  </a:moveTo>
                  <a:cubicBezTo>
                    <a:pt x="167" y="8286"/>
                    <a:pt x="100" y="8386"/>
                    <a:pt x="134" y="8519"/>
                  </a:cubicBezTo>
                  <a:cubicBezTo>
                    <a:pt x="200" y="8786"/>
                    <a:pt x="267" y="9086"/>
                    <a:pt x="367" y="9353"/>
                  </a:cubicBezTo>
                  <a:cubicBezTo>
                    <a:pt x="401" y="9420"/>
                    <a:pt x="467" y="9487"/>
                    <a:pt x="567" y="9487"/>
                  </a:cubicBezTo>
                  <a:lnTo>
                    <a:pt x="634" y="9487"/>
                  </a:lnTo>
                  <a:cubicBezTo>
                    <a:pt x="734" y="9420"/>
                    <a:pt x="801" y="9320"/>
                    <a:pt x="768" y="9220"/>
                  </a:cubicBezTo>
                  <a:cubicBezTo>
                    <a:pt x="667" y="8953"/>
                    <a:pt x="601" y="8686"/>
                    <a:pt x="534" y="8419"/>
                  </a:cubicBezTo>
                  <a:cubicBezTo>
                    <a:pt x="534" y="8319"/>
                    <a:pt x="401" y="8252"/>
                    <a:pt x="301" y="8252"/>
                  </a:cubicBezTo>
                  <a:close/>
                  <a:moveTo>
                    <a:pt x="9207" y="8486"/>
                  </a:moveTo>
                  <a:cubicBezTo>
                    <a:pt x="9107" y="8486"/>
                    <a:pt x="9007" y="8553"/>
                    <a:pt x="8973" y="8653"/>
                  </a:cubicBezTo>
                  <a:cubicBezTo>
                    <a:pt x="8907" y="8920"/>
                    <a:pt x="8840" y="9186"/>
                    <a:pt x="8740" y="9420"/>
                  </a:cubicBezTo>
                  <a:cubicBezTo>
                    <a:pt x="8673" y="9520"/>
                    <a:pt x="8740" y="9653"/>
                    <a:pt x="8840" y="9687"/>
                  </a:cubicBezTo>
                  <a:lnTo>
                    <a:pt x="8940" y="9687"/>
                  </a:lnTo>
                  <a:cubicBezTo>
                    <a:pt x="9007" y="9687"/>
                    <a:pt x="9073" y="9653"/>
                    <a:pt x="9107" y="9587"/>
                  </a:cubicBezTo>
                  <a:cubicBezTo>
                    <a:pt x="9240" y="9320"/>
                    <a:pt x="9307" y="9020"/>
                    <a:pt x="9374" y="8753"/>
                  </a:cubicBezTo>
                  <a:cubicBezTo>
                    <a:pt x="9407" y="8619"/>
                    <a:pt x="9340" y="8519"/>
                    <a:pt x="9207" y="8486"/>
                  </a:cubicBezTo>
                  <a:close/>
                  <a:moveTo>
                    <a:pt x="915" y="9819"/>
                  </a:moveTo>
                  <a:cubicBezTo>
                    <a:pt x="876" y="9819"/>
                    <a:pt x="836" y="9830"/>
                    <a:pt x="801" y="9854"/>
                  </a:cubicBezTo>
                  <a:cubicBezTo>
                    <a:pt x="701" y="9920"/>
                    <a:pt x="667" y="10020"/>
                    <a:pt x="734" y="10120"/>
                  </a:cubicBezTo>
                  <a:cubicBezTo>
                    <a:pt x="868" y="10387"/>
                    <a:pt x="1034" y="10621"/>
                    <a:pt x="1201" y="10854"/>
                  </a:cubicBezTo>
                  <a:cubicBezTo>
                    <a:pt x="1268" y="10888"/>
                    <a:pt x="1301" y="10921"/>
                    <a:pt x="1368" y="10921"/>
                  </a:cubicBezTo>
                  <a:cubicBezTo>
                    <a:pt x="1435" y="10921"/>
                    <a:pt x="1468" y="10921"/>
                    <a:pt x="1501" y="10888"/>
                  </a:cubicBezTo>
                  <a:cubicBezTo>
                    <a:pt x="1601" y="10821"/>
                    <a:pt x="1601" y="10687"/>
                    <a:pt x="1535" y="10587"/>
                  </a:cubicBezTo>
                  <a:cubicBezTo>
                    <a:pt x="1368" y="10387"/>
                    <a:pt x="1201" y="10154"/>
                    <a:pt x="1101" y="9920"/>
                  </a:cubicBezTo>
                  <a:cubicBezTo>
                    <a:pt x="1058" y="9856"/>
                    <a:pt x="987" y="9819"/>
                    <a:pt x="915" y="9819"/>
                  </a:cubicBezTo>
                  <a:close/>
                  <a:moveTo>
                    <a:pt x="8550" y="10019"/>
                  </a:moveTo>
                  <a:cubicBezTo>
                    <a:pt x="8487" y="10019"/>
                    <a:pt x="8416" y="10056"/>
                    <a:pt x="8373" y="10120"/>
                  </a:cubicBezTo>
                  <a:cubicBezTo>
                    <a:pt x="8206" y="10354"/>
                    <a:pt x="8039" y="10554"/>
                    <a:pt x="7873" y="10721"/>
                  </a:cubicBezTo>
                  <a:cubicBezTo>
                    <a:pt x="7806" y="10821"/>
                    <a:pt x="7806" y="10954"/>
                    <a:pt x="7873" y="11021"/>
                  </a:cubicBezTo>
                  <a:cubicBezTo>
                    <a:pt x="7906" y="11054"/>
                    <a:pt x="7973" y="11088"/>
                    <a:pt x="8006" y="11088"/>
                  </a:cubicBezTo>
                  <a:cubicBezTo>
                    <a:pt x="8073" y="11088"/>
                    <a:pt x="8139" y="11054"/>
                    <a:pt x="8173" y="11021"/>
                  </a:cubicBezTo>
                  <a:cubicBezTo>
                    <a:pt x="8373" y="10821"/>
                    <a:pt x="8540" y="10587"/>
                    <a:pt x="8707" y="10354"/>
                  </a:cubicBezTo>
                  <a:cubicBezTo>
                    <a:pt x="8773" y="10254"/>
                    <a:pt x="8740" y="10120"/>
                    <a:pt x="8640" y="10054"/>
                  </a:cubicBezTo>
                  <a:cubicBezTo>
                    <a:pt x="8616" y="10030"/>
                    <a:pt x="8584" y="10019"/>
                    <a:pt x="8550" y="10019"/>
                  </a:cubicBezTo>
                  <a:close/>
                  <a:moveTo>
                    <a:pt x="1956" y="11108"/>
                  </a:moveTo>
                  <a:cubicBezTo>
                    <a:pt x="1895" y="11108"/>
                    <a:pt x="1838" y="11133"/>
                    <a:pt x="1802" y="11188"/>
                  </a:cubicBezTo>
                  <a:cubicBezTo>
                    <a:pt x="1735" y="11255"/>
                    <a:pt x="1735" y="11388"/>
                    <a:pt x="1835" y="11455"/>
                  </a:cubicBezTo>
                  <a:cubicBezTo>
                    <a:pt x="2035" y="11655"/>
                    <a:pt x="2302" y="11822"/>
                    <a:pt x="2535" y="11955"/>
                  </a:cubicBezTo>
                  <a:cubicBezTo>
                    <a:pt x="2569" y="11988"/>
                    <a:pt x="2602" y="11988"/>
                    <a:pt x="2636" y="11988"/>
                  </a:cubicBezTo>
                  <a:cubicBezTo>
                    <a:pt x="2736" y="11988"/>
                    <a:pt x="2802" y="11955"/>
                    <a:pt x="2836" y="11888"/>
                  </a:cubicBezTo>
                  <a:cubicBezTo>
                    <a:pt x="2902" y="11788"/>
                    <a:pt x="2836" y="11655"/>
                    <a:pt x="2736" y="11588"/>
                  </a:cubicBezTo>
                  <a:cubicBezTo>
                    <a:pt x="2502" y="11455"/>
                    <a:pt x="2302" y="11321"/>
                    <a:pt x="2102" y="11154"/>
                  </a:cubicBezTo>
                  <a:cubicBezTo>
                    <a:pt x="2057" y="11124"/>
                    <a:pt x="2005" y="11108"/>
                    <a:pt x="1956" y="11108"/>
                  </a:cubicBezTo>
                  <a:close/>
                  <a:moveTo>
                    <a:pt x="7404" y="11208"/>
                  </a:moveTo>
                  <a:cubicBezTo>
                    <a:pt x="7362" y="11208"/>
                    <a:pt x="7317" y="11225"/>
                    <a:pt x="7272" y="11255"/>
                  </a:cubicBezTo>
                  <a:cubicBezTo>
                    <a:pt x="7172" y="11321"/>
                    <a:pt x="7072" y="11355"/>
                    <a:pt x="6972" y="11421"/>
                  </a:cubicBezTo>
                  <a:cubicBezTo>
                    <a:pt x="6839" y="11521"/>
                    <a:pt x="6705" y="11588"/>
                    <a:pt x="6572" y="11655"/>
                  </a:cubicBezTo>
                  <a:cubicBezTo>
                    <a:pt x="6472" y="11688"/>
                    <a:pt x="6438" y="11822"/>
                    <a:pt x="6472" y="11922"/>
                  </a:cubicBezTo>
                  <a:cubicBezTo>
                    <a:pt x="6505" y="11988"/>
                    <a:pt x="6572" y="12055"/>
                    <a:pt x="6672" y="12055"/>
                  </a:cubicBezTo>
                  <a:cubicBezTo>
                    <a:pt x="6705" y="12055"/>
                    <a:pt x="6705" y="12022"/>
                    <a:pt x="6738" y="12022"/>
                  </a:cubicBezTo>
                  <a:cubicBezTo>
                    <a:pt x="6905" y="11955"/>
                    <a:pt x="7039" y="11855"/>
                    <a:pt x="7205" y="11788"/>
                  </a:cubicBezTo>
                  <a:cubicBezTo>
                    <a:pt x="7306" y="11722"/>
                    <a:pt x="7406" y="11655"/>
                    <a:pt x="7506" y="11588"/>
                  </a:cubicBezTo>
                  <a:cubicBezTo>
                    <a:pt x="7606" y="11521"/>
                    <a:pt x="7606" y="11388"/>
                    <a:pt x="7539" y="11288"/>
                  </a:cubicBezTo>
                  <a:cubicBezTo>
                    <a:pt x="7502" y="11233"/>
                    <a:pt x="7455" y="11208"/>
                    <a:pt x="7404" y="11208"/>
                  </a:cubicBezTo>
                  <a:close/>
                  <a:moveTo>
                    <a:pt x="3416" y="11880"/>
                  </a:moveTo>
                  <a:cubicBezTo>
                    <a:pt x="3327" y="11880"/>
                    <a:pt x="3230" y="11945"/>
                    <a:pt x="3203" y="12055"/>
                  </a:cubicBezTo>
                  <a:cubicBezTo>
                    <a:pt x="3169" y="12155"/>
                    <a:pt x="3236" y="12255"/>
                    <a:pt x="3336" y="12289"/>
                  </a:cubicBezTo>
                  <a:cubicBezTo>
                    <a:pt x="3636" y="12389"/>
                    <a:pt x="3903" y="12455"/>
                    <a:pt x="4203" y="12489"/>
                  </a:cubicBezTo>
                  <a:lnTo>
                    <a:pt x="4237" y="12489"/>
                  </a:lnTo>
                  <a:cubicBezTo>
                    <a:pt x="4337" y="12489"/>
                    <a:pt x="4437" y="12389"/>
                    <a:pt x="4437" y="12289"/>
                  </a:cubicBezTo>
                  <a:cubicBezTo>
                    <a:pt x="4437" y="12189"/>
                    <a:pt x="4370" y="12088"/>
                    <a:pt x="4237" y="12055"/>
                  </a:cubicBezTo>
                  <a:cubicBezTo>
                    <a:pt x="4003" y="12022"/>
                    <a:pt x="3736" y="11988"/>
                    <a:pt x="3469" y="11888"/>
                  </a:cubicBezTo>
                  <a:cubicBezTo>
                    <a:pt x="3452" y="11883"/>
                    <a:pt x="3434" y="11880"/>
                    <a:pt x="3416" y="11880"/>
                  </a:cubicBezTo>
                  <a:close/>
                  <a:moveTo>
                    <a:pt x="5891" y="11913"/>
                  </a:moveTo>
                  <a:cubicBezTo>
                    <a:pt x="5873" y="11913"/>
                    <a:pt x="5856" y="11916"/>
                    <a:pt x="5838" y="11922"/>
                  </a:cubicBezTo>
                  <a:cubicBezTo>
                    <a:pt x="5571" y="11988"/>
                    <a:pt x="5304" y="12055"/>
                    <a:pt x="5037" y="12055"/>
                  </a:cubicBezTo>
                  <a:cubicBezTo>
                    <a:pt x="4937" y="12088"/>
                    <a:pt x="4837" y="12189"/>
                    <a:pt x="4870" y="12289"/>
                  </a:cubicBezTo>
                  <a:cubicBezTo>
                    <a:pt x="4870" y="12389"/>
                    <a:pt x="4971" y="12489"/>
                    <a:pt x="5071" y="12489"/>
                  </a:cubicBezTo>
                  <a:cubicBezTo>
                    <a:pt x="5371" y="12455"/>
                    <a:pt x="5638" y="12389"/>
                    <a:pt x="5938" y="12322"/>
                  </a:cubicBezTo>
                  <a:cubicBezTo>
                    <a:pt x="6038" y="12289"/>
                    <a:pt x="6105" y="12189"/>
                    <a:pt x="6071" y="12055"/>
                  </a:cubicBezTo>
                  <a:cubicBezTo>
                    <a:pt x="6044" y="11973"/>
                    <a:pt x="5971" y="11913"/>
                    <a:pt x="5891" y="11913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7" name="Google Shape;3097;p31"/>
            <p:cNvSpPr/>
            <p:nvPr/>
          </p:nvSpPr>
          <p:spPr>
            <a:xfrm>
              <a:off x="3301222" y="3774914"/>
              <a:ext cx="328128" cy="184857"/>
            </a:xfrm>
            <a:custGeom>
              <a:avLst/>
              <a:gdLst/>
              <a:ahLst/>
              <a:cxnLst/>
              <a:rect l="l" t="t" r="r" b="b"/>
              <a:pathLst>
                <a:path w="21817" h="12291" extrusionOk="0">
                  <a:moveTo>
                    <a:pt x="4947" y="0"/>
                  </a:moveTo>
                  <a:cubicBezTo>
                    <a:pt x="4760" y="0"/>
                    <a:pt x="4582" y="15"/>
                    <a:pt x="4404" y="15"/>
                  </a:cubicBezTo>
                  <a:cubicBezTo>
                    <a:pt x="4270" y="48"/>
                    <a:pt x="4204" y="148"/>
                    <a:pt x="4204" y="248"/>
                  </a:cubicBezTo>
                  <a:cubicBezTo>
                    <a:pt x="4204" y="348"/>
                    <a:pt x="4304" y="449"/>
                    <a:pt x="4404" y="449"/>
                  </a:cubicBezTo>
                  <a:lnTo>
                    <a:pt x="4437" y="449"/>
                  </a:lnTo>
                  <a:cubicBezTo>
                    <a:pt x="4671" y="415"/>
                    <a:pt x="4938" y="415"/>
                    <a:pt x="5238" y="415"/>
                  </a:cubicBezTo>
                  <a:cubicBezTo>
                    <a:pt x="5338" y="415"/>
                    <a:pt x="5438" y="348"/>
                    <a:pt x="5438" y="215"/>
                  </a:cubicBezTo>
                  <a:cubicBezTo>
                    <a:pt x="5471" y="115"/>
                    <a:pt x="5371" y="15"/>
                    <a:pt x="5238" y="15"/>
                  </a:cubicBezTo>
                  <a:cubicBezTo>
                    <a:pt x="5138" y="4"/>
                    <a:pt x="5041" y="0"/>
                    <a:pt x="4947" y="0"/>
                  </a:cubicBezTo>
                  <a:close/>
                  <a:moveTo>
                    <a:pt x="6053" y="75"/>
                  </a:moveTo>
                  <a:cubicBezTo>
                    <a:pt x="5947" y="75"/>
                    <a:pt x="5872" y="162"/>
                    <a:pt x="5872" y="248"/>
                  </a:cubicBezTo>
                  <a:cubicBezTo>
                    <a:pt x="5838" y="382"/>
                    <a:pt x="5938" y="482"/>
                    <a:pt x="6038" y="482"/>
                  </a:cubicBezTo>
                  <a:cubicBezTo>
                    <a:pt x="6205" y="515"/>
                    <a:pt x="6372" y="549"/>
                    <a:pt x="6539" y="582"/>
                  </a:cubicBezTo>
                  <a:cubicBezTo>
                    <a:pt x="6639" y="582"/>
                    <a:pt x="6739" y="615"/>
                    <a:pt x="6839" y="649"/>
                  </a:cubicBezTo>
                  <a:lnTo>
                    <a:pt x="6906" y="649"/>
                  </a:lnTo>
                  <a:cubicBezTo>
                    <a:pt x="7006" y="649"/>
                    <a:pt x="7072" y="582"/>
                    <a:pt x="7106" y="482"/>
                  </a:cubicBezTo>
                  <a:cubicBezTo>
                    <a:pt x="7139" y="382"/>
                    <a:pt x="7072" y="248"/>
                    <a:pt x="6939" y="215"/>
                  </a:cubicBezTo>
                  <a:cubicBezTo>
                    <a:pt x="6839" y="215"/>
                    <a:pt x="6705" y="182"/>
                    <a:pt x="6605" y="148"/>
                  </a:cubicBezTo>
                  <a:cubicBezTo>
                    <a:pt x="6439" y="115"/>
                    <a:pt x="6272" y="82"/>
                    <a:pt x="6105" y="82"/>
                  </a:cubicBezTo>
                  <a:cubicBezTo>
                    <a:pt x="6087" y="77"/>
                    <a:pt x="6070" y="75"/>
                    <a:pt x="6053" y="75"/>
                  </a:cubicBezTo>
                  <a:close/>
                  <a:moveTo>
                    <a:pt x="3602" y="140"/>
                  </a:moveTo>
                  <a:cubicBezTo>
                    <a:pt x="3581" y="140"/>
                    <a:pt x="3559" y="143"/>
                    <a:pt x="3537" y="148"/>
                  </a:cubicBezTo>
                  <a:cubicBezTo>
                    <a:pt x="3270" y="215"/>
                    <a:pt x="2969" y="282"/>
                    <a:pt x="2703" y="382"/>
                  </a:cubicBezTo>
                  <a:cubicBezTo>
                    <a:pt x="2603" y="415"/>
                    <a:pt x="2536" y="549"/>
                    <a:pt x="2603" y="649"/>
                  </a:cubicBezTo>
                  <a:cubicBezTo>
                    <a:pt x="2636" y="749"/>
                    <a:pt x="2703" y="782"/>
                    <a:pt x="2803" y="782"/>
                  </a:cubicBezTo>
                  <a:lnTo>
                    <a:pt x="2869" y="782"/>
                  </a:lnTo>
                  <a:cubicBezTo>
                    <a:pt x="3103" y="682"/>
                    <a:pt x="3370" y="615"/>
                    <a:pt x="3637" y="549"/>
                  </a:cubicBezTo>
                  <a:cubicBezTo>
                    <a:pt x="3737" y="515"/>
                    <a:pt x="3803" y="415"/>
                    <a:pt x="3803" y="315"/>
                  </a:cubicBezTo>
                  <a:cubicBezTo>
                    <a:pt x="3776" y="205"/>
                    <a:pt x="3702" y="140"/>
                    <a:pt x="3602" y="140"/>
                  </a:cubicBezTo>
                  <a:close/>
                  <a:moveTo>
                    <a:pt x="7698" y="470"/>
                  </a:moveTo>
                  <a:cubicBezTo>
                    <a:pt x="7615" y="470"/>
                    <a:pt x="7532" y="513"/>
                    <a:pt x="7506" y="615"/>
                  </a:cubicBezTo>
                  <a:cubicBezTo>
                    <a:pt x="7439" y="715"/>
                    <a:pt x="7506" y="815"/>
                    <a:pt x="7606" y="882"/>
                  </a:cubicBezTo>
                  <a:cubicBezTo>
                    <a:pt x="7873" y="982"/>
                    <a:pt x="8106" y="1082"/>
                    <a:pt x="8307" y="1249"/>
                  </a:cubicBezTo>
                  <a:cubicBezTo>
                    <a:pt x="8340" y="1249"/>
                    <a:pt x="8407" y="1282"/>
                    <a:pt x="8440" y="1282"/>
                  </a:cubicBezTo>
                  <a:cubicBezTo>
                    <a:pt x="8507" y="1282"/>
                    <a:pt x="8573" y="1249"/>
                    <a:pt x="8607" y="1182"/>
                  </a:cubicBezTo>
                  <a:cubicBezTo>
                    <a:pt x="8674" y="1082"/>
                    <a:pt x="8640" y="949"/>
                    <a:pt x="8540" y="882"/>
                  </a:cubicBezTo>
                  <a:cubicBezTo>
                    <a:pt x="8307" y="715"/>
                    <a:pt x="8040" y="615"/>
                    <a:pt x="7773" y="482"/>
                  </a:cubicBezTo>
                  <a:cubicBezTo>
                    <a:pt x="7749" y="474"/>
                    <a:pt x="7724" y="470"/>
                    <a:pt x="7698" y="470"/>
                  </a:cubicBezTo>
                  <a:close/>
                  <a:moveTo>
                    <a:pt x="2048" y="714"/>
                  </a:moveTo>
                  <a:cubicBezTo>
                    <a:pt x="2010" y="714"/>
                    <a:pt x="1971" y="725"/>
                    <a:pt x="1935" y="749"/>
                  </a:cubicBezTo>
                  <a:cubicBezTo>
                    <a:pt x="1669" y="882"/>
                    <a:pt x="1435" y="1049"/>
                    <a:pt x="1202" y="1216"/>
                  </a:cubicBezTo>
                  <a:cubicBezTo>
                    <a:pt x="1101" y="1282"/>
                    <a:pt x="1101" y="1416"/>
                    <a:pt x="1168" y="1516"/>
                  </a:cubicBezTo>
                  <a:cubicBezTo>
                    <a:pt x="1202" y="1549"/>
                    <a:pt x="1268" y="1583"/>
                    <a:pt x="1335" y="1583"/>
                  </a:cubicBezTo>
                  <a:cubicBezTo>
                    <a:pt x="1368" y="1583"/>
                    <a:pt x="1435" y="1583"/>
                    <a:pt x="1468" y="1549"/>
                  </a:cubicBezTo>
                  <a:cubicBezTo>
                    <a:pt x="1669" y="1383"/>
                    <a:pt x="1902" y="1216"/>
                    <a:pt x="2136" y="1116"/>
                  </a:cubicBezTo>
                  <a:cubicBezTo>
                    <a:pt x="2236" y="1049"/>
                    <a:pt x="2269" y="916"/>
                    <a:pt x="2202" y="815"/>
                  </a:cubicBezTo>
                  <a:cubicBezTo>
                    <a:pt x="2181" y="751"/>
                    <a:pt x="2117" y="714"/>
                    <a:pt x="2048" y="714"/>
                  </a:cubicBezTo>
                  <a:close/>
                  <a:moveTo>
                    <a:pt x="14044" y="1783"/>
                  </a:moveTo>
                  <a:cubicBezTo>
                    <a:pt x="13777" y="1783"/>
                    <a:pt x="13510" y="1816"/>
                    <a:pt x="13243" y="1850"/>
                  </a:cubicBezTo>
                  <a:cubicBezTo>
                    <a:pt x="13110" y="1850"/>
                    <a:pt x="13043" y="1950"/>
                    <a:pt x="13043" y="2050"/>
                  </a:cubicBezTo>
                  <a:cubicBezTo>
                    <a:pt x="13077" y="2183"/>
                    <a:pt x="13143" y="2250"/>
                    <a:pt x="13277" y="2250"/>
                  </a:cubicBezTo>
                  <a:cubicBezTo>
                    <a:pt x="13544" y="2216"/>
                    <a:pt x="13777" y="2216"/>
                    <a:pt x="14044" y="2216"/>
                  </a:cubicBezTo>
                  <a:lnTo>
                    <a:pt x="14111" y="2216"/>
                  </a:lnTo>
                  <a:cubicBezTo>
                    <a:pt x="14211" y="2216"/>
                    <a:pt x="14311" y="2116"/>
                    <a:pt x="14311" y="2016"/>
                  </a:cubicBezTo>
                  <a:cubicBezTo>
                    <a:pt x="14311" y="1883"/>
                    <a:pt x="14211" y="1783"/>
                    <a:pt x="14111" y="1783"/>
                  </a:cubicBezTo>
                  <a:close/>
                  <a:moveTo>
                    <a:pt x="9078" y="1366"/>
                  </a:moveTo>
                  <a:cubicBezTo>
                    <a:pt x="9024" y="1366"/>
                    <a:pt x="8974" y="1383"/>
                    <a:pt x="8940" y="1416"/>
                  </a:cubicBezTo>
                  <a:cubicBezTo>
                    <a:pt x="8874" y="1516"/>
                    <a:pt x="8874" y="1649"/>
                    <a:pt x="8940" y="1716"/>
                  </a:cubicBezTo>
                  <a:cubicBezTo>
                    <a:pt x="9141" y="1883"/>
                    <a:pt x="9307" y="2083"/>
                    <a:pt x="9474" y="2317"/>
                  </a:cubicBezTo>
                  <a:cubicBezTo>
                    <a:pt x="9507" y="2383"/>
                    <a:pt x="9574" y="2417"/>
                    <a:pt x="9641" y="2417"/>
                  </a:cubicBezTo>
                  <a:cubicBezTo>
                    <a:pt x="9674" y="2417"/>
                    <a:pt x="9708" y="2383"/>
                    <a:pt x="9774" y="2350"/>
                  </a:cubicBezTo>
                  <a:cubicBezTo>
                    <a:pt x="9841" y="2283"/>
                    <a:pt x="9874" y="2183"/>
                    <a:pt x="9808" y="2083"/>
                  </a:cubicBezTo>
                  <a:cubicBezTo>
                    <a:pt x="9641" y="1850"/>
                    <a:pt x="9441" y="1616"/>
                    <a:pt x="9241" y="1416"/>
                  </a:cubicBezTo>
                  <a:cubicBezTo>
                    <a:pt x="9191" y="1383"/>
                    <a:pt x="9132" y="1366"/>
                    <a:pt x="9078" y="1366"/>
                  </a:cubicBezTo>
                  <a:close/>
                  <a:moveTo>
                    <a:pt x="14905" y="1843"/>
                  </a:moveTo>
                  <a:cubicBezTo>
                    <a:pt x="14819" y="1843"/>
                    <a:pt x="14740" y="1930"/>
                    <a:pt x="14711" y="2016"/>
                  </a:cubicBezTo>
                  <a:cubicBezTo>
                    <a:pt x="14711" y="2150"/>
                    <a:pt x="14778" y="2250"/>
                    <a:pt x="14911" y="2250"/>
                  </a:cubicBezTo>
                  <a:cubicBezTo>
                    <a:pt x="15178" y="2283"/>
                    <a:pt x="15445" y="2350"/>
                    <a:pt x="15712" y="2417"/>
                  </a:cubicBezTo>
                  <a:lnTo>
                    <a:pt x="15745" y="2417"/>
                  </a:lnTo>
                  <a:cubicBezTo>
                    <a:pt x="15845" y="2417"/>
                    <a:pt x="15945" y="2350"/>
                    <a:pt x="15945" y="2250"/>
                  </a:cubicBezTo>
                  <a:cubicBezTo>
                    <a:pt x="15979" y="2116"/>
                    <a:pt x="15912" y="2016"/>
                    <a:pt x="15779" y="1983"/>
                  </a:cubicBezTo>
                  <a:cubicBezTo>
                    <a:pt x="15512" y="1916"/>
                    <a:pt x="15245" y="1883"/>
                    <a:pt x="14945" y="1850"/>
                  </a:cubicBezTo>
                  <a:cubicBezTo>
                    <a:pt x="14931" y="1845"/>
                    <a:pt x="14918" y="1843"/>
                    <a:pt x="14905" y="1843"/>
                  </a:cubicBezTo>
                  <a:close/>
                  <a:moveTo>
                    <a:pt x="12461" y="1974"/>
                  </a:moveTo>
                  <a:cubicBezTo>
                    <a:pt x="12444" y="1974"/>
                    <a:pt x="12427" y="1977"/>
                    <a:pt x="12410" y="1983"/>
                  </a:cubicBezTo>
                  <a:cubicBezTo>
                    <a:pt x="12109" y="2050"/>
                    <a:pt x="11842" y="2150"/>
                    <a:pt x="11576" y="2250"/>
                  </a:cubicBezTo>
                  <a:cubicBezTo>
                    <a:pt x="11476" y="2283"/>
                    <a:pt x="11409" y="2383"/>
                    <a:pt x="11442" y="2517"/>
                  </a:cubicBezTo>
                  <a:cubicBezTo>
                    <a:pt x="11476" y="2583"/>
                    <a:pt x="11576" y="2650"/>
                    <a:pt x="11642" y="2650"/>
                  </a:cubicBezTo>
                  <a:cubicBezTo>
                    <a:pt x="11676" y="2650"/>
                    <a:pt x="11709" y="2650"/>
                    <a:pt x="11709" y="2617"/>
                  </a:cubicBezTo>
                  <a:cubicBezTo>
                    <a:pt x="11976" y="2517"/>
                    <a:pt x="12243" y="2450"/>
                    <a:pt x="12476" y="2383"/>
                  </a:cubicBezTo>
                  <a:cubicBezTo>
                    <a:pt x="12610" y="2350"/>
                    <a:pt x="12676" y="2250"/>
                    <a:pt x="12643" y="2150"/>
                  </a:cubicBezTo>
                  <a:cubicBezTo>
                    <a:pt x="12615" y="2039"/>
                    <a:pt x="12542" y="1974"/>
                    <a:pt x="12461" y="1974"/>
                  </a:cubicBezTo>
                  <a:close/>
                  <a:moveTo>
                    <a:pt x="722" y="1736"/>
                  </a:moveTo>
                  <a:cubicBezTo>
                    <a:pt x="661" y="1736"/>
                    <a:pt x="604" y="1761"/>
                    <a:pt x="568" y="1816"/>
                  </a:cubicBezTo>
                  <a:cubicBezTo>
                    <a:pt x="201" y="2216"/>
                    <a:pt x="34" y="2517"/>
                    <a:pt x="34" y="2517"/>
                  </a:cubicBezTo>
                  <a:cubicBezTo>
                    <a:pt x="1" y="2617"/>
                    <a:pt x="34" y="2750"/>
                    <a:pt x="134" y="2817"/>
                  </a:cubicBezTo>
                  <a:lnTo>
                    <a:pt x="234" y="2817"/>
                  </a:lnTo>
                  <a:cubicBezTo>
                    <a:pt x="301" y="2817"/>
                    <a:pt x="368" y="2784"/>
                    <a:pt x="401" y="2717"/>
                  </a:cubicBezTo>
                  <a:cubicBezTo>
                    <a:pt x="401" y="2717"/>
                    <a:pt x="568" y="2450"/>
                    <a:pt x="868" y="2083"/>
                  </a:cubicBezTo>
                  <a:cubicBezTo>
                    <a:pt x="968" y="2016"/>
                    <a:pt x="935" y="1883"/>
                    <a:pt x="868" y="1783"/>
                  </a:cubicBezTo>
                  <a:cubicBezTo>
                    <a:pt x="823" y="1753"/>
                    <a:pt x="771" y="1736"/>
                    <a:pt x="722" y="1736"/>
                  </a:cubicBezTo>
                  <a:close/>
                  <a:moveTo>
                    <a:pt x="16557" y="2208"/>
                  </a:moveTo>
                  <a:cubicBezTo>
                    <a:pt x="16468" y="2208"/>
                    <a:pt x="16373" y="2268"/>
                    <a:pt x="16346" y="2350"/>
                  </a:cubicBezTo>
                  <a:cubicBezTo>
                    <a:pt x="16312" y="2450"/>
                    <a:pt x="16379" y="2583"/>
                    <a:pt x="16479" y="2617"/>
                  </a:cubicBezTo>
                  <a:cubicBezTo>
                    <a:pt x="16746" y="2717"/>
                    <a:pt x="16979" y="2817"/>
                    <a:pt x="17246" y="2917"/>
                  </a:cubicBezTo>
                  <a:cubicBezTo>
                    <a:pt x="17280" y="2917"/>
                    <a:pt x="17313" y="2950"/>
                    <a:pt x="17313" y="2950"/>
                  </a:cubicBezTo>
                  <a:cubicBezTo>
                    <a:pt x="17413" y="2950"/>
                    <a:pt x="17480" y="2884"/>
                    <a:pt x="17513" y="2817"/>
                  </a:cubicBezTo>
                  <a:cubicBezTo>
                    <a:pt x="17580" y="2717"/>
                    <a:pt x="17513" y="2583"/>
                    <a:pt x="17413" y="2550"/>
                  </a:cubicBezTo>
                  <a:cubicBezTo>
                    <a:pt x="17146" y="2417"/>
                    <a:pt x="16879" y="2317"/>
                    <a:pt x="16613" y="2216"/>
                  </a:cubicBezTo>
                  <a:cubicBezTo>
                    <a:pt x="16595" y="2211"/>
                    <a:pt x="16576" y="2208"/>
                    <a:pt x="16557" y="2208"/>
                  </a:cubicBezTo>
                  <a:close/>
                  <a:moveTo>
                    <a:pt x="18101" y="2904"/>
                  </a:moveTo>
                  <a:cubicBezTo>
                    <a:pt x="18018" y="2904"/>
                    <a:pt x="17930" y="2942"/>
                    <a:pt x="17880" y="3017"/>
                  </a:cubicBezTo>
                  <a:cubicBezTo>
                    <a:pt x="17813" y="3117"/>
                    <a:pt x="17847" y="3217"/>
                    <a:pt x="17947" y="3284"/>
                  </a:cubicBezTo>
                  <a:cubicBezTo>
                    <a:pt x="18180" y="3417"/>
                    <a:pt x="18414" y="3584"/>
                    <a:pt x="18647" y="3751"/>
                  </a:cubicBezTo>
                  <a:cubicBezTo>
                    <a:pt x="18681" y="3751"/>
                    <a:pt x="18714" y="3784"/>
                    <a:pt x="18747" y="3784"/>
                  </a:cubicBezTo>
                  <a:cubicBezTo>
                    <a:pt x="18814" y="3784"/>
                    <a:pt x="18881" y="3751"/>
                    <a:pt x="18948" y="3684"/>
                  </a:cubicBezTo>
                  <a:cubicBezTo>
                    <a:pt x="19014" y="3584"/>
                    <a:pt x="18981" y="3451"/>
                    <a:pt x="18881" y="3384"/>
                  </a:cubicBezTo>
                  <a:cubicBezTo>
                    <a:pt x="18647" y="3217"/>
                    <a:pt x="18414" y="3084"/>
                    <a:pt x="18180" y="2917"/>
                  </a:cubicBezTo>
                  <a:cubicBezTo>
                    <a:pt x="18155" y="2909"/>
                    <a:pt x="18128" y="2904"/>
                    <a:pt x="18101" y="2904"/>
                  </a:cubicBezTo>
                  <a:close/>
                  <a:moveTo>
                    <a:pt x="10889" y="2582"/>
                  </a:moveTo>
                  <a:cubicBezTo>
                    <a:pt x="10850" y="2582"/>
                    <a:pt x="10810" y="2593"/>
                    <a:pt x="10775" y="2617"/>
                  </a:cubicBezTo>
                  <a:cubicBezTo>
                    <a:pt x="10608" y="2683"/>
                    <a:pt x="10441" y="2817"/>
                    <a:pt x="10275" y="2917"/>
                  </a:cubicBezTo>
                  <a:cubicBezTo>
                    <a:pt x="10275" y="2884"/>
                    <a:pt x="10241" y="2850"/>
                    <a:pt x="10241" y="2817"/>
                  </a:cubicBezTo>
                  <a:cubicBezTo>
                    <a:pt x="10216" y="2742"/>
                    <a:pt x="10135" y="2704"/>
                    <a:pt x="10054" y="2704"/>
                  </a:cubicBezTo>
                  <a:cubicBezTo>
                    <a:pt x="10027" y="2704"/>
                    <a:pt x="9999" y="2708"/>
                    <a:pt x="9974" y="2717"/>
                  </a:cubicBezTo>
                  <a:cubicBezTo>
                    <a:pt x="9874" y="2784"/>
                    <a:pt x="9808" y="2884"/>
                    <a:pt x="9874" y="3017"/>
                  </a:cubicBezTo>
                  <a:cubicBezTo>
                    <a:pt x="9974" y="3251"/>
                    <a:pt x="10041" y="3484"/>
                    <a:pt x="10108" y="3751"/>
                  </a:cubicBezTo>
                  <a:cubicBezTo>
                    <a:pt x="10108" y="3851"/>
                    <a:pt x="10208" y="3918"/>
                    <a:pt x="10308" y="3918"/>
                  </a:cubicBezTo>
                  <a:lnTo>
                    <a:pt x="10341" y="3918"/>
                  </a:lnTo>
                  <a:cubicBezTo>
                    <a:pt x="10475" y="3884"/>
                    <a:pt x="10542" y="3784"/>
                    <a:pt x="10508" y="3651"/>
                  </a:cubicBezTo>
                  <a:cubicBezTo>
                    <a:pt x="10475" y="3551"/>
                    <a:pt x="10441" y="3451"/>
                    <a:pt x="10408" y="3317"/>
                  </a:cubicBezTo>
                  <a:cubicBezTo>
                    <a:pt x="10608" y="3184"/>
                    <a:pt x="10808" y="3084"/>
                    <a:pt x="10975" y="2950"/>
                  </a:cubicBezTo>
                  <a:cubicBezTo>
                    <a:pt x="11109" y="2917"/>
                    <a:pt x="11142" y="2784"/>
                    <a:pt x="11075" y="2683"/>
                  </a:cubicBezTo>
                  <a:cubicBezTo>
                    <a:pt x="11032" y="2619"/>
                    <a:pt x="10961" y="2582"/>
                    <a:pt x="10889" y="2582"/>
                  </a:cubicBezTo>
                  <a:close/>
                  <a:moveTo>
                    <a:pt x="9589" y="3604"/>
                  </a:moveTo>
                  <a:cubicBezTo>
                    <a:pt x="9534" y="3604"/>
                    <a:pt x="9477" y="3629"/>
                    <a:pt x="9441" y="3684"/>
                  </a:cubicBezTo>
                  <a:cubicBezTo>
                    <a:pt x="9207" y="3918"/>
                    <a:pt x="9040" y="4185"/>
                    <a:pt x="8940" y="4418"/>
                  </a:cubicBezTo>
                  <a:cubicBezTo>
                    <a:pt x="8907" y="4518"/>
                    <a:pt x="8940" y="4652"/>
                    <a:pt x="9040" y="4685"/>
                  </a:cubicBezTo>
                  <a:cubicBezTo>
                    <a:pt x="9074" y="4718"/>
                    <a:pt x="9107" y="4718"/>
                    <a:pt x="9141" y="4718"/>
                  </a:cubicBezTo>
                  <a:cubicBezTo>
                    <a:pt x="9207" y="4718"/>
                    <a:pt x="9274" y="4652"/>
                    <a:pt x="9307" y="4585"/>
                  </a:cubicBezTo>
                  <a:cubicBezTo>
                    <a:pt x="9407" y="4385"/>
                    <a:pt x="9541" y="4151"/>
                    <a:pt x="9741" y="3951"/>
                  </a:cubicBezTo>
                  <a:cubicBezTo>
                    <a:pt x="9808" y="3851"/>
                    <a:pt x="9808" y="3718"/>
                    <a:pt x="9708" y="3651"/>
                  </a:cubicBezTo>
                  <a:cubicBezTo>
                    <a:pt x="9678" y="3621"/>
                    <a:pt x="9634" y="3604"/>
                    <a:pt x="9589" y="3604"/>
                  </a:cubicBezTo>
                  <a:close/>
                  <a:moveTo>
                    <a:pt x="19401" y="3888"/>
                  </a:moveTo>
                  <a:cubicBezTo>
                    <a:pt x="19341" y="3888"/>
                    <a:pt x="19284" y="3914"/>
                    <a:pt x="19248" y="3951"/>
                  </a:cubicBezTo>
                  <a:cubicBezTo>
                    <a:pt x="19181" y="4051"/>
                    <a:pt x="19181" y="4185"/>
                    <a:pt x="19281" y="4251"/>
                  </a:cubicBezTo>
                  <a:cubicBezTo>
                    <a:pt x="19481" y="4451"/>
                    <a:pt x="19648" y="4618"/>
                    <a:pt x="19815" y="4818"/>
                  </a:cubicBezTo>
                  <a:cubicBezTo>
                    <a:pt x="19882" y="4885"/>
                    <a:pt x="19915" y="4918"/>
                    <a:pt x="19982" y="4918"/>
                  </a:cubicBezTo>
                  <a:cubicBezTo>
                    <a:pt x="20048" y="4918"/>
                    <a:pt x="20082" y="4885"/>
                    <a:pt x="20115" y="4852"/>
                  </a:cubicBezTo>
                  <a:cubicBezTo>
                    <a:pt x="20215" y="4785"/>
                    <a:pt x="20215" y="4652"/>
                    <a:pt x="20148" y="4551"/>
                  </a:cubicBezTo>
                  <a:cubicBezTo>
                    <a:pt x="19948" y="4351"/>
                    <a:pt x="19748" y="4151"/>
                    <a:pt x="19548" y="3951"/>
                  </a:cubicBezTo>
                  <a:cubicBezTo>
                    <a:pt x="19503" y="3906"/>
                    <a:pt x="19451" y="3888"/>
                    <a:pt x="19401" y="3888"/>
                  </a:cubicBezTo>
                  <a:close/>
                  <a:moveTo>
                    <a:pt x="10408" y="4318"/>
                  </a:moveTo>
                  <a:cubicBezTo>
                    <a:pt x="10275" y="4351"/>
                    <a:pt x="10175" y="4418"/>
                    <a:pt x="10175" y="4518"/>
                  </a:cubicBezTo>
                  <a:cubicBezTo>
                    <a:pt x="10175" y="4818"/>
                    <a:pt x="10141" y="5085"/>
                    <a:pt x="10041" y="5285"/>
                  </a:cubicBezTo>
                  <a:cubicBezTo>
                    <a:pt x="10008" y="5385"/>
                    <a:pt x="10041" y="5485"/>
                    <a:pt x="10141" y="5552"/>
                  </a:cubicBezTo>
                  <a:lnTo>
                    <a:pt x="10241" y="5552"/>
                  </a:lnTo>
                  <a:cubicBezTo>
                    <a:pt x="10308" y="5552"/>
                    <a:pt x="10408" y="5519"/>
                    <a:pt x="10441" y="5419"/>
                  </a:cubicBezTo>
                  <a:cubicBezTo>
                    <a:pt x="10542" y="5185"/>
                    <a:pt x="10608" y="4885"/>
                    <a:pt x="10608" y="4551"/>
                  </a:cubicBezTo>
                  <a:cubicBezTo>
                    <a:pt x="10608" y="4418"/>
                    <a:pt x="10508" y="4318"/>
                    <a:pt x="10408" y="4318"/>
                  </a:cubicBezTo>
                  <a:close/>
                  <a:moveTo>
                    <a:pt x="9029" y="5110"/>
                  </a:moveTo>
                  <a:cubicBezTo>
                    <a:pt x="9010" y="5110"/>
                    <a:pt x="8991" y="5113"/>
                    <a:pt x="8974" y="5119"/>
                  </a:cubicBezTo>
                  <a:cubicBezTo>
                    <a:pt x="8840" y="5152"/>
                    <a:pt x="8807" y="5252"/>
                    <a:pt x="8807" y="5385"/>
                  </a:cubicBezTo>
                  <a:cubicBezTo>
                    <a:pt x="8874" y="5619"/>
                    <a:pt x="9040" y="5786"/>
                    <a:pt x="9274" y="5919"/>
                  </a:cubicBezTo>
                  <a:cubicBezTo>
                    <a:pt x="9374" y="5986"/>
                    <a:pt x="9474" y="6019"/>
                    <a:pt x="9608" y="6019"/>
                  </a:cubicBezTo>
                  <a:lnTo>
                    <a:pt x="9641" y="6019"/>
                  </a:lnTo>
                  <a:cubicBezTo>
                    <a:pt x="9741" y="6019"/>
                    <a:pt x="9808" y="5952"/>
                    <a:pt x="9841" y="5852"/>
                  </a:cubicBezTo>
                  <a:cubicBezTo>
                    <a:pt x="9841" y="5719"/>
                    <a:pt x="9774" y="5619"/>
                    <a:pt x="9641" y="5619"/>
                  </a:cubicBezTo>
                  <a:cubicBezTo>
                    <a:pt x="9574" y="5619"/>
                    <a:pt x="9541" y="5586"/>
                    <a:pt x="9474" y="5552"/>
                  </a:cubicBezTo>
                  <a:cubicBezTo>
                    <a:pt x="9341" y="5485"/>
                    <a:pt x="9274" y="5385"/>
                    <a:pt x="9207" y="5252"/>
                  </a:cubicBezTo>
                  <a:cubicBezTo>
                    <a:pt x="9207" y="5170"/>
                    <a:pt x="9117" y="5110"/>
                    <a:pt x="9029" y="5110"/>
                  </a:cubicBezTo>
                  <a:close/>
                  <a:moveTo>
                    <a:pt x="20496" y="5151"/>
                  </a:moveTo>
                  <a:cubicBezTo>
                    <a:pt x="20457" y="5151"/>
                    <a:pt x="20417" y="5162"/>
                    <a:pt x="20382" y="5185"/>
                  </a:cubicBezTo>
                  <a:cubicBezTo>
                    <a:pt x="20282" y="5252"/>
                    <a:pt x="20248" y="5385"/>
                    <a:pt x="20315" y="5485"/>
                  </a:cubicBezTo>
                  <a:cubicBezTo>
                    <a:pt x="20482" y="5686"/>
                    <a:pt x="20615" y="5919"/>
                    <a:pt x="20749" y="6153"/>
                  </a:cubicBezTo>
                  <a:cubicBezTo>
                    <a:pt x="20782" y="6253"/>
                    <a:pt x="20849" y="6286"/>
                    <a:pt x="20916" y="6286"/>
                  </a:cubicBezTo>
                  <a:cubicBezTo>
                    <a:pt x="20949" y="6286"/>
                    <a:pt x="20982" y="6286"/>
                    <a:pt x="21016" y="6253"/>
                  </a:cubicBezTo>
                  <a:cubicBezTo>
                    <a:pt x="21116" y="6186"/>
                    <a:pt x="21149" y="6086"/>
                    <a:pt x="21116" y="5986"/>
                  </a:cubicBezTo>
                  <a:cubicBezTo>
                    <a:pt x="20982" y="5719"/>
                    <a:pt x="20816" y="5485"/>
                    <a:pt x="20682" y="5252"/>
                  </a:cubicBezTo>
                  <a:cubicBezTo>
                    <a:pt x="20639" y="5187"/>
                    <a:pt x="20568" y="5151"/>
                    <a:pt x="20496" y="5151"/>
                  </a:cubicBezTo>
                  <a:close/>
                  <a:moveTo>
                    <a:pt x="21250" y="6611"/>
                  </a:moveTo>
                  <a:cubicBezTo>
                    <a:pt x="21229" y="6611"/>
                    <a:pt x="21206" y="6614"/>
                    <a:pt x="21182" y="6620"/>
                  </a:cubicBezTo>
                  <a:cubicBezTo>
                    <a:pt x="21082" y="6686"/>
                    <a:pt x="21016" y="6786"/>
                    <a:pt x="21049" y="6886"/>
                  </a:cubicBezTo>
                  <a:cubicBezTo>
                    <a:pt x="21149" y="7153"/>
                    <a:pt x="21249" y="7420"/>
                    <a:pt x="21283" y="7687"/>
                  </a:cubicBezTo>
                  <a:cubicBezTo>
                    <a:pt x="21316" y="7787"/>
                    <a:pt x="21383" y="7854"/>
                    <a:pt x="21483" y="7854"/>
                  </a:cubicBezTo>
                  <a:cubicBezTo>
                    <a:pt x="21516" y="7854"/>
                    <a:pt x="21516" y="7854"/>
                    <a:pt x="21549" y="7820"/>
                  </a:cubicBezTo>
                  <a:cubicBezTo>
                    <a:pt x="21649" y="7820"/>
                    <a:pt x="21716" y="7687"/>
                    <a:pt x="21683" y="7587"/>
                  </a:cubicBezTo>
                  <a:cubicBezTo>
                    <a:pt x="21649" y="7320"/>
                    <a:pt x="21549" y="7020"/>
                    <a:pt x="21449" y="6753"/>
                  </a:cubicBezTo>
                  <a:cubicBezTo>
                    <a:pt x="21422" y="6671"/>
                    <a:pt x="21349" y="6611"/>
                    <a:pt x="21250" y="6611"/>
                  </a:cubicBezTo>
                  <a:close/>
                  <a:moveTo>
                    <a:pt x="21624" y="8248"/>
                  </a:moveTo>
                  <a:cubicBezTo>
                    <a:pt x="21610" y="8248"/>
                    <a:pt x="21596" y="8250"/>
                    <a:pt x="21583" y="8254"/>
                  </a:cubicBezTo>
                  <a:cubicBezTo>
                    <a:pt x="21483" y="8254"/>
                    <a:pt x="21383" y="8354"/>
                    <a:pt x="21383" y="8454"/>
                  </a:cubicBezTo>
                  <a:cubicBezTo>
                    <a:pt x="21383" y="8554"/>
                    <a:pt x="21383" y="8621"/>
                    <a:pt x="21383" y="8688"/>
                  </a:cubicBezTo>
                  <a:cubicBezTo>
                    <a:pt x="21383" y="8888"/>
                    <a:pt x="21383" y="9088"/>
                    <a:pt x="21349" y="9255"/>
                  </a:cubicBezTo>
                  <a:cubicBezTo>
                    <a:pt x="21349" y="9388"/>
                    <a:pt x="21416" y="9488"/>
                    <a:pt x="21549" y="9488"/>
                  </a:cubicBezTo>
                  <a:lnTo>
                    <a:pt x="21583" y="9488"/>
                  </a:lnTo>
                  <a:cubicBezTo>
                    <a:pt x="21683" y="9488"/>
                    <a:pt x="21750" y="9422"/>
                    <a:pt x="21783" y="9322"/>
                  </a:cubicBezTo>
                  <a:cubicBezTo>
                    <a:pt x="21816" y="9121"/>
                    <a:pt x="21816" y="8921"/>
                    <a:pt x="21816" y="8688"/>
                  </a:cubicBezTo>
                  <a:cubicBezTo>
                    <a:pt x="21816" y="8621"/>
                    <a:pt x="21816" y="8521"/>
                    <a:pt x="21816" y="8454"/>
                  </a:cubicBezTo>
                  <a:cubicBezTo>
                    <a:pt x="21816" y="8338"/>
                    <a:pt x="21716" y="8248"/>
                    <a:pt x="21624" y="8248"/>
                  </a:cubicBezTo>
                  <a:close/>
                  <a:moveTo>
                    <a:pt x="21361" y="9895"/>
                  </a:moveTo>
                  <a:cubicBezTo>
                    <a:pt x="21283" y="9895"/>
                    <a:pt x="21207" y="9950"/>
                    <a:pt x="21182" y="10022"/>
                  </a:cubicBezTo>
                  <a:cubicBezTo>
                    <a:pt x="21116" y="10289"/>
                    <a:pt x="20982" y="10522"/>
                    <a:pt x="20882" y="10756"/>
                  </a:cubicBezTo>
                  <a:cubicBezTo>
                    <a:pt x="20816" y="10856"/>
                    <a:pt x="20849" y="10989"/>
                    <a:pt x="20949" y="11056"/>
                  </a:cubicBezTo>
                  <a:lnTo>
                    <a:pt x="21049" y="11056"/>
                  </a:lnTo>
                  <a:cubicBezTo>
                    <a:pt x="21116" y="11056"/>
                    <a:pt x="21182" y="11023"/>
                    <a:pt x="21216" y="10956"/>
                  </a:cubicBezTo>
                  <a:cubicBezTo>
                    <a:pt x="21383" y="10723"/>
                    <a:pt x="21483" y="10456"/>
                    <a:pt x="21583" y="10155"/>
                  </a:cubicBezTo>
                  <a:cubicBezTo>
                    <a:pt x="21616" y="10055"/>
                    <a:pt x="21549" y="9955"/>
                    <a:pt x="21449" y="9922"/>
                  </a:cubicBezTo>
                  <a:cubicBezTo>
                    <a:pt x="21421" y="9903"/>
                    <a:pt x="21391" y="9895"/>
                    <a:pt x="21361" y="9895"/>
                  </a:cubicBezTo>
                  <a:close/>
                  <a:moveTo>
                    <a:pt x="20553" y="11340"/>
                  </a:moveTo>
                  <a:cubicBezTo>
                    <a:pt x="20499" y="11340"/>
                    <a:pt x="20449" y="11356"/>
                    <a:pt x="20415" y="11390"/>
                  </a:cubicBezTo>
                  <a:cubicBezTo>
                    <a:pt x="20248" y="11590"/>
                    <a:pt x="20082" y="11757"/>
                    <a:pt x="19882" y="11923"/>
                  </a:cubicBezTo>
                  <a:cubicBezTo>
                    <a:pt x="19781" y="11990"/>
                    <a:pt x="19781" y="12124"/>
                    <a:pt x="19848" y="12190"/>
                  </a:cubicBezTo>
                  <a:cubicBezTo>
                    <a:pt x="19882" y="12257"/>
                    <a:pt x="19948" y="12290"/>
                    <a:pt x="20015" y="12290"/>
                  </a:cubicBezTo>
                  <a:cubicBezTo>
                    <a:pt x="20048" y="12290"/>
                    <a:pt x="20082" y="12257"/>
                    <a:pt x="20148" y="12224"/>
                  </a:cubicBezTo>
                  <a:cubicBezTo>
                    <a:pt x="20349" y="12057"/>
                    <a:pt x="20549" y="11890"/>
                    <a:pt x="20715" y="11690"/>
                  </a:cubicBezTo>
                  <a:cubicBezTo>
                    <a:pt x="20782" y="11590"/>
                    <a:pt x="20782" y="11456"/>
                    <a:pt x="20715" y="11390"/>
                  </a:cubicBezTo>
                  <a:cubicBezTo>
                    <a:pt x="20665" y="11356"/>
                    <a:pt x="20607" y="11340"/>
                    <a:pt x="20553" y="1134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98" name="Google Shape;3098;p31"/>
          <p:cNvGrpSpPr/>
          <p:nvPr/>
        </p:nvGrpSpPr>
        <p:grpSpPr>
          <a:xfrm>
            <a:off x="-112924" y="3295787"/>
            <a:ext cx="1030635" cy="1762203"/>
            <a:chOff x="-48389" y="3295786"/>
            <a:chExt cx="1030635" cy="1762203"/>
          </a:xfrm>
        </p:grpSpPr>
        <p:sp>
          <p:nvSpPr>
            <p:cNvPr id="3099" name="Google Shape;3099;p31"/>
            <p:cNvSpPr/>
            <p:nvPr/>
          </p:nvSpPr>
          <p:spPr>
            <a:xfrm>
              <a:off x="204177" y="4128321"/>
              <a:ext cx="45224" cy="45744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69" y="935"/>
                    <a:pt x="2469" y="1168"/>
                    <a:pt x="2469" y="1468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0" y="668"/>
                    <a:pt x="0" y="1435"/>
                  </a:cubicBezTo>
                  <a:cubicBezTo>
                    <a:pt x="0" y="2235"/>
                    <a:pt x="634" y="2903"/>
                    <a:pt x="1435" y="2903"/>
                  </a:cubicBezTo>
                  <a:cubicBezTo>
                    <a:pt x="2235" y="2903"/>
                    <a:pt x="2869" y="2235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0" name="Google Shape;3100;p31"/>
            <p:cNvSpPr/>
            <p:nvPr/>
          </p:nvSpPr>
          <p:spPr>
            <a:xfrm>
              <a:off x="592062" y="3904058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2002" y="535"/>
                    <a:pt x="2202" y="735"/>
                  </a:cubicBezTo>
                  <a:cubicBezTo>
                    <a:pt x="2369" y="935"/>
                    <a:pt x="2502" y="1168"/>
                    <a:pt x="2469" y="1469"/>
                  </a:cubicBezTo>
                  <a:cubicBezTo>
                    <a:pt x="2469" y="2002"/>
                    <a:pt x="2035" y="2469"/>
                    <a:pt x="1468" y="2469"/>
                  </a:cubicBezTo>
                  <a:cubicBezTo>
                    <a:pt x="901" y="2469"/>
                    <a:pt x="434" y="2002"/>
                    <a:pt x="434" y="1435"/>
                  </a:cubicBezTo>
                  <a:cubicBezTo>
                    <a:pt x="434" y="868"/>
                    <a:pt x="901" y="434"/>
                    <a:pt x="1468" y="434"/>
                  </a:cubicBezTo>
                  <a:close/>
                  <a:moveTo>
                    <a:pt x="1468" y="1"/>
                  </a:moveTo>
                  <a:cubicBezTo>
                    <a:pt x="668" y="1"/>
                    <a:pt x="34" y="635"/>
                    <a:pt x="34" y="1435"/>
                  </a:cubicBezTo>
                  <a:cubicBezTo>
                    <a:pt x="1" y="2236"/>
                    <a:pt x="668" y="2903"/>
                    <a:pt x="1468" y="2903"/>
                  </a:cubicBezTo>
                  <a:cubicBezTo>
                    <a:pt x="2236" y="2903"/>
                    <a:pt x="2903" y="2236"/>
                    <a:pt x="2903" y="1469"/>
                  </a:cubicBezTo>
                  <a:cubicBezTo>
                    <a:pt x="2903" y="1068"/>
                    <a:pt x="2769" y="701"/>
                    <a:pt x="2469" y="434"/>
                  </a:cubicBezTo>
                  <a:cubicBezTo>
                    <a:pt x="2202" y="168"/>
                    <a:pt x="1835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1" name="Google Shape;3101;p31"/>
            <p:cNvSpPr/>
            <p:nvPr/>
          </p:nvSpPr>
          <p:spPr>
            <a:xfrm>
              <a:off x="605856" y="4925601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1969" y="534"/>
                    <a:pt x="2169" y="734"/>
                  </a:cubicBezTo>
                  <a:cubicBezTo>
                    <a:pt x="2369" y="934"/>
                    <a:pt x="2469" y="1201"/>
                    <a:pt x="2469" y="1468"/>
                  </a:cubicBezTo>
                  <a:cubicBezTo>
                    <a:pt x="2469" y="2035"/>
                    <a:pt x="2002" y="2468"/>
                    <a:pt x="1435" y="2468"/>
                  </a:cubicBezTo>
                  <a:cubicBezTo>
                    <a:pt x="868" y="2468"/>
                    <a:pt x="434" y="2035"/>
                    <a:pt x="434" y="1468"/>
                  </a:cubicBezTo>
                  <a:cubicBezTo>
                    <a:pt x="434" y="901"/>
                    <a:pt x="901" y="434"/>
                    <a:pt x="1468" y="434"/>
                  </a:cubicBezTo>
                  <a:close/>
                  <a:moveTo>
                    <a:pt x="1435" y="0"/>
                  </a:moveTo>
                  <a:cubicBezTo>
                    <a:pt x="668" y="0"/>
                    <a:pt x="1" y="667"/>
                    <a:pt x="1" y="1468"/>
                  </a:cubicBezTo>
                  <a:cubicBezTo>
                    <a:pt x="1" y="2235"/>
                    <a:pt x="635" y="2902"/>
                    <a:pt x="1435" y="2902"/>
                  </a:cubicBezTo>
                  <a:cubicBezTo>
                    <a:pt x="2236" y="2902"/>
                    <a:pt x="2903" y="2268"/>
                    <a:pt x="2903" y="1468"/>
                  </a:cubicBezTo>
                  <a:cubicBezTo>
                    <a:pt x="2903" y="1067"/>
                    <a:pt x="2736" y="701"/>
                    <a:pt x="2469" y="434"/>
                  </a:cubicBezTo>
                  <a:cubicBezTo>
                    <a:pt x="2202" y="167"/>
                    <a:pt x="1835" y="33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2" name="Google Shape;3102;p31"/>
            <p:cNvSpPr/>
            <p:nvPr/>
          </p:nvSpPr>
          <p:spPr>
            <a:xfrm>
              <a:off x="202568" y="4847103"/>
              <a:ext cx="239703" cy="128518"/>
            </a:xfrm>
            <a:custGeom>
              <a:avLst/>
              <a:gdLst/>
              <a:ahLst/>
              <a:cxnLst/>
              <a:rect l="l" t="t" r="r" b="b"/>
              <a:pathLst>
                <a:path w="15212" h="8156" extrusionOk="0">
                  <a:moveTo>
                    <a:pt x="8310" y="0"/>
                  </a:moveTo>
                  <a:cubicBezTo>
                    <a:pt x="4196" y="0"/>
                    <a:pt x="1" y="2112"/>
                    <a:pt x="1" y="2112"/>
                  </a:cubicBezTo>
                  <a:cubicBezTo>
                    <a:pt x="1" y="2112"/>
                    <a:pt x="434" y="5081"/>
                    <a:pt x="4837" y="7383"/>
                  </a:cubicBezTo>
                  <a:cubicBezTo>
                    <a:pt x="5885" y="7943"/>
                    <a:pt x="7026" y="8155"/>
                    <a:pt x="8157" y="8155"/>
                  </a:cubicBezTo>
                  <a:cubicBezTo>
                    <a:pt x="11741" y="8155"/>
                    <a:pt x="15211" y="6015"/>
                    <a:pt x="15211" y="6015"/>
                  </a:cubicBezTo>
                  <a:cubicBezTo>
                    <a:pt x="15211" y="6015"/>
                    <a:pt x="13710" y="411"/>
                    <a:pt x="9307" y="44"/>
                  </a:cubicBezTo>
                  <a:cubicBezTo>
                    <a:pt x="8977" y="14"/>
                    <a:pt x="8644" y="0"/>
                    <a:pt x="8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3" name="Google Shape;3103;p31"/>
            <p:cNvSpPr/>
            <p:nvPr/>
          </p:nvSpPr>
          <p:spPr>
            <a:xfrm>
              <a:off x="285101" y="4897628"/>
              <a:ext cx="160853" cy="47950"/>
            </a:xfrm>
            <a:custGeom>
              <a:avLst/>
              <a:gdLst/>
              <a:ahLst/>
              <a:cxnLst/>
              <a:rect l="l" t="t" r="r" b="b"/>
              <a:pathLst>
                <a:path w="10208" h="3043" extrusionOk="0">
                  <a:moveTo>
                    <a:pt x="194" y="1"/>
                  </a:moveTo>
                  <a:cubicBezTo>
                    <a:pt x="109" y="1"/>
                    <a:pt x="34" y="87"/>
                    <a:pt x="34" y="174"/>
                  </a:cubicBezTo>
                  <a:cubicBezTo>
                    <a:pt x="1" y="307"/>
                    <a:pt x="101" y="407"/>
                    <a:pt x="234" y="407"/>
                  </a:cubicBezTo>
                  <a:cubicBezTo>
                    <a:pt x="301" y="407"/>
                    <a:pt x="7473" y="908"/>
                    <a:pt x="9841" y="2976"/>
                  </a:cubicBezTo>
                  <a:cubicBezTo>
                    <a:pt x="9874" y="3009"/>
                    <a:pt x="9908" y="3043"/>
                    <a:pt x="9974" y="3043"/>
                  </a:cubicBezTo>
                  <a:cubicBezTo>
                    <a:pt x="10041" y="3043"/>
                    <a:pt x="10074" y="3009"/>
                    <a:pt x="10141" y="2943"/>
                  </a:cubicBezTo>
                  <a:cubicBezTo>
                    <a:pt x="10208" y="2876"/>
                    <a:pt x="10208" y="2742"/>
                    <a:pt x="10108" y="2676"/>
                  </a:cubicBezTo>
                  <a:cubicBezTo>
                    <a:pt x="7639" y="507"/>
                    <a:pt x="534" y="7"/>
                    <a:pt x="234" y="7"/>
                  </a:cubicBezTo>
                  <a:cubicBezTo>
                    <a:pt x="221" y="3"/>
                    <a:pt x="207" y="1"/>
                    <a:pt x="19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4" name="Google Shape;3104;p31"/>
            <p:cNvSpPr/>
            <p:nvPr/>
          </p:nvSpPr>
          <p:spPr>
            <a:xfrm>
              <a:off x="201604" y="4351055"/>
              <a:ext cx="240223" cy="128707"/>
            </a:xfrm>
            <a:custGeom>
              <a:avLst/>
              <a:gdLst/>
              <a:ahLst/>
              <a:cxnLst/>
              <a:rect l="l" t="t" r="r" b="b"/>
              <a:pathLst>
                <a:path w="15245" h="8168" extrusionOk="0">
                  <a:moveTo>
                    <a:pt x="8454" y="1"/>
                  </a:moveTo>
                  <a:cubicBezTo>
                    <a:pt x="4288" y="1"/>
                    <a:pt x="0" y="2233"/>
                    <a:pt x="0" y="2233"/>
                  </a:cubicBezTo>
                  <a:cubicBezTo>
                    <a:pt x="0" y="2233"/>
                    <a:pt x="467" y="5201"/>
                    <a:pt x="4870" y="7436"/>
                  </a:cubicBezTo>
                  <a:cubicBezTo>
                    <a:pt x="5903" y="7964"/>
                    <a:pt x="7018" y="8167"/>
                    <a:pt x="8120" y="8167"/>
                  </a:cubicBezTo>
                  <a:cubicBezTo>
                    <a:pt x="11750" y="8167"/>
                    <a:pt x="15244" y="5969"/>
                    <a:pt x="15244" y="5969"/>
                  </a:cubicBezTo>
                  <a:cubicBezTo>
                    <a:pt x="15244" y="5969"/>
                    <a:pt x="13677" y="365"/>
                    <a:pt x="9273" y="31"/>
                  </a:cubicBezTo>
                  <a:cubicBezTo>
                    <a:pt x="9002" y="10"/>
                    <a:pt x="8728" y="1"/>
                    <a:pt x="8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5" name="Google Shape;3105;p31"/>
            <p:cNvSpPr/>
            <p:nvPr/>
          </p:nvSpPr>
          <p:spPr>
            <a:xfrm>
              <a:off x="284658" y="4402005"/>
              <a:ext cx="160853" cy="46264"/>
            </a:xfrm>
            <a:custGeom>
              <a:avLst/>
              <a:gdLst/>
              <a:ahLst/>
              <a:cxnLst/>
              <a:rect l="l" t="t" r="r" b="b"/>
              <a:pathLst>
                <a:path w="10208" h="2936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67" y="434"/>
                    <a:pt x="201" y="434"/>
                  </a:cubicBezTo>
                  <a:cubicBezTo>
                    <a:pt x="267" y="434"/>
                    <a:pt x="7473" y="834"/>
                    <a:pt x="9841" y="2869"/>
                  </a:cubicBezTo>
                  <a:cubicBezTo>
                    <a:pt x="9874" y="2902"/>
                    <a:pt x="9941" y="2936"/>
                    <a:pt x="9974" y="2936"/>
                  </a:cubicBezTo>
                  <a:cubicBezTo>
                    <a:pt x="10041" y="2936"/>
                    <a:pt x="10108" y="2902"/>
                    <a:pt x="10141" y="2869"/>
                  </a:cubicBezTo>
                  <a:cubicBezTo>
                    <a:pt x="10208" y="2769"/>
                    <a:pt x="10208" y="2635"/>
                    <a:pt x="10108" y="2569"/>
                  </a:cubicBezTo>
                  <a:cubicBezTo>
                    <a:pt x="7639" y="434"/>
                    <a:pt x="534" y="34"/>
                    <a:pt x="2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6" name="Google Shape;3106;p31"/>
            <p:cNvSpPr/>
            <p:nvPr/>
          </p:nvSpPr>
          <p:spPr>
            <a:xfrm>
              <a:off x="538712" y="4690453"/>
              <a:ext cx="238127" cy="128565"/>
            </a:xfrm>
            <a:custGeom>
              <a:avLst/>
              <a:gdLst/>
              <a:ahLst/>
              <a:cxnLst/>
              <a:rect l="l" t="t" r="r" b="b"/>
              <a:pathLst>
                <a:path w="15112" h="8159" extrusionOk="0">
                  <a:moveTo>
                    <a:pt x="7036" y="1"/>
                  </a:moveTo>
                  <a:cubicBezTo>
                    <a:pt x="6612" y="1"/>
                    <a:pt x="6189" y="22"/>
                    <a:pt x="5772" y="70"/>
                  </a:cubicBezTo>
                  <a:cubicBezTo>
                    <a:pt x="1368" y="537"/>
                    <a:pt x="1" y="6174"/>
                    <a:pt x="1" y="6174"/>
                  </a:cubicBezTo>
                  <a:cubicBezTo>
                    <a:pt x="1" y="6174"/>
                    <a:pt x="3376" y="8159"/>
                    <a:pt x="6891" y="8159"/>
                  </a:cubicBezTo>
                  <a:cubicBezTo>
                    <a:pt x="8090" y="8159"/>
                    <a:pt x="9305" y="7928"/>
                    <a:pt x="10408" y="7309"/>
                  </a:cubicBezTo>
                  <a:cubicBezTo>
                    <a:pt x="14745" y="4907"/>
                    <a:pt x="15112" y="1938"/>
                    <a:pt x="15112" y="1938"/>
                  </a:cubicBezTo>
                  <a:cubicBezTo>
                    <a:pt x="15112" y="1938"/>
                    <a:pt x="11046" y="1"/>
                    <a:pt x="7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7" name="Google Shape;3107;p31"/>
            <p:cNvSpPr/>
            <p:nvPr/>
          </p:nvSpPr>
          <p:spPr>
            <a:xfrm>
              <a:off x="535040" y="4739906"/>
              <a:ext cx="159797" cy="51527"/>
            </a:xfrm>
            <a:custGeom>
              <a:avLst/>
              <a:gdLst/>
              <a:ahLst/>
              <a:cxnLst/>
              <a:rect l="l" t="t" r="r" b="b"/>
              <a:pathLst>
                <a:path w="10141" h="3270" extrusionOk="0">
                  <a:moveTo>
                    <a:pt x="9874" y="1"/>
                  </a:moveTo>
                  <a:cubicBezTo>
                    <a:pt x="9574" y="34"/>
                    <a:pt x="2502" y="701"/>
                    <a:pt x="100" y="2903"/>
                  </a:cubicBezTo>
                  <a:cubicBezTo>
                    <a:pt x="0" y="2970"/>
                    <a:pt x="0" y="3103"/>
                    <a:pt x="67" y="3203"/>
                  </a:cubicBezTo>
                  <a:cubicBezTo>
                    <a:pt x="134" y="3237"/>
                    <a:pt x="167" y="3270"/>
                    <a:pt x="234" y="3270"/>
                  </a:cubicBezTo>
                  <a:cubicBezTo>
                    <a:pt x="267" y="3270"/>
                    <a:pt x="334" y="3237"/>
                    <a:pt x="367" y="3203"/>
                  </a:cubicBezTo>
                  <a:cubicBezTo>
                    <a:pt x="2669" y="1102"/>
                    <a:pt x="9841" y="435"/>
                    <a:pt x="9941" y="435"/>
                  </a:cubicBezTo>
                  <a:cubicBezTo>
                    <a:pt x="10041" y="401"/>
                    <a:pt x="10141" y="301"/>
                    <a:pt x="10107" y="201"/>
                  </a:cubicBezTo>
                  <a:cubicBezTo>
                    <a:pt x="10107" y="68"/>
                    <a:pt x="10007" y="1"/>
                    <a:pt x="98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8" name="Google Shape;3108;p31"/>
            <p:cNvSpPr/>
            <p:nvPr/>
          </p:nvSpPr>
          <p:spPr>
            <a:xfrm>
              <a:off x="435541" y="4267954"/>
              <a:ext cx="30491" cy="790034"/>
            </a:xfrm>
            <a:custGeom>
              <a:avLst/>
              <a:gdLst/>
              <a:ahLst/>
              <a:cxnLst/>
              <a:rect l="l" t="t" r="r" b="b"/>
              <a:pathLst>
                <a:path w="1935" h="50137" extrusionOk="0">
                  <a:moveTo>
                    <a:pt x="834" y="0"/>
                  </a:moveTo>
                  <a:cubicBezTo>
                    <a:pt x="734" y="0"/>
                    <a:pt x="634" y="67"/>
                    <a:pt x="634" y="200"/>
                  </a:cubicBezTo>
                  <a:cubicBezTo>
                    <a:pt x="634" y="467"/>
                    <a:pt x="0" y="29488"/>
                    <a:pt x="1501" y="49936"/>
                  </a:cubicBezTo>
                  <a:cubicBezTo>
                    <a:pt x="1501" y="50036"/>
                    <a:pt x="1601" y="50136"/>
                    <a:pt x="1701" y="50136"/>
                  </a:cubicBezTo>
                  <a:cubicBezTo>
                    <a:pt x="1735" y="50136"/>
                    <a:pt x="1735" y="50136"/>
                    <a:pt x="1735" y="50103"/>
                  </a:cubicBezTo>
                  <a:cubicBezTo>
                    <a:pt x="1835" y="50103"/>
                    <a:pt x="1935" y="50003"/>
                    <a:pt x="1935" y="49903"/>
                  </a:cubicBezTo>
                  <a:cubicBezTo>
                    <a:pt x="400" y="29455"/>
                    <a:pt x="1034" y="501"/>
                    <a:pt x="1034" y="200"/>
                  </a:cubicBezTo>
                  <a:cubicBezTo>
                    <a:pt x="1034" y="100"/>
                    <a:pt x="967" y="0"/>
                    <a:pt x="8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9" name="Google Shape;3109;p31"/>
            <p:cNvSpPr/>
            <p:nvPr/>
          </p:nvSpPr>
          <p:spPr>
            <a:xfrm>
              <a:off x="466556" y="4506933"/>
              <a:ext cx="252829" cy="536890"/>
            </a:xfrm>
            <a:custGeom>
              <a:avLst/>
              <a:gdLst/>
              <a:ahLst/>
              <a:cxnLst/>
              <a:rect l="l" t="t" r="r" b="b"/>
              <a:pathLst>
                <a:path w="16045" h="34072" extrusionOk="0">
                  <a:moveTo>
                    <a:pt x="15824" y="1"/>
                  </a:moveTo>
                  <a:cubicBezTo>
                    <a:pt x="15775" y="1"/>
                    <a:pt x="15723" y="17"/>
                    <a:pt x="15678" y="47"/>
                  </a:cubicBezTo>
                  <a:cubicBezTo>
                    <a:pt x="15511" y="147"/>
                    <a:pt x="0" y="11822"/>
                    <a:pt x="3936" y="33905"/>
                  </a:cubicBezTo>
                  <a:cubicBezTo>
                    <a:pt x="3970" y="34005"/>
                    <a:pt x="4036" y="34071"/>
                    <a:pt x="4136" y="34071"/>
                  </a:cubicBezTo>
                  <a:lnTo>
                    <a:pt x="4170" y="34071"/>
                  </a:lnTo>
                  <a:cubicBezTo>
                    <a:pt x="4303" y="34038"/>
                    <a:pt x="4370" y="33938"/>
                    <a:pt x="4370" y="33838"/>
                  </a:cubicBezTo>
                  <a:cubicBezTo>
                    <a:pt x="467" y="11989"/>
                    <a:pt x="15778" y="481"/>
                    <a:pt x="15945" y="381"/>
                  </a:cubicBezTo>
                  <a:cubicBezTo>
                    <a:pt x="16012" y="314"/>
                    <a:pt x="16045" y="180"/>
                    <a:pt x="15978" y="80"/>
                  </a:cubicBezTo>
                  <a:cubicBezTo>
                    <a:pt x="15941" y="25"/>
                    <a:pt x="15885" y="1"/>
                    <a:pt x="158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0" name="Google Shape;3110;p31"/>
            <p:cNvSpPr/>
            <p:nvPr/>
          </p:nvSpPr>
          <p:spPr>
            <a:xfrm>
              <a:off x="359201" y="4445470"/>
              <a:ext cx="153604" cy="225569"/>
            </a:xfrm>
            <a:custGeom>
              <a:avLst/>
              <a:gdLst/>
              <a:ahLst/>
              <a:cxnLst/>
              <a:rect l="l" t="t" r="r" b="b"/>
              <a:pathLst>
                <a:path w="9748" h="14315" extrusionOk="0">
                  <a:moveTo>
                    <a:pt x="6378" y="0"/>
                  </a:moveTo>
                  <a:cubicBezTo>
                    <a:pt x="5462" y="0"/>
                    <a:pt x="0" y="5946"/>
                    <a:pt x="541" y="8617"/>
                  </a:cubicBezTo>
                  <a:cubicBezTo>
                    <a:pt x="1075" y="11386"/>
                    <a:pt x="3943" y="14054"/>
                    <a:pt x="3943" y="14054"/>
                  </a:cubicBezTo>
                  <a:cubicBezTo>
                    <a:pt x="4076" y="14232"/>
                    <a:pt x="4280" y="14315"/>
                    <a:pt x="4535" y="14315"/>
                  </a:cubicBezTo>
                  <a:cubicBezTo>
                    <a:pt x="6143" y="14315"/>
                    <a:pt x="9748" y="11028"/>
                    <a:pt x="9748" y="7716"/>
                  </a:cubicBezTo>
                  <a:cubicBezTo>
                    <a:pt x="9748" y="3880"/>
                    <a:pt x="6979" y="678"/>
                    <a:pt x="6479" y="44"/>
                  </a:cubicBezTo>
                  <a:cubicBezTo>
                    <a:pt x="6457" y="15"/>
                    <a:pt x="6423" y="0"/>
                    <a:pt x="6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1" name="Google Shape;3111;p31"/>
            <p:cNvSpPr/>
            <p:nvPr/>
          </p:nvSpPr>
          <p:spPr>
            <a:xfrm>
              <a:off x="436581" y="4603539"/>
              <a:ext cx="221314" cy="142007"/>
            </a:xfrm>
            <a:custGeom>
              <a:avLst/>
              <a:gdLst/>
              <a:ahLst/>
              <a:cxnLst/>
              <a:rect l="l" t="t" r="r" b="b"/>
              <a:pathLst>
                <a:path w="14045" h="9012" extrusionOk="0">
                  <a:moveTo>
                    <a:pt x="5375" y="1"/>
                  </a:moveTo>
                  <a:cubicBezTo>
                    <a:pt x="1902" y="1"/>
                    <a:pt x="1" y="6026"/>
                    <a:pt x="1" y="6026"/>
                  </a:cubicBezTo>
                  <a:cubicBezTo>
                    <a:pt x="1" y="6026"/>
                    <a:pt x="3389" y="9011"/>
                    <a:pt x="6651" y="9011"/>
                  </a:cubicBezTo>
                  <a:cubicBezTo>
                    <a:pt x="7259" y="9011"/>
                    <a:pt x="7863" y="8907"/>
                    <a:pt x="8440" y="8661"/>
                  </a:cubicBezTo>
                  <a:cubicBezTo>
                    <a:pt x="12076" y="7093"/>
                    <a:pt x="14044" y="3624"/>
                    <a:pt x="13610" y="3391"/>
                  </a:cubicBezTo>
                  <a:cubicBezTo>
                    <a:pt x="13177" y="3157"/>
                    <a:pt x="10008" y="1022"/>
                    <a:pt x="6105" y="88"/>
                  </a:cubicBezTo>
                  <a:cubicBezTo>
                    <a:pt x="5855" y="29"/>
                    <a:pt x="5611" y="1"/>
                    <a:pt x="5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2" name="Google Shape;3112;p31"/>
            <p:cNvSpPr/>
            <p:nvPr/>
          </p:nvSpPr>
          <p:spPr>
            <a:xfrm>
              <a:off x="376127" y="4695338"/>
              <a:ext cx="169803" cy="192462"/>
            </a:xfrm>
            <a:custGeom>
              <a:avLst/>
              <a:gdLst/>
              <a:ahLst/>
              <a:cxnLst/>
              <a:rect l="l" t="t" r="r" b="b"/>
              <a:pathLst>
                <a:path w="10776" h="12214" extrusionOk="0">
                  <a:moveTo>
                    <a:pt x="3270" y="1"/>
                  </a:moveTo>
                  <a:cubicBezTo>
                    <a:pt x="3270" y="1"/>
                    <a:pt x="1" y="3570"/>
                    <a:pt x="1902" y="7072"/>
                  </a:cubicBezTo>
                  <a:cubicBezTo>
                    <a:pt x="3720" y="10448"/>
                    <a:pt x="7939" y="12213"/>
                    <a:pt x="9363" y="12213"/>
                  </a:cubicBezTo>
                  <a:cubicBezTo>
                    <a:pt x="9402" y="12213"/>
                    <a:pt x="9439" y="12212"/>
                    <a:pt x="9474" y="12209"/>
                  </a:cubicBezTo>
                  <a:cubicBezTo>
                    <a:pt x="10775" y="12109"/>
                    <a:pt x="10408" y="7606"/>
                    <a:pt x="9641" y="4170"/>
                  </a:cubicBezTo>
                  <a:cubicBezTo>
                    <a:pt x="8974" y="1135"/>
                    <a:pt x="3270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3" name="Google Shape;3113;p31"/>
            <p:cNvSpPr/>
            <p:nvPr/>
          </p:nvSpPr>
          <p:spPr>
            <a:xfrm>
              <a:off x="246283" y="4681123"/>
              <a:ext cx="179777" cy="155243"/>
            </a:xfrm>
            <a:custGeom>
              <a:avLst/>
              <a:gdLst/>
              <a:ahLst/>
              <a:cxnLst/>
              <a:rect l="l" t="t" r="r" b="b"/>
              <a:pathLst>
                <a:path w="11409" h="9852" extrusionOk="0">
                  <a:moveTo>
                    <a:pt x="7243" y="0"/>
                  </a:moveTo>
                  <a:cubicBezTo>
                    <a:pt x="6240" y="0"/>
                    <a:pt x="5177" y="257"/>
                    <a:pt x="4203" y="1003"/>
                  </a:cubicBezTo>
                  <a:cubicBezTo>
                    <a:pt x="1068" y="3404"/>
                    <a:pt x="0" y="8008"/>
                    <a:pt x="301" y="9275"/>
                  </a:cubicBezTo>
                  <a:cubicBezTo>
                    <a:pt x="397" y="9682"/>
                    <a:pt x="912" y="9852"/>
                    <a:pt x="1677" y="9852"/>
                  </a:cubicBezTo>
                  <a:cubicBezTo>
                    <a:pt x="3295" y="9852"/>
                    <a:pt x="6030" y="9091"/>
                    <a:pt x="8273" y="8208"/>
                  </a:cubicBezTo>
                  <a:cubicBezTo>
                    <a:pt x="11142" y="7074"/>
                    <a:pt x="11409" y="1270"/>
                    <a:pt x="11409" y="1270"/>
                  </a:cubicBezTo>
                  <a:cubicBezTo>
                    <a:pt x="11409" y="1270"/>
                    <a:pt x="9473" y="0"/>
                    <a:pt x="7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4" name="Google Shape;3114;p31"/>
            <p:cNvSpPr/>
            <p:nvPr/>
          </p:nvSpPr>
          <p:spPr>
            <a:xfrm>
              <a:off x="208428" y="4562375"/>
              <a:ext cx="211844" cy="143094"/>
            </a:xfrm>
            <a:custGeom>
              <a:avLst/>
              <a:gdLst/>
              <a:ahLst/>
              <a:cxnLst/>
              <a:rect l="l" t="t" r="r" b="b"/>
              <a:pathLst>
                <a:path w="13444" h="9081" extrusionOk="0">
                  <a:moveTo>
                    <a:pt x="4306" y="0"/>
                  </a:moveTo>
                  <a:cubicBezTo>
                    <a:pt x="2815" y="0"/>
                    <a:pt x="1596" y="266"/>
                    <a:pt x="1102" y="565"/>
                  </a:cubicBezTo>
                  <a:cubicBezTo>
                    <a:pt x="1" y="1266"/>
                    <a:pt x="2369" y="5069"/>
                    <a:pt x="4637" y="7770"/>
                  </a:cubicBezTo>
                  <a:cubicBezTo>
                    <a:pt x="5485" y="8788"/>
                    <a:pt x="6979" y="9081"/>
                    <a:pt x="8420" y="9081"/>
                  </a:cubicBezTo>
                  <a:cubicBezTo>
                    <a:pt x="10381" y="9081"/>
                    <a:pt x="12243" y="8538"/>
                    <a:pt x="12243" y="8538"/>
                  </a:cubicBezTo>
                  <a:cubicBezTo>
                    <a:pt x="12243" y="8538"/>
                    <a:pt x="13444" y="3834"/>
                    <a:pt x="10175" y="1633"/>
                  </a:cubicBezTo>
                  <a:cubicBezTo>
                    <a:pt x="8373" y="401"/>
                    <a:pt x="6135" y="0"/>
                    <a:pt x="4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5" name="Google Shape;3115;p31"/>
            <p:cNvSpPr/>
            <p:nvPr/>
          </p:nvSpPr>
          <p:spPr>
            <a:xfrm>
              <a:off x="366671" y="4576527"/>
              <a:ext cx="41537" cy="63093"/>
            </a:xfrm>
            <a:custGeom>
              <a:avLst/>
              <a:gdLst/>
              <a:ahLst/>
              <a:cxnLst/>
              <a:rect l="l" t="t" r="r" b="b"/>
              <a:pathLst>
                <a:path w="2636" h="4004" extrusionOk="0">
                  <a:moveTo>
                    <a:pt x="300" y="1"/>
                  </a:moveTo>
                  <a:cubicBezTo>
                    <a:pt x="167" y="1"/>
                    <a:pt x="67" y="101"/>
                    <a:pt x="67" y="201"/>
                  </a:cubicBezTo>
                  <a:cubicBezTo>
                    <a:pt x="67" y="301"/>
                    <a:pt x="0" y="2169"/>
                    <a:pt x="2269" y="3970"/>
                  </a:cubicBezTo>
                  <a:cubicBezTo>
                    <a:pt x="2302" y="4004"/>
                    <a:pt x="2369" y="4004"/>
                    <a:pt x="2402" y="4004"/>
                  </a:cubicBezTo>
                  <a:cubicBezTo>
                    <a:pt x="2469" y="4004"/>
                    <a:pt x="2535" y="3970"/>
                    <a:pt x="2569" y="3937"/>
                  </a:cubicBezTo>
                  <a:cubicBezTo>
                    <a:pt x="2635" y="3837"/>
                    <a:pt x="2635" y="3704"/>
                    <a:pt x="2535" y="3637"/>
                  </a:cubicBezTo>
                  <a:cubicBezTo>
                    <a:pt x="434" y="1969"/>
                    <a:pt x="501" y="234"/>
                    <a:pt x="501" y="234"/>
                  </a:cubicBezTo>
                  <a:cubicBezTo>
                    <a:pt x="501" y="134"/>
                    <a:pt x="401" y="34"/>
                    <a:pt x="3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6" name="Google Shape;3116;p31"/>
            <p:cNvSpPr/>
            <p:nvPr/>
          </p:nvSpPr>
          <p:spPr>
            <a:xfrm>
              <a:off x="297281" y="4677451"/>
              <a:ext cx="93048" cy="31562"/>
            </a:xfrm>
            <a:custGeom>
              <a:avLst/>
              <a:gdLst/>
              <a:ahLst/>
              <a:cxnLst/>
              <a:rect l="l" t="t" r="r" b="b"/>
              <a:pathLst>
                <a:path w="5905" h="2003" extrusionOk="0">
                  <a:moveTo>
                    <a:pt x="5652" y="0"/>
                  </a:moveTo>
                  <a:cubicBezTo>
                    <a:pt x="5613" y="0"/>
                    <a:pt x="5573" y="11"/>
                    <a:pt x="5537" y="35"/>
                  </a:cubicBezTo>
                  <a:cubicBezTo>
                    <a:pt x="3496" y="1473"/>
                    <a:pt x="1033" y="1572"/>
                    <a:pt x="371" y="1572"/>
                  </a:cubicBezTo>
                  <a:cubicBezTo>
                    <a:pt x="265" y="1572"/>
                    <a:pt x="205" y="1569"/>
                    <a:pt x="200" y="1569"/>
                  </a:cubicBezTo>
                  <a:cubicBezTo>
                    <a:pt x="100" y="1569"/>
                    <a:pt x="0" y="1669"/>
                    <a:pt x="0" y="1769"/>
                  </a:cubicBezTo>
                  <a:cubicBezTo>
                    <a:pt x="0" y="1903"/>
                    <a:pt x="67" y="1970"/>
                    <a:pt x="200" y="2003"/>
                  </a:cubicBezTo>
                  <a:lnTo>
                    <a:pt x="400" y="2003"/>
                  </a:lnTo>
                  <a:cubicBezTo>
                    <a:pt x="1168" y="2003"/>
                    <a:pt x="3636" y="1869"/>
                    <a:pt x="5804" y="368"/>
                  </a:cubicBezTo>
                  <a:cubicBezTo>
                    <a:pt x="5871" y="302"/>
                    <a:pt x="5904" y="202"/>
                    <a:pt x="5838" y="102"/>
                  </a:cubicBezTo>
                  <a:cubicBezTo>
                    <a:pt x="5795" y="37"/>
                    <a:pt x="5724" y="0"/>
                    <a:pt x="56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7" name="Google Shape;3117;p31"/>
            <p:cNvSpPr/>
            <p:nvPr/>
          </p:nvSpPr>
          <p:spPr>
            <a:xfrm>
              <a:off x="392959" y="4711492"/>
              <a:ext cx="27875" cy="79528"/>
            </a:xfrm>
            <a:custGeom>
              <a:avLst/>
              <a:gdLst/>
              <a:ahLst/>
              <a:cxnLst/>
              <a:rect l="l" t="t" r="r" b="b"/>
              <a:pathLst>
                <a:path w="1769" h="5047" extrusionOk="0">
                  <a:moveTo>
                    <a:pt x="1535" y="1"/>
                  </a:moveTo>
                  <a:cubicBezTo>
                    <a:pt x="1514" y="1"/>
                    <a:pt x="1491" y="4"/>
                    <a:pt x="1468" y="10"/>
                  </a:cubicBezTo>
                  <a:cubicBezTo>
                    <a:pt x="0" y="510"/>
                    <a:pt x="100" y="4413"/>
                    <a:pt x="134" y="4846"/>
                  </a:cubicBezTo>
                  <a:cubicBezTo>
                    <a:pt x="134" y="4947"/>
                    <a:pt x="234" y="5047"/>
                    <a:pt x="334" y="5047"/>
                  </a:cubicBezTo>
                  <a:cubicBezTo>
                    <a:pt x="467" y="5047"/>
                    <a:pt x="567" y="4947"/>
                    <a:pt x="534" y="4846"/>
                  </a:cubicBezTo>
                  <a:cubicBezTo>
                    <a:pt x="500" y="3279"/>
                    <a:pt x="734" y="710"/>
                    <a:pt x="1601" y="410"/>
                  </a:cubicBezTo>
                  <a:cubicBezTo>
                    <a:pt x="1735" y="377"/>
                    <a:pt x="1768" y="243"/>
                    <a:pt x="1735" y="143"/>
                  </a:cubicBezTo>
                  <a:cubicBezTo>
                    <a:pt x="1707" y="61"/>
                    <a:pt x="1635" y="1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8" name="Google Shape;3118;p31"/>
            <p:cNvSpPr/>
            <p:nvPr/>
          </p:nvSpPr>
          <p:spPr>
            <a:xfrm>
              <a:off x="453413" y="4697702"/>
              <a:ext cx="69396" cy="47068"/>
            </a:xfrm>
            <a:custGeom>
              <a:avLst/>
              <a:gdLst/>
              <a:ahLst/>
              <a:cxnLst/>
              <a:rect l="l" t="t" r="r" b="b"/>
              <a:pathLst>
                <a:path w="4404" h="2987" extrusionOk="0">
                  <a:moveTo>
                    <a:pt x="578" y="0"/>
                  </a:moveTo>
                  <a:cubicBezTo>
                    <a:pt x="439" y="0"/>
                    <a:pt x="302" y="16"/>
                    <a:pt x="167" y="51"/>
                  </a:cubicBezTo>
                  <a:cubicBezTo>
                    <a:pt x="67" y="84"/>
                    <a:pt x="0" y="184"/>
                    <a:pt x="34" y="284"/>
                  </a:cubicBezTo>
                  <a:cubicBezTo>
                    <a:pt x="61" y="395"/>
                    <a:pt x="135" y="460"/>
                    <a:pt x="216" y="460"/>
                  </a:cubicBezTo>
                  <a:cubicBezTo>
                    <a:pt x="233" y="460"/>
                    <a:pt x="250" y="457"/>
                    <a:pt x="267" y="451"/>
                  </a:cubicBezTo>
                  <a:cubicBezTo>
                    <a:pt x="370" y="425"/>
                    <a:pt x="476" y="412"/>
                    <a:pt x="584" y="412"/>
                  </a:cubicBezTo>
                  <a:cubicBezTo>
                    <a:pt x="2111" y="412"/>
                    <a:pt x="4003" y="2888"/>
                    <a:pt x="4003" y="2919"/>
                  </a:cubicBezTo>
                  <a:cubicBezTo>
                    <a:pt x="4070" y="2953"/>
                    <a:pt x="4136" y="2986"/>
                    <a:pt x="4170" y="2986"/>
                  </a:cubicBezTo>
                  <a:cubicBezTo>
                    <a:pt x="4237" y="2986"/>
                    <a:pt x="4270" y="2986"/>
                    <a:pt x="4303" y="2953"/>
                  </a:cubicBezTo>
                  <a:cubicBezTo>
                    <a:pt x="4403" y="2886"/>
                    <a:pt x="4403" y="2753"/>
                    <a:pt x="4337" y="2653"/>
                  </a:cubicBezTo>
                  <a:cubicBezTo>
                    <a:pt x="4275" y="2529"/>
                    <a:pt x="2323" y="0"/>
                    <a:pt x="5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9" name="Google Shape;3119;p31"/>
            <p:cNvSpPr/>
            <p:nvPr/>
          </p:nvSpPr>
          <p:spPr>
            <a:xfrm>
              <a:off x="452877" y="4598480"/>
              <a:ext cx="55734" cy="53765"/>
            </a:xfrm>
            <a:custGeom>
              <a:avLst/>
              <a:gdLst/>
              <a:ahLst/>
              <a:cxnLst/>
              <a:rect l="l" t="t" r="r" b="b"/>
              <a:pathLst>
                <a:path w="3537" h="3412" extrusionOk="0">
                  <a:moveTo>
                    <a:pt x="3304" y="0"/>
                  </a:moveTo>
                  <a:cubicBezTo>
                    <a:pt x="3204" y="0"/>
                    <a:pt x="3131" y="65"/>
                    <a:pt x="3103" y="176"/>
                  </a:cubicBezTo>
                  <a:cubicBezTo>
                    <a:pt x="3103" y="209"/>
                    <a:pt x="2436" y="2677"/>
                    <a:pt x="201" y="3011"/>
                  </a:cubicBezTo>
                  <a:cubicBezTo>
                    <a:pt x="68" y="3011"/>
                    <a:pt x="1" y="3111"/>
                    <a:pt x="34" y="3245"/>
                  </a:cubicBezTo>
                  <a:cubicBezTo>
                    <a:pt x="34" y="3345"/>
                    <a:pt x="134" y="3411"/>
                    <a:pt x="234" y="3411"/>
                  </a:cubicBezTo>
                  <a:lnTo>
                    <a:pt x="268" y="3411"/>
                  </a:lnTo>
                  <a:cubicBezTo>
                    <a:pt x="2769" y="3044"/>
                    <a:pt x="3470" y="376"/>
                    <a:pt x="3503" y="276"/>
                  </a:cubicBezTo>
                  <a:cubicBezTo>
                    <a:pt x="3537" y="176"/>
                    <a:pt x="3470" y="42"/>
                    <a:pt x="3370" y="9"/>
                  </a:cubicBezTo>
                  <a:cubicBezTo>
                    <a:pt x="3347" y="3"/>
                    <a:pt x="3325" y="0"/>
                    <a:pt x="33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0" name="Google Shape;3120;p31"/>
            <p:cNvSpPr/>
            <p:nvPr/>
          </p:nvSpPr>
          <p:spPr>
            <a:xfrm>
              <a:off x="432374" y="4589544"/>
              <a:ext cx="17365" cy="52709"/>
            </a:xfrm>
            <a:custGeom>
              <a:avLst/>
              <a:gdLst/>
              <a:ahLst/>
              <a:cxnLst/>
              <a:rect l="l" t="t" r="r" b="b"/>
              <a:pathLst>
                <a:path w="1102" h="3345" extrusionOk="0">
                  <a:moveTo>
                    <a:pt x="879" y="0"/>
                  </a:moveTo>
                  <a:cubicBezTo>
                    <a:pt x="791" y="0"/>
                    <a:pt x="696" y="60"/>
                    <a:pt x="668" y="142"/>
                  </a:cubicBezTo>
                  <a:cubicBezTo>
                    <a:pt x="635" y="209"/>
                    <a:pt x="1" y="2177"/>
                    <a:pt x="101" y="3178"/>
                  </a:cubicBezTo>
                  <a:cubicBezTo>
                    <a:pt x="101" y="3278"/>
                    <a:pt x="201" y="3345"/>
                    <a:pt x="301" y="3345"/>
                  </a:cubicBezTo>
                  <a:lnTo>
                    <a:pt x="334" y="3345"/>
                  </a:lnTo>
                  <a:cubicBezTo>
                    <a:pt x="435" y="3345"/>
                    <a:pt x="501" y="3244"/>
                    <a:pt x="501" y="3144"/>
                  </a:cubicBezTo>
                  <a:cubicBezTo>
                    <a:pt x="401" y="2244"/>
                    <a:pt x="1068" y="276"/>
                    <a:pt x="1068" y="276"/>
                  </a:cubicBezTo>
                  <a:cubicBezTo>
                    <a:pt x="1102" y="176"/>
                    <a:pt x="1035" y="42"/>
                    <a:pt x="935" y="9"/>
                  </a:cubicBezTo>
                  <a:cubicBezTo>
                    <a:pt x="917" y="3"/>
                    <a:pt x="898" y="0"/>
                    <a:pt x="8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1" name="Google Shape;3121;p31"/>
            <p:cNvSpPr/>
            <p:nvPr/>
          </p:nvSpPr>
          <p:spPr>
            <a:xfrm>
              <a:off x="440269" y="4707930"/>
              <a:ext cx="29971" cy="64165"/>
            </a:xfrm>
            <a:custGeom>
              <a:avLst/>
              <a:gdLst/>
              <a:ahLst/>
              <a:cxnLst/>
              <a:rect l="l" t="t" r="r" b="b"/>
              <a:pathLst>
                <a:path w="1902" h="4072" extrusionOk="0">
                  <a:moveTo>
                    <a:pt x="247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69"/>
                    <a:pt x="0" y="202"/>
                    <a:pt x="34" y="302"/>
                  </a:cubicBezTo>
                  <a:cubicBezTo>
                    <a:pt x="434" y="1036"/>
                    <a:pt x="1501" y="3138"/>
                    <a:pt x="1435" y="3838"/>
                  </a:cubicBezTo>
                  <a:cubicBezTo>
                    <a:pt x="1435" y="3972"/>
                    <a:pt x="1535" y="4072"/>
                    <a:pt x="1635" y="4072"/>
                  </a:cubicBezTo>
                  <a:cubicBezTo>
                    <a:pt x="1768" y="4072"/>
                    <a:pt x="1868" y="4005"/>
                    <a:pt x="1868" y="3872"/>
                  </a:cubicBezTo>
                  <a:cubicBezTo>
                    <a:pt x="1902" y="2938"/>
                    <a:pt x="567" y="402"/>
                    <a:pt x="401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2" name="Google Shape;3122;p31"/>
            <p:cNvSpPr/>
            <p:nvPr/>
          </p:nvSpPr>
          <p:spPr>
            <a:xfrm>
              <a:off x="357200" y="4693573"/>
              <a:ext cx="47856" cy="37519"/>
            </a:xfrm>
            <a:custGeom>
              <a:avLst/>
              <a:gdLst/>
              <a:ahLst/>
              <a:cxnLst/>
              <a:rect l="l" t="t" r="r" b="b"/>
              <a:pathLst>
                <a:path w="3037" h="2381" extrusionOk="0">
                  <a:moveTo>
                    <a:pt x="2790" y="0"/>
                  </a:moveTo>
                  <a:cubicBezTo>
                    <a:pt x="2709" y="0"/>
                    <a:pt x="2628" y="38"/>
                    <a:pt x="2603" y="113"/>
                  </a:cubicBezTo>
                  <a:cubicBezTo>
                    <a:pt x="2236" y="1113"/>
                    <a:pt x="201" y="1981"/>
                    <a:pt x="168" y="1981"/>
                  </a:cubicBezTo>
                  <a:cubicBezTo>
                    <a:pt x="68" y="2047"/>
                    <a:pt x="1" y="2147"/>
                    <a:pt x="68" y="2281"/>
                  </a:cubicBezTo>
                  <a:cubicBezTo>
                    <a:pt x="101" y="2348"/>
                    <a:pt x="168" y="2381"/>
                    <a:pt x="234" y="2381"/>
                  </a:cubicBezTo>
                  <a:lnTo>
                    <a:pt x="334" y="2381"/>
                  </a:lnTo>
                  <a:cubicBezTo>
                    <a:pt x="434" y="2348"/>
                    <a:pt x="2536" y="1447"/>
                    <a:pt x="3003" y="279"/>
                  </a:cubicBezTo>
                  <a:cubicBezTo>
                    <a:pt x="3036" y="179"/>
                    <a:pt x="2970" y="46"/>
                    <a:pt x="2870" y="13"/>
                  </a:cubicBezTo>
                  <a:cubicBezTo>
                    <a:pt x="2845" y="4"/>
                    <a:pt x="2817" y="0"/>
                    <a:pt x="27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3" name="Google Shape;3123;p31"/>
            <p:cNvSpPr/>
            <p:nvPr/>
          </p:nvSpPr>
          <p:spPr>
            <a:xfrm>
              <a:off x="460773" y="4659911"/>
              <a:ext cx="49416" cy="15994"/>
            </a:xfrm>
            <a:custGeom>
              <a:avLst/>
              <a:gdLst/>
              <a:ahLst/>
              <a:cxnLst/>
              <a:rect l="l" t="t" r="r" b="b"/>
              <a:pathLst>
                <a:path w="3136" h="1015" extrusionOk="0">
                  <a:moveTo>
                    <a:pt x="2914" y="1"/>
                  </a:moveTo>
                  <a:cubicBezTo>
                    <a:pt x="2856" y="1"/>
                    <a:pt x="2791" y="25"/>
                    <a:pt x="2735" y="80"/>
                  </a:cubicBezTo>
                  <a:cubicBezTo>
                    <a:pt x="2709" y="107"/>
                    <a:pt x="2254" y="583"/>
                    <a:pt x="1183" y="583"/>
                  </a:cubicBezTo>
                  <a:cubicBezTo>
                    <a:pt x="917" y="583"/>
                    <a:pt x="612" y="554"/>
                    <a:pt x="267" y="481"/>
                  </a:cubicBezTo>
                  <a:cubicBezTo>
                    <a:pt x="167" y="481"/>
                    <a:pt x="34" y="547"/>
                    <a:pt x="34" y="647"/>
                  </a:cubicBezTo>
                  <a:cubicBezTo>
                    <a:pt x="0" y="781"/>
                    <a:pt x="67" y="881"/>
                    <a:pt x="200" y="914"/>
                  </a:cubicBezTo>
                  <a:cubicBezTo>
                    <a:pt x="534" y="981"/>
                    <a:pt x="834" y="1014"/>
                    <a:pt x="1134" y="1014"/>
                  </a:cubicBezTo>
                  <a:cubicBezTo>
                    <a:pt x="2435" y="1014"/>
                    <a:pt x="3036" y="381"/>
                    <a:pt x="3036" y="347"/>
                  </a:cubicBezTo>
                  <a:cubicBezTo>
                    <a:pt x="3136" y="281"/>
                    <a:pt x="3136" y="147"/>
                    <a:pt x="3036" y="47"/>
                  </a:cubicBezTo>
                  <a:cubicBezTo>
                    <a:pt x="3006" y="17"/>
                    <a:pt x="2962" y="1"/>
                    <a:pt x="2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4" name="Google Shape;3124;p31"/>
            <p:cNvSpPr/>
            <p:nvPr/>
          </p:nvSpPr>
          <p:spPr>
            <a:xfrm>
              <a:off x="330913" y="4640006"/>
              <a:ext cx="62053" cy="23810"/>
            </a:xfrm>
            <a:custGeom>
              <a:avLst/>
              <a:gdLst/>
              <a:ahLst/>
              <a:cxnLst/>
              <a:rect l="l" t="t" r="r" b="b"/>
              <a:pathLst>
                <a:path w="3938" h="1511" extrusionOk="0">
                  <a:moveTo>
                    <a:pt x="202" y="1"/>
                  </a:moveTo>
                  <a:cubicBezTo>
                    <a:pt x="102" y="1"/>
                    <a:pt x="29" y="65"/>
                    <a:pt x="1" y="176"/>
                  </a:cubicBezTo>
                  <a:cubicBezTo>
                    <a:pt x="1" y="276"/>
                    <a:pt x="68" y="409"/>
                    <a:pt x="168" y="409"/>
                  </a:cubicBezTo>
                  <a:cubicBezTo>
                    <a:pt x="201" y="409"/>
                    <a:pt x="2836" y="1010"/>
                    <a:pt x="3570" y="1477"/>
                  </a:cubicBezTo>
                  <a:cubicBezTo>
                    <a:pt x="3637" y="1510"/>
                    <a:pt x="3670" y="1510"/>
                    <a:pt x="3704" y="1510"/>
                  </a:cubicBezTo>
                  <a:cubicBezTo>
                    <a:pt x="3770" y="1510"/>
                    <a:pt x="3837" y="1477"/>
                    <a:pt x="3870" y="1410"/>
                  </a:cubicBezTo>
                  <a:cubicBezTo>
                    <a:pt x="3937" y="1310"/>
                    <a:pt x="3904" y="1210"/>
                    <a:pt x="3804" y="1143"/>
                  </a:cubicBezTo>
                  <a:cubicBezTo>
                    <a:pt x="3003" y="610"/>
                    <a:pt x="368" y="42"/>
                    <a:pt x="268" y="9"/>
                  </a:cubicBezTo>
                  <a:cubicBezTo>
                    <a:pt x="245" y="3"/>
                    <a:pt x="223" y="1"/>
                    <a:pt x="2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5" name="Google Shape;3125;p31"/>
            <p:cNvSpPr/>
            <p:nvPr/>
          </p:nvSpPr>
          <p:spPr>
            <a:xfrm>
              <a:off x="371399" y="4632363"/>
              <a:ext cx="105796" cy="86367"/>
            </a:xfrm>
            <a:custGeom>
              <a:avLst/>
              <a:gdLst/>
              <a:ahLst/>
              <a:cxnLst/>
              <a:rect l="l" t="t" r="r" b="b"/>
              <a:pathLst>
                <a:path w="6714" h="5481" extrusionOk="0">
                  <a:moveTo>
                    <a:pt x="3588" y="0"/>
                  </a:moveTo>
                  <a:cubicBezTo>
                    <a:pt x="2894" y="0"/>
                    <a:pt x="2335" y="161"/>
                    <a:pt x="2335" y="161"/>
                  </a:cubicBezTo>
                  <a:cubicBezTo>
                    <a:pt x="34" y="861"/>
                    <a:pt x="0" y="4130"/>
                    <a:pt x="2903" y="5231"/>
                  </a:cubicBezTo>
                  <a:cubicBezTo>
                    <a:pt x="3362" y="5403"/>
                    <a:pt x="3775" y="5481"/>
                    <a:pt x="4140" y="5481"/>
                  </a:cubicBezTo>
                  <a:cubicBezTo>
                    <a:pt x="6107" y="5481"/>
                    <a:pt x="6713" y="3234"/>
                    <a:pt x="6038" y="1461"/>
                  </a:cubicBezTo>
                  <a:cubicBezTo>
                    <a:pt x="5589" y="263"/>
                    <a:pt x="4477" y="0"/>
                    <a:pt x="3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6" name="Google Shape;3126;p31"/>
            <p:cNvSpPr/>
            <p:nvPr/>
          </p:nvSpPr>
          <p:spPr>
            <a:xfrm>
              <a:off x="399783" y="4647303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700" y="0"/>
                    <a:pt x="617" y="15"/>
                    <a:pt x="534" y="46"/>
                  </a:cubicBezTo>
                  <a:cubicBezTo>
                    <a:pt x="134" y="213"/>
                    <a:pt x="34" y="714"/>
                    <a:pt x="34" y="747"/>
                  </a:cubicBezTo>
                  <a:cubicBezTo>
                    <a:pt x="1" y="880"/>
                    <a:pt x="67" y="980"/>
                    <a:pt x="201" y="1014"/>
                  </a:cubicBezTo>
                  <a:lnTo>
                    <a:pt x="234" y="1014"/>
                  </a:lnTo>
                  <a:cubicBezTo>
                    <a:pt x="334" y="1014"/>
                    <a:pt x="434" y="947"/>
                    <a:pt x="434" y="847"/>
                  </a:cubicBezTo>
                  <a:cubicBezTo>
                    <a:pt x="468" y="747"/>
                    <a:pt x="534" y="480"/>
                    <a:pt x="701" y="413"/>
                  </a:cubicBezTo>
                  <a:cubicBezTo>
                    <a:pt x="720" y="409"/>
                    <a:pt x="739" y="407"/>
                    <a:pt x="759" y="407"/>
                  </a:cubicBezTo>
                  <a:cubicBezTo>
                    <a:pt x="888" y="407"/>
                    <a:pt x="1053" y="489"/>
                    <a:pt x="1168" y="547"/>
                  </a:cubicBezTo>
                  <a:cubicBezTo>
                    <a:pt x="1198" y="577"/>
                    <a:pt x="1242" y="593"/>
                    <a:pt x="1287" y="593"/>
                  </a:cubicBezTo>
                  <a:cubicBezTo>
                    <a:pt x="1341" y="593"/>
                    <a:pt x="1398" y="569"/>
                    <a:pt x="1435" y="513"/>
                  </a:cubicBezTo>
                  <a:cubicBezTo>
                    <a:pt x="1502" y="413"/>
                    <a:pt x="1502" y="280"/>
                    <a:pt x="1402" y="213"/>
                  </a:cubicBezTo>
                  <a:cubicBezTo>
                    <a:pt x="1171" y="75"/>
                    <a:pt x="973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7" name="Google Shape;3127;p31"/>
            <p:cNvSpPr/>
            <p:nvPr/>
          </p:nvSpPr>
          <p:spPr>
            <a:xfrm>
              <a:off x="430278" y="4649951"/>
              <a:ext cx="23668" cy="15962"/>
            </a:xfrm>
            <a:custGeom>
              <a:avLst/>
              <a:gdLst/>
              <a:ahLst/>
              <a:cxnLst/>
              <a:rect l="l" t="t" r="r" b="b"/>
              <a:pathLst>
                <a:path w="1502" h="1013" extrusionOk="0">
                  <a:moveTo>
                    <a:pt x="761" y="0"/>
                  </a:moveTo>
                  <a:cubicBezTo>
                    <a:pt x="680" y="0"/>
                    <a:pt x="604" y="15"/>
                    <a:pt x="534" y="45"/>
                  </a:cubicBezTo>
                  <a:cubicBezTo>
                    <a:pt x="134" y="212"/>
                    <a:pt x="34" y="712"/>
                    <a:pt x="34" y="779"/>
                  </a:cubicBezTo>
                  <a:cubicBezTo>
                    <a:pt x="0" y="879"/>
                    <a:pt x="67" y="979"/>
                    <a:pt x="167" y="1013"/>
                  </a:cubicBezTo>
                  <a:lnTo>
                    <a:pt x="234" y="1013"/>
                  </a:lnTo>
                  <a:cubicBezTo>
                    <a:pt x="334" y="1013"/>
                    <a:pt x="401" y="946"/>
                    <a:pt x="434" y="846"/>
                  </a:cubicBezTo>
                  <a:cubicBezTo>
                    <a:pt x="434" y="746"/>
                    <a:pt x="534" y="512"/>
                    <a:pt x="701" y="446"/>
                  </a:cubicBezTo>
                  <a:cubicBezTo>
                    <a:pt x="731" y="430"/>
                    <a:pt x="763" y="424"/>
                    <a:pt x="796" y="424"/>
                  </a:cubicBezTo>
                  <a:cubicBezTo>
                    <a:pt x="908" y="424"/>
                    <a:pt x="1031" y="501"/>
                    <a:pt x="1135" y="579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7"/>
                    <a:pt x="1435" y="512"/>
                  </a:cubicBezTo>
                  <a:cubicBezTo>
                    <a:pt x="1502" y="412"/>
                    <a:pt x="1468" y="312"/>
                    <a:pt x="1368" y="245"/>
                  </a:cubicBezTo>
                  <a:cubicBezTo>
                    <a:pt x="1158" y="82"/>
                    <a:pt x="948" y="0"/>
                    <a:pt x="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8" name="Google Shape;3128;p31"/>
            <p:cNvSpPr/>
            <p:nvPr/>
          </p:nvSpPr>
          <p:spPr>
            <a:xfrm>
              <a:off x="436581" y="4668326"/>
              <a:ext cx="23668" cy="15994"/>
            </a:xfrm>
            <a:custGeom>
              <a:avLst/>
              <a:gdLst/>
              <a:ahLst/>
              <a:cxnLst/>
              <a:rect l="l" t="t" r="r" b="b"/>
              <a:pathLst>
                <a:path w="1502" h="1015" extrusionOk="0">
                  <a:moveTo>
                    <a:pt x="769" y="1"/>
                  </a:moveTo>
                  <a:cubicBezTo>
                    <a:pt x="685" y="1"/>
                    <a:pt x="607" y="16"/>
                    <a:pt x="534" y="47"/>
                  </a:cubicBezTo>
                  <a:cubicBezTo>
                    <a:pt x="134" y="214"/>
                    <a:pt x="34" y="714"/>
                    <a:pt x="1" y="747"/>
                  </a:cubicBezTo>
                  <a:cubicBezTo>
                    <a:pt x="1" y="881"/>
                    <a:pt x="67" y="981"/>
                    <a:pt x="168" y="1014"/>
                  </a:cubicBezTo>
                  <a:lnTo>
                    <a:pt x="201" y="1014"/>
                  </a:lnTo>
                  <a:cubicBezTo>
                    <a:pt x="301" y="1014"/>
                    <a:pt x="401" y="947"/>
                    <a:pt x="401" y="847"/>
                  </a:cubicBezTo>
                  <a:cubicBezTo>
                    <a:pt x="434" y="747"/>
                    <a:pt x="534" y="514"/>
                    <a:pt x="668" y="447"/>
                  </a:cubicBezTo>
                  <a:cubicBezTo>
                    <a:pt x="698" y="432"/>
                    <a:pt x="731" y="425"/>
                    <a:pt x="767" y="425"/>
                  </a:cubicBezTo>
                  <a:cubicBezTo>
                    <a:pt x="888" y="425"/>
                    <a:pt x="1032" y="503"/>
                    <a:pt x="1135" y="580"/>
                  </a:cubicBezTo>
                  <a:cubicBezTo>
                    <a:pt x="1170" y="604"/>
                    <a:pt x="1210" y="615"/>
                    <a:pt x="1249" y="615"/>
                  </a:cubicBezTo>
                  <a:cubicBezTo>
                    <a:pt x="1321" y="615"/>
                    <a:pt x="1392" y="578"/>
                    <a:pt x="1435" y="514"/>
                  </a:cubicBezTo>
                  <a:cubicBezTo>
                    <a:pt x="1502" y="414"/>
                    <a:pt x="1468" y="280"/>
                    <a:pt x="1368" y="214"/>
                  </a:cubicBezTo>
                  <a:cubicBezTo>
                    <a:pt x="1161" y="75"/>
                    <a:pt x="954" y="1"/>
                    <a:pt x="7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9" name="Google Shape;3129;p31"/>
            <p:cNvSpPr/>
            <p:nvPr/>
          </p:nvSpPr>
          <p:spPr>
            <a:xfrm>
              <a:off x="407142" y="4687789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61" y="1"/>
                  </a:moveTo>
                  <a:cubicBezTo>
                    <a:pt x="681" y="1"/>
                    <a:pt x="605" y="16"/>
                    <a:pt x="534" y="46"/>
                  </a:cubicBezTo>
                  <a:cubicBezTo>
                    <a:pt x="134" y="213"/>
                    <a:pt x="34" y="713"/>
                    <a:pt x="34" y="780"/>
                  </a:cubicBezTo>
                  <a:cubicBezTo>
                    <a:pt x="1" y="880"/>
                    <a:pt x="67" y="980"/>
                    <a:pt x="201" y="1013"/>
                  </a:cubicBezTo>
                  <a:lnTo>
                    <a:pt x="234" y="1013"/>
                  </a:lnTo>
                  <a:cubicBezTo>
                    <a:pt x="334" y="1013"/>
                    <a:pt x="401" y="947"/>
                    <a:pt x="434" y="847"/>
                  </a:cubicBezTo>
                  <a:cubicBezTo>
                    <a:pt x="434" y="780"/>
                    <a:pt x="534" y="513"/>
                    <a:pt x="701" y="446"/>
                  </a:cubicBezTo>
                  <a:cubicBezTo>
                    <a:pt x="731" y="431"/>
                    <a:pt x="763" y="425"/>
                    <a:pt x="796" y="425"/>
                  </a:cubicBezTo>
                  <a:cubicBezTo>
                    <a:pt x="908" y="425"/>
                    <a:pt x="1032" y="502"/>
                    <a:pt x="1135" y="580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8"/>
                    <a:pt x="1435" y="513"/>
                  </a:cubicBezTo>
                  <a:cubicBezTo>
                    <a:pt x="1502" y="413"/>
                    <a:pt x="1468" y="313"/>
                    <a:pt x="1368" y="246"/>
                  </a:cubicBezTo>
                  <a:cubicBezTo>
                    <a:pt x="1158" y="83"/>
                    <a:pt x="948" y="1"/>
                    <a:pt x="7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0" name="Google Shape;3130;p31"/>
            <p:cNvSpPr/>
            <p:nvPr/>
          </p:nvSpPr>
          <p:spPr>
            <a:xfrm>
              <a:off x="432909" y="4692517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699" y="0"/>
                    <a:pt x="617" y="15"/>
                    <a:pt x="534" y="46"/>
                  </a:cubicBezTo>
                  <a:cubicBezTo>
                    <a:pt x="167" y="213"/>
                    <a:pt x="34" y="680"/>
                    <a:pt x="34" y="747"/>
                  </a:cubicBezTo>
                  <a:cubicBezTo>
                    <a:pt x="0" y="847"/>
                    <a:pt x="100" y="980"/>
                    <a:pt x="200" y="980"/>
                  </a:cubicBezTo>
                  <a:cubicBezTo>
                    <a:pt x="200" y="1014"/>
                    <a:pt x="234" y="1014"/>
                    <a:pt x="234" y="1014"/>
                  </a:cubicBezTo>
                  <a:cubicBezTo>
                    <a:pt x="334" y="1014"/>
                    <a:pt x="434" y="913"/>
                    <a:pt x="434" y="847"/>
                  </a:cubicBezTo>
                  <a:cubicBezTo>
                    <a:pt x="467" y="747"/>
                    <a:pt x="534" y="480"/>
                    <a:pt x="701" y="413"/>
                  </a:cubicBezTo>
                  <a:cubicBezTo>
                    <a:pt x="719" y="409"/>
                    <a:pt x="738" y="406"/>
                    <a:pt x="759" y="406"/>
                  </a:cubicBezTo>
                  <a:cubicBezTo>
                    <a:pt x="888" y="406"/>
                    <a:pt x="1053" y="489"/>
                    <a:pt x="1168" y="547"/>
                  </a:cubicBezTo>
                  <a:cubicBezTo>
                    <a:pt x="1198" y="576"/>
                    <a:pt x="1241" y="593"/>
                    <a:pt x="1286" y="593"/>
                  </a:cubicBezTo>
                  <a:cubicBezTo>
                    <a:pt x="1341" y="593"/>
                    <a:pt x="1398" y="568"/>
                    <a:pt x="1435" y="513"/>
                  </a:cubicBezTo>
                  <a:cubicBezTo>
                    <a:pt x="1501" y="413"/>
                    <a:pt x="1501" y="280"/>
                    <a:pt x="1401" y="213"/>
                  </a:cubicBezTo>
                  <a:cubicBezTo>
                    <a:pt x="1171" y="75"/>
                    <a:pt x="972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1" name="Google Shape;3131;p31"/>
            <p:cNvSpPr/>
            <p:nvPr/>
          </p:nvSpPr>
          <p:spPr>
            <a:xfrm>
              <a:off x="390847" y="4672629"/>
              <a:ext cx="23668" cy="13788"/>
            </a:xfrm>
            <a:custGeom>
              <a:avLst/>
              <a:gdLst/>
              <a:ahLst/>
              <a:cxnLst/>
              <a:rect l="l" t="t" r="r" b="b"/>
              <a:pathLst>
                <a:path w="1502" h="875" extrusionOk="0">
                  <a:moveTo>
                    <a:pt x="911" y="1"/>
                  </a:moveTo>
                  <a:cubicBezTo>
                    <a:pt x="832" y="1"/>
                    <a:pt x="762" y="16"/>
                    <a:pt x="701" y="41"/>
                  </a:cubicBezTo>
                  <a:cubicBezTo>
                    <a:pt x="301" y="107"/>
                    <a:pt x="67" y="541"/>
                    <a:pt x="67" y="574"/>
                  </a:cubicBezTo>
                  <a:cubicBezTo>
                    <a:pt x="1" y="674"/>
                    <a:pt x="34" y="808"/>
                    <a:pt x="134" y="841"/>
                  </a:cubicBezTo>
                  <a:cubicBezTo>
                    <a:pt x="167" y="875"/>
                    <a:pt x="201" y="875"/>
                    <a:pt x="234" y="875"/>
                  </a:cubicBezTo>
                  <a:cubicBezTo>
                    <a:pt x="301" y="875"/>
                    <a:pt x="401" y="841"/>
                    <a:pt x="434" y="774"/>
                  </a:cubicBezTo>
                  <a:cubicBezTo>
                    <a:pt x="468" y="674"/>
                    <a:pt x="634" y="474"/>
                    <a:pt x="801" y="441"/>
                  </a:cubicBezTo>
                  <a:cubicBezTo>
                    <a:pt x="826" y="433"/>
                    <a:pt x="853" y="428"/>
                    <a:pt x="882" y="428"/>
                  </a:cubicBezTo>
                  <a:cubicBezTo>
                    <a:pt x="966" y="428"/>
                    <a:pt x="1060" y="466"/>
                    <a:pt x="1135" y="541"/>
                  </a:cubicBezTo>
                  <a:cubicBezTo>
                    <a:pt x="1170" y="565"/>
                    <a:pt x="1210" y="576"/>
                    <a:pt x="1249" y="576"/>
                  </a:cubicBezTo>
                  <a:cubicBezTo>
                    <a:pt x="1321" y="576"/>
                    <a:pt x="1392" y="539"/>
                    <a:pt x="1435" y="474"/>
                  </a:cubicBezTo>
                  <a:cubicBezTo>
                    <a:pt x="1502" y="374"/>
                    <a:pt x="1502" y="241"/>
                    <a:pt x="1402" y="174"/>
                  </a:cubicBezTo>
                  <a:cubicBezTo>
                    <a:pt x="1211" y="47"/>
                    <a:pt x="1048" y="1"/>
                    <a:pt x="9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2" name="Google Shape;3132;p31"/>
            <p:cNvSpPr/>
            <p:nvPr/>
          </p:nvSpPr>
          <p:spPr>
            <a:xfrm>
              <a:off x="387648" y="3922426"/>
              <a:ext cx="156897" cy="226640"/>
            </a:xfrm>
            <a:custGeom>
              <a:avLst/>
              <a:gdLst/>
              <a:ahLst/>
              <a:cxnLst/>
              <a:rect l="l" t="t" r="r" b="b"/>
              <a:pathLst>
                <a:path w="9957" h="14383" extrusionOk="0">
                  <a:moveTo>
                    <a:pt x="6143" y="1"/>
                  </a:moveTo>
                  <a:cubicBezTo>
                    <a:pt x="5235" y="1"/>
                    <a:pt x="0" y="6205"/>
                    <a:pt x="637" y="8849"/>
                  </a:cubicBezTo>
                  <a:cubicBezTo>
                    <a:pt x="1304" y="11618"/>
                    <a:pt x="4273" y="14153"/>
                    <a:pt x="4273" y="14153"/>
                  </a:cubicBezTo>
                  <a:cubicBezTo>
                    <a:pt x="4400" y="14309"/>
                    <a:pt x="4587" y="14382"/>
                    <a:pt x="4815" y="14382"/>
                  </a:cubicBezTo>
                  <a:cubicBezTo>
                    <a:pt x="6389" y="14382"/>
                    <a:pt x="9956" y="10931"/>
                    <a:pt x="9811" y="7582"/>
                  </a:cubicBezTo>
                  <a:cubicBezTo>
                    <a:pt x="9644" y="3745"/>
                    <a:pt x="6742" y="643"/>
                    <a:pt x="6241" y="43"/>
                  </a:cubicBezTo>
                  <a:cubicBezTo>
                    <a:pt x="6219" y="14"/>
                    <a:pt x="6186" y="1"/>
                    <a:pt x="6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3" name="Google Shape;3133;p31"/>
            <p:cNvSpPr/>
            <p:nvPr/>
          </p:nvSpPr>
          <p:spPr>
            <a:xfrm>
              <a:off x="471804" y="4077768"/>
              <a:ext cx="219203" cy="141282"/>
            </a:xfrm>
            <a:custGeom>
              <a:avLst/>
              <a:gdLst/>
              <a:ahLst/>
              <a:cxnLst/>
              <a:rect l="l" t="t" r="r" b="b"/>
              <a:pathLst>
                <a:path w="13911" h="8966" extrusionOk="0">
                  <a:moveTo>
                    <a:pt x="5232" y="0"/>
                  </a:moveTo>
                  <a:cubicBezTo>
                    <a:pt x="1678" y="0"/>
                    <a:pt x="1" y="6231"/>
                    <a:pt x="1" y="6231"/>
                  </a:cubicBezTo>
                  <a:cubicBezTo>
                    <a:pt x="1" y="6231"/>
                    <a:pt x="3346" y="8965"/>
                    <a:pt x="6519" y="8965"/>
                  </a:cubicBezTo>
                  <a:cubicBezTo>
                    <a:pt x="7201" y="8965"/>
                    <a:pt x="7875" y="8839"/>
                    <a:pt x="8507" y="8532"/>
                  </a:cubicBezTo>
                  <a:cubicBezTo>
                    <a:pt x="12109" y="6831"/>
                    <a:pt x="13911" y="3262"/>
                    <a:pt x="13477" y="3062"/>
                  </a:cubicBezTo>
                  <a:cubicBezTo>
                    <a:pt x="13010" y="2828"/>
                    <a:pt x="9774" y="827"/>
                    <a:pt x="5838" y="60"/>
                  </a:cubicBezTo>
                  <a:cubicBezTo>
                    <a:pt x="5630" y="19"/>
                    <a:pt x="5428" y="0"/>
                    <a:pt x="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4" name="Google Shape;3134;p31"/>
            <p:cNvSpPr/>
            <p:nvPr/>
          </p:nvSpPr>
          <p:spPr>
            <a:xfrm>
              <a:off x="413462" y="4173318"/>
              <a:ext cx="174514" cy="188381"/>
            </a:xfrm>
            <a:custGeom>
              <a:avLst/>
              <a:gdLst/>
              <a:ahLst/>
              <a:cxnLst/>
              <a:rect l="l" t="t" r="r" b="b"/>
              <a:pathLst>
                <a:path w="11075" h="11955" extrusionOk="0">
                  <a:moveTo>
                    <a:pt x="3102" y="1"/>
                  </a:moveTo>
                  <a:cubicBezTo>
                    <a:pt x="3102" y="1"/>
                    <a:pt x="0" y="3704"/>
                    <a:pt x="2035" y="7106"/>
                  </a:cubicBezTo>
                  <a:cubicBezTo>
                    <a:pt x="3942" y="10348"/>
                    <a:pt x="8090" y="11955"/>
                    <a:pt x="9603" y="11955"/>
                  </a:cubicBezTo>
                  <a:cubicBezTo>
                    <a:pt x="9677" y="11955"/>
                    <a:pt x="9746" y="11951"/>
                    <a:pt x="9807" y="11943"/>
                  </a:cubicBezTo>
                  <a:cubicBezTo>
                    <a:pt x="11075" y="11776"/>
                    <a:pt x="10574" y="7339"/>
                    <a:pt x="9640" y="3904"/>
                  </a:cubicBezTo>
                  <a:cubicBezTo>
                    <a:pt x="8840" y="902"/>
                    <a:pt x="3102" y="1"/>
                    <a:pt x="3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5" name="Google Shape;3135;p31"/>
            <p:cNvSpPr/>
            <p:nvPr/>
          </p:nvSpPr>
          <p:spPr>
            <a:xfrm>
              <a:off x="285714" y="4162113"/>
              <a:ext cx="175050" cy="158599"/>
            </a:xfrm>
            <a:custGeom>
              <a:avLst/>
              <a:gdLst/>
              <a:ahLst/>
              <a:cxnLst/>
              <a:rect l="l" t="t" r="r" b="b"/>
              <a:pathLst>
                <a:path w="11109" h="10065" extrusionOk="0">
                  <a:moveTo>
                    <a:pt x="7135" y="0"/>
                  </a:moveTo>
                  <a:cubicBezTo>
                    <a:pt x="6068" y="0"/>
                    <a:pt x="4926" y="278"/>
                    <a:pt x="3903" y="1112"/>
                  </a:cubicBezTo>
                  <a:cubicBezTo>
                    <a:pt x="868" y="3647"/>
                    <a:pt x="0" y="8284"/>
                    <a:pt x="367" y="9552"/>
                  </a:cubicBezTo>
                  <a:cubicBezTo>
                    <a:pt x="465" y="9912"/>
                    <a:pt x="903" y="10065"/>
                    <a:pt x="1556" y="10065"/>
                  </a:cubicBezTo>
                  <a:cubicBezTo>
                    <a:pt x="3139" y="10065"/>
                    <a:pt x="5982" y="9166"/>
                    <a:pt x="8273" y="8151"/>
                  </a:cubicBezTo>
                  <a:cubicBezTo>
                    <a:pt x="11108" y="6916"/>
                    <a:pt x="11108" y="1112"/>
                    <a:pt x="11108" y="1112"/>
                  </a:cubicBezTo>
                  <a:cubicBezTo>
                    <a:pt x="11108" y="1112"/>
                    <a:pt x="9270" y="0"/>
                    <a:pt x="7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6" name="Google Shape;3136;p31"/>
            <p:cNvSpPr/>
            <p:nvPr/>
          </p:nvSpPr>
          <p:spPr>
            <a:xfrm>
              <a:off x="238923" y="4046438"/>
              <a:ext cx="213420" cy="140778"/>
            </a:xfrm>
            <a:custGeom>
              <a:avLst/>
              <a:gdLst/>
              <a:ahLst/>
              <a:cxnLst/>
              <a:rect l="l" t="t" r="r" b="b"/>
              <a:pathLst>
                <a:path w="13544" h="8934" extrusionOk="0">
                  <a:moveTo>
                    <a:pt x="4728" y="0"/>
                  </a:moveTo>
                  <a:cubicBezTo>
                    <a:pt x="3019" y="0"/>
                    <a:pt x="1598" y="349"/>
                    <a:pt x="1068" y="713"/>
                  </a:cubicBezTo>
                  <a:cubicBezTo>
                    <a:pt x="0" y="1447"/>
                    <a:pt x="2502" y="5183"/>
                    <a:pt x="4904" y="7785"/>
                  </a:cubicBezTo>
                  <a:cubicBezTo>
                    <a:pt x="5705" y="8662"/>
                    <a:pt x="7001" y="8934"/>
                    <a:pt x="8297" y="8934"/>
                  </a:cubicBezTo>
                  <a:cubicBezTo>
                    <a:pt x="10402" y="8934"/>
                    <a:pt x="12509" y="8219"/>
                    <a:pt x="12509" y="8219"/>
                  </a:cubicBezTo>
                  <a:cubicBezTo>
                    <a:pt x="12509" y="8219"/>
                    <a:pt x="13543" y="3482"/>
                    <a:pt x="10174" y="1414"/>
                  </a:cubicBezTo>
                  <a:cubicBezTo>
                    <a:pt x="8480" y="357"/>
                    <a:pt x="6456" y="0"/>
                    <a:pt x="4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7" name="Google Shape;3137;p31"/>
            <p:cNvSpPr/>
            <p:nvPr/>
          </p:nvSpPr>
          <p:spPr>
            <a:xfrm>
              <a:off x="332504" y="4157354"/>
              <a:ext cx="91992" cy="34903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8" name="Google Shape;3138;p31"/>
            <p:cNvSpPr/>
            <p:nvPr/>
          </p:nvSpPr>
          <p:spPr>
            <a:xfrm>
              <a:off x="429222" y="4189960"/>
              <a:ext cx="27355" cy="80095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9" name="Google Shape;3139;p31"/>
            <p:cNvSpPr/>
            <p:nvPr/>
          </p:nvSpPr>
          <p:spPr>
            <a:xfrm>
              <a:off x="488636" y="4174374"/>
              <a:ext cx="70972" cy="44688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0" name="Google Shape;3140;p31"/>
            <p:cNvSpPr/>
            <p:nvPr/>
          </p:nvSpPr>
          <p:spPr>
            <a:xfrm>
              <a:off x="475492" y="4185390"/>
              <a:ext cx="32067" cy="63109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1" name="Google Shape;3141;p31"/>
            <p:cNvSpPr/>
            <p:nvPr/>
          </p:nvSpPr>
          <p:spPr>
            <a:xfrm>
              <a:off x="393479" y="4172656"/>
              <a:ext cx="46264" cy="39583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2" name="Google Shape;3142;p31"/>
            <p:cNvSpPr/>
            <p:nvPr/>
          </p:nvSpPr>
          <p:spPr>
            <a:xfrm>
              <a:off x="404510" y="4110611"/>
              <a:ext cx="107356" cy="85831"/>
            </a:xfrm>
            <a:custGeom>
              <a:avLst/>
              <a:gdLst/>
              <a:ahLst/>
              <a:cxnLst/>
              <a:rect l="l" t="t" r="r" b="b"/>
              <a:pathLst>
                <a:path w="6813" h="5447" extrusionOk="0">
                  <a:moveTo>
                    <a:pt x="3702" y="0"/>
                  </a:moveTo>
                  <a:cubicBezTo>
                    <a:pt x="2923" y="0"/>
                    <a:pt x="2269" y="211"/>
                    <a:pt x="2269" y="211"/>
                  </a:cubicBezTo>
                  <a:cubicBezTo>
                    <a:pt x="1" y="1011"/>
                    <a:pt x="101" y="4280"/>
                    <a:pt x="3070" y="5247"/>
                  </a:cubicBezTo>
                  <a:cubicBezTo>
                    <a:pt x="3489" y="5384"/>
                    <a:pt x="3867" y="5446"/>
                    <a:pt x="4205" y="5446"/>
                  </a:cubicBezTo>
                  <a:cubicBezTo>
                    <a:pt x="6257" y="5446"/>
                    <a:pt x="6812" y="3149"/>
                    <a:pt x="6039" y="1345"/>
                  </a:cubicBezTo>
                  <a:cubicBezTo>
                    <a:pt x="5583" y="258"/>
                    <a:pt x="4566" y="0"/>
                    <a:pt x="3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3" name="Google Shape;3143;p31"/>
            <p:cNvSpPr/>
            <p:nvPr/>
          </p:nvSpPr>
          <p:spPr>
            <a:xfrm>
              <a:off x="442365" y="4166290"/>
              <a:ext cx="23148" cy="16514"/>
            </a:xfrm>
            <a:custGeom>
              <a:avLst/>
              <a:gdLst/>
              <a:ahLst/>
              <a:cxnLst/>
              <a:rect l="l" t="t" r="r" b="b"/>
              <a:pathLst>
                <a:path w="1469" h="1048" extrusionOk="0">
                  <a:moveTo>
                    <a:pt x="735" y="1"/>
                  </a:moveTo>
                  <a:cubicBezTo>
                    <a:pt x="652" y="1"/>
                    <a:pt x="573" y="16"/>
                    <a:pt x="501" y="47"/>
                  </a:cubicBezTo>
                  <a:cubicBezTo>
                    <a:pt x="101" y="247"/>
                    <a:pt x="1" y="747"/>
                    <a:pt x="1" y="780"/>
                  </a:cubicBezTo>
                  <a:cubicBezTo>
                    <a:pt x="1" y="914"/>
                    <a:pt x="67" y="1014"/>
                    <a:pt x="167" y="1014"/>
                  </a:cubicBezTo>
                  <a:cubicBezTo>
                    <a:pt x="201" y="1047"/>
                    <a:pt x="201" y="1047"/>
                    <a:pt x="201" y="1047"/>
                  </a:cubicBezTo>
                  <a:cubicBezTo>
                    <a:pt x="301" y="1047"/>
                    <a:pt x="401" y="947"/>
                    <a:pt x="401" y="847"/>
                  </a:cubicBezTo>
                  <a:cubicBezTo>
                    <a:pt x="434" y="780"/>
                    <a:pt x="501" y="514"/>
                    <a:pt x="668" y="447"/>
                  </a:cubicBezTo>
                  <a:cubicBezTo>
                    <a:pt x="699" y="431"/>
                    <a:pt x="732" y="425"/>
                    <a:pt x="766" y="425"/>
                  </a:cubicBezTo>
                  <a:cubicBezTo>
                    <a:pt x="879" y="425"/>
                    <a:pt x="1007" y="496"/>
                    <a:pt x="1135" y="547"/>
                  </a:cubicBezTo>
                  <a:cubicBezTo>
                    <a:pt x="1158" y="571"/>
                    <a:pt x="1190" y="582"/>
                    <a:pt x="1225" y="582"/>
                  </a:cubicBezTo>
                  <a:cubicBezTo>
                    <a:pt x="1288" y="582"/>
                    <a:pt x="1359" y="545"/>
                    <a:pt x="1402" y="480"/>
                  </a:cubicBezTo>
                  <a:cubicBezTo>
                    <a:pt x="1468" y="380"/>
                    <a:pt x="1435" y="280"/>
                    <a:pt x="1335" y="213"/>
                  </a:cubicBezTo>
                  <a:cubicBezTo>
                    <a:pt x="1128" y="75"/>
                    <a:pt x="920" y="1"/>
                    <a:pt x="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4" name="Google Shape;3144;p31"/>
            <p:cNvSpPr/>
            <p:nvPr/>
          </p:nvSpPr>
          <p:spPr>
            <a:xfrm>
              <a:off x="468132" y="4169835"/>
              <a:ext cx="23668" cy="16120"/>
            </a:xfrm>
            <a:custGeom>
              <a:avLst/>
              <a:gdLst/>
              <a:ahLst/>
              <a:cxnLst/>
              <a:rect l="l" t="t" r="r" b="b"/>
              <a:pathLst>
                <a:path w="1502" h="1023" extrusionOk="0">
                  <a:moveTo>
                    <a:pt x="791" y="0"/>
                  </a:moveTo>
                  <a:cubicBezTo>
                    <a:pt x="692" y="0"/>
                    <a:pt x="596" y="19"/>
                    <a:pt x="501" y="55"/>
                  </a:cubicBezTo>
                  <a:cubicBezTo>
                    <a:pt x="134" y="222"/>
                    <a:pt x="34" y="722"/>
                    <a:pt x="34" y="789"/>
                  </a:cubicBezTo>
                  <a:cubicBezTo>
                    <a:pt x="0" y="889"/>
                    <a:pt x="100" y="989"/>
                    <a:pt x="200" y="1022"/>
                  </a:cubicBezTo>
                  <a:lnTo>
                    <a:pt x="234" y="1022"/>
                  </a:lnTo>
                  <a:cubicBezTo>
                    <a:pt x="334" y="1022"/>
                    <a:pt x="434" y="956"/>
                    <a:pt x="434" y="856"/>
                  </a:cubicBezTo>
                  <a:cubicBezTo>
                    <a:pt x="467" y="789"/>
                    <a:pt x="534" y="522"/>
                    <a:pt x="701" y="422"/>
                  </a:cubicBezTo>
                  <a:cubicBezTo>
                    <a:pt x="731" y="407"/>
                    <a:pt x="763" y="400"/>
                    <a:pt x="795" y="400"/>
                  </a:cubicBezTo>
                  <a:cubicBezTo>
                    <a:pt x="908" y="400"/>
                    <a:pt x="1031" y="478"/>
                    <a:pt x="1134" y="555"/>
                  </a:cubicBezTo>
                  <a:cubicBezTo>
                    <a:pt x="1170" y="579"/>
                    <a:pt x="1209" y="590"/>
                    <a:pt x="1249" y="590"/>
                  </a:cubicBezTo>
                  <a:cubicBezTo>
                    <a:pt x="1321" y="590"/>
                    <a:pt x="1391" y="553"/>
                    <a:pt x="1435" y="489"/>
                  </a:cubicBezTo>
                  <a:cubicBezTo>
                    <a:pt x="1501" y="389"/>
                    <a:pt x="1468" y="255"/>
                    <a:pt x="1368" y="189"/>
                  </a:cubicBezTo>
                  <a:cubicBezTo>
                    <a:pt x="1154" y="60"/>
                    <a:pt x="968" y="0"/>
                    <a:pt x="79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5" name="Google Shape;3145;p31"/>
            <p:cNvSpPr/>
            <p:nvPr/>
          </p:nvSpPr>
          <p:spPr>
            <a:xfrm>
              <a:off x="425014" y="4151665"/>
              <a:ext cx="23668" cy="14308"/>
            </a:xfrm>
            <a:custGeom>
              <a:avLst/>
              <a:gdLst/>
              <a:ahLst/>
              <a:cxnLst/>
              <a:rect l="l" t="t" r="r" b="b"/>
              <a:pathLst>
                <a:path w="1502" h="908" extrusionOk="0">
                  <a:moveTo>
                    <a:pt x="895" y="1"/>
                  </a:moveTo>
                  <a:cubicBezTo>
                    <a:pt x="817" y="1"/>
                    <a:pt x="750" y="16"/>
                    <a:pt x="701" y="41"/>
                  </a:cubicBezTo>
                  <a:cubicBezTo>
                    <a:pt x="301" y="141"/>
                    <a:pt x="101" y="574"/>
                    <a:pt x="68" y="608"/>
                  </a:cubicBezTo>
                  <a:cubicBezTo>
                    <a:pt x="1" y="708"/>
                    <a:pt x="68" y="841"/>
                    <a:pt x="168" y="875"/>
                  </a:cubicBezTo>
                  <a:cubicBezTo>
                    <a:pt x="201" y="908"/>
                    <a:pt x="234" y="908"/>
                    <a:pt x="268" y="908"/>
                  </a:cubicBezTo>
                  <a:cubicBezTo>
                    <a:pt x="334" y="908"/>
                    <a:pt x="401" y="875"/>
                    <a:pt x="435" y="774"/>
                  </a:cubicBezTo>
                  <a:cubicBezTo>
                    <a:pt x="468" y="708"/>
                    <a:pt x="635" y="474"/>
                    <a:pt x="801" y="441"/>
                  </a:cubicBezTo>
                  <a:cubicBezTo>
                    <a:pt x="828" y="432"/>
                    <a:pt x="858" y="428"/>
                    <a:pt x="888" y="428"/>
                  </a:cubicBezTo>
                  <a:cubicBezTo>
                    <a:pt x="973" y="428"/>
                    <a:pt x="1071" y="459"/>
                    <a:pt x="1168" y="508"/>
                  </a:cubicBezTo>
                  <a:cubicBezTo>
                    <a:pt x="1192" y="531"/>
                    <a:pt x="1224" y="542"/>
                    <a:pt x="1259" y="542"/>
                  </a:cubicBezTo>
                  <a:cubicBezTo>
                    <a:pt x="1321" y="542"/>
                    <a:pt x="1392" y="505"/>
                    <a:pt x="1435" y="441"/>
                  </a:cubicBezTo>
                  <a:cubicBezTo>
                    <a:pt x="1502" y="341"/>
                    <a:pt x="1469" y="241"/>
                    <a:pt x="1369" y="174"/>
                  </a:cubicBezTo>
                  <a:cubicBezTo>
                    <a:pt x="1199" y="47"/>
                    <a:pt x="1030" y="1"/>
                    <a:pt x="89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6" name="Google Shape;3146;p31"/>
            <p:cNvSpPr/>
            <p:nvPr/>
          </p:nvSpPr>
          <p:spPr>
            <a:xfrm>
              <a:off x="593832" y="4262691"/>
              <a:ext cx="178485" cy="182078"/>
            </a:xfrm>
            <a:custGeom>
              <a:avLst/>
              <a:gdLst/>
              <a:ahLst/>
              <a:cxnLst/>
              <a:rect l="l" t="t" r="r" b="b"/>
              <a:pathLst>
                <a:path w="11327" h="11555" extrusionOk="0">
                  <a:moveTo>
                    <a:pt x="788" y="0"/>
                  </a:moveTo>
                  <a:cubicBezTo>
                    <a:pt x="0" y="0"/>
                    <a:pt x="473" y="8713"/>
                    <a:pt x="2865" y="10241"/>
                  </a:cubicBezTo>
                  <a:cubicBezTo>
                    <a:pt x="4707" y="11418"/>
                    <a:pt x="7430" y="11555"/>
                    <a:pt x="8601" y="11555"/>
                  </a:cubicBezTo>
                  <a:cubicBezTo>
                    <a:pt x="8957" y="11555"/>
                    <a:pt x="9170" y="11542"/>
                    <a:pt x="9170" y="11542"/>
                  </a:cubicBezTo>
                  <a:cubicBezTo>
                    <a:pt x="9195" y="11545"/>
                    <a:pt x="9220" y="11547"/>
                    <a:pt x="9245" y="11547"/>
                  </a:cubicBezTo>
                  <a:cubicBezTo>
                    <a:pt x="10757" y="11547"/>
                    <a:pt x="11327" y="5595"/>
                    <a:pt x="8603" y="2969"/>
                  </a:cubicBezTo>
                  <a:cubicBezTo>
                    <a:pt x="5801" y="334"/>
                    <a:pt x="1564" y="101"/>
                    <a:pt x="797" y="1"/>
                  </a:cubicBezTo>
                  <a:cubicBezTo>
                    <a:pt x="794" y="0"/>
                    <a:pt x="791" y="0"/>
                    <a:pt x="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7" name="Google Shape;3147;p31"/>
            <p:cNvSpPr/>
            <p:nvPr/>
          </p:nvSpPr>
          <p:spPr>
            <a:xfrm>
              <a:off x="716789" y="4271579"/>
              <a:ext cx="198324" cy="183512"/>
            </a:xfrm>
            <a:custGeom>
              <a:avLst/>
              <a:gdLst/>
              <a:ahLst/>
              <a:cxnLst/>
              <a:rect l="l" t="t" r="r" b="b"/>
              <a:pathLst>
                <a:path w="12586" h="11646" extrusionOk="0">
                  <a:moveTo>
                    <a:pt x="10999" y="0"/>
                  </a:moveTo>
                  <a:cubicBezTo>
                    <a:pt x="10991" y="0"/>
                    <a:pt x="10983" y="1"/>
                    <a:pt x="10975" y="4"/>
                  </a:cubicBezTo>
                  <a:cubicBezTo>
                    <a:pt x="10474" y="170"/>
                    <a:pt x="6772" y="1004"/>
                    <a:pt x="3369" y="3173"/>
                  </a:cubicBezTo>
                  <a:cubicBezTo>
                    <a:pt x="0" y="5341"/>
                    <a:pt x="3469" y="11645"/>
                    <a:pt x="3469" y="11645"/>
                  </a:cubicBezTo>
                  <a:cubicBezTo>
                    <a:pt x="3469" y="11645"/>
                    <a:pt x="9807" y="11145"/>
                    <a:pt x="11208" y="7409"/>
                  </a:cubicBezTo>
                  <a:cubicBezTo>
                    <a:pt x="12585" y="3737"/>
                    <a:pt x="11481" y="0"/>
                    <a:pt x="10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8" name="Google Shape;3148;p31"/>
            <p:cNvSpPr/>
            <p:nvPr/>
          </p:nvSpPr>
          <p:spPr>
            <a:xfrm>
              <a:off x="763044" y="4425645"/>
              <a:ext cx="219203" cy="131355"/>
            </a:xfrm>
            <a:custGeom>
              <a:avLst/>
              <a:gdLst/>
              <a:ahLst/>
              <a:cxnLst/>
              <a:rect l="l" t="t" r="r" b="b"/>
              <a:pathLst>
                <a:path w="13911" h="8336" extrusionOk="0">
                  <a:moveTo>
                    <a:pt x="5686" y="0"/>
                  </a:moveTo>
                  <a:cubicBezTo>
                    <a:pt x="3103" y="0"/>
                    <a:pt x="1" y="2170"/>
                    <a:pt x="1" y="2170"/>
                  </a:cubicBezTo>
                  <a:cubicBezTo>
                    <a:pt x="1" y="2170"/>
                    <a:pt x="334" y="7006"/>
                    <a:pt x="4137" y="8040"/>
                  </a:cubicBezTo>
                  <a:cubicBezTo>
                    <a:pt x="4906" y="8248"/>
                    <a:pt x="5693" y="8336"/>
                    <a:pt x="6467" y="8336"/>
                  </a:cubicBezTo>
                  <a:cubicBezTo>
                    <a:pt x="9548" y="8336"/>
                    <a:pt x="12410" y="6939"/>
                    <a:pt x="13077" y="6139"/>
                  </a:cubicBezTo>
                  <a:cubicBezTo>
                    <a:pt x="13911" y="5105"/>
                    <a:pt x="10441" y="2270"/>
                    <a:pt x="7406" y="435"/>
                  </a:cubicBezTo>
                  <a:cubicBezTo>
                    <a:pt x="6896" y="125"/>
                    <a:pt x="6306" y="0"/>
                    <a:pt x="5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9" name="Google Shape;3149;p31"/>
            <p:cNvSpPr/>
            <p:nvPr/>
          </p:nvSpPr>
          <p:spPr>
            <a:xfrm>
              <a:off x="677358" y="4465091"/>
              <a:ext cx="151918" cy="214601"/>
            </a:xfrm>
            <a:custGeom>
              <a:avLst/>
              <a:gdLst/>
              <a:ahLst/>
              <a:cxnLst/>
              <a:rect l="l" t="t" r="r" b="b"/>
              <a:pathLst>
                <a:path w="9641" h="13619" extrusionOk="0">
                  <a:moveTo>
                    <a:pt x="5604" y="0"/>
                  </a:moveTo>
                  <a:cubicBezTo>
                    <a:pt x="5604" y="0"/>
                    <a:pt x="901" y="1068"/>
                    <a:pt x="467" y="5004"/>
                  </a:cubicBezTo>
                  <a:cubicBezTo>
                    <a:pt x="0" y="8940"/>
                    <a:pt x="2602" y="12909"/>
                    <a:pt x="3703" y="13543"/>
                  </a:cubicBezTo>
                  <a:cubicBezTo>
                    <a:pt x="3790" y="13594"/>
                    <a:pt x="3884" y="13619"/>
                    <a:pt x="3984" y="13619"/>
                  </a:cubicBezTo>
                  <a:cubicBezTo>
                    <a:pt x="5181" y="13619"/>
                    <a:pt x="7211" y="10090"/>
                    <a:pt x="8473" y="7072"/>
                  </a:cubicBezTo>
                  <a:cubicBezTo>
                    <a:pt x="9641" y="4203"/>
                    <a:pt x="5604" y="0"/>
                    <a:pt x="5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0" name="Google Shape;3150;p31"/>
            <p:cNvSpPr/>
            <p:nvPr/>
          </p:nvSpPr>
          <p:spPr>
            <a:xfrm>
              <a:off x="529627" y="4426007"/>
              <a:ext cx="216051" cy="132221"/>
            </a:xfrm>
            <a:custGeom>
              <a:avLst/>
              <a:gdLst/>
              <a:ahLst/>
              <a:cxnLst/>
              <a:rect l="l" t="t" r="r" b="b"/>
              <a:pathLst>
                <a:path w="13711" h="8391" extrusionOk="0">
                  <a:moveTo>
                    <a:pt x="8335" y="1"/>
                  </a:moveTo>
                  <a:cubicBezTo>
                    <a:pt x="8004" y="1"/>
                    <a:pt x="7661" y="35"/>
                    <a:pt x="7306" y="112"/>
                  </a:cubicBezTo>
                  <a:cubicBezTo>
                    <a:pt x="3437" y="979"/>
                    <a:pt x="535" y="4682"/>
                    <a:pt x="268" y="5949"/>
                  </a:cubicBezTo>
                  <a:cubicBezTo>
                    <a:pt x="1" y="7217"/>
                    <a:pt x="4404" y="8151"/>
                    <a:pt x="7907" y="8384"/>
                  </a:cubicBezTo>
                  <a:cubicBezTo>
                    <a:pt x="7966" y="8388"/>
                    <a:pt x="8024" y="8390"/>
                    <a:pt x="8083" y="8390"/>
                  </a:cubicBezTo>
                  <a:cubicBezTo>
                    <a:pt x="11110" y="8390"/>
                    <a:pt x="13711" y="3414"/>
                    <a:pt x="13711" y="3414"/>
                  </a:cubicBezTo>
                  <a:cubicBezTo>
                    <a:pt x="13711" y="3414"/>
                    <a:pt x="11619" y="1"/>
                    <a:pt x="8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1" name="Google Shape;3151;p31"/>
            <p:cNvSpPr/>
            <p:nvPr/>
          </p:nvSpPr>
          <p:spPr>
            <a:xfrm>
              <a:off x="636871" y="4417639"/>
              <a:ext cx="70988" cy="22754"/>
            </a:xfrm>
            <a:custGeom>
              <a:avLst/>
              <a:gdLst/>
              <a:ahLst/>
              <a:cxnLst/>
              <a:rect l="l" t="t" r="r" b="b"/>
              <a:pathLst>
                <a:path w="4505" h="1444" extrusionOk="0">
                  <a:moveTo>
                    <a:pt x="230" y="1"/>
                  </a:moveTo>
                  <a:cubicBezTo>
                    <a:pt x="176" y="1"/>
                    <a:pt x="118" y="26"/>
                    <a:pt x="68" y="76"/>
                  </a:cubicBezTo>
                  <a:cubicBezTo>
                    <a:pt x="1" y="142"/>
                    <a:pt x="1" y="276"/>
                    <a:pt x="68" y="343"/>
                  </a:cubicBezTo>
                  <a:cubicBezTo>
                    <a:pt x="134" y="409"/>
                    <a:pt x="1135" y="1443"/>
                    <a:pt x="3303" y="1443"/>
                  </a:cubicBezTo>
                  <a:cubicBezTo>
                    <a:pt x="3603" y="1443"/>
                    <a:pt x="3937" y="1410"/>
                    <a:pt x="4304" y="1377"/>
                  </a:cubicBezTo>
                  <a:cubicBezTo>
                    <a:pt x="4437" y="1343"/>
                    <a:pt x="4504" y="1243"/>
                    <a:pt x="4504" y="1110"/>
                  </a:cubicBezTo>
                  <a:cubicBezTo>
                    <a:pt x="4471" y="1010"/>
                    <a:pt x="4371" y="943"/>
                    <a:pt x="4271" y="943"/>
                  </a:cubicBezTo>
                  <a:cubicBezTo>
                    <a:pt x="3925" y="990"/>
                    <a:pt x="3604" y="1011"/>
                    <a:pt x="3308" y="1011"/>
                  </a:cubicBezTo>
                  <a:cubicBezTo>
                    <a:pt x="1311" y="1011"/>
                    <a:pt x="397" y="76"/>
                    <a:pt x="368" y="76"/>
                  </a:cubicBez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2" name="Google Shape;3152;p31"/>
            <p:cNvSpPr/>
            <p:nvPr/>
          </p:nvSpPr>
          <p:spPr>
            <a:xfrm>
              <a:off x="784067" y="4421295"/>
              <a:ext cx="78866" cy="24881"/>
            </a:xfrm>
            <a:custGeom>
              <a:avLst/>
              <a:gdLst/>
              <a:ahLst/>
              <a:cxnLst/>
              <a:rect l="l" t="t" r="r" b="b"/>
              <a:pathLst>
                <a:path w="5005" h="1579" extrusionOk="0">
                  <a:moveTo>
                    <a:pt x="3749" y="1"/>
                  </a:moveTo>
                  <a:cubicBezTo>
                    <a:pt x="2554" y="1"/>
                    <a:pt x="695" y="181"/>
                    <a:pt x="68" y="1278"/>
                  </a:cubicBezTo>
                  <a:cubicBezTo>
                    <a:pt x="1" y="1378"/>
                    <a:pt x="34" y="1478"/>
                    <a:pt x="134" y="1545"/>
                  </a:cubicBezTo>
                  <a:cubicBezTo>
                    <a:pt x="168" y="1578"/>
                    <a:pt x="201" y="1578"/>
                    <a:pt x="234" y="1578"/>
                  </a:cubicBezTo>
                  <a:cubicBezTo>
                    <a:pt x="301" y="1578"/>
                    <a:pt x="368" y="1545"/>
                    <a:pt x="401" y="1478"/>
                  </a:cubicBezTo>
                  <a:cubicBezTo>
                    <a:pt x="911" y="587"/>
                    <a:pt x="2528" y="425"/>
                    <a:pt x="3645" y="425"/>
                  </a:cubicBezTo>
                  <a:cubicBezTo>
                    <a:pt x="4284" y="425"/>
                    <a:pt x="4759" y="477"/>
                    <a:pt x="4771" y="477"/>
                  </a:cubicBezTo>
                  <a:cubicBezTo>
                    <a:pt x="4871" y="477"/>
                    <a:pt x="5004" y="411"/>
                    <a:pt x="5004" y="277"/>
                  </a:cubicBezTo>
                  <a:cubicBezTo>
                    <a:pt x="5004" y="177"/>
                    <a:pt x="4938" y="77"/>
                    <a:pt x="4804" y="44"/>
                  </a:cubicBezTo>
                  <a:cubicBezTo>
                    <a:pt x="4760" y="44"/>
                    <a:pt x="4334" y="1"/>
                    <a:pt x="3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3" name="Google Shape;3153;p31"/>
            <p:cNvSpPr/>
            <p:nvPr/>
          </p:nvSpPr>
          <p:spPr>
            <a:xfrm>
              <a:off x="745172" y="4335973"/>
              <a:ext cx="29971" cy="74438"/>
            </a:xfrm>
            <a:custGeom>
              <a:avLst/>
              <a:gdLst/>
              <a:ahLst/>
              <a:cxnLst/>
              <a:rect l="l" t="t" r="r" b="b"/>
              <a:pathLst>
                <a:path w="1902" h="4724" extrusionOk="0">
                  <a:moveTo>
                    <a:pt x="252" y="1"/>
                  </a:moveTo>
                  <a:cubicBezTo>
                    <a:pt x="212" y="1"/>
                    <a:pt x="170" y="8"/>
                    <a:pt x="134" y="21"/>
                  </a:cubicBezTo>
                  <a:cubicBezTo>
                    <a:pt x="34" y="87"/>
                    <a:pt x="0" y="221"/>
                    <a:pt x="67" y="321"/>
                  </a:cubicBezTo>
                  <a:cubicBezTo>
                    <a:pt x="67" y="354"/>
                    <a:pt x="1401" y="2556"/>
                    <a:pt x="100" y="4390"/>
                  </a:cubicBezTo>
                  <a:cubicBezTo>
                    <a:pt x="34" y="4490"/>
                    <a:pt x="67" y="4591"/>
                    <a:pt x="134" y="4657"/>
                  </a:cubicBezTo>
                  <a:cubicBezTo>
                    <a:pt x="167" y="4691"/>
                    <a:pt x="234" y="4724"/>
                    <a:pt x="267" y="4724"/>
                  </a:cubicBezTo>
                  <a:cubicBezTo>
                    <a:pt x="334" y="4724"/>
                    <a:pt x="401" y="4691"/>
                    <a:pt x="434" y="4624"/>
                  </a:cubicBezTo>
                  <a:cubicBezTo>
                    <a:pt x="1902" y="2556"/>
                    <a:pt x="467" y="187"/>
                    <a:pt x="434" y="87"/>
                  </a:cubicBezTo>
                  <a:cubicBezTo>
                    <a:pt x="392" y="24"/>
                    <a:pt x="323" y="1"/>
                    <a:pt x="25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4" name="Google Shape;3154;p31"/>
            <p:cNvSpPr/>
            <p:nvPr/>
          </p:nvSpPr>
          <p:spPr>
            <a:xfrm>
              <a:off x="697861" y="4372141"/>
              <a:ext cx="34698" cy="45114"/>
            </a:xfrm>
            <a:custGeom>
              <a:avLst/>
              <a:gdLst/>
              <a:ahLst/>
              <a:cxnLst/>
              <a:rect l="l" t="t" r="r" b="b"/>
              <a:pathLst>
                <a:path w="2202" h="2863" extrusionOk="0">
                  <a:moveTo>
                    <a:pt x="223" y="0"/>
                  </a:moveTo>
                  <a:cubicBezTo>
                    <a:pt x="192" y="0"/>
                    <a:pt x="162" y="9"/>
                    <a:pt x="134" y="27"/>
                  </a:cubicBezTo>
                  <a:cubicBezTo>
                    <a:pt x="34" y="94"/>
                    <a:pt x="0" y="194"/>
                    <a:pt x="67" y="294"/>
                  </a:cubicBezTo>
                  <a:cubicBezTo>
                    <a:pt x="100" y="394"/>
                    <a:pt x="1068" y="2229"/>
                    <a:pt x="1835" y="2829"/>
                  </a:cubicBezTo>
                  <a:cubicBezTo>
                    <a:pt x="1868" y="2863"/>
                    <a:pt x="1935" y="2863"/>
                    <a:pt x="1968" y="2863"/>
                  </a:cubicBezTo>
                  <a:cubicBezTo>
                    <a:pt x="2035" y="2863"/>
                    <a:pt x="2102" y="2863"/>
                    <a:pt x="2135" y="2796"/>
                  </a:cubicBezTo>
                  <a:cubicBezTo>
                    <a:pt x="2202" y="2696"/>
                    <a:pt x="2202" y="2562"/>
                    <a:pt x="2102" y="2496"/>
                  </a:cubicBezTo>
                  <a:cubicBezTo>
                    <a:pt x="1368" y="1962"/>
                    <a:pt x="434" y="127"/>
                    <a:pt x="434" y="127"/>
                  </a:cubicBezTo>
                  <a:cubicBezTo>
                    <a:pt x="386" y="55"/>
                    <a:pt x="303" y="0"/>
                    <a:pt x="2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5" name="Google Shape;3155;p31"/>
            <p:cNvSpPr/>
            <p:nvPr/>
          </p:nvSpPr>
          <p:spPr>
            <a:xfrm>
              <a:off x="766731" y="4377294"/>
              <a:ext cx="31547" cy="42593"/>
            </a:xfrm>
            <a:custGeom>
              <a:avLst/>
              <a:gdLst/>
              <a:ahLst/>
              <a:cxnLst/>
              <a:rect l="l" t="t" r="r" b="b"/>
              <a:pathLst>
                <a:path w="2002" h="2703" extrusionOk="0">
                  <a:moveTo>
                    <a:pt x="1735" y="0"/>
                  </a:moveTo>
                  <a:cubicBezTo>
                    <a:pt x="1601" y="0"/>
                    <a:pt x="1534" y="101"/>
                    <a:pt x="1534" y="234"/>
                  </a:cubicBezTo>
                  <a:cubicBezTo>
                    <a:pt x="1534" y="234"/>
                    <a:pt x="1601" y="1268"/>
                    <a:pt x="133" y="2302"/>
                  </a:cubicBezTo>
                  <a:cubicBezTo>
                    <a:pt x="33" y="2369"/>
                    <a:pt x="0" y="2502"/>
                    <a:pt x="67" y="2602"/>
                  </a:cubicBezTo>
                  <a:cubicBezTo>
                    <a:pt x="133" y="2669"/>
                    <a:pt x="200" y="2702"/>
                    <a:pt x="234" y="2702"/>
                  </a:cubicBezTo>
                  <a:cubicBezTo>
                    <a:pt x="300" y="2702"/>
                    <a:pt x="334" y="2669"/>
                    <a:pt x="367" y="2636"/>
                  </a:cubicBezTo>
                  <a:cubicBezTo>
                    <a:pt x="2001" y="1502"/>
                    <a:pt x="1968" y="267"/>
                    <a:pt x="1968" y="201"/>
                  </a:cubicBezTo>
                  <a:cubicBezTo>
                    <a:pt x="1935" y="101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6" name="Google Shape;3156;p31"/>
            <p:cNvSpPr/>
            <p:nvPr/>
          </p:nvSpPr>
          <p:spPr>
            <a:xfrm>
              <a:off x="692409" y="4401202"/>
              <a:ext cx="121632" cy="85941"/>
            </a:xfrm>
            <a:custGeom>
              <a:avLst/>
              <a:gdLst/>
              <a:ahLst/>
              <a:cxnLst/>
              <a:rect l="l" t="t" r="r" b="b"/>
              <a:pathLst>
                <a:path w="7719" h="5454" extrusionOk="0">
                  <a:moveTo>
                    <a:pt x="3504" y="1"/>
                  </a:moveTo>
                  <a:cubicBezTo>
                    <a:pt x="1900" y="1"/>
                    <a:pt x="847" y="1986"/>
                    <a:pt x="847" y="1986"/>
                  </a:cubicBezTo>
                  <a:cubicBezTo>
                    <a:pt x="1" y="3678"/>
                    <a:pt x="1271" y="5453"/>
                    <a:pt x="3245" y="5453"/>
                  </a:cubicBezTo>
                  <a:cubicBezTo>
                    <a:pt x="3762" y="5453"/>
                    <a:pt x="4328" y="5332"/>
                    <a:pt x="4916" y="5055"/>
                  </a:cubicBezTo>
                  <a:cubicBezTo>
                    <a:pt x="7718" y="3687"/>
                    <a:pt x="6417" y="1052"/>
                    <a:pt x="4349" y="185"/>
                  </a:cubicBezTo>
                  <a:cubicBezTo>
                    <a:pt x="4054" y="56"/>
                    <a:pt x="3771" y="1"/>
                    <a:pt x="3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7" name="Google Shape;3157;p31"/>
            <p:cNvSpPr/>
            <p:nvPr/>
          </p:nvSpPr>
          <p:spPr>
            <a:xfrm>
              <a:off x="735700" y="4413431"/>
              <a:ext cx="17901" cy="22754"/>
            </a:xfrm>
            <a:custGeom>
              <a:avLst/>
              <a:gdLst/>
              <a:ahLst/>
              <a:cxnLst/>
              <a:rect l="l" t="t" r="r" b="b"/>
              <a:pathLst>
                <a:path w="1136" h="1444" extrusionOk="0">
                  <a:moveTo>
                    <a:pt x="936" y="0"/>
                  </a:moveTo>
                  <a:cubicBezTo>
                    <a:pt x="915" y="0"/>
                    <a:pt x="892" y="3"/>
                    <a:pt x="868" y="9"/>
                  </a:cubicBezTo>
                  <a:cubicBezTo>
                    <a:pt x="501" y="76"/>
                    <a:pt x="268" y="243"/>
                    <a:pt x="168" y="476"/>
                  </a:cubicBezTo>
                  <a:cubicBezTo>
                    <a:pt x="1" y="876"/>
                    <a:pt x="301" y="1310"/>
                    <a:pt x="335" y="1343"/>
                  </a:cubicBezTo>
                  <a:cubicBezTo>
                    <a:pt x="368" y="1410"/>
                    <a:pt x="435" y="1443"/>
                    <a:pt x="501" y="1443"/>
                  </a:cubicBezTo>
                  <a:cubicBezTo>
                    <a:pt x="535" y="1443"/>
                    <a:pt x="568" y="1410"/>
                    <a:pt x="601" y="1410"/>
                  </a:cubicBezTo>
                  <a:cubicBezTo>
                    <a:pt x="701" y="1343"/>
                    <a:pt x="735" y="1210"/>
                    <a:pt x="668" y="1110"/>
                  </a:cubicBezTo>
                  <a:cubicBezTo>
                    <a:pt x="635" y="1043"/>
                    <a:pt x="501" y="810"/>
                    <a:pt x="568" y="643"/>
                  </a:cubicBezTo>
                  <a:cubicBezTo>
                    <a:pt x="601" y="509"/>
                    <a:pt x="802" y="443"/>
                    <a:pt x="968" y="409"/>
                  </a:cubicBezTo>
                  <a:cubicBezTo>
                    <a:pt x="1068" y="376"/>
                    <a:pt x="1135" y="276"/>
                    <a:pt x="1135" y="143"/>
                  </a:cubicBezTo>
                  <a:cubicBezTo>
                    <a:pt x="1108" y="60"/>
                    <a:pt x="1035" y="0"/>
                    <a:pt x="9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8" name="Google Shape;3158;p31"/>
            <p:cNvSpPr/>
            <p:nvPr/>
          </p:nvSpPr>
          <p:spPr>
            <a:xfrm>
              <a:off x="753052" y="4421342"/>
              <a:ext cx="18421" cy="22722"/>
            </a:xfrm>
            <a:custGeom>
              <a:avLst/>
              <a:gdLst/>
              <a:ahLst/>
              <a:cxnLst/>
              <a:rect l="l" t="t" r="r" b="b"/>
              <a:pathLst>
                <a:path w="1169" h="1442" extrusionOk="0">
                  <a:moveTo>
                    <a:pt x="941" y="1"/>
                  </a:moveTo>
                  <a:cubicBezTo>
                    <a:pt x="928" y="1"/>
                    <a:pt x="915" y="3"/>
                    <a:pt x="901" y="7"/>
                  </a:cubicBezTo>
                  <a:cubicBezTo>
                    <a:pt x="501" y="74"/>
                    <a:pt x="268" y="241"/>
                    <a:pt x="168" y="508"/>
                  </a:cubicBezTo>
                  <a:cubicBezTo>
                    <a:pt x="1" y="908"/>
                    <a:pt x="301" y="1308"/>
                    <a:pt x="334" y="1375"/>
                  </a:cubicBezTo>
                  <a:cubicBezTo>
                    <a:pt x="368" y="1408"/>
                    <a:pt x="434" y="1442"/>
                    <a:pt x="501" y="1442"/>
                  </a:cubicBezTo>
                  <a:cubicBezTo>
                    <a:pt x="534" y="1442"/>
                    <a:pt x="601" y="1442"/>
                    <a:pt x="635" y="1408"/>
                  </a:cubicBezTo>
                  <a:cubicBezTo>
                    <a:pt x="701" y="1342"/>
                    <a:pt x="735" y="1208"/>
                    <a:pt x="668" y="1108"/>
                  </a:cubicBezTo>
                  <a:cubicBezTo>
                    <a:pt x="635" y="1075"/>
                    <a:pt x="501" y="808"/>
                    <a:pt x="568" y="641"/>
                  </a:cubicBezTo>
                  <a:cubicBezTo>
                    <a:pt x="601" y="508"/>
                    <a:pt x="801" y="441"/>
                    <a:pt x="968" y="408"/>
                  </a:cubicBezTo>
                  <a:cubicBezTo>
                    <a:pt x="1068" y="408"/>
                    <a:pt x="1168" y="274"/>
                    <a:pt x="1135" y="174"/>
                  </a:cubicBezTo>
                  <a:cubicBezTo>
                    <a:pt x="1106" y="88"/>
                    <a:pt x="1027" y="1"/>
                    <a:pt x="9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159" name="Google Shape;3159;p31"/>
            <p:cNvGrpSpPr/>
            <p:nvPr/>
          </p:nvGrpSpPr>
          <p:grpSpPr>
            <a:xfrm rot="2528074">
              <a:off x="50879" y="3373663"/>
              <a:ext cx="406480" cy="452516"/>
              <a:chOff x="28413" y="4563494"/>
              <a:chExt cx="406465" cy="452499"/>
            </a:xfrm>
          </p:grpSpPr>
          <p:sp>
            <p:nvSpPr>
              <p:cNvPr id="3160" name="Google Shape;3160;p31"/>
              <p:cNvSpPr/>
              <p:nvPr/>
            </p:nvSpPr>
            <p:spPr>
              <a:xfrm>
                <a:off x="28413" y="4603807"/>
                <a:ext cx="96121" cy="84744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378" extrusionOk="0">
                    <a:moveTo>
                      <a:pt x="1824" y="0"/>
                    </a:moveTo>
                    <a:cubicBezTo>
                      <a:pt x="1226" y="0"/>
                      <a:pt x="680" y="338"/>
                      <a:pt x="375" y="1339"/>
                    </a:cubicBezTo>
                    <a:cubicBezTo>
                      <a:pt x="1" y="2588"/>
                      <a:pt x="1928" y="3163"/>
                      <a:pt x="2961" y="3163"/>
                    </a:cubicBezTo>
                    <a:cubicBezTo>
                      <a:pt x="2971" y="3163"/>
                      <a:pt x="2980" y="3163"/>
                      <a:pt x="2990" y="3163"/>
                    </a:cubicBezTo>
                    <a:lnTo>
                      <a:pt x="2990" y="3163"/>
                    </a:lnTo>
                    <a:cubicBezTo>
                      <a:pt x="2604" y="3535"/>
                      <a:pt x="2250" y="4215"/>
                      <a:pt x="2710" y="5008"/>
                    </a:cubicBezTo>
                    <a:cubicBezTo>
                      <a:pt x="2860" y="5265"/>
                      <a:pt x="3076" y="5378"/>
                      <a:pt x="3319" y="5378"/>
                    </a:cubicBezTo>
                    <a:cubicBezTo>
                      <a:pt x="4430" y="5378"/>
                      <a:pt x="6099" y="3026"/>
                      <a:pt x="4512" y="1439"/>
                    </a:cubicBezTo>
                    <a:cubicBezTo>
                      <a:pt x="4512" y="1439"/>
                      <a:pt x="305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p31"/>
              <p:cNvSpPr/>
              <p:nvPr/>
            </p:nvSpPr>
            <p:spPr>
              <a:xfrm>
                <a:off x="101790" y="4568237"/>
                <a:ext cx="69601" cy="87297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5540" extrusionOk="0">
                    <a:moveTo>
                      <a:pt x="1931" y="0"/>
                    </a:moveTo>
                    <a:cubicBezTo>
                      <a:pt x="0" y="0"/>
                      <a:pt x="256" y="3429"/>
                      <a:pt x="256" y="3429"/>
                    </a:cubicBezTo>
                    <a:cubicBezTo>
                      <a:pt x="383" y="4921"/>
                      <a:pt x="1701" y="5539"/>
                      <a:pt x="2781" y="5539"/>
                    </a:cubicBezTo>
                    <a:cubicBezTo>
                      <a:pt x="3681" y="5539"/>
                      <a:pt x="4417" y="5109"/>
                      <a:pt x="4159" y="4396"/>
                    </a:cubicBezTo>
                    <a:cubicBezTo>
                      <a:pt x="3880" y="3610"/>
                      <a:pt x="3256" y="3387"/>
                      <a:pt x="2748" y="3387"/>
                    </a:cubicBezTo>
                    <a:cubicBezTo>
                      <a:pt x="2689" y="3387"/>
                      <a:pt x="2632" y="3390"/>
                      <a:pt x="2577" y="3396"/>
                    </a:cubicBezTo>
                    <a:lnTo>
                      <a:pt x="2577" y="3396"/>
                    </a:lnTo>
                    <a:cubicBezTo>
                      <a:pt x="3242" y="2617"/>
                      <a:pt x="4075" y="756"/>
                      <a:pt x="2891" y="227"/>
                    </a:cubicBezTo>
                    <a:cubicBezTo>
                      <a:pt x="2523" y="69"/>
                      <a:pt x="2205" y="0"/>
                      <a:pt x="1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p31"/>
              <p:cNvSpPr/>
              <p:nvPr/>
            </p:nvSpPr>
            <p:spPr>
              <a:xfrm>
                <a:off x="86361" y="4563494"/>
                <a:ext cx="25244" cy="51417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263" extrusionOk="0">
                    <a:moveTo>
                      <a:pt x="1357" y="0"/>
                    </a:moveTo>
                    <a:cubicBezTo>
                      <a:pt x="1327" y="0"/>
                      <a:pt x="1296" y="9"/>
                      <a:pt x="1268" y="27"/>
                    </a:cubicBezTo>
                    <a:cubicBezTo>
                      <a:pt x="735" y="294"/>
                      <a:pt x="401" y="694"/>
                      <a:pt x="268" y="1161"/>
                    </a:cubicBezTo>
                    <a:cubicBezTo>
                      <a:pt x="1" y="2129"/>
                      <a:pt x="601" y="3130"/>
                      <a:pt x="601" y="3163"/>
                    </a:cubicBezTo>
                    <a:cubicBezTo>
                      <a:pt x="668" y="3230"/>
                      <a:pt x="735" y="3263"/>
                      <a:pt x="801" y="3263"/>
                    </a:cubicBezTo>
                    <a:lnTo>
                      <a:pt x="901" y="3263"/>
                    </a:lnTo>
                    <a:cubicBezTo>
                      <a:pt x="1001" y="3196"/>
                      <a:pt x="1035" y="3063"/>
                      <a:pt x="968" y="2963"/>
                    </a:cubicBezTo>
                    <a:cubicBezTo>
                      <a:pt x="968" y="2963"/>
                      <a:pt x="468" y="2062"/>
                      <a:pt x="668" y="1295"/>
                    </a:cubicBezTo>
                    <a:cubicBezTo>
                      <a:pt x="768" y="895"/>
                      <a:pt x="1035" y="594"/>
                      <a:pt x="1468" y="394"/>
                    </a:cubicBezTo>
                    <a:cubicBezTo>
                      <a:pt x="1569" y="327"/>
                      <a:pt x="1602" y="227"/>
                      <a:pt x="1535" y="127"/>
                    </a:cubicBezTo>
                    <a:cubicBezTo>
                      <a:pt x="1511" y="55"/>
                      <a:pt x="1435" y="0"/>
                      <a:pt x="135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p31"/>
              <p:cNvSpPr/>
              <p:nvPr/>
            </p:nvSpPr>
            <p:spPr>
              <a:xfrm>
                <a:off x="49562" y="4585163"/>
                <a:ext cx="46800" cy="32917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089" extrusionOk="0">
                    <a:moveTo>
                      <a:pt x="997" y="1"/>
                    </a:moveTo>
                    <a:cubicBezTo>
                      <a:pt x="487" y="1"/>
                      <a:pt x="128" y="293"/>
                      <a:pt x="101" y="320"/>
                    </a:cubicBezTo>
                    <a:cubicBezTo>
                      <a:pt x="1" y="387"/>
                      <a:pt x="1" y="520"/>
                      <a:pt x="67" y="620"/>
                    </a:cubicBezTo>
                    <a:cubicBezTo>
                      <a:pt x="109" y="662"/>
                      <a:pt x="175" y="690"/>
                      <a:pt x="244" y="690"/>
                    </a:cubicBezTo>
                    <a:cubicBezTo>
                      <a:pt x="286" y="690"/>
                      <a:pt x="329" y="679"/>
                      <a:pt x="368" y="654"/>
                    </a:cubicBezTo>
                    <a:cubicBezTo>
                      <a:pt x="368" y="626"/>
                      <a:pt x="637" y="420"/>
                      <a:pt x="1010" y="420"/>
                    </a:cubicBezTo>
                    <a:cubicBezTo>
                      <a:pt x="1091" y="420"/>
                      <a:pt x="1178" y="430"/>
                      <a:pt x="1268" y="454"/>
                    </a:cubicBezTo>
                    <a:cubicBezTo>
                      <a:pt x="1735" y="554"/>
                      <a:pt x="2202" y="1087"/>
                      <a:pt x="2536" y="1955"/>
                    </a:cubicBezTo>
                    <a:cubicBezTo>
                      <a:pt x="2569" y="2021"/>
                      <a:pt x="2669" y="2088"/>
                      <a:pt x="2736" y="2088"/>
                    </a:cubicBezTo>
                    <a:cubicBezTo>
                      <a:pt x="2769" y="2088"/>
                      <a:pt x="2803" y="2055"/>
                      <a:pt x="2803" y="2055"/>
                    </a:cubicBezTo>
                    <a:cubicBezTo>
                      <a:pt x="2936" y="2021"/>
                      <a:pt x="2970" y="1888"/>
                      <a:pt x="2936" y="1788"/>
                    </a:cubicBezTo>
                    <a:cubicBezTo>
                      <a:pt x="2536" y="787"/>
                      <a:pt x="2002" y="187"/>
                      <a:pt x="1368" y="53"/>
                    </a:cubicBezTo>
                    <a:cubicBezTo>
                      <a:pt x="1238" y="16"/>
                      <a:pt x="1113" y="1"/>
                      <a:pt x="99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31"/>
              <p:cNvSpPr/>
              <p:nvPr/>
            </p:nvSpPr>
            <p:spPr>
              <a:xfrm>
                <a:off x="68490" y="4626185"/>
                <a:ext cx="36810" cy="4708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988" extrusionOk="0">
                    <a:moveTo>
                      <a:pt x="757" y="1"/>
                    </a:moveTo>
                    <a:cubicBezTo>
                      <a:pt x="486" y="1"/>
                      <a:pt x="239" y="47"/>
                      <a:pt x="101" y="186"/>
                    </a:cubicBezTo>
                    <a:cubicBezTo>
                      <a:pt x="34" y="252"/>
                      <a:pt x="1" y="352"/>
                      <a:pt x="34" y="452"/>
                    </a:cubicBezTo>
                    <a:cubicBezTo>
                      <a:pt x="67" y="786"/>
                      <a:pt x="668" y="1153"/>
                      <a:pt x="1101" y="1386"/>
                    </a:cubicBezTo>
                    <a:cubicBezTo>
                      <a:pt x="868" y="1853"/>
                      <a:pt x="568" y="2521"/>
                      <a:pt x="768" y="2854"/>
                    </a:cubicBezTo>
                    <a:cubicBezTo>
                      <a:pt x="801" y="2888"/>
                      <a:pt x="901" y="2988"/>
                      <a:pt x="1068" y="2988"/>
                    </a:cubicBezTo>
                    <a:lnTo>
                      <a:pt x="1101" y="2988"/>
                    </a:lnTo>
                    <a:cubicBezTo>
                      <a:pt x="1802" y="2954"/>
                      <a:pt x="2236" y="2054"/>
                      <a:pt x="2302" y="1954"/>
                    </a:cubicBezTo>
                    <a:cubicBezTo>
                      <a:pt x="2336" y="1853"/>
                      <a:pt x="2302" y="1720"/>
                      <a:pt x="2202" y="1687"/>
                    </a:cubicBezTo>
                    <a:cubicBezTo>
                      <a:pt x="2174" y="1668"/>
                      <a:pt x="2144" y="1660"/>
                      <a:pt x="2113" y="1660"/>
                    </a:cubicBezTo>
                    <a:cubicBezTo>
                      <a:pt x="2035" y="1660"/>
                      <a:pt x="1959" y="1715"/>
                      <a:pt x="1935" y="1787"/>
                    </a:cubicBezTo>
                    <a:cubicBezTo>
                      <a:pt x="1835" y="1987"/>
                      <a:pt x="1468" y="2521"/>
                      <a:pt x="1101" y="2587"/>
                    </a:cubicBezTo>
                    <a:cubicBezTo>
                      <a:pt x="1101" y="2387"/>
                      <a:pt x="1302" y="1853"/>
                      <a:pt x="1568" y="1386"/>
                    </a:cubicBezTo>
                    <a:cubicBezTo>
                      <a:pt x="1602" y="1353"/>
                      <a:pt x="1602" y="1286"/>
                      <a:pt x="1602" y="1220"/>
                    </a:cubicBezTo>
                    <a:cubicBezTo>
                      <a:pt x="1568" y="1186"/>
                      <a:pt x="1535" y="1120"/>
                      <a:pt x="1468" y="1086"/>
                    </a:cubicBezTo>
                    <a:cubicBezTo>
                      <a:pt x="1035" y="886"/>
                      <a:pt x="601" y="586"/>
                      <a:pt x="468" y="452"/>
                    </a:cubicBezTo>
                    <a:cubicBezTo>
                      <a:pt x="521" y="435"/>
                      <a:pt x="599" y="426"/>
                      <a:pt x="693" y="426"/>
                    </a:cubicBezTo>
                    <a:cubicBezTo>
                      <a:pt x="951" y="426"/>
                      <a:pt x="1336" y="488"/>
                      <a:pt x="1702" y="586"/>
                    </a:cubicBezTo>
                    <a:cubicBezTo>
                      <a:pt x="1802" y="586"/>
                      <a:pt x="1935" y="519"/>
                      <a:pt x="1935" y="419"/>
                    </a:cubicBezTo>
                    <a:cubicBezTo>
                      <a:pt x="1969" y="319"/>
                      <a:pt x="1902" y="186"/>
                      <a:pt x="1802" y="152"/>
                    </a:cubicBezTo>
                    <a:cubicBezTo>
                      <a:pt x="1568" y="94"/>
                      <a:pt x="1139" y="1"/>
                      <a:pt x="75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5" name="Google Shape;3165;p31"/>
              <p:cNvSpPr/>
              <p:nvPr/>
            </p:nvSpPr>
            <p:spPr>
              <a:xfrm>
                <a:off x="105809" y="4593531"/>
                <a:ext cx="41553" cy="5398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3426" extrusionOk="0">
                    <a:moveTo>
                      <a:pt x="1326" y="1"/>
                    </a:moveTo>
                    <a:cubicBezTo>
                      <a:pt x="1285" y="1"/>
                      <a:pt x="1243" y="9"/>
                      <a:pt x="1202" y="23"/>
                    </a:cubicBezTo>
                    <a:cubicBezTo>
                      <a:pt x="768" y="156"/>
                      <a:pt x="234" y="1190"/>
                      <a:pt x="68" y="1490"/>
                    </a:cubicBezTo>
                    <a:cubicBezTo>
                      <a:pt x="1" y="1590"/>
                      <a:pt x="68" y="1724"/>
                      <a:pt x="168" y="1791"/>
                    </a:cubicBezTo>
                    <a:cubicBezTo>
                      <a:pt x="193" y="1799"/>
                      <a:pt x="220" y="1803"/>
                      <a:pt x="247" y="1803"/>
                    </a:cubicBezTo>
                    <a:cubicBezTo>
                      <a:pt x="328" y="1803"/>
                      <a:pt x="410" y="1766"/>
                      <a:pt x="435" y="1691"/>
                    </a:cubicBezTo>
                    <a:cubicBezTo>
                      <a:pt x="735" y="1090"/>
                      <a:pt x="1102" y="556"/>
                      <a:pt x="1269" y="423"/>
                    </a:cubicBezTo>
                    <a:lnTo>
                      <a:pt x="1269" y="423"/>
                    </a:lnTo>
                    <a:cubicBezTo>
                      <a:pt x="1335" y="656"/>
                      <a:pt x="1235" y="1424"/>
                      <a:pt x="1002" y="2191"/>
                    </a:cubicBezTo>
                    <a:cubicBezTo>
                      <a:pt x="968" y="2291"/>
                      <a:pt x="1035" y="2391"/>
                      <a:pt x="1135" y="2424"/>
                    </a:cubicBezTo>
                    <a:cubicBezTo>
                      <a:pt x="1469" y="2591"/>
                      <a:pt x="1836" y="2791"/>
                      <a:pt x="2069" y="2925"/>
                    </a:cubicBezTo>
                    <a:cubicBezTo>
                      <a:pt x="1769" y="2958"/>
                      <a:pt x="1335" y="2991"/>
                      <a:pt x="935" y="2991"/>
                    </a:cubicBezTo>
                    <a:cubicBezTo>
                      <a:pt x="802" y="2991"/>
                      <a:pt x="701" y="3092"/>
                      <a:pt x="701" y="3192"/>
                    </a:cubicBezTo>
                    <a:cubicBezTo>
                      <a:pt x="701" y="3325"/>
                      <a:pt x="802" y="3425"/>
                      <a:pt x="935" y="3425"/>
                    </a:cubicBezTo>
                    <a:cubicBezTo>
                      <a:pt x="2369" y="3392"/>
                      <a:pt x="2536" y="3225"/>
                      <a:pt x="2569" y="3125"/>
                    </a:cubicBezTo>
                    <a:cubicBezTo>
                      <a:pt x="2636" y="3058"/>
                      <a:pt x="2636" y="2991"/>
                      <a:pt x="2603" y="2891"/>
                    </a:cubicBezTo>
                    <a:cubicBezTo>
                      <a:pt x="2536" y="2725"/>
                      <a:pt x="2169" y="2458"/>
                      <a:pt x="1469" y="2124"/>
                    </a:cubicBezTo>
                    <a:cubicBezTo>
                      <a:pt x="1702" y="1290"/>
                      <a:pt x="1869" y="289"/>
                      <a:pt x="1502" y="56"/>
                    </a:cubicBezTo>
                    <a:cubicBezTo>
                      <a:pt x="1443" y="17"/>
                      <a:pt x="1385" y="1"/>
                      <a:pt x="132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6" name="Google Shape;3166;p31"/>
              <p:cNvSpPr/>
              <p:nvPr/>
            </p:nvSpPr>
            <p:spPr>
              <a:xfrm>
                <a:off x="141567" y="4730955"/>
                <a:ext cx="293310" cy="285037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18089" extrusionOk="0">
                    <a:moveTo>
                      <a:pt x="512" y="0"/>
                    </a:moveTo>
                    <a:cubicBezTo>
                      <a:pt x="423" y="0"/>
                      <a:pt x="328" y="60"/>
                      <a:pt x="300" y="142"/>
                    </a:cubicBezTo>
                    <a:cubicBezTo>
                      <a:pt x="300" y="176"/>
                      <a:pt x="167" y="476"/>
                      <a:pt x="100" y="976"/>
                    </a:cubicBezTo>
                    <a:cubicBezTo>
                      <a:pt x="67" y="1110"/>
                      <a:pt x="134" y="1210"/>
                      <a:pt x="267" y="1243"/>
                    </a:cubicBezTo>
                    <a:lnTo>
                      <a:pt x="300" y="1243"/>
                    </a:lnTo>
                    <a:cubicBezTo>
                      <a:pt x="401" y="1243"/>
                      <a:pt x="467" y="1176"/>
                      <a:pt x="501" y="1076"/>
                    </a:cubicBezTo>
                    <a:cubicBezTo>
                      <a:pt x="567" y="609"/>
                      <a:pt x="701" y="309"/>
                      <a:pt x="701" y="309"/>
                    </a:cubicBezTo>
                    <a:cubicBezTo>
                      <a:pt x="734" y="176"/>
                      <a:pt x="667" y="76"/>
                      <a:pt x="567" y="9"/>
                    </a:cubicBezTo>
                    <a:cubicBezTo>
                      <a:pt x="550" y="3"/>
                      <a:pt x="531" y="0"/>
                      <a:pt x="512" y="0"/>
                    </a:cubicBezTo>
                    <a:close/>
                    <a:moveTo>
                      <a:pt x="200" y="1643"/>
                    </a:moveTo>
                    <a:cubicBezTo>
                      <a:pt x="100" y="1643"/>
                      <a:pt x="0" y="1743"/>
                      <a:pt x="0" y="1844"/>
                    </a:cubicBezTo>
                    <a:lnTo>
                      <a:pt x="0" y="1944"/>
                    </a:lnTo>
                    <a:cubicBezTo>
                      <a:pt x="0" y="2210"/>
                      <a:pt x="34" y="2477"/>
                      <a:pt x="67" y="2711"/>
                    </a:cubicBezTo>
                    <a:cubicBezTo>
                      <a:pt x="100" y="2811"/>
                      <a:pt x="167" y="2911"/>
                      <a:pt x="267" y="2911"/>
                    </a:cubicBezTo>
                    <a:cubicBezTo>
                      <a:pt x="267" y="2911"/>
                      <a:pt x="300" y="2911"/>
                      <a:pt x="300" y="2878"/>
                    </a:cubicBezTo>
                    <a:cubicBezTo>
                      <a:pt x="434" y="2878"/>
                      <a:pt x="501" y="2778"/>
                      <a:pt x="467" y="2644"/>
                    </a:cubicBezTo>
                    <a:cubicBezTo>
                      <a:pt x="434" y="2444"/>
                      <a:pt x="434" y="2177"/>
                      <a:pt x="434" y="1944"/>
                    </a:cubicBezTo>
                    <a:lnTo>
                      <a:pt x="434" y="1844"/>
                    </a:lnTo>
                    <a:cubicBezTo>
                      <a:pt x="434" y="1743"/>
                      <a:pt x="334" y="1643"/>
                      <a:pt x="200" y="1643"/>
                    </a:cubicBezTo>
                    <a:close/>
                    <a:moveTo>
                      <a:pt x="5723" y="3138"/>
                    </a:moveTo>
                    <a:cubicBezTo>
                      <a:pt x="5706" y="3138"/>
                      <a:pt x="5689" y="3140"/>
                      <a:pt x="5671" y="3144"/>
                    </a:cubicBezTo>
                    <a:cubicBezTo>
                      <a:pt x="5404" y="3178"/>
                      <a:pt x="5104" y="3245"/>
                      <a:pt x="4804" y="3378"/>
                    </a:cubicBezTo>
                    <a:cubicBezTo>
                      <a:pt x="4704" y="3411"/>
                      <a:pt x="4670" y="3545"/>
                      <a:pt x="4704" y="3645"/>
                    </a:cubicBezTo>
                    <a:cubicBezTo>
                      <a:pt x="4737" y="3712"/>
                      <a:pt x="4804" y="3778"/>
                      <a:pt x="4904" y="3778"/>
                    </a:cubicBezTo>
                    <a:cubicBezTo>
                      <a:pt x="4937" y="3778"/>
                      <a:pt x="4937" y="3778"/>
                      <a:pt x="4970" y="3745"/>
                    </a:cubicBezTo>
                    <a:cubicBezTo>
                      <a:pt x="5237" y="3645"/>
                      <a:pt x="5504" y="3578"/>
                      <a:pt x="5738" y="3545"/>
                    </a:cubicBezTo>
                    <a:cubicBezTo>
                      <a:pt x="5838" y="3545"/>
                      <a:pt x="5904" y="3445"/>
                      <a:pt x="5904" y="3311"/>
                    </a:cubicBezTo>
                    <a:cubicBezTo>
                      <a:pt x="5904" y="3225"/>
                      <a:pt x="5829" y="3138"/>
                      <a:pt x="5723" y="3138"/>
                    </a:cubicBezTo>
                    <a:close/>
                    <a:moveTo>
                      <a:pt x="489" y="3269"/>
                    </a:moveTo>
                    <a:cubicBezTo>
                      <a:pt x="470" y="3269"/>
                      <a:pt x="452" y="3272"/>
                      <a:pt x="434" y="3278"/>
                    </a:cubicBezTo>
                    <a:cubicBezTo>
                      <a:pt x="334" y="3345"/>
                      <a:pt x="267" y="3478"/>
                      <a:pt x="334" y="3578"/>
                    </a:cubicBezTo>
                    <a:cubicBezTo>
                      <a:pt x="434" y="3845"/>
                      <a:pt x="601" y="4112"/>
                      <a:pt x="767" y="4312"/>
                    </a:cubicBezTo>
                    <a:cubicBezTo>
                      <a:pt x="834" y="4379"/>
                      <a:pt x="868" y="4412"/>
                      <a:pt x="934" y="4412"/>
                    </a:cubicBezTo>
                    <a:cubicBezTo>
                      <a:pt x="1001" y="4412"/>
                      <a:pt x="1034" y="4379"/>
                      <a:pt x="1068" y="4345"/>
                    </a:cubicBezTo>
                    <a:cubicBezTo>
                      <a:pt x="1168" y="4279"/>
                      <a:pt x="1168" y="4145"/>
                      <a:pt x="1101" y="4045"/>
                    </a:cubicBezTo>
                    <a:cubicBezTo>
                      <a:pt x="934" y="3878"/>
                      <a:pt x="801" y="3645"/>
                      <a:pt x="701" y="3411"/>
                    </a:cubicBezTo>
                    <a:cubicBezTo>
                      <a:pt x="673" y="3329"/>
                      <a:pt x="578" y="3269"/>
                      <a:pt x="489" y="3269"/>
                    </a:cubicBezTo>
                    <a:close/>
                    <a:moveTo>
                      <a:pt x="6439" y="3369"/>
                    </a:moveTo>
                    <a:cubicBezTo>
                      <a:pt x="6418" y="3369"/>
                      <a:pt x="6395" y="3372"/>
                      <a:pt x="6371" y="3378"/>
                    </a:cubicBezTo>
                    <a:cubicBezTo>
                      <a:pt x="6271" y="3411"/>
                      <a:pt x="6205" y="3545"/>
                      <a:pt x="6238" y="3645"/>
                    </a:cubicBezTo>
                    <a:cubicBezTo>
                      <a:pt x="6238" y="3745"/>
                      <a:pt x="6171" y="3945"/>
                      <a:pt x="5938" y="4179"/>
                    </a:cubicBezTo>
                    <a:cubicBezTo>
                      <a:pt x="5871" y="4245"/>
                      <a:pt x="5871" y="4379"/>
                      <a:pt x="5971" y="4479"/>
                    </a:cubicBezTo>
                    <a:cubicBezTo>
                      <a:pt x="6005" y="4512"/>
                      <a:pt x="6071" y="4512"/>
                      <a:pt x="6105" y="4512"/>
                    </a:cubicBezTo>
                    <a:cubicBezTo>
                      <a:pt x="6171" y="4512"/>
                      <a:pt x="6205" y="4512"/>
                      <a:pt x="6271" y="4445"/>
                    </a:cubicBezTo>
                    <a:cubicBezTo>
                      <a:pt x="6438" y="4245"/>
                      <a:pt x="6638" y="3945"/>
                      <a:pt x="6638" y="3645"/>
                    </a:cubicBezTo>
                    <a:cubicBezTo>
                      <a:pt x="6638" y="3611"/>
                      <a:pt x="6638" y="3578"/>
                      <a:pt x="6638" y="3511"/>
                    </a:cubicBezTo>
                    <a:cubicBezTo>
                      <a:pt x="6611" y="3429"/>
                      <a:pt x="6538" y="3369"/>
                      <a:pt x="6439" y="3369"/>
                    </a:cubicBezTo>
                    <a:close/>
                    <a:moveTo>
                      <a:pt x="4160" y="3775"/>
                    </a:moveTo>
                    <a:cubicBezTo>
                      <a:pt x="4118" y="3775"/>
                      <a:pt x="4075" y="3786"/>
                      <a:pt x="4036" y="3812"/>
                    </a:cubicBezTo>
                    <a:cubicBezTo>
                      <a:pt x="3803" y="4045"/>
                      <a:pt x="3603" y="4279"/>
                      <a:pt x="3469" y="4512"/>
                    </a:cubicBezTo>
                    <a:cubicBezTo>
                      <a:pt x="3403" y="4612"/>
                      <a:pt x="3436" y="4746"/>
                      <a:pt x="3569" y="4812"/>
                    </a:cubicBezTo>
                    <a:cubicBezTo>
                      <a:pt x="3569" y="4812"/>
                      <a:pt x="3603" y="4846"/>
                      <a:pt x="3636" y="4846"/>
                    </a:cubicBezTo>
                    <a:cubicBezTo>
                      <a:pt x="3736" y="4846"/>
                      <a:pt x="3803" y="4779"/>
                      <a:pt x="3836" y="4712"/>
                    </a:cubicBezTo>
                    <a:cubicBezTo>
                      <a:pt x="3936" y="4512"/>
                      <a:pt x="4103" y="4312"/>
                      <a:pt x="4303" y="4145"/>
                    </a:cubicBezTo>
                    <a:cubicBezTo>
                      <a:pt x="4403" y="4078"/>
                      <a:pt x="4403" y="3945"/>
                      <a:pt x="4337" y="3845"/>
                    </a:cubicBezTo>
                    <a:cubicBezTo>
                      <a:pt x="4295" y="3804"/>
                      <a:pt x="4229" y="3775"/>
                      <a:pt x="4160" y="3775"/>
                    </a:cubicBezTo>
                    <a:close/>
                    <a:moveTo>
                      <a:pt x="1554" y="4544"/>
                    </a:moveTo>
                    <a:cubicBezTo>
                      <a:pt x="1482" y="4544"/>
                      <a:pt x="1411" y="4581"/>
                      <a:pt x="1368" y="4646"/>
                    </a:cubicBezTo>
                    <a:cubicBezTo>
                      <a:pt x="1301" y="4746"/>
                      <a:pt x="1335" y="4879"/>
                      <a:pt x="1435" y="4946"/>
                    </a:cubicBezTo>
                    <a:cubicBezTo>
                      <a:pt x="1568" y="5012"/>
                      <a:pt x="1701" y="5113"/>
                      <a:pt x="1868" y="5213"/>
                    </a:cubicBezTo>
                    <a:cubicBezTo>
                      <a:pt x="1968" y="5246"/>
                      <a:pt x="2068" y="5313"/>
                      <a:pt x="2202" y="5346"/>
                    </a:cubicBezTo>
                    <a:cubicBezTo>
                      <a:pt x="2235" y="5379"/>
                      <a:pt x="2235" y="5379"/>
                      <a:pt x="2269" y="5379"/>
                    </a:cubicBezTo>
                    <a:cubicBezTo>
                      <a:pt x="2369" y="5379"/>
                      <a:pt x="2435" y="5313"/>
                      <a:pt x="2469" y="5246"/>
                    </a:cubicBezTo>
                    <a:cubicBezTo>
                      <a:pt x="2502" y="5146"/>
                      <a:pt x="2469" y="5012"/>
                      <a:pt x="2369" y="4979"/>
                    </a:cubicBezTo>
                    <a:cubicBezTo>
                      <a:pt x="2269" y="4946"/>
                      <a:pt x="2168" y="4879"/>
                      <a:pt x="2068" y="4846"/>
                    </a:cubicBezTo>
                    <a:cubicBezTo>
                      <a:pt x="1935" y="4746"/>
                      <a:pt x="1802" y="4679"/>
                      <a:pt x="1668" y="4579"/>
                    </a:cubicBezTo>
                    <a:cubicBezTo>
                      <a:pt x="1633" y="4555"/>
                      <a:pt x="1593" y="4544"/>
                      <a:pt x="1554" y="4544"/>
                    </a:cubicBezTo>
                    <a:close/>
                    <a:moveTo>
                      <a:pt x="5461" y="4644"/>
                    </a:moveTo>
                    <a:cubicBezTo>
                      <a:pt x="5426" y="4644"/>
                      <a:pt x="5394" y="4655"/>
                      <a:pt x="5371" y="4679"/>
                    </a:cubicBezTo>
                    <a:cubicBezTo>
                      <a:pt x="5137" y="4812"/>
                      <a:pt x="4904" y="4912"/>
                      <a:pt x="4637" y="5012"/>
                    </a:cubicBezTo>
                    <a:cubicBezTo>
                      <a:pt x="4537" y="5046"/>
                      <a:pt x="4470" y="5179"/>
                      <a:pt x="4537" y="5279"/>
                    </a:cubicBezTo>
                    <a:cubicBezTo>
                      <a:pt x="4570" y="5379"/>
                      <a:pt x="4637" y="5413"/>
                      <a:pt x="4704" y="5413"/>
                    </a:cubicBezTo>
                    <a:lnTo>
                      <a:pt x="4804" y="5413"/>
                    </a:lnTo>
                    <a:cubicBezTo>
                      <a:pt x="5071" y="5313"/>
                      <a:pt x="5337" y="5179"/>
                      <a:pt x="5571" y="5012"/>
                    </a:cubicBezTo>
                    <a:cubicBezTo>
                      <a:pt x="5671" y="4946"/>
                      <a:pt x="5704" y="4846"/>
                      <a:pt x="5638" y="4746"/>
                    </a:cubicBezTo>
                    <a:cubicBezTo>
                      <a:pt x="5595" y="4681"/>
                      <a:pt x="5524" y="4644"/>
                      <a:pt x="5461" y="4644"/>
                    </a:cubicBezTo>
                    <a:close/>
                    <a:moveTo>
                      <a:pt x="3102" y="5179"/>
                    </a:moveTo>
                    <a:cubicBezTo>
                      <a:pt x="3002" y="5179"/>
                      <a:pt x="2902" y="5246"/>
                      <a:pt x="2869" y="5346"/>
                    </a:cubicBezTo>
                    <a:cubicBezTo>
                      <a:pt x="2869" y="5479"/>
                      <a:pt x="2936" y="5580"/>
                      <a:pt x="3036" y="5580"/>
                    </a:cubicBezTo>
                    <a:cubicBezTo>
                      <a:pt x="3102" y="5613"/>
                      <a:pt x="3203" y="5613"/>
                      <a:pt x="3269" y="5613"/>
                    </a:cubicBezTo>
                    <a:cubicBezTo>
                      <a:pt x="3269" y="5846"/>
                      <a:pt x="3336" y="6080"/>
                      <a:pt x="3436" y="6313"/>
                    </a:cubicBezTo>
                    <a:cubicBezTo>
                      <a:pt x="3469" y="6380"/>
                      <a:pt x="3536" y="6447"/>
                      <a:pt x="3636" y="6447"/>
                    </a:cubicBezTo>
                    <a:cubicBezTo>
                      <a:pt x="3670" y="6447"/>
                      <a:pt x="3670" y="6447"/>
                      <a:pt x="3703" y="6413"/>
                    </a:cubicBezTo>
                    <a:cubicBezTo>
                      <a:pt x="3803" y="6380"/>
                      <a:pt x="3870" y="6247"/>
                      <a:pt x="3836" y="6147"/>
                    </a:cubicBezTo>
                    <a:cubicBezTo>
                      <a:pt x="3736" y="5980"/>
                      <a:pt x="3703" y="5813"/>
                      <a:pt x="3670" y="5613"/>
                    </a:cubicBezTo>
                    <a:lnTo>
                      <a:pt x="3936" y="5613"/>
                    </a:lnTo>
                    <a:cubicBezTo>
                      <a:pt x="4036" y="5580"/>
                      <a:pt x="4137" y="5479"/>
                      <a:pt x="4103" y="5379"/>
                    </a:cubicBezTo>
                    <a:cubicBezTo>
                      <a:pt x="4103" y="5279"/>
                      <a:pt x="4003" y="5179"/>
                      <a:pt x="3870" y="5179"/>
                    </a:cubicBezTo>
                    <a:cubicBezTo>
                      <a:pt x="3753" y="5196"/>
                      <a:pt x="3628" y="5204"/>
                      <a:pt x="3499" y="5204"/>
                    </a:cubicBezTo>
                    <a:cubicBezTo>
                      <a:pt x="3369" y="5204"/>
                      <a:pt x="3236" y="5196"/>
                      <a:pt x="3102" y="5179"/>
                    </a:cubicBezTo>
                    <a:close/>
                    <a:moveTo>
                      <a:pt x="4026" y="6746"/>
                    </a:moveTo>
                    <a:cubicBezTo>
                      <a:pt x="3992" y="6746"/>
                      <a:pt x="3960" y="6757"/>
                      <a:pt x="3936" y="6780"/>
                    </a:cubicBezTo>
                    <a:cubicBezTo>
                      <a:pt x="3836" y="6847"/>
                      <a:pt x="3803" y="6981"/>
                      <a:pt x="3870" y="7081"/>
                    </a:cubicBezTo>
                    <a:cubicBezTo>
                      <a:pt x="4036" y="7281"/>
                      <a:pt x="4203" y="7514"/>
                      <a:pt x="4437" y="7748"/>
                    </a:cubicBezTo>
                    <a:cubicBezTo>
                      <a:pt x="4470" y="7781"/>
                      <a:pt x="4537" y="7814"/>
                      <a:pt x="4570" y="7814"/>
                    </a:cubicBezTo>
                    <a:cubicBezTo>
                      <a:pt x="4637" y="7814"/>
                      <a:pt x="4670" y="7781"/>
                      <a:pt x="4704" y="7748"/>
                    </a:cubicBezTo>
                    <a:cubicBezTo>
                      <a:pt x="4804" y="7681"/>
                      <a:pt x="4804" y="7548"/>
                      <a:pt x="4737" y="7448"/>
                    </a:cubicBezTo>
                    <a:cubicBezTo>
                      <a:pt x="4537" y="7247"/>
                      <a:pt x="4370" y="7047"/>
                      <a:pt x="4203" y="6847"/>
                    </a:cubicBezTo>
                    <a:cubicBezTo>
                      <a:pt x="4160" y="6782"/>
                      <a:pt x="4089" y="6746"/>
                      <a:pt x="4026" y="6746"/>
                    </a:cubicBezTo>
                    <a:close/>
                    <a:moveTo>
                      <a:pt x="5186" y="7968"/>
                    </a:moveTo>
                    <a:cubicBezTo>
                      <a:pt x="5131" y="7968"/>
                      <a:pt x="5074" y="7993"/>
                      <a:pt x="5037" y="8048"/>
                    </a:cubicBezTo>
                    <a:cubicBezTo>
                      <a:pt x="4937" y="8115"/>
                      <a:pt x="4970" y="8248"/>
                      <a:pt x="5037" y="8315"/>
                    </a:cubicBezTo>
                    <a:cubicBezTo>
                      <a:pt x="5237" y="8515"/>
                      <a:pt x="5471" y="8682"/>
                      <a:pt x="5704" y="8849"/>
                    </a:cubicBezTo>
                    <a:cubicBezTo>
                      <a:pt x="5738" y="8882"/>
                      <a:pt x="5771" y="8915"/>
                      <a:pt x="5838" y="8915"/>
                    </a:cubicBezTo>
                    <a:cubicBezTo>
                      <a:pt x="5904" y="8915"/>
                      <a:pt x="5938" y="8882"/>
                      <a:pt x="6005" y="8815"/>
                    </a:cubicBezTo>
                    <a:cubicBezTo>
                      <a:pt x="6071" y="8715"/>
                      <a:pt x="6038" y="8615"/>
                      <a:pt x="5938" y="8515"/>
                    </a:cubicBezTo>
                    <a:cubicBezTo>
                      <a:pt x="5704" y="8348"/>
                      <a:pt x="5504" y="8181"/>
                      <a:pt x="5304" y="8015"/>
                    </a:cubicBezTo>
                    <a:cubicBezTo>
                      <a:pt x="5274" y="7985"/>
                      <a:pt x="5231" y="7968"/>
                      <a:pt x="5186" y="7968"/>
                    </a:cubicBezTo>
                    <a:close/>
                    <a:moveTo>
                      <a:pt x="11709" y="8348"/>
                    </a:moveTo>
                    <a:cubicBezTo>
                      <a:pt x="11609" y="8382"/>
                      <a:pt x="11542" y="8482"/>
                      <a:pt x="11542" y="8582"/>
                    </a:cubicBezTo>
                    <a:cubicBezTo>
                      <a:pt x="11569" y="8692"/>
                      <a:pt x="11643" y="8757"/>
                      <a:pt x="11724" y="8757"/>
                    </a:cubicBezTo>
                    <a:cubicBezTo>
                      <a:pt x="11741" y="8757"/>
                      <a:pt x="11758" y="8754"/>
                      <a:pt x="11775" y="8748"/>
                    </a:cubicBezTo>
                    <a:lnTo>
                      <a:pt x="11875" y="8748"/>
                    </a:lnTo>
                    <a:cubicBezTo>
                      <a:pt x="12142" y="8748"/>
                      <a:pt x="12142" y="8882"/>
                      <a:pt x="12142" y="8915"/>
                    </a:cubicBezTo>
                    <a:lnTo>
                      <a:pt x="12342" y="8949"/>
                    </a:lnTo>
                    <a:lnTo>
                      <a:pt x="12576" y="8915"/>
                    </a:lnTo>
                    <a:cubicBezTo>
                      <a:pt x="12576" y="8648"/>
                      <a:pt x="12376" y="8348"/>
                      <a:pt x="11875" y="8348"/>
                    </a:cubicBezTo>
                    <a:close/>
                    <a:moveTo>
                      <a:pt x="10988" y="8647"/>
                    </a:moveTo>
                    <a:cubicBezTo>
                      <a:pt x="10950" y="8647"/>
                      <a:pt x="10910" y="8658"/>
                      <a:pt x="10875" y="8682"/>
                    </a:cubicBezTo>
                    <a:cubicBezTo>
                      <a:pt x="10641" y="8815"/>
                      <a:pt x="10408" y="9015"/>
                      <a:pt x="10174" y="9249"/>
                    </a:cubicBezTo>
                    <a:cubicBezTo>
                      <a:pt x="10107" y="9316"/>
                      <a:pt x="10107" y="9449"/>
                      <a:pt x="10208" y="9549"/>
                    </a:cubicBezTo>
                    <a:cubicBezTo>
                      <a:pt x="10241" y="9582"/>
                      <a:pt x="10274" y="9616"/>
                      <a:pt x="10341" y="9616"/>
                    </a:cubicBezTo>
                    <a:cubicBezTo>
                      <a:pt x="10408" y="9616"/>
                      <a:pt x="10441" y="9582"/>
                      <a:pt x="10474" y="9549"/>
                    </a:cubicBezTo>
                    <a:cubicBezTo>
                      <a:pt x="10675" y="9349"/>
                      <a:pt x="10875" y="9149"/>
                      <a:pt x="11075" y="9049"/>
                    </a:cubicBezTo>
                    <a:cubicBezTo>
                      <a:pt x="11175" y="8982"/>
                      <a:pt x="11208" y="8849"/>
                      <a:pt x="11142" y="8748"/>
                    </a:cubicBezTo>
                    <a:cubicBezTo>
                      <a:pt x="11120" y="8684"/>
                      <a:pt x="11057" y="8647"/>
                      <a:pt x="10988" y="8647"/>
                    </a:cubicBezTo>
                    <a:close/>
                    <a:moveTo>
                      <a:pt x="6507" y="8979"/>
                    </a:moveTo>
                    <a:cubicBezTo>
                      <a:pt x="6446" y="8979"/>
                      <a:pt x="6379" y="9007"/>
                      <a:pt x="6338" y="9049"/>
                    </a:cubicBezTo>
                    <a:cubicBezTo>
                      <a:pt x="6271" y="9149"/>
                      <a:pt x="6305" y="9282"/>
                      <a:pt x="6405" y="9349"/>
                    </a:cubicBezTo>
                    <a:cubicBezTo>
                      <a:pt x="6638" y="9516"/>
                      <a:pt x="6872" y="9649"/>
                      <a:pt x="7139" y="9783"/>
                    </a:cubicBezTo>
                    <a:cubicBezTo>
                      <a:pt x="7172" y="9816"/>
                      <a:pt x="7205" y="9816"/>
                      <a:pt x="7239" y="9816"/>
                    </a:cubicBezTo>
                    <a:cubicBezTo>
                      <a:pt x="7305" y="9816"/>
                      <a:pt x="7372" y="9783"/>
                      <a:pt x="7406" y="9716"/>
                    </a:cubicBezTo>
                    <a:cubicBezTo>
                      <a:pt x="7472" y="9582"/>
                      <a:pt x="7439" y="9482"/>
                      <a:pt x="7305" y="9416"/>
                    </a:cubicBezTo>
                    <a:cubicBezTo>
                      <a:pt x="7072" y="9282"/>
                      <a:pt x="6838" y="9149"/>
                      <a:pt x="6605" y="9015"/>
                    </a:cubicBezTo>
                    <a:cubicBezTo>
                      <a:pt x="6579" y="8990"/>
                      <a:pt x="6544" y="8979"/>
                      <a:pt x="6507" y="8979"/>
                    </a:cubicBezTo>
                    <a:close/>
                    <a:moveTo>
                      <a:pt x="11927" y="9436"/>
                    </a:moveTo>
                    <a:cubicBezTo>
                      <a:pt x="11882" y="9436"/>
                      <a:pt x="11839" y="9452"/>
                      <a:pt x="11809" y="9482"/>
                    </a:cubicBezTo>
                    <a:cubicBezTo>
                      <a:pt x="11609" y="9649"/>
                      <a:pt x="11408" y="9783"/>
                      <a:pt x="11142" y="9883"/>
                    </a:cubicBezTo>
                    <a:cubicBezTo>
                      <a:pt x="11041" y="9916"/>
                      <a:pt x="11008" y="10049"/>
                      <a:pt x="11041" y="10149"/>
                    </a:cubicBezTo>
                    <a:cubicBezTo>
                      <a:pt x="11075" y="10250"/>
                      <a:pt x="11142" y="10283"/>
                      <a:pt x="11242" y="10283"/>
                    </a:cubicBezTo>
                    <a:lnTo>
                      <a:pt x="11308" y="10283"/>
                    </a:lnTo>
                    <a:cubicBezTo>
                      <a:pt x="11609" y="10149"/>
                      <a:pt x="11875" y="9983"/>
                      <a:pt x="12076" y="9783"/>
                    </a:cubicBezTo>
                    <a:cubicBezTo>
                      <a:pt x="12176" y="9716"/>
                      <a:pt x="12176" y="9582"/>
                      <a:pt x="12076" y="9516"/>
                    </a:cubicBezTo>
                    <a:cubicBezTo>
                      <a:pt x="12039" y="9461"/>
                      <a:pt x="11982" y="9436"/>
                      <a:pt x="11927" y="9436"/>
                    </a:cubicBezTo>
                    <a:close/>
                    <a:moveTo>
                      <a:pt x="8005" y="9741"/>
                    </a:moveTo>
                    <a:cubicBezTo>
                      <a:pt x="7905" y="9741"/>
                      <a:pt x="7827" y="9800"/>
                      <a:pt x="7772" y="9883"/>
                    </a:cubicBezTo>
                    <a:cubicBezTo>
                      <a:pt x="7739" y="9983"/>
                      <a:pt x="7806" y="10116"/>
                      <a:pt x="7906" y="10149"/>
                    </a:cubicBezTo>
                    <a:cubicBezTo>
                      <a:pt x="8173" y="10250"/>
                      <a:pt x="8440" y="10350"/>
                      <a:pt x="8740" y="10416"/>
                    </a:cubicBezTo>
                    <a:lnTo>
                      <a:pt x="8773" y="10416"/>
                    </a:lnTo>
                    <a:cubicBezTo>
                      <a:pt x="8873" y="10416"/>
                      <a:pt x="8940" y="10350"/>
                      <a:pt x="8973" y="10250"/>
                    </a:cubicBezTo>
                    <a:cubicBezTo>
                      <a:pt x="9007" y="10149"/>
                      <a:pt x="8940" y="10016"/>
                      <a:pt x="8840" y="10016"/>
                    </a:cubicBezTo>
                    <a:cubicBezTo>
                      <a:pt x="8573" y="9949"/>
                      <a:pt x="8306" y="9849"/>
                      <a:pt x="8073" y="9749"/>
                    </a:cubicBezTo>
                    <a:cubicBezTo>
                      <a:pt x="8049" y="9743"/>
                      <a:pt x="8026" y="9741"/>
                      <a:pt x="8005" y="9741"/>
                    </a:cubicBezTo>
                    <a:close/>
                    <a:moveTo>
                      <a:pt x="9795" y="9836"/>
                    </a:moveTo>
                    <a:cubicBezTo>
                      <a:pt x="9734" y="9836"/>
                      <a:pt x="9677" y="9861"/>
                      <a:pt x="9640" y="9916"/>
                    </a:cubicBezTo>
                    <a:cubicBezTo>
                      <a:pt x="9607" y="9983"/>
                      <a:pt x="9540" y="10083"/>
                      <a:pt x="9507" y="10149"/>
                    </a:cubicBezTo>
                    <a:cubicBezTo>
                      <a:pt x="9440" y="10183"/>
                      <a:pt x="9407" y="10250"/>
                      <a:pt x="9374" y="10316"/>
                    </a:cubicBezTo>
                    <a:cubicBezTo>
                      <a:pt x="9340" y="10450"/>
                      <a:pt x="9274" y="10550"/>
                      <a:pt x="9207" y="10683"/>
                    </a:cubicBezTo>
                    <a:cubicBezTo>
                      <a:pt x="9140" y="10783"/>
                      <a:pt x="9207" y="10883"/>
                      <a:pt x="9307" y="10950"/>
                    </a:cubicBezTo>
                    <a:cubicBezTo>
                      <a:pt x="9340" y="10950"/>
                      <a:pt x="9374" y="10983"/>
                      <a:pt x="9407" y="10983"/>
                    </a:cubicBezTo>
                    <a:cubicBezTo>
                      <a:pt x="9474" y="10983"/>
                      <a:pt x="9540" y="10917"/>
                      <a:pt x="9574" y="10850"/>
                    </a:cubicBezTo>
                    <a:cubicBezTo>
                      <a:pt x="9640" y="10750"/>
                      <a:pt x="9674" y="10650"/>
                      <a:pt x="9741" y="10550"/>
                    </a:cubicBezTo>
                    <a:cubicBezTo>
                      <a:pt x="9974" y="10550"/>
                      <a:pt x="10241" y="10550"/>
                      <a:pt x="10474" y="10516"/>
                    </a:cubicBezTo>
                    <a:cubicBezTo>
                      <a:pt x="10574" y="10483"/>
                      <a:pt x="10641" y="10383"/>
                      <a:pt x="10641" y="10283"/>
                    </a:cubicBezTo>
                    <a:cubicBezTo>
                      <a:pt x="10608" y="10149"/>
                      <a:pt x="10508" y="10083"/>
                      <a:pt x="10408" y="10083"/>
                    </a:cubicBezTo>
                    <a:cubicBezTo>
                      <a:pt x="10274" y="10116"/>
                      <a:pt x="10141" y="10116"/>
                      <a:pt x="10007" y="10116"/>
                    </a:cubicBezTo>
                    <a:cubicBezTo>
                      <a:pt x="10041" y="10049"/>
                      <a:pt x="10007" y="9916"/>
                      <a:pt x="9941" y="9883"/>
                    </a:cubicBezTo>
                    <a:cubicBezTo>
                      <a:pt x="9896" y="9853"/>
                      <a:pt x="9844" y="9836"/>
                      <a:pt x="9795" y="9836"/>
                    </a:cubicBezTo>
                    <a:close/>
                    <a:moveTo>
                      <a:pt x="9085" y="11308"/>
                    </a:moveTo>
                    <a:cubicBezTo>
                      <a:pt x="8996" y="11308"/>
                      <a:pt x="8901" y="11368"/>
                      <a:pt x="8873" y="11450"/>
                    </a:cubicBezTo>
                    <a:cubicBezTo>
                      <a:pt x="8773" y="11751"/>
                      <a:pt x="8706" y="12017"/>
                      <a:pt x="8673" y="12318"/>
                    </a:cubicBezTo>
                    <a:cubicBezTo>
                      <a:pt x="8640" y="12418"/>
                      <a:pt x="8740" y="12518"/>
                      <a:pt x="8840" y="12551"/>
                    </a:cubicBezTo>
                    <a:lnTo>
                      <a:pt x="8873" y="12551"/>
                    </a:lnTo>
                    <a:cubicBezTo>
                      <a:pt x="8973" y="12551"/>
                      <a:pt x="9073" y="12484"/>
                      <a:pt x="9073" y="12384"/>
                    </a:cubicBezTo>
                    <a:cubicBezTo>
                      <a:pt x="9140" y="12118"/>
                      <a:pt x="9207" y="11851"/>
                      <a:pt x="9274" y="11584"/>
                    </a:cubicBezTo>
                    <a:cubicBezTo>
                      <a:pt x="9307" y="11484"/>
                      <a:pt x="9240" y="11384"/>
                      <a:pt x="9140" y="11317"/>
                    </a:cubicBezTo>
                    <a:cubicBezTo>
                      <a:pt x="9122" y="11311"/>
                      <a:pt x="9104" y="11308"/>
                      <a:pt x="9085" y="11308"/>
                    </a:cubicBezTo>
                    <a:close/>
                    <a:moveTo>
                      <a:pt x="18280" y="12351"/>
                    </a:moveTo>
                    <a:cubicBezTo>
                      <a:pt x="18180" y="12384"/>
                      <a:pt x="18080" y="12484"/>
                      <a:pt x="18113" y="12585"/>
                    </a:cubicBezTo>
                    <a:cubicBezTo>
                      <a:pt x="18147" y="12885"/>
                      <a:pt x="18180" y="13152"/>
                      <a:pt x="18213" y="13385"/>
                    </a:cubicBezTo>
                    <a:cubicBezTo>
                      <a:pt x="18213" y="13519"/>
                      <a:pt x="18313" y="13585"/>
                      <a:pt x="18413" y="13585"/>
                    </a:cubicBezTo>
                    <a:cubicBezTo>
                      <a:pt x="18547" y="13585"/>
                      <a:pt x="18614" y="13485"/>
                      <a:pt x="18614" y="13385"/>
                    </a:cubicBezTo>
                    <a:cubicBezTo>
                      <a:pt x="18614" y="13085"/>
                      <a:pt x="18580" y="12818"/>
                      <a:pt x="18513" y="12518"/>
                    </a:cubicBezTo>
                    <a:cubicBezTo>
                      <a:pt x="18513" y="12418"/>
                      <a:pt x="18380" y="12351"/>
                      <a:pt x="18280" y="12351"/>
                    </a:cubicBezTo>
                    <a:close/>
                    <a:moveTo>
                      <a:pt x="8807" y="12985"/>
                    </a:moveTo>
                    <a:cubicBezTo>
                      <a:pt x="8673" y="12985"/>
                      <a:pt x="8606" y="13085"/>
                      <a:pt x="8606" y="13185"/>
                    </a:cubicBezTo>
                    <a:cubicBezTo>
                      <a:pt x="8606" y="13485"/>
                      <a:pt x="8606" y="13752"/>
                      <a:pt x="8673" y="14052"/>
                    </a:cubicBezTo>
                    <a:cubicBezTo>
                      <a:pt x="8673" y="14152"/>
                      <a:pt x="8773" y="14219"/>
                      <a:pt x="8873" y="14219"/>
                    </a:cubicBezTo>
                    <a:lnTo>
                      <a:pt x="8907" y="14219"/>
                    </a:lnTo>
                    <a:cubicBezTo>
                      <a:pt x="9040" y="14186"/>
                      <a:pt x="9107" y="14086"/>
                      <a:pt x="9073" y="13952"/>
                    </a:cubicBezTo>
                    <a:cubicBezTo>
                      <a:pt x="9040" y="13719"/>
                      <a:pt x="9007" y="13452"/>
                      <a:pt x="9007" y="13218"/>
                    </a:cubicBezTo>
                    <a:cubicBezTo>
                      <a:pt x="9007" y="13185"/>
                      <a:pt x="9007" y="13185"/>
                      <a:pt x="9007" y="13185"/>
                    </a:cubicBezTo>
                    <a:cubicBezTo>
                      <a:pt x="9007" y="13052"/>
                      <a:pt x="8907" y="12985"/>
                      <a:pt x="8807" y="12985"/>
                    </a:cubicBezTo>
                    <a:close/>
                    <a:moveTo>
                      <a:pt x="18374" y="14012"/>
                    </a:moveTo>
                    <a:cubicBezTo>
                      <a:pt x="18289" y="14012"/>
                      <a:pt x="18213" y="14103"/>
                      <a:pt x="18213" y="14219"/>
                    </a:cubicBezTo>
                    <a:cubicBezTo>
                      <a:pt x="18180" y="14486"/>
                      <a:pt x="18147" y="14753"/>
                      <a:pt x="18080" y="14986"/>
                    </a:cubicBezTo>
                    <a:cubicBezTo>
                      <a:pt x="18046" y="15086"/>
                      <a:pt x="18113" y="15220"/>
                      <a:pt x="18213" y="15253"/>
                    </a:cubicBezTo>
                    <a:lnTo>
                      <a:pt x="18280" y="15253"/>
                    </a:lnTo>
                    <a:cubicBezTo>
                      <a:pt x="18347" y="15253"/>
                      <a:pt x="18447" y="15186"/>
                      <a:pt x="18480" y="15086"/>
                    </a:cubicBezTo>
                    <a:cubicBezTo>
                      <a:pt x="18547" y="14819"/>
                      <a:pt x="18580" y="14519"/>
                      <a:pt x="18614" y="14252"/>
                    </a:cubicBezTo>
                    <a:cubicBezTo>
                      <a:pt x="18614" y="14119"/>
                      <a:pt x="18547" y="14019"/>
                      <a:pt x="18413" y="14019"/>
                    </a:cubicBezTo>
                    <a:cubicBezTo>
                      <a:pt x="18400" y="14015"/>
                      <a:pt x="18387" y="14012"/>
                      <a:pt x="18374" y="14012"/>
                    </a:cubicBezTo>
                    <a:close/>
                    <a:moveTo>
                      <a:pt x="9123" y="14592"/>
                    </a:moveTo>
                    <a:cubicBezTo>
                      <a:pt x="9096" y="14592"/>
                      <a:pt x="9068" y="14601"/>
                      <a:pt x="9040" y="14619"/>
                    </a:cubicBezTo>
                    <a:cubicBezTo>
                      <a:pt x="8907" y="14653"/>
                      <a:pt x="8873" y="14753"/>
                      <a:pt x="8907" y="14886"/>
                    </a:cubicBezTo>
                    <a:cubicBezTo>
                      <a:pt x="9007" y="15153"/>
                      <a:pt x="9140" y="15420"/>
                      <a:pt x="9307" y="15653"/>
                    </a:cubicBezTo>
                    <a:cubicBezTo>
                      <a:pt x="9340" y="15720"/>
                      <a:pt x="9407" y="15753"/>
                      <a:pt x="9474" y="15753"/>
                    </a:cubicBezTo>
                    <a:cubicBezTo>
                      <a:pt x="9540" y="15753"/>
                      <a:pt x="9574" y="15720"/>
                      <a:pt x="9607" y="15720"/>
                    </a:cubicBezTo>
                    <a:cubicBezTo>
                      <a:pt x="9707" y="15653"/>
                      <a:pt x="9741" y="15520"/>
                      <a:pt x="9674" y="15420"/>
                    </a:cubicBezTo>
                    <a:cubicBezTo>
                      <a:pt x="9507" y="15186"/>
                      <a:pt x="9407" y="14953"/>
                      <a:pt x="9307" y="14719"/>
                    </a:cubicBezTo>
                    <a:cubicBezTo>
                      <a:pt x="9259" y="14647"/>
                      <a:pt x="9193" y="14592"/>
                      <a:pt x="9123" y="14592"/>
                    </a:cubicBezTo>
                    <a:close/>
                    <a:moveTo>
                      <a:pt x="17986" y="15608"/>
                    </a:moveTo>
                    <a:cubicBezTo>
                      <a:pt x="17898" y="15608"/>
                      <a:pt x="17830" y="15645"/>
                      <a:pt x="17780" y="15720"/>
                    </a:cubicBezTo>
                    <a:cubicBezTo>
                      <a:pt x="17646" y="15954"/>
                      <a:pt x="17513" y="16187"/>
                      <a:pt x="17346" y="16354"/>
                    </a:cubicBezTo>
                    <a:cubicBezTo>
                      <a:pt x="17279" y="16454"/>
                      <a:pt x="17279" y="16587"/>
                      <a:pt x="17379" y="16654"/>
                    </a:cubicBezTo>
                    <a:cubicBezTo>
                      <a:pt x="17413" y="16687"/>
                      <a:pt x="17446" y="16721"/>
                      <a:pt x="17513" y="16721"/>
                    </a:cubicBezTo>
                    <a:cubicBezTo>
                      <a:pt x="17546" y="16721"/>
                      <a:pt x="17613" y="16687"/>
                      <a:pt x="17646" y="16654"/>
                    </a:cubicBezTo>
                    <a:cubicBezTo>
                      <a:pt x="17846" y="16421"/>
                      <a:pt x="18013" y="16187"/>
                      <a:pt x="18147" y="15920"/>
                    </a:cubicBezTo>
                    <a:cubicBezTo>
                      <a:pt x="18213" y="15820"/>
                      <a:pt x="18180" y="15687"/>
                      <a:pt x="18080" y="15620"/>
                    </a:cubicBezTo>
                    <a:cubicBezTo>
                      <a:pt x="18046" y="15612"/>
                      <a:pt x="18015" y="15608"/>
                      <a:pt x="17986" y="15608"/>
                    </a:cubicBezTo>
                    <a:close/>
                    <a:moveTo>
                      <a:pt x="10012" y="15979"/>
                    </a:moveTo>
                    <a:cubicBezTo>
                      <a:pt x="9957" y="15979"/>
                      <a:pt x="9907" y="16004"/>
                      <a:pt x="9874" y="16054"/>
                    </a:cubicBezTo>
                    <a:cubicBezTo>
                      <a:pt x="9774" y="16120"/>
                      <a:pt x="9774" y="16254"/>
                      <a:pt x="9841" y="16321"/>
                    </a:cubicBezTo>
                    <a:lnTo>
                      <a:pt x="9941" y="16421"/>
                    </a:lnTo>
                    <a:cubicBezTo>
                      <a:pt x="10107" y="16587"/>
                      <a:pt x="10308" y="16754"/>
                      <a:pt x="10508" y="16921"/>
                    </a:cubicBezTo>
                    <a:cubicBezTo>
                      <a:pt x="10541" y="16921"/>
                      <a:pt x="10574" y="16954"/>
                      <a:pt x="10641" y="16954"/>
                    </a:cubicBezTo>
                    <a:cubicBezTo>
                      <a:pt x="10708" y="16954"/>
                      <a:pt x="10741" y="16921"/>
                      <a:pt x="10808" y="16854"/>
                    </a:cubicBezTo>
                    <a:cubicBezTo>
                      <a:pt x="10875" y="16788"/>
                      <a:pt x="10841" y="16654"/>
                      <a:pt x="10741" y="16587"/>
                    </a:cubicBezTo>
                    <a:cubicBezTo>
                      <a:pt x="10574" y="16421"/>
                      <a:pt x="10408" y="16287"/>
                      <a:pt x="10241" y="16120"/>
                    </a:cubicBezTo>
                    <a:lnTo>
                      <a:pt x="10174" y="16054"/>
                    </a:lnTo>
                    <a:cubicBezTo>
                      <a:pt x="10124" y="16004"/>
                      <a:pt x="10066" y="15979"/>
                      <a:pt x="10012" y="15979"/>
                    </a:cubicBezTo>
                    <a:close/>
                    <a:moveTo>
                      <a:pt x="16869" y="16853"/>
                    </a:moveTo>
                    <a:cubicBezTo>
                      <a:pt x="16835" y="16853"/>
                      <a:pt x="16803" y="16864"/>
                      <a:pt x="16779" y="16888"/>
                    </a:cubicBezTo>
                    <a:cubicBezTo>
                      <a:pt x="16545" y="17054"/>
                      <a:pt x="16345" y="17188"/>
                      <a:pt x="16078" y="17288"/>
                    </a:cubicBezTo>
                    <a:cubicBezTo>
                      <a:pt x="15978" y="17355"/>
                      <a:pt x="15945" y="17455"/>
                      <a:pt x="15978" y="17555"/>
                    </a:cubicBezTo>
                    <a:cubicBezTo>
                      <a:pt x="16012" y="17655"/>
                      <a:pt x="16078" y="17688"/>
                      <a:pt x="16178" y="17688"/>
                    </a:cubicBezTo>
                    <a:lnTo>
                      <a:pt x="16245" y="17688"/>
                    </a:lnTo>
                    <a:cubicBezTo>
                      <a:pt x="16512" y="17555"/>
                      <a:pt x="16779" y="17421"/>
                      <a:pt x="17012" y="17221"/>
                    </a:cubicBezTo>
                    <a:cubicBezTo>
                      <a:pt x="17112" y="17154"/>
                      <a:pt x="17112" y="17054"/>
                      <a:pt x="17046" y="16954"/>
                    </a:cubicBezTo>
                    <a:cubicBezTo>
                      <a:pt x="17003" y="16890"/>
                      <a:pt x="16932" y="16853"/>
                      <a:pt x="16869" y="16853"/>
                    </a:cubicBezTo>
                    <a:close/>
                    <a:moveTo>
                      <a:pt x="11362" y="16975"/>
                    </a:moveTo>
                    <a:cubicBezTo>
                      <a:pt x="11279" y="16975"/>
                      <a:pt x="11192" y="17013"/>
                      <a:pt x="11142" y="17088"/>
                    </a:cubicBezTo>
                    <a:cubicBezTo>
                      <a:pt x="11108" y="17188"/>
                      <a:pt x="11142" y="17321"/>
                      <a:pt x="11242" y="17355"/>
                    </a:cubicBezTo>
                    <a:cubicBezTo>
                      <a:pt x="11475" y="17488"/>
                      <a:pt x="11742" y="17621"/>
                      <a:pt x="12042" y="17722"/>
                    </a:cubicBezTo>
                    <a:lnTo>
                      <a:pt x="12109" y="17722"/>
                    </a:lnTo>
                    <a:cubicBezTo>
                      <a:pt x="12176" y="17722"/>
                      <a:pt x="12276" y="17688"/>
                      <a:pt x="12309" y="17588"/>
                    </a:cubicBezTo>
                    <a:cubicBezTo>
                      <a:pt x="12342" y="17488"/>
                      <a:pt x="12276" y="17355"/>
                      <a:pt x="12176" y="17321"/>
                    </a:cubicBezTo>
                    <a:cubicBezTo>
                      <a:pt x="11909" y="17221"/>
                      <a:pt x="11675" y="17121"/>
                      <a:pt x="11442" y="16988"/>
                    </a:cubicBezTo>
                    <a:cubicBezTo>
                      <a:pt x="11417" y="16979"/>
                      <a:pt x="11390" y="16975"/>
                      <a:pt x="11362" y="16975"/>
                    </a:cubicBezTo>
                    <a:close/>
                    <a:moveTo>
                      <a:pt x="12889" y="17546"/>
                    </a:moveTo>
                    <a:cubicBezTo>
                      <a:pt x="12801" y="17546"/>
                      <a:pt x="12709" y="17611"/>
                      <a:pt x="12709" y="17722"/>
                    </a:cubicBezTo>
                    <a:cubicBezTo>
                      <a:pt x="12676" y="17822"/>
                      <a:pt x="12743" y="17922"/>
                      <a:pt x="12843" y="17955"/>
                    </a:cubicBezTo>
                    <a:cubicBezTo>
                      <a:pt x="13143" y="18022"/>
                      <a:pt x="13410" y="18055"/>
                      <a:pt x="13710" y="18088"/>
                    </a:cubicBezTo>
                    <a:cubicBezTo>
                      <a:pt x="13843" y="18088"/>
                      <a:pt x="13910" y="17988"/>
                      <a:pt x="13944" y="17888"/>
                    </a:cubicBezTo>
                    <a:cubicBezTo>
                      <a:pt x="13944" y="17788"/>
                      <a:pt x="13843" y="17688"/>
                      <a:pt x="13743" y="17655"/>
                    </a:cubicBezTo>
                    <a:cubicBezTo>
                      <a:pt x="13477" y="17655"/>
                      <a:pt x="13210" y="17621"/>
                      <a:pt x="12943" y="17555"/>
                    </a:cubicBezTo>
                    <a:cubicBezTo>
                      <a:pt x="12926" y="17549"/>
                      <a:pt x="12908" y="17546"/>
                      <a:pt x="12889" y="17546"/>
                    </a:cubicBezTo>
                    <a:close/>
                    <a:moveTo>
                      <a:pt x="15397" y="17546"/>
                    </a:moveTo>
                    <a:cubicBezTo>
                      <a:pt x="15380" y="17546"/>
                      <a:pt x="15362" y="17549"/>
                      <a:pt x="15345" y="17555"/>
                    </a:cubicBezTo>
                    <a:cubicBezTo>
                      <a:pt x="15078" y="17588"/>
                      <a:pt x="14811" y="17655"/>
                      <a:pt x="14544" y="17655"/>
                    </a:cubicBezTo>
                    <a:cubicBezTo>
                      <a:pt x="14411" y="17688"/>
                      <a:pt x="14344" y="17788"/>
                      <a:pt x="14344" y="17888"/>
                    </a:cubicBezTo>
                    <a:cubicBezTo>
                      <a:pt x="14344" y="17988"/>
                      <a:pt x="14444" y="18088"/>
                      <a:pt x="14544" y="18088"/>
                    </a:cubicBezTo>
                    <a:lnTo>
                      <a:pt x="14577" y="18088"/>
                    </a:lnTo>
                    <a:cubicBezTo>
                      <a:pt x="14878" y="18055"/>
                      <a:pt x="15144" y="18022"/>
                      <a:pt x="15445" y="17955"/>
                    </a:cubicBezTo>
                    <a:cubicBezTo>
                      <a:pt x="15545" y="17922"/>
                      <a:pt x="15611" y="17822"/>
                      <a:pt x="15578" y="17688"/>
                    </a:cubicBezTo>
                    <a:cubicBezTo>
                      <a:pt x="15551" y="17606"/>
                      <a:pt x="15478" y="17546"/>
                      <a:pt x="15397" y="17546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167" name="Google Shape;3167;p31"/>
            <p:cNvSpPr/>
            <p:nvPr/>
          </p:nvSpPr>
          <p:spPr>
            <a:xfrm rot="10511101">
              <a:off x="499854" y="4093646"/>
              <a:ext cx="91981" cy="34899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8" name="Google Shape;3168;p31"/>
            <p:cNvSpPr/>
            <p:nvPr/>
          </p:nvSpPr>
          <p:spPr>
            <a:xfrm rot="10511101">
              <a:off x="463359" y="4021457"/>
              <a:ext cx="27352" cy="80086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9" name="Google Shape;3169;p31"/>
            <p:cNvSpPr/>
            <p:nvPr/>
          </p:nvSpPr>
          <p:spPr>
            <a:xfrm rot="10511101">
              <a:off x="363415" y="4079148"/>
              <a:ext cx="70963" cy="44683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0" name="Google Shape;3170;p31"/>
            <p:cNvSpPr/>
            <p:nvPr/>
          </p:nvSpPr>
          <p:spPr>
            <a:xfrm rot="10511101">
              <a:off x="413646" y="4047049"/>
              <a:ext cx="32063" cy="63101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1" name="Google Shape;3171;p31"/>
            <p:cNvSpPr/>
            <p:nvPr/>
          </p:nvSpPr>
          <p:spPr>
            <a:xfrm rot="10511101">
              <a:off x="483256" y="4076928"/>
              <a:ext cx="46258" cy="39578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2" name="Google Shape;3172;p31"/>
            <p:cNvSpPr/>
            <p:nvPr/>
          </p:nvSpPr>
          <p:spPr>
            <a:xfrm rot="-795868">
              <a:off x="624470" y="4482660"/>
              <a:ext cx="91980" cy="34898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3" name="Google Shape;3173;p31"/>
            <p:cNvSpPr/>
            <p:nvPr/>
          </p:nvSpPr>
          <p:spPr>
            <a:xfrm rot="-795868">
              <a:off x="732135" y="4499006"/>
              <a:ext cx="27351" cy="80084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4" name="Google Shape;3174;p31"/>
            <p:cNvSpPr/>
            <p:nvPr/>
          </p:nvSpPr>
          <p:spPr>
            <a:xfrm rot="-795868">
              <a:off x="781741" y="4465667"/>
              <a:ext cx="70962" cy="44682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5" name="Google Shape;3175;p31"/>
            <p:cNvSpPr/>
            <p:nvPr/>
          </p:nvSpPr>
          <p:spPr>
            <a:xfrm rot="-795868">
              <a:off x="774109" y="4483623"/>
              <a:ext cx="32062" cy="63100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6" name="Google Shape;3176;p31"/>
            <p:cNvSpPr/>
            <p:nvPr/>
          </p:nvSpPr>
          <p:spPr>
            <a:xfrm rot="-795868">
              <a:off x="688475" y="4488740"/>
              <a:ext cx="46258" cy="39577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77" name="Google Shape;3177;p31"/>
          <p:cNvSpPr/>
          <p:nvPr/>
        </p:nvSpPr>
        <p:spPr>
          <a:xfrm>
            <a:off x="145225" y="2179850"/>
            <a:ext cx="167650" cy="151350"/>
          </a:xfrm>
          <a:custGeom>
            <a:avLst/>
            <a:gdLst/>
            <a:ahLst/>
            <a:cxnLst/>
            <a:rect l="l" t="t" r="r" b="b"/>
            <a:pathLst>
              <a:path w="6706" h="6054" extrusionOk="0">
                <a:moveTo>
                  <a:pt x="4111" y="1"/>
                </a:moveTo>
                <a:cubicBezTo>
                  <a:pt x="2616" y="1"/>
                  <a:pt x="3103" y="2251"/>
                  <a:pt x="3103" y="2251"/>
                </a:cubicBezTo>
                <a:cubicBezTo>
                  <a:pt x="3103" y="2251"/>
                  <a:pt x="1921" y="1257"/>
                  <a:pt x="1055" y="1257"/>
                </a:cubicBezTo>
                <a:cubicBezTo>
                  <a:pt x="602" y="1257"/>
                  <a:pt x="236" y="1528"/>
                  <a:pt x="167" y="2351"/>
                </a:cubicBezTo>
                <a:cubicBezTo>
                  <a:pt x="0" y="4586"/>
                  <a:pt x="4971" y="6054"/>
                  <a:pt x="4971" y="6054"/>
                </a:cubicBezTo>
                <a:cubicBezTo>
                  <a:pt x="4971" y="6054"/>
                  <a:pt x="6705" y="317"/>
                  <a:pt x="4337" y="16"/>
                </a:cubicBezTo>
                <a:cubicBezTo>
                  <a:pt x="4257" y="6"/>
                  <a:pt x="4182" y="1"/>
                  <a:pt x="4111" y="1"/>
                </a:cubicBezTo>
                <a:close/>
              </a:path>
            </a:pathLst>
          </a:custGeom>
          <a:solidFill>
            <a:srgbClr val="F0575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4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1"/>
          <p:cNvSpPr/>
          <p:nvPr/>
        </p:nvSpPr>
        <p:spPr>
          <a:xfrm rot="10800000">
            <a:off x="-28965" y="-44992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3" name="Google Shape;943;p21"/>
          <p:cNvSpPr/>
          <p:nvPr/>
        </p:nvSpPr>
        <p:spPr>
          <a:xfrm rot="10800000">
            <a:off x="-64973" y="-81160"/>
            <a:ext cx="2594724" cy="1510584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21"/>
          <p:cNvSpPr/>
          <p:nvPr/>
        </p:nvSpPr>
        <p:spPr>
          <a:xfrm rot="5400000" flipH="1">
            <a:off x="7677589" y="3624312"/>
            <a:ext cx="1801349" cy="1500279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21"/>
          <p:cNvSpPr txBox="1">
            <a:spLocks noGrp="1"/>
          </p:cNvSpPr>
          <p:nvPr>
            <p:ph type="ctrTitle"/>
          </p:nvPr>
        </p:nvSpPr>
        <p:spPr>
          <a:xfrm>
            <a:off x="1437033" y="1483175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6" name="Google Shape;946;p21"/>
          <p:cNvSpPr txBox="1">
            <a:spLocks noGrp="1"/>
          </p:cNvSpPr>
          <p:nvPr>
            <p:ph type="subTitle" idx="1"/>
          </p:nvPr>
        </p:nvSpPr>
        <p:spPr>
          <a:xfrm>
            <a:off x="1437033" y="187670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7" name="Google Shape;947;p21"/>
          <p:cNvSpPr txBox="1">
            <a:spLocks noGrp="1"/>
          </p:cNvSpPr>
          <p:nvPr>
            <p:ph type="ctrTitle" idx="2"/>
          </p:nvPr>
        </p:nvSpPr>
        <p:spPr>
          <a:xfrm>
            <a:off x="1437033" y="2600434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8" name="Google Shape;948;p21"/>
          <p:cNvSpPr txBox="1">
            <a:spLocks noGrp="1"/>
          </p:cNvSpPr>
          <p:nvPr>
            <p:ph type="subTitle" idx="3"/>
          </p:nvPr>
        </p:nvSpPr>
        <p:spPr>
          <a:xfrm>
            <a:off x="1437033" y="2987512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9" name="Google Shape;949;p21"/>
          <p:cNvSpPr txBox="1">
            <a:spLocks noGrp="1"/>
          </p:cNvSpPr>
          <p:nvPr>
            <p:ph type="ctrTitle" idx="4"/>
          </p:nvPr>
        </p:nvSpPr>
        <p:spPr>
          <a:xfrm>
            <a:off x="1437033" y="3730562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0" name="Google Shape;950;p21"/>
          <p:cNvSpPr txBox="1">
            <a:spLocks noGrp="1"/>
          </p:cNvSpPr>
          <p:nvPr>
            <p:ph type="subTitle" idx="5"/>
          </p:nvPr>
        </p:nvSpPr>
        <p:spPr>
          <a:xfrm>
            <a:off x="1437033" y="411915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1" name="Google Shape;951;p21"/>
          <p:cNvSpPr txBox="1">
            <a:spLocks noGrp="1"/>
          </p:cNvSpPr>
          <p:nvPr>
            <p:ph type="ctrTitle" idx="6"/>
          </p:nvPr>
        </p:nvSpPr>
        <p:spPr>
          <a:xfrm>
            <a:off x="5598008" y="1483175"/>
            <a:ext cx="26073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2" name="Google Shape;952;p21"/>
          <p:cNvSpPr txBox="1">
            <a:spLocks noGrp="1"/>
          </p:cNvSpPr>
          <p:nvPr>
            <p:ph type="subTitle" idx="7"/>
          </p:nvPr>
        </p:nvSpPr>
        <p:spPr>
          <a:xfrm>
            <a:off x="5598008" y="187670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3" name="Google Shape;953;p21"/>
          <p:cNvSpPr txBox="1">
            <a:spLocks noGrp="1"/>
          </p:cNvSpPr>
          <p:nvPr>
            <p:ph type="ctrTitle" idx="8"/>
          </p:nvPr>
        </p:nvSpPr>
        <p:spPr>
          <a:xfrm>
            <a:off x="5598008" y="2600433"/>
            <a:ext cx="2404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4" name="Google Shape;954;p21"/>
          <p:cNvSpPr txBox="1">
            <a:spLocks noGrp="1"/>
          </p:cNvSpPr>
          <p:nvPr>
            <p:ph type="subTitle" idx="9"/>
          </p:nvPr>
        </p:nvSpPr>
        <p:spPr>
          <a:xfrm>
            <a:off x="5598008" y="2987512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5" name="Google Shape;955;p21"/>
          <p:cNvSpPr txBox="1">
            <a:spLocks noGrp="1"/>
          </p:cNvSpPr>
          <p:nvPr>
            <p:ph type="ctrTitle" idx="13"/>
          </p:nvPr>
        </p:nvSpPr>
        <p:spPr>
          <a:xfrm>
            <a:off x="5598008" y="3730560"/>
            <a:ext cx="2404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6" name="Google Shape;956;p21"/>
          <p:cNvSpPr txBox="1">
            <a:spLocks noGrp="1"/>
          </p:cNvSpPr>
          <p:nvPr>
            <p:ph type="subTitle" idx="14"/>
          </p:nvPr>
        </p:nvSpPr>
        <p:spPr>
          <a:xfrm>
            <a:off x="5598008" y="411915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7" name="Google Shape;957;p21"/>
          <p:cNvSpPr/>
          <p:nvPr/>
        </p:nvSpPr>
        <p:spPr>
          <a:xfrm flipH="1">
            <a:off x="6666258" y="-8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8" name="Google Shape;958;p21"/>
          <p:cNvSpPr/>
          <p:nvPr/>
        </p:nvSpPr>
        <p:spPr>
          <a:xfrm flipH="1">
            <a:off x="8764572" y="2284427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9" name="Google Shape;959;p21"/>
          <p:cNvSpPr/>
          <p:nvPr/>
        </p:nvSpPr>
        <p:spPr>
          <a:xfrm flipH="1">
            <a:off x="6720765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0" name="Google Shape;960;p21"/>
          <p:cNvSpPr/>
          <p:nvPr/>
        </p:nvSpPr>
        <p:spPr>
          <a:xfrm flipH="1">
            <a:off x="948712" y="495727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 flipH="1">
            <a:off x="117165" y="35720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2" name="Google Shape;962;p21"/>
          <p:cNvSpPr/>
          <p:nvPr/>
        </p:nvSpPr>
        <p:spPr>
          <a:xfrm flipH="1">
            <a:off x="8764572" y="5037277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3" name="Google Shape;963;p21"/>
          <p:cNvSpPr/>
          <p:nvPr/>
        </p:nvSpPr>
        <p:spPr>
          <a:xfrm flipH="1">
            <a:off x="948712" y="2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4" name="Google Shape;964;p21"/>
          <p:cNvSpPr/>
          <p:nvPr/>
        </p:nvSpPr>
        <p:spPr>
          <a:xfrm flipH="1">
            <a:off x="-2" y="1116510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5" name="Google Shape;965;p21"/>
          <p:cNvSpPr/>
          <p:nvPr/>
        </p:nvSpPr>
        <p:spPr>
          <a:xfrm flipH="1">
            <a:off x="7444714" y="5721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66" name="Google Shape;966;p21"/>
          <p:cNvGrpSpPr/>
          <p:nvPr/>
        </p:nvGrpSpPr>
        <p:grpSpPr>
          <a:xfrm rot="-1409023">
            <a:off x="-384815" y="4466744"/>
            <a:ext cx="757311" cy="864575"/>
            <a:chOff x="5585712" y="137416"/>
            <a:chExt cx="757289" cy="864550"/>
          </a:xfrm>
        </p:grpSpPr>
        <p:sp>
          <p:nvSpPr>
            <p:cNvPr id="967" name="Google Shape;967;p2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1"/>
          <p:cNvGrpSpPr/>
          <p:nvPr/>
        </p:nvGrpSpPr>
        <p:grpSpPr>
          <a:xfrm>
            <a:off x="8388225" y="150350"/>
            <a:ext cx="527400" cy="735075"/>
            <a:chOff x="3553100" y="1256250"/>
            <a:chExt cx="527400" cy="735075"/>
          </a:xfrm>
        </p:grpSpPr>
        <p:sp>
          <p:nvSpPr>
            <p:cNvPr id="995" name="Google Shape;995;p21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01" name="Google Shape;1001;p21"/>
          <p:cNvSpPr txBox="1">
            <a:spLocks noGrp="1"/>
          </p:cNvSpPr>
          <p:nvPr>
            <p:ph type="title" idx="15"/>
          </p:nvPr>
        </p:nvSpPr>
        <p:spPr>
          <a:xfrm>
            <a:off x="571500" y="624312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rot="2062403">
            <a:off x="8605500" y="3456363"/>
            <a:ext cx="1031291" cy="913277"/>
            <a:chOff x="1343200" y="1432100"/>
            <a:chExt cx="1031261" cy="913250"/>
          </a:xfrm>
        </p:grpSpPr>
        <p:sp>
          <p:nvSpPr>
            <p:cNvPr id="1003" name="Google Shape;1003;p2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04" name="Google Shape;1004;p2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5" name="Google Shape;1005;p2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1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72000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595145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5951447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720175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8385202" y="1098468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-297325" y="33126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6592420" y="-302278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4137074"/>
            <a:ext cx="9144000" cy="1010679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8157148" y="2749525"/>
            <a:ext cx="1006460" cy="2407938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589599" y="4209529"/>
            <a:ext cx="7677721" cy="96374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34400" y="2752225"/>
            <a:ext cx="1006460" cy="2407938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4064689" y="4209527"/>
            <a:ext cx="809260" cy="256125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1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2EE">
            <a:alpha val="317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anga One"/>
              <a:buNone/>
              <a:defRPr sz="30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9576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8" name="chimes.wav"/>
          </p:stSnd>
        </p:sndAc>
      </p:transition>
    </mc:Choice>
    <mc:Fallback xmlns="">
      <p:transition spd="slow">
        <p:sndAc>
          <p:stSnd>
            <p:snd r:embed="rId12" name="chimes.wav"/>
          </p:stSnd>
        </p:sndAc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28" Type="http://schemas.openxmlformats.org/officeDocument/2006/relationships/audio" Target="../media/audio1.wav"/><Relationship Id="rId10" Type="http://schemas.microsoft.com/office/2007/relationships/hdphoto" Target="../media/hdphoto3.wdp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microsoft.com/office/2007/relationships/hdphoto" Target="../media/hdphoto5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14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.png"/><Relationship Id="rId18" Type="http://schemas.microsoft.com/office/2007/relationships/hdphoto" Target="../media/hdphoto7.wdp"/><Relationship Id="rId3" Type="http://schemas.microsoft.com/office/2007/relationships/media" Target="../media/media2.mp3"/><Relationship Id="rId21" Type="http://schemas.openxmlformats.org/officeDocument/2006/relationships/audio" Target="../media/audio1.wav"/><Relationship Id="rId7" Type="http://schemas.microsoft.com/office/2007/relationships/media" Target="../media/media4.mp3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png"/><Relationship Id="rId5" Type="http://schemas.microsoft.com/office/2007/relationships/media" Target="../media/media3.mp3"/><Relationship Id="rId15" Type="http://schemas.openxmlformats.org/officeDocument/2006/relationships/image" Target="../media/image13.png"/><Relationship Id="rId10" Type="http://schemas.openxmlformats.org/officeDocument/2006/relationships/audio" Target="../media/audio1.wav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audio" Target="../media/audio1.wav"/><Relationship Id="rId5" Type="http://schemas.openxmlformats.org/officeDocument/2006/relationships/image" Target="../media/image18.png"/><Relationship Id="rId10" Type="http://schemas.openxmlformats.org/officeDocument/2006/relationships/image" Target="../media/image21.jpeg"/><Relationship Id="rId4" Type="http://schemas.openxmlformats.org/officeDocument/2006/relationships/image" Target="../media/image3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audio" Target="../media/audio1.wav"/><Relationship Id="rId3" Type="http://schemas.openxmlformats.org/officeDocument/2006/relationships/audio" Target="../media/media5.wav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microsoft.com/office/2007/relationships/media" Target="../media/media5.wav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audio" Target="../media/audio1.wav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6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tmp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microsoft.com/office/2007/relationships/hdphoto" Target="../media/hdphoto11.wdp"/><Relationship Id="rId4" Type="http://schemas.openxmlformats.org/officeDocument/2006/relationships/image" Target="../media/image27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6.tmp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3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6" name="Google Shape;3286;p36"/>
          <p:cNvSpPr/>
          <p:nvPr/>
        </p:nvSpPr>
        <p:spPr>
          <a:xfrm>
            <a:off x="5064025" y="5757600"/>
            <a:ext cx="4600" cy="17500"/>
          </a:xfrm>
          <a:custGeom>
            <a:avLst/>
            <a:gdLst/>
            <a:ahLst/>
            <a:cxnLst/>
            <a:rect l="l" t="t" r="r" b="b"/>
            <a:pathLst>
              <a:path w="184" h="700" extrusionOk="0">
                <a:moveTo>
                  <a:pt x="183" y="0"/>
                </a:moveTo>
                <a:cubicBezTo>
                  <a:pt x="158" y="25"/>
                  <a:pt x="154" y="50"/>
                  <a:pt x="153" y="108"/>
                </a:cubicBezTo>
                <a:lnTo>
                  <a:pt x="153" y="108"/>
                </a:lnTo>
                <a:cubicBezTo>
                  <a:pt x="163" y="72"/>
                  <a:pt x="173" y="36"/>
                  <a:pt x="183" y="0"/>
                </a:cubicBezTo>
                <a:close/>
                <a:moveTo>
                  <a:pt x="153" y="108"/>
                </a:moveTo>
                <a:cubicBezTo>
                  <a:pt x="102" y="294"/>
                  <a:pt x="51" y="497"/>
                  <a:pt x="1" y="699"/>
                </a:cubicBezTo>
                <a:lnTo>
                  <a:pt x="153" y="152"/>
                </a:lnTo>
                <a:cubicBezTo>
                  <a:pt x="153" y="136"/>
                  <a:pt x="153" y="121"/>
                  <a:pt x="153" y="108"/>
                </a:cubicBezTo>
                <a:close/>
              </a:path>
            </a:pathLst>
          </a:custGeom>
          <a:solidFill>
            <a:srgbClr val="A4D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7" name="Google Shape;3287;p36"/>
          <p:cNvSpPr/>
          <p:nvPr/>
        </p:nvSpPr>
        <p:spPr>
          <a:xfrm>
            <a:off x="3499400" y="5814602"/>
            <a:ext cx="4600" cy="20525"/>
          </a:xfrm>
          <a:custGeom>
            <a:avLst/>
            <a:gdLst/>
            <a:ahLst/>
            <a:cxnLst/>
            <a:rect l="l" t="t" r="r" b="b"/>
            <a:pathLst>
              <a:path w="184" h="821" extrusionOk="0">
                <a:moveTo>
                  <a:pt x="1" y="0"/>
                </a:moveTo>
                <a:cubicBezTo>
                  <a:pt x="1" y="61"/>
                  <a:pt x="1" y="91"/>
                  <a:pt x="31" y="182"/>
                </a:cubicBezTo>
                <a:lnTo>
                  <a:pt x="183" y="821"/>
                </a:lnTo>
                <a:cubicBezTo>
                  <a:pt x="123" y="547"/>
                  <a:pt x="92" y="304"/>
                  <a:pt x="1" y="0"/>
                </a:cubicBezTo>
                <a:close/>
              </a:path>
            </a:pathLst>
          </a:custGeom>
          <a:solidFill>
            <a:srgbClr val="A4D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8" name="Google Shape;3288;p36"/>
          <p:cNvSpPr/>
          <p:nvPr/>
        </p:nvSpPr>
        <p:spPr>
          <a:xfrm>
            <a:off x="3595154" y="5724152"/>
            <a:ext cx="3825" cy="15225"/>
          </a:xfrm>
          <a:custGeom>
            <a:avLst/>
            <a:gdLst/>
            <a:ahLst/>
            <a:cxnLst/>
            <a:rect l="l" t="t" r="r" b="b"/>
            <a:pathLst>
              <a:path w="153" h="609" extrusionOk="0">
                <a:moveTo>
                  <a:pt x="1" y="1"/>
                </a:moveTo>
                <a:lnTo>
                  <a:pt x="1" y="1"/>
                </a:lnTo>
                <a:cubicBezTo>
                  <a:pt x="45" y="155"/>
                  <a:pt x="89" y="309"/>
                  <a:pt x="121" y="452"/>
                </a:cubicBezTo>
                <a:lnTo>
                  <a:pt x="121" y="452"/>
                </a:lnTo>
                <a:lnTo>
                  <a:pt x="62" y="153"/>
                </a:lnTo>
                <a:cubicBezTo>
                  <a:pt x="62" y="62"/>
                  <a:pt x="62" y="31"/>
                  <a:pt x="1" y="1"/>
                </a:cubicBezTo>
                <a:close/>
                <a:moveTo>
                  <a:pt x="121" y="452"/>
                </a:moveTo>
                <a:lnTo>
                  <a:pt x="153" y="609"/>
                </a:lnTo>
                <a:cubicBezTo>
                  <a:pt x="144" y="559"/>
                  <a:pt x="134" y="506"/>
                  <a:pt x="121" y="4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9" name="Google Shape;3289;p36"/>
          <p:cNvSpPr/>
          <p:nvPr/>
        </p:nvSpPr>
        <p:spPr>
          <a:xfrm>
            <a:off x="2427200" y="5819150"/>
            <a:ext cx="12950" cy="9150"/>
          </a:xfrm>
          <a:custGeom>
            <a:avLst/>
            <a:gdLst/>
            <a:ahLst/>
            <a:cxnLst/>
            <a:rect l="l" t="t" r="r" b="b"/>
            <a:pathLst>
              <a:path w="518" h="366" extrusionOk="0">
                <a:moveTo>
                  <a:pt x="517" y="0"/>
                </a:moveTo>
                <a:lnTo>
                  <a:pt x="517" y="0"/>
                </a:lnTo>
                <a:cubicBezTo>
                  <a:pt x="435" y="50"/>
                  <a:pt x="343" y="126"/>
                  <a:pt x="248" y="200"/>
                </a:cubicBezTo>
                <a:lnTo>
                  <a:pt x="248" y="200"/>
                </a:lnTo>
                <a:lnTo>
                  <a:pt x="457" y="61"/>
                </a:lnTo>
                <a:cubicBezTo>
                  <a:pt x="487" y="61"/>
                  <a:pt x="517" y="31"/>
                  <a:pt x="517" y="0"/>
                </a:cubicBezTo>
                <a:close/>
                <a:moveTo>
                  <a:pt x="248" y="200"/>
                </a:moveTo>
                <a:lnTo>
                  <a:pt x="1" y="365"/>
                </a:lnTo>
                <a:cubicBezTo>
                  <a:pt x="84" y="323"/>
                  <a:pt x="167" y="263"/>
                  <a:pt x="248" y="200"/>
                </a:cubicBezTo>
                <a:close/>
              </a:path>
            </a:pathLst>
          </a:custGeom>
          <a:solidFill>
            <a:srgbClr val="A4D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41" name="Google Shape;3441;p36"/>
          <p:cNvGrpSpPr/>
          <p:nvPr/>
        </p:nvGrpSpPr>
        <p:grpSpPr>
          <a:xfrm>
            <a:off x="8723525" y="2023027"/>
            <a:ext cx="266050" cy="239375"/>
            <a:chOff x="-4577275" y="4640425"/>
            <a:chExt cx="266050" cy="239375"/>
          </a:xfrm>
        </p:grpSpPr>
        <p:sp>
          <p:nvSpPr>
            <p:cNvPr id="3442" name="Google Shape;3442;p36"/>
            <p:cNvSpPr/>
            <p:nvPr/>
          </p:nvSpPr>
          <p:spPr>
            <a:xfrm>
              <a:off x="-4574700" y="4644225"/>
              <a:ext cx="263475" cy="231500"/>
            </a:xfrm>
            <a:custGeom>
              <a:avLst/>
              <a:gdLst/>
              <a:ahLst/>
              <a:cxnLst/>
              <a:rect l="l" t="t" r="r" b="b"/>
              <a:pathLst>
                <a:path w="10539" h="9260" extrusionOk="0">
                  <a:moveTo>
                    <a:pt x="3729" y="1"/>
                  </a:moveTo>
                  <a:cubicBezTo>
                    <a:pt x="3646" y="1"/>
                    <a:pt x="3558" y="16"/>
                    <a:pt x="3467" y="49"/>
                  </a:cubicBezTo>
                  <a:cubicBezTo>
                    <a:pt x="2266" y="483"/>
                    <a:pt x="3534" y="3385"/>
                    <a:pt x="3534" y="3385"/>
                  </a:cubicBezTo>
                  <a:cubicBezTo>
                    <a:pt x="3534" y="3385"/>
                    <a:pt x="2314" y="2974"/>
                    <a:pt x="1320" y="2974"/>
                  </a:cubicBezTo>
                  <a:cubicBezTo>
                    <a:pt x="663" y="2974"/>
                    <a:pt x="105" y="3154"/>
                    <a:pt x="65" y="3752"/>
                  </a:cubicBezTo>
                  <a:cubicBezTo>
                    <a:pt x="0" y="4909"/>
                    <a:pt x="1301" y="5116"/>
                    <a:pt x="2238" y="5116"/>
                  </a:cubicBezTo>
                  <a:cubicBezTo>
                    <a:pt x="2758" y="5116"/>
                    <a:pt x="3167" y="5052"/>
                    <a:pt x="3167" y="5052"/>
                  </a:cubicBezTo>
                  <a:lnTo>
                    <a:pt x="3167" y="5052"/>
                  </a:lnTo>
                  <a:cubicBezTo>
                    <a:pt x="3167" y="5053"/>
                    <a:pt x="332" y="7321"/>
                    <a:pt x="1499" y="7821"/>
                  </a:cubicBezTo>
                  <a:cubicBezTo>
                    <a:pt x="1614" y="7868"/>
                    <a:pt x="1732" y="7890"/>
                    <a:pt x="1852" y="7890"/>
                  </a:cubicBezTo>
                  <a:cubicBezTo>
                    <a:pt x="2909" y="7890"/>
                    <a:pt x="4068" y="6220"/>
                    <a:pt x="4068" y="6220"/>
                  </a:cubicBezTo>
                  <a:cubicBezTo>
                    <a:pt x="4068" y="6220"/>
                    <a:pt x="4333" y="9260"/>
                    <a:pt x="5142" y="9260"/>
                  </a:cubicBezTo>
                  <a:cubicBezTo>
                    <a:pt x="5193" y="9260"/>
                    <a:pt x="5246" y="9248"/>
                    <a:pt x="5302" y="9222"/>
                  </a:cubicBezTo>
                  <a:cubicBezTo>
                    <a:pt x="6236" y="8788"/>
                    <a:pt x="6102" y="6254"/>
                    <a:pt x="6102" y="6253"/>
                  </a:cubicBezTo>
                  <a:lnTo>
                    <a:pt x="6102" y="6253"/>
                  </a:lnTo>
                  <a:cubicBezTo>
                    <a:pt x="6103" y="6254"/>
                    <a:pt x="6817" y="8277"/>
                    <a:pt x="8076" y="8277"/>
                  </a:cubicBezTo>
                  <a:cubicBezTo>
                    <a:pt x="8150" y="8277"/>
                    <a:pt x="8226" y="8270"/>
                    <a:pt x="8304" y="8255"/>
                  </a:cubicBezTo>
                  <a:cubicBezTo>
                    <a:pt x="9738" y="8021"/>
                    <a:pt x="7403" y="5386"/>
                    <a:pt x="6903" y="5386"/>
                  </a:cubicBezTo>
                  <a:cubicBezTo>
                    <a:pt x="6436" y="5386"/>
                    <a:pt x="10539" y="5319"/>
                    <a:pt x="10139" y="3918"/>
                  </a:cubicBezTo>
                  <a:cubicBezTo>
                    <a:pt x="9982" y="3378"/>
                    <a:pt x="9506" y="3205"/>
                    <a:pt x="8961" y="3205"/>
                  </a:cubicBezTo>
                  <a:cubicBezTo>
                    <a:pt x="7992" y="3205"/>
                    <a:pt x="6803" y="3752"/>
                    <a:pt x="6803" y="3752"/>
                  </a:cubicBezTo>
                  <a:cubicBezTo>
                    <a:pt x="6803" y="3752"/>
                    <a:pt x="9004" y="983"/>
                    <a:pt x="7670" y="416"/>
                  </a:cubicBezTo>
                  <a:cubicBezTo>
                    <a:pt x="7549" y="364"/>
                    <a:pt x="7430" y="341"/>
                    <a:pt x="7314" y="341"/>
                  </a:cubicBezTo>
                  <a:cubicBezTo>
                    <a:pt x="6156" y="341"/>
                    <a:pt x="5302" y="2684"/>
                    <a:pt x="5302" y="2684"/>
                  </a:cubicBezTo>
                  <a:cubicBezTo>
                    <a:pt x="5302" y="2684"/>
                    <a:pt x="4840" y="1"/>
                    <a:pt x="3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3" name="Google Shape;3443;p36"/>
            <p:cNvSpPr/>
            <p:nvPr/>
          </p:nvSpPr>
          <p:spPr>
            <a:xfrm>
              <a:off x="-4577275" y="4640425"/>
              <a:ext cx="261900" cy="239375"/>
            </a:xfrm>
            <a:custGeom>
              <a:avLst/>
              <a:gdLst/>
              <a:ahLst/>
              <a:cxnLst/>
              <a:rect l="l" t="t" r="r" b="b"/>
              <a:pathLst>
                <a:path w="10476" h="9575" extrusionOk="0">
                  <a:moveTo>
                    <a:pt x="3837" y="301"/>
                  </a:moveTo>
                  <a:cubicBezTo>
                    <a:pt x="4638" y="301"/>
                    <a:pt x="5105" y="2169"/>
                    <a:pt x="5238" y="2869"/>
                  </a:cubicBezTo>
                  <a:cubicBezTo>
                    <a:pt x="5238" y="2936"/>
                    <a:pt x="5305" y="3003"/>
                    <a:pt x="5371" y="3003"/>
                  </a:cubicBezTo>
                  <a:cubicBezTo>
                    <a:pt x="5438" y="3003"/>
                    <a:pt x="5505" y="2970"/>
                    <a:pt x="5538" y="2903"/>
                  </a:cubicBezTo>
                  <a:cubicBezTo>
                    <a:pt x="5772" y="2269"/>
                    <a:pt x="6572" y="635"/>
                    <a:pt x="7440" y="635"/>
                  </a:cubicBezTo>
                  <a:cubicBezTo>
                    <a:pt x="7540" y="635"/>
                    <a:pt x="7640" y="668"/>
                    <a:pt x="7740" y="701"/>
                  </a:cubicBezTo>
                  <a:cubicBezTo>
                    <a:pt x="7907" y="768"/>
                    <a:pt x="8007" y="901"/>
                    <a:pt x="8040" y="1068"/>
                  </a:cubicBezTo>
                  <a:cubicBezTo>
                    <a:pt x="8240" y="1802"/>
                    <a:pt x="7206" y="3303"/>
                    <a:pt x="6772" y="3803"/>
                  </a:cubicBezTo>
                  <a:cubicBezTo>
                    <a:pt x="6739" y="3870"/>
                    <a:pt x="6739" y="3937"/>
                    <a:pt x="6772" y="4004"/>
                  </a:cubicBezTo>
                  <a:cubicBezTo>
                    <a:pt x="6812" y="4043"/>
                    <a:pt x="6851" y="4059"/>
                    <a:pt x="6890" y="4059"/>
                  </a:cubicBezTo>
                  <a:cubicBezTo>
                    <a:pt x="6917" y="4059"/>
                    <a:pt x="6945" y="4051"/>
                    <a:pt x="6973" y="4037"/>
                  </a:cubicBezTo>
                  <a:cubicBezTo>
                    <a:pt x="6973" y="4037"/>
                    <a:pt x="8140" y="3503"/>
                    <a:pt x="9074" y="3503"/>
                  </a:cubicBezTo>
                  <a:cubicBezTo>
                    <a:pt x="9641" y="3503"/>
                    <a:pt x="9975" y="3703"/>
                    <a:pt x="10108" y="4137"/>
                  </a:cubicBezTo>
                  <a:cubicBezTo>
                    <a:pt x="10142" y="4270"/>
                    <a:pt x="10108" y="4404"/>
                    <a:pt x="10041" y="4504"/>
                  </a:cubicBezTo>
                  <a:cubicBezTo>
                    <a:pt x="9741" y="4938"/>
                    <a:pt x="8640" y="5271"/>
                    <a:pt x="7039" y="5371"/>
                  </a:cubicBezTo>
                  <a:cubicBezTo>
                    <a:pt x="6973" y="5371"/>
                    <a:pt x="6806" y="5405"/>
                    <a:pt x="6839" y="5538"/>
                  </a:cubicBezTo>
                  <a:cubicBezTo>
                    <a:pt x="6839" y="5605"/>
                    <a:pt x="6839" y="5705"/>
                    <a:pt x="7006" y="5705"/>
                  </a:cubicBezTo>
                  <a:cubicBezTo>
                    <a:pt x="7306" y="5705"/>
                    <a:pt x="8674" y="7106"/>
                    <a:pt x="8707" y="7906"/>
                  </a:cubicBezTo>
                  <a:cubicBezTo>
                    <a:pt x="8741" y="8107"/>
                    <a:pt x="8640" y="8240"/>
                    <a:pt x="8374" y="8273"/>
                  </a:cubicBezTo>
                  <a:cubicBezTo>
                    <a:pt x="8307" y="8286"/>
                    <a:pt x="8242" y="8291"/>
                    <a:pt x="8178" y="8291"/>
                  </a:cubicBezTo>
                  <a:cubicBezTo>
                    <a:pt x="7031" y="8291"/>
                    <a:pt x="6372" y="6404"/>
                    <a:pt x="6372" y="6372"/>
                  </a:cubicBezTo>
                  <a:cubicBezTo>
                    <a:pt x="6345" y="6317"/>
                    <a:pt x="6295" y="6263"/>
                    <a:pt x="6224" y="6263"/>
                  </a:cubicBezTo>
                  <a:cubicBezTo>
                    <a:pt x="6208" y="6263"/>
                    <a:pt x="6190" y="6266"/>
                    <a:pt x="6172" y="6272"/>
                  </a:cubicBezTo>
                  <a:cubicBezTo>
                    <a:pt x="6105" y="6272"/>
                    <a:pt x="6039" y="6339"/>
                    <a:pt x="6072" y="6439"/>
                  </a:cubicBezTo>
                  <a:cubicBezTo>
                    <a:pt x="6072" y="7106"/>
                    <a:pt x="6005" y="8907"/>
                    <a:pt x="5338" y="9241"/>
                  </a:cubicBezTo>
                  <a:cubicBezTo>
                    <a:pt x="5305" y="9274"/>
                    <a:pt x="5271" y="9274"/>
                    <a:pt x="5238" y="9274"/>
                  </a:cubicBezTo>
                  <a:cubicBezTo>
                    <a:pt x="4771" y="9274"/>
                    <a:pt x="4437" y="7539"/>
                    <a:pt x="4337" y="6372"/>
                  </a:cubicBezTo>
                  <a:cubicBezTo>
                    <a:pt x="4337" y="6305"/>
                    <a:pt x="4271" y="6239"/>
                    <a:pt x="4204" y="6239"/>
                  </a:cubicBezTo>
                  <a:cubicBezTo>
                    <a:pt x="4204" y="6205"/>
                    <a:pt x="4204" y="6205"/>
                    <a:pt x="4171" y="6205"/>
                  </a:cubicBezTo>
                  <a:cubicBezTo>
                    <a:pt x="4137" y="6205"/>
                    <a:pt x="4071" y="6239"/>
                    <a:pt x="4037" y="6272"/>
                  </a:cubicBezTo>
                  <a:cubicBezTo>
                    <a:pt x="4037" y="6305"/>
                    <a:pt x="2936" y="7873"/>
                    <a:pt x="1969" y="7873"/>
                  </a:cubicBezTo>
                  <a:cubicBezTo>
                    <a:pt x="1836" y="7873"/>
                    <a:pt x="1736" y="7873"/>
                    <a:pt x="1669" y="7806"/>
                  </a:cubicBezTo>
                  <a:cubicBezTo>
                    <a:pt x="1502" y="7773"/>
                    <a:pt x="1502" y="7673"/>
                    <a:pt x="1469" y="7640"/>
                  </a:cubicBezTo>
                  <a:cubicBezTo>
                    <a:pt x="1402" y="7106"/>
                    <a:pt x="2603" y="5938"/>
                    <a:pt x="3370" y="5305"/>
                  </a:cubicBezTo>
                  <a:cubicBezTo>
                    <a:pt x="3403" y="5271"/>
                    <a:pt x="3437" y="5204"/>
                    <a:pt x="3403" y="5138"/>
                  </a:cubicBezTo>
                  <a:cubicBezTo>
                    <a:pt x="3370" y="5071"/>
                    <a:pt x="3303" y="5038"/>
                    <a:pt x="3237" y="5038"/>
                  </a:cubicBezTo>
                  <a:cubicBezTo>
                    <a:pt x="3237" y="5038"/>
                    <a:pt x="2836" y="5104"/>
                    <a:pt x="2336" y="5104"/>
                  </a:cubicBezTo>
                  <a:cubicBezTo>
                    <a:pt x="1736" y="5104"/>
                    <a:pt x="935" y="5004"/>
                    <a:pt x="568" y="4604"/>
                  </a:cubicBezTo>
                  <a:cubicBezTo>
                    <a:pt x="401" y="4437"/>
                    <a:pt x="335" y="4204"/>
                    <a:pt x="335" y="3904"/>
                  </a:cubicBezTo>
                  <a:cubicBezTo>
                    <a:pt x="335" y="3770"/>
                    <a:pt x="368" y="3270"/>
                    <a:pt x="1435" y="3270"/>
                  </a:cubicBezTo>
                  <a:cubicBezTo>
                    <a:pt x="2369" y="3270"/>
                    <a:pt x="3570" y="3670"/>
                    <a:pt x="3570" y="3670"/>
                  </a:cubicBezTo>
                  <a:cubicBezTo>
                    <a:pt x="3590" y="3680"/>
                    <a:pt x="3609" y="3684"/>
                    <a:pt x="3628" y="3684"/>
                  </a:cubicBezTo>
                  <a:cubicBezTo>
                    <a:pt x="3673" y="3684"/>
                    <a:pt x="3713" y="3660"/>
                    <a:pt x="3737" y="3637"/>
                  </a:cubicBezTo>
                  <a:cubicBezTo>
                    <a:pt x="3770" y="3570"/>
                    <a:pt x="3804" y="3503"/>
                    <a:pt x="3770" y="3470"/>
                  </a:cubicBezTo>
                  <a:cubicBezTo>
                    <a:pt x="3770" y="3437"/>
                    <a:pt x="2936" y="1502"/>
                    <a:pt x="3303" y="668"/>
                  </a:cubicBezTo>
                  <a:cubicBezTo>
                    <a:pt x="3370" y="501"/>
                    <a:pt x="3470" y="401"/>
                    <a:pt x="3604" y="334"/>
                  </a:cubicBezTo>
                  <a:cubicBezTo>
                    <a:pt x="3670" y="334"/>
                    <a:pt x="3770" y="301"/>
                    <a:pt x="3837" y="301"/>
                  </a:cubicBezTo>
                  <a:close/>
                  <a:moveTo>
                    <a:pt x="3837" y="1"/>
                  </a:moveTo>
                  <a:cubicBezTo>
                    <a:pt x="3704" y="1"/>
                    <a:pt x="3604" y="34"/>
                    <a:pt x="3503" y="67"/>
                  </a:cubicBezTo>
                  <a:cubicBezTo>
                    <a:pt x="3270" y="134"/>
                    <a:pt x="3103" y="301"/>
                    <a:pt x="3003" y="534"/>
                  </a:cubicBezTo>
                  <a:cubicBezTo>
                    <a:pt x="2670" y="1302"/>
                    <a:pt x="3137" y="2669"/>
                    <a:pt x="3370" y="3270"/>
                  </a:cubicBezTo>
                  <a:cubicBezTo>
                    <a:pt x="2936" y="3170"/>
                    <a:pt x="2136" y="2970"/>
                    <a:pt x="1435" y="2970"/>
                  </a:cubicBezTo>
                  <a:cubicBezTo>
                    <a:pt x="301" y="2970"/>
                    <a:pt x="34" y="3470"/>
                    <a:pt x="34" y="3904"/>
                  </a:cubicBezTo>
                  <a:cubicBezTo>
                    <a:pt x="1" y="4270"/>
                    <a:pt x="101" y="4571"/>
                    <a:pt x="335" y="4838"/>
                  </a:cubicBezTo>
                  <a:cubicBezTo>
                    <a:pt x="793" y="5323"/>
                    <a:pt x="1667" y="5416"/>
                    <a:pt x="2338" y="5416"/>
                  </a:cubicBezTo>
                  <a:cubicBezTo>
                    <a:pt x="2496" y="5416"/>
                    <a:pt x="2642" y="5411"/>
                    <a:pt x="2770" y="5405"/>
                  </a:cubicBezTo>
                  <a:lnTo>
                    <a:pt x="2770" y="5405"/>
                  </a:lnTo>
                  <a:cubicBezTo>
                    <a:pt x="2169" y="5938"/>
                    <a:pt x="1068" y="7039"/>
                    <a:pt x="1168" y="7673"/>
                  </a:cubicBezTo>
                  <a:cubicBezTo>
                    <a:pt x="1202" y="7806"/>
                    <a:pt x="1269" y="8006"/>
                    <a:pt x="1535" y="8107"/>
                  </a:cubicBezTo>
                  <a:cubicBezTo>
                    <a:pt x="1669" y="8173"/>
                    <a:pt x="1802" y="8173"/>
                    <a:pt x="1969" y="8173"/>
                  </a:cubicBezTo>
                  <a:cubicBezTo>
                    <a:pt x="2803" y="8173"/>
                    <a:pt x="3637" y="7273"/>
                    <a:pt x="4071" y="6772"/>
                  </a:cubicBezTo>
                  <a:cubicBezTo>
                    <a:pt x="4171" y="7706"/>
                    <a:pt x="4471" y="9574"/>
                    <a:pt x="5238" y="9574"/>
                  </a:cubicBezTo>
                  <a:cubicBezTo>
                    <a:pt x="5305" y="9574"/>
                    <a:pt x="5371" y="9574"/>
                    <a:pt x="5472" y="9541"/>
                  </a:cubicBezTo>
                  <a:cubicBezTo>
                    <a:pt x="6139" y="9207"/>
                    <a:pt x="6339" y="7973"/>
                    <a:pt x="6372" y="7139"/>
                  </a:cubicBezTo>
                  <a:cubicBezTo>
                    <a:pt x="6710" y="7753"/>
                    <a:pt x="7330" y="8593"/>
                    <a:pt x="8207" y="8593"/>
                  </a:cubicBezTo>
                  <a:cubicBezTo>
                    <a:pt x="8283" y="8593"/>
                    <a:pt x="8361" y="8587"/>
                    <a:pt x="8440" y="8574"/>
                  </a:cubicBezTo>
                  <a:cubicBezTo>
                    <a:pt x="8841" y="8507"/>
                    <a:pt x="9074" y="8240"/>
                    <a:pt x="9041" y="7840"/>
                  </a:cubicBezTo>
                  <a:cubicBezTo>
                    <a:pt x="8974" y="7173"/>
                    <a:pt x="8140" y="6138"/>
                    <a:pt x="7506" y="5638"/>
                  </a:cubicBezTo>
                  <a:cubicBezTo>
                    <a:pt x="8640" y="5538"/>
                    <a:pt x="9875" y="5271"/>
                    <a:pt x="10275" y="4704"/>
                  </a:cubicBezTo>
                  <a:cubicBezTo>
                    <a:pt x="10442" y="4504"/>
                    <a:pt x="10475" y="4270"/>
                    <a:pt x="10408" y="4037"/>
                  </a:cubicBezTo>
                  <a:cubicBezTo>
                    <a:pt x="10275" y="3670"/>
                    <a:pt x="9975" y="3203"/>
                    <a:pt x="9074" y="3203"/>
                  </a:cubicBezTo>
                  <a:cubicBezTo>
                    <a:pt x="8474" y="3203"/>
                    <a:pt x="7807" y="3403"/>
                    <a:pt x="7373" y="3570"/>
                  </a:cubicBezTo>
                  <a:cubicBezTo>
                    <a:pt x="7807" y="2903"/>
                    <a:pt x="8540" y="1702"/>
                    <a:pt x="8340" y="968"/>
                  </a:cubicBezTo>
                  <a:cubicBezTo>
                    <a:pt x="8274" y="701"/>
                    <a:pt x="8107" y="534"/>
                    <a:pt x="7840" y="434"/>
                  </a:cubicBezTo>
                  <a:cubicBezTo>
                    <a:pt x="7706" y="368"/>
                    <a:pt x="7573" y="334"/>
                    <a:pt x="7440" y="334"/>
                  </a:cubicBezTo>
                  <a:cubicBezTo>
                    <a:pt x="6506" y="334"/>
                    <a:pt x="5772" y="1602"/>
                    <a:pt x="5438" y="2336"/>
                  </a:cubicBezTo>
                  <a:cubicBezTo>
                    <a:pt x="5238" y="1502"/>
                    <a:pt x="4771" y="1"/>
                    <a:pt x="383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4" name="Google Shape;3444;p36"/>
            <p:cNvSpPr/>
            <p:nvPr/>
          </p:nvSpPr>
          <p:spPr>
            <a:xfrm>
              <a:off x="-4508050" y="4780125"/>
              <a:ext cx="31725" cy="37125"/>
            </a:xfrm>
            <a:custGeom>
              <a:avLst/>
              <a:gdLst/>
              <a:ahLst/>
              <a:cxnLst/>
              <a:rect l="l" t="t" r="r" b="b"/>
              <a:pathLst>
                <a:path w="1269" h="1485" extrusionOk="0">
                  <a:moveTo>
                    <a:pt x="1055" y="0"/>
                  </a:moveTo>
                  <a:cubicBezTo>
                    <a:pt x="1018" y="0"/>
                    <a:pt x="985" y="17"/>
                    <a:pt x="968" y="50"/>
                  </a:cubicBezTo>
                  <a:lnTo>
                    <a:pt x="34" y="1218"/>
                  </a:lnTo>
                  <a:cubicBezTo>
                    <a:pt x="1" y="1284"/>
                    <a:pt x="1" y="1384"/>
                    <a:pt x="67" y="1451"/>
                  </a:cubicBezTo>
                  <a:cubicBezTo>
                    <a:pt x="101" y="1451"/>
                    <a:pt x="134" y="1484"/>
                    <a:pt x="167" y="1484"/>
                  </a:cubicBezTo>
                  <a:cubicBezTo>
                    <a:pt x="201" y="1484"/>
                    <a:pt x="267" y="1451"/>
                    <a:pt x="301" y="1418"/>
                  </a:cubicBezTo>
                  <a:lnTo>
                    <a:pt x="1201" y="250"/>
                  </a:lnTo>
                  <a:cubicBezTo>
                    <a:pt x="1268" y="184"/>
                    <a:pt x="1235" y="83"/>
                    <a:pt x="1168" y="50"/>
                  </a:cubicBezTo>
                  <a:cubicBezTo>
                    <a:pt x="1135" y="17"/>
                    <a:pt x="1093" y="0"/>
                    <a:pt x="105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5" name="Google Shape;3445;p36"/>
            <p:cNvSpPr/>
            <p:nvPr/>
          </p:nvSpPr>
          <p:spPr>
            <a:xfrm>
              <a:off x="-4534725" y="4738000"/>
              <a:ext cx="54225" cy="17550"/>
            </a:xfrm>
            <a:custGeom>
              <a:avLst/>
              <a:gdLst/>
              <a:ahLst/>
              <a:cxnLst/>
              <a:rect l="l" t="t" r="r" b="b"/>
              <a:pathLst>
                <a:path w="2169" h="702" extrusionOk="0">
                  <a:moveTo>
                    <a:pt x="200" y="1"/>
                  </a:moveTo>
                  <a:cubicBezTo>
                    <a:pt x="100" y="1"/>
                    <a:pt x="34" y="34"/>
                    <a:pt x="0" y="134"/>
                  </a:cubicBezTo>
                  <a:cubicBezTo>
                    <a:pt x="0" y="201"/>
                    <a:pt x="34" y="301"/>
                    <a:pt x="134" y="301"/>
                  </a:cubicBezTo>
                  <a:lnTo>
                    <a:pt x="1968" y="701"/>
                  </a:lnTo>
                  <a:lnTo>
                    <a:pt x="2002" y="701"/>
                  </a:lnTo>
                  <a:cubicBezTo>
                    <a:pt x="2102" y="701"/>
                    <a:pt x="2168" y="634"/>
                    <a:pt x="2168" y="568"/>
                  </a:cubicBezTo>
                  <a:cubicBezTo>
                    <a:pt x="2168" y="501"/>
                    <a:pt x="2135" y="401"/>
                    <a:pt x="2035" y="401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6" name="Google Shape;3446;p36"/>
            <p:cNvSpPr/>
            <p:nvPr/>
          </p:nvSpPr>
          <p:spPr>
            <a:xfrm>
              <a:off x="-4477200" y="4688475"/>
              <a:ext cx="18375" cy="42875"/>
            </a:xfrm>
            <a:custGeom>
              <a:avLst/>
              <a:gdLst/>
              <a:ahLst/>
              <a:cxnLst/>
              <a:rect l="l" t="t" r="r" b="b"/>
              <a:pathLst>
                <a:path w="735" h="1715" extrusionOk="0">
                  <a:moveTo>
                    <a:pt x="189" y="1"/>
                  </a:moveTo>
                  <a:cubicBezTo>
                    <a:pt x="170" y="1"/>
                    <a:pt x="151" y="5"/>
                    <a:pt x="134" y="13"/>
                  </a:cubicBezTo>
                  <a:cubicBezTo>
                    <a:pt x="34" y="13"/>
                    <a:pt x="1" y="114"/>
                    <a:pt x="34" y="214"/>
                  </a:cubicBezTo>
                  <a:lnTo>
                    <a:pt x="434" y="1581"/>
                  </a:lnTo>
                  <a:cubicBezTo>
                    <a:pt x="434" y="1648"/>
                    <a:pt x="501" y="1715"/>
                    <a:pt x="568" y="1715"/>
                  </a:cubicBezTo>
                  <a:lnTo>
                    <a:pt x="601" y="1715"/>
                  </a:lnTo>
                  <a:cubicBezTo>
                    <a:pt x="701" y="1681"/>
                    <a:pt x="735" y="1581"/>
                    <a:pt x="735" y="1515"/>
                  </a:cubicBezTo>
                  <a:lnTo>
                    <a:pt x="334" y="114"/>
                  </a:lnTo>
                  <a:cubicBezTo>
                    <a:pt x="309" y="38"/>
                    <a:pt x="247" y="1"/>
                    <a:pt x="18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7" name="Google Shape;3447;p36"/>
            <p:cNvSpPr/>
            <p:nvPr/>
          </p:nvSpPr>
          <p:spPr>
            <a:xfrm>
              <a:off x="-4428825" y="4692100"/>
              <a:ext cx="27550" cy="41750"/>
            </a:xfrm>
            <a:custGeom>
              <a:avLst/>
              <a:gdLst/>
              <a:ahLst/>
              <a:cxnLst/>
              <a:rect l="l" t="t" r="r" b="b"/>
              <a:pathLst>
                <a:path w="1102" h="1670" extrusionOk="0">
                  <a:moveTo>
                    <a:pt x="898" y="1"/>
                  </a:moveTo>
                  <a:cubicBezTo>
                    <a:pt x="839" y="1"/>
                    <a:pt x="789" y="37"/>
                    <a:pt x="768" y="102"/>
                  </a:cubicBezTo>
                  <a:lnTo>
                    <a:pt x="34" y="1436"/>
                  </a:lnTo>
                  <a:cubicBezTo>
                    <a:pt x="1" y="1536"/>
                    <a:pt x="34" y="1603"/>
                    <a:pt x="101" y="1670"/>
                  </a:cubicBezTo>
                  <a:lnTo>
                    <a:pt x="201" y="1670"/>
                  </a:lnTo>
                  <a:cubicBezTo>
                    <a:pt x="234" y="1670"/>
                    <a:pt x="301" y="1636"/>
                    <a:pt x="334" y="1603"/>
                  </a:cubicBezTo>
                  <a:lnTo>
                    <a:pt x="1035" y="235"/>
                  </a:lnTo>
                  <a:cubicBezTo>
                    <a:pt x="1101" y="169"/>
                    <a:pt x="1068" y="69"/>
                    <a:pt x="1001" y="35"/>
                  </a:cubicBezTo>
                  <a:cubicBezTo>
                    <a:pt x="966" y="12"/>
                    <a:pt x="930" y="1"/>
                    <a:pt x="89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8" name="Google Shape;3448;p36"/>
            <p:cNvSpPr/>
            <p:nvPr/>
          </p:nvSpPr>
          <p:spPr>
            <a:xfrm>
              <a:off x="-4417150" y="4747800"/>
              <a:ext cx="59225" cy="14400"/>
            </a:xfrm>
            <a:custGeom>
              <a:avLst/>
              <a:gdLst/>
              <a:ahLst/>
              <a:cxnLst/>
              <a:rect l="l" t="t" r="r" b="b"/>
              <a:pathLst>
                <a:path w="2369" h="576" extrusionOk="0">
                  <a:moveTo>
                    <a:pt x="2219" y="0"/>
                  </a:moveTo>
                  <a:cubicBezTo>
                    <a:pt x="2203" y="0"/>
                    <a:pt x="2186" y="3"/>
                    <a:pt x="2169" y="9"/>
                  </a:cubicBezTo>
                  <a:lnTo>
                    <a:pt x="167" y="276"/>
                  </a:lnTo>
                  <a:cubicBezTo>
                    <a:pt x="67" y="309"/>
                    <a:pt x="1" y="376"/>
                    <a:pt x="34" y="442"/>
                  </a:cubicBezTo>
                  <a:cubicBezTo>
                    <a:pt x="34" y="543"/>
                    <a:pt x="101" y="576"/>
                    <a:pt x="167" y="576"/>
                  </a:cubicBezTo>
                  <a:lnTo>
                    <a:pt x="201" y="576"/>
                  </a:lnTo>
                  <a:lnTo>
                    <a:pt x="2235" y="309"/>
                  </a:lnTo>
                  <a:cubicBezTo>
                    <a:pt x="2302" y="309"/>
                    <a:pt x="2369" y="209"/>
                    <a:pt x="2369" y="142"/>
                  </a:cubicBezTo>
                  <a:cubicBezTo>
                    <a:pt x="2341" y="60"/>
                    <a:pt x="2291" y="0"/>
                    <a:pt x="221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9" name="Google Shape;3449;p36"/>
            <p:cNvSpPr/>
            <p:nvPr/>
          </p:nvSpPr>
          <p:spPr>
            <a:xfrm>
              <a:off x="-4419650" y="4782950"/>
              <a:ext cx="31700" cy="34300"/>
            </a:xfrm>
            <a:custGeom>
              <a:avLst/>
              <a:gdLst/>
              <a:ahLst/>
              <a:cxnLst/>
              <a:rect l="l" t="t" r="r" b="b"/>
              <a:pathLst>
                <a:path w="1268" h="1372" extrusionOk="0">
                  <a:moveTo>
                    <a:pt x="154" y="1"/>
                  </a:moveTo>
                  <a:cubicBezTo>
                    <a:pt x="123" y="1"/>
                    <a:pt x="93" y="12"/>
                    <a:pt x="67" y="37"/>
                  </a:cubicBezTo>
                  <a:cubicBezTo>
                    <a:pt x="0" y="104"/>
                    <a:pt x="0" y="204"/>
                    <a:pt x="67" y="271"/>
                  </a:cubicBezTo>
                  <a:lnTo>
                    <a:pt x="1001" y="1305"/>
                  </a:lnTo>
                  <a:cubicBezTo>
                    <a:pt x="1035" y="1338"/>
                    <a:pt x="1068" y="1371"/>
                    <a:pt x="1101" y="1371"/>
                  </a:cubicBezTo>
                  <a:cubicBezTo>
                    <a:pt x="1135" y="1371"/>
                    <a:pt x="1168" y="1338"/>
                    <a:pt x="1201" y="1305"/>
                  </a:cubicBezTo>
                  <a:cubicBezTo>
                    <a:pt x="1268" y="1271"/>
                    <a:pt x="1268" y="1171"/>
                    <a:pt x="1235" y="1105"/>
                  </a:cubicBezTo>
                  <a:lnTo>
                    <a:pt x="301" y="71"/>
                  </a:lnTo>
                  <a:cubicBezTo>
                    <a:pt x="259" y="29"/>
                    <a:pt x="205" y="1"/>
                    <a:pt x="15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0" name="Google Shape;3450;p36"/>
            <p:cNvSpPr/>
            <p:nvPr/>
          </p:nvSpPr>
          <p:spPr>
            <a:xfrm>
              <a:off x="-4453850" y="4792200"/>
              <a:ext cx="11700" cy="44225"/>
            </a:xfrm>
            <a:custGeom>
              <a:avLst/>
              <a:gdLst/>
              <a:ahLst/>
              <a:cxnLst/>
              <a:rect l="l" t="t" r="r" b="b"/>
              <a:pathLst>
                <a:path w="468" h="1769" extrusionOk="0">
                  <a:moveTo>
                    <a:pt x="134" y="1"/>
                  </a:moveTo>
                  <a:cubicBezTo>
                    <a:pt x="68" y="1"/>
                    <a:pt x="1" y="67"/>
                    <a:pt x="1" y="168"/>
                  </a:cubicBezTo>
                  <a:lnTo>
                    <a:pt x="134" y="1635"/>
                  </a:lnTo>
                  <a:cubicBezTo>
                    <a:pt x="134" y="1735"/>
                    <a:pt x="201" y="1769"/>
                    <a:pt x="301" y="1769"/>
                  </a:cubicBezTo>
                  <a:cubicBezTo>
                    <a:pt x="401" y="1769"/>
                    <a:pt x="468" y="1702"/>
                    <a:pt x="434" y="1602"/>
                  </a:cubicBezTo>
                  <a:lnTo>
                    <a:pt x="301" y="134"/>
                  </a:lnTo>
                  <a:cubicBezTo>
                    <a:pt x="301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1" name="Google Shape;3451;p36"/>
            <p:cNvSpPr/>
            <p:nvPr/>
          </p:nvSpPr>
          <p:spPr>
            <a:xfrm>
              <a:off x="-4495550" y="4712975"/>
              <a:ext cx="94275" cy="94275"/>
            </a:xfrm>
            <a:custGeom>
              <a:avLst/>
              <a:gdLst/>
              <a:ahLst/>
              <a:cxnLst/>
              <a:rect l="l" t="t" r="r" b="b"/>
              <a:pathLst>
                <a:path w="3771" h="3771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cubicBezTo>
                    <a:pt x="1" y="2936"/>
                    <a:pt x="835" y="3770"/>
                    <a:pt x="1902" y="3770"/>
                  </a:cubicBezTo>
                  <a:cubicBezTo>
                    <a:pt x="2936" y="3770"/>
                    <a:pt x="3770" y="2936"/>
                    <a:pt x="3770" y="1902"/>
                  </a:cubicBezTo>
                  <a:cubicBezTo>
                    <a:pt x="3770" y="835"/>
                    <a:pt x="2936" y="1"/>
                    <a:pt x="1902" y="1"/>
                  </a:cubicBez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94149" l="3191" r="97518">
                        <a14:foregroundMark x1="43794" y1="88475" x2="56738" y2="88652"/>
                      </a14:backgroundRemoval>
                    </a14:imgEffect>
                  </a14:imgLayer>
                </a14:imgProps>
              </a:ext>
            </a:extLst>
          </a:blip>
          <a:srcRect l="2703" t="9471"/>
          <a:stretch/>
        </p:blipFill>
        <p:spPr>
          <a:xfrm>
            <a:off x="4648381" y="2301264"/>
            <a:ext cx="3101349" cy="2885587"/>
          </a:xfrm>
          <a:prstGeom prst="rect">
            <a:avLst/>
          </a:prstGeom>
        </p:spPr>
      </p:pic>
      <p:pic>
        <p:nvPicPr>
          <p:cNvPr id="52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" y="4185475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11" y="4231243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84" y="4231243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15" y="4231243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08" y="4231243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64" y="4231243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38" y="4185475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Google Shape;3283;p36"/>
          <p:cNvSpPr/>
          <p:nvPr/>
        </p:nvSpPr>
        <p:spPr>
          <a:xfrm>
            <a:off x="2819400" y="1374376"/>
            <a:ext cx="3871800" cy="49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3284;p36"/>
          <p:cNvSpPr txBox="1">
            <a:spLocks/>
          </p:cNvSpPr>
          <p:nvPr/>
        </p:nvSpPr>
        <p:spPr>
          <a:xfrm>
            <a:off x="1344965" y="149390"/>
            <a:ext cx="6697464" cy="133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hanga One"/>
              <a:buNone/>
              <a:defRPr sz="1519" b="0" i="0" u="none" strike="noStrike" cap="none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pPr>
              <a:buClr>
                <a:srgbClr val="F7AE54"/>
              </a:buClr>
            </a:pPr>
            <a:r>
              <a:rPr lang="en-US" sz="44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Unit 5: Leisure time</a:t>
            </a:r>
            <a:endParaRPr lang="en-US" sz="4000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Google Shape;3285;p36"/>
          <p:cNvSpPr txBox="1">
            <a:spLocks/>
          </p:cNvSpPr>
          <p:nvPr/>
        </p:nvSpPr>
        <p:spPr>
          <a:xfrm>
            <a:off x="2923126" y="1456101"/>
            <a:ext cx="3768073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kern="0" dirty="0">
                <a:solidFill>
                  <a:srgbClr val="261D2A"/>
                </a:solidFill>
                <a:latin typeface="Comic Sans MS" panose="030F0702030302020204" pitchFamily="66" charset="0"/>
              </a:rPr>
              <a:t>Lesson 1: Task 4, 5, 6</a:t>
            </a:r>
          </a:p>
        </p:txBody>
      </p:sp>
      <p:grpSp>
        <p:nvGrpSpPr>
          <p:cNvPr id="67" name="Google Shape;3452;p36"/>
          <p:cNvGrpSpPr/>
          <p:nvPr/>
        </p:nvGrpSpPr>
        <p:grpSpPr>
          <a:xfrm>
            <a:off x="986959" y="981685"/>
            <a:ext cx="826450" cy="1114175"/>
            <a:chOff x="1198150" y="721125"/>
            <a:chExt cx="826450" cy="1114175"/>
          </a:xfrm>
        </p:grpSpPr>
        <p:sp>
          <p:nvSpPr>
            <p:cNvPr id="68" name="Google Shape;3453;p36"/>
            <p:cNvSpPr/>
            <p:nvPr/>
          </p:nvSpPr>
          <p:spPr>
            <a:xfrm>
              <a:off x="1642650" y="721125"/>
              <a:ext cx="381950" cy="350275"/>
            </a:xfrm>
            <a:custGeom>
              <a:avLst/>
              <a:gdLst/>
              <a:ahLst/>
              <a:cxnLst/>
              <a:rect l="l" t="t" r="r" b="b"/>
              <a:pathLst>
                <a:path w="15278" h="14011" extrusionOk="0">
                  <a:moveTo>
                    <a:pt x="6872" y="1"/>
                  </a:moveTo>
                  <a:cubicBezTo>
                    <a:pt x="6572" y="1"/>
                    <a:pt x="6271" y="34"/>
                    <a:pt x="5971" y="134"/>
                  </a:cubicBezTo>
                  <a:cubicBezTo>
                    <a:pt x="5337" y="268"/>
                    <a:pt x="4804" y="635"/>
                    <a:pt x="4370" y="1102"/>
                  </a:cubicBezTo>
                  <a:cubicBezTo>
                    <a:pt x="3770" y="1735"/>
                    <a:pt x="3503" y="2603"/>
                    <a:pt x="3469" y="3470"/>
                  </a:cubicBezTo>
                  <a:cubicBezTo>
                    <a:pt x="3136" y="3637"/>
                    <a:pt x="2869" y="3804"/>
                    <a:pt x="2635" y="4070"/>
                  </a:cubicBezTo>
                  <a:cubicBezTo>
                    <a:pt x="1468" y="4738"/>
                    <a:pt x="634" y="5672"/>
                    <a:pt x="300" y="6706"/>
                  </a:cubicBezTo>
                  <a:cubicBezTo>
                    <a:pt x="0" y="7673"/>
                    <a:pt x="134" y="8674"/>
                    <a:pt x="667" y="9508"/>
                  </a:cubicBezTo>
                  <a:cubicBezTo>
                    <a:pt x="1068" y="10141"/>
                    <a:pt x="1635" y="10709"/>
                    <a:pt x="2302" y="11109"/>
                  </a:cubicBezTo>
                  <a:cubicBezTo>
                    <a:pt x="2335" y="11142"/>
                    <a:pt x="2369" y="11176"/>
                    <a:pt x="2402" y="11209"/>
                  </a:cubicBezTo>
                  <a:cubicBezTo>
                    <a:pt x="2902" y="11709"/>
                    <a:pt x="3569" y="11976"/>
                    <a:pt x="4303" y="11976"/>
                  </a:cubicBezTo>
                  <a:cubicBezTo>
                    <a:pt x="4370" y="11976"/>
                    <a:pt x="4437" y="11943"/>
                    <a:pt x="4503" y="11943"/>
                  </a:cubicBezTo>
                  <a:cubicBezTo>
                    <a:pt x="4970" y="12977"/>
                    <a:pt x="5838" y="13744"/>
                    <a:pt x="6905" y="13944"/>
                  </a:cubicBezTo>
                  <a:cubicBezTo>
                    <a:pt x="7139" y="13978"/>
                    <a:pt x="7372" y="14011"/>
                    <a:pt x="7606" y="14011"/>
                  </a:cubicBezTo>
                  <a:cubicBezTo>
                    <a:pt x="8173" y="14011"/>
                    <a:pt x="8740" y="13877"/>
                    <a:pt x="9273" y="13611"/>
                  </a:cubicBezTo>
                  <a:cubicBezTo>
                    <a:pt x="9574" y="13711"/>
                    <a:pt x="9907" y="13777"/>
                    <a:pt x="10207" y="13777"/>
                  </a:cubicBezTo>
                  <a:lnTo>
                    <a:pt x="10441" y="13777"/>
                  </a:lnTo>
                  <a:cubicBezTo>
                    <a:pt x="11575" y="13777"/>
                    <a:pt x="12643" y="13244"/>
                    <a:pt x="13310" y="12243"/>
                  </a:cubicBezTo>
                  <a:cubicBezTo>
                    <a:pt x="13743" y="11609"/>
                    <a:pt x="13977" y="10875"/>
                    <a:pt x="14010" y="10141"/>
                  </a:cubicBezTo>
                  <a:cubicBezTo>
                    <a:pt x="14944" y="9374"/>
                    <a:pt x="15278" y="8040"/>
                    <a:pt x="14744" y="6906"/>
                  </a:cubicBezTo>
                  <a:cubicBezTo>
                    <a:pt x="14611" y="6639"/>
                    <a:pt x="14410" y="6339"/>
                    <a:pt x="14144" y="6005"/>
                  </a:cubicBezTo>
                  <a:cubicBezTo>
                    <a:pt x="14244" y="5805"/>
                    <a:pt x="14310" y="5605"/>
                    <a:pt x="14344" y="5371"/>
                  </a:cubicBezTo>
                  <a:cubicBezTo>
                    <a:pt x="14544" y="4671"/>
                    <a:pt x="14410" y="3937"/>
                    <a:pt x="14044" y="3303"/>
                  </a:cubicBezTo>
                  <a:cubicBezTo>
                    <a:pt x="13777" y="2870"/>
                    <a:pt x="13376" y="2503"/>
                    <a:pt x="12943" y="2303"/>
                  </a:cubicBezTo>
                  <a:cubicBezTo>
                    <a:pt x="12809" y="2002"/>
                    <a:pt x="12643" y="1735"/>
                    <a:pt x="12442" y="1469"/>
                  </a:cubicBezTo>
                  <a:cubicBezTo>
                    <a:pt x="11809" y="635"/>
                    <a:pt x="10841" y="134"/>
                    <a:pt x="9807" y="101"/>
                  </a:cubicBezTo>
                  <a:lnTo>
                    <a:pt x="9674" y="101"/>
                  </a:lnTo>
                  <a:cubicBezTo>
                    <a:pt x="9240" y="101"/>
                    <a:pt x="8806" y="168"/>
                    <a:pt x="8373" y="334"/>
                  </a:cubicBezTo>
                  <a:cubicBezTo>
                    <a:pt x="7906" y="134"/>
                    <a:pt x="7405" y="1"/>
                    <a:pt x="6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3454;p36"/>
            <p:cNvSpPr/>
            <p:nvPr/>
          </p:nvSpPr>
          <p:spPr>
            <a:xfrm>
              <a:off x="1781275" y="788900"/>
              <a:ext cx="146600" cy="93775"/>
            </a:xfrm>
            <a:custGeom>
              <a:avLst/>
              <a:gdLst/>
              <a:ahLst/>
              <a:cxnLst/>
              <a:rect l="l" t="t" r="r" b="b"/>
              <a:pathLst>
                <a:path w="5864" h="3751" extrusionOk="0">
                  <a:moveTo>
                    <a:pt x="1299" y="1"/>
                  </a:moveTo>
                  <a:cubicBezTo>
                    <a:pt x="1232" y="1"/>
                    <a:pt x="1163" y="9"/>
                    <a:pt x="1093" y="25"/>
                  </a:cubicBezTo>
                  <a:cubicBezTo>
                    <a:pt x="0" y="313"/>
                    <a:pt x="842" y="3751"/>
                    <a:pt x="2592" y="3751"/>
                  </a:cubicBezTo>
                  <a:cubicBezTo>
                    <a:pt x="2871" y="3751"/>
                    <a:pt x="3174" y="3663"/>
                    <a:pt x="3495" y="3461"/>
                  </a:cubicBezTo>
                  <a:cubicBezTo>
                    <a:pt x="3495" y="3461"/>
                    <a:pt x="5863" y="1860"/>
                    <a:pt x="4763" y="425"/>
                  </a:cubicBezTo>
                  <a:cubicBezTo>
                    <a:pt x="4579" y="186"/>
                    <a:pt x="4364" y="87"/>
                    <a:pt x="4139" y="87"/>
                  </a:cubicBezTo>
                  <a:cubicBezTo>
                    <a:pt x="3601" y="87"/>
                    <a:pt x="3005" y="653"/>
                    <a:pt x="2646" y="1225"/>
                  </a:cubicBezTo>
                  <a:lnTo>
                    <a:pt x="2646" y="1225"/>
                  </a:lnTo>
                  <a:cubicBezTo>
                    <a:pt x="2384" y="617"/>
                    <a:pt x="1896" y="1"/>
                    <a:pt x="1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3455;p36"/>
            <p:cNvSpPr/>
            <p:nvPr/>
          </p:nvSpPr>
          <p:spPr>
            <a:xfrm>
              <a:off x="1784400" y="783750"/>
              <a:ext cx="133475" cy="104275"/>
            </a:xfrm>
            <a:custGeom>
              <a:avLst/>
              <a:gdLst/>
              <a:ahLst/>
              <a:cxnLst/>
              <a:rect l="l" t="t" r="r" b="b"/>
              <a:pathLst>
                <a:path w="5339" h="4171" extrusionOk="0">
                  <a:moveTo>
                    <a:pt x="2503" y="1966"/>
                  </a:moveTo>
                  <a:cubicBezTo>
                    <a:pt x="2536" y="2199"/>
                    <a:pt x="2536" y="2366"/>
                    <a:pt x="2536" y="2399"/>
                  </a:cubicBezTo>
                  <a:lnTo>
                    <a:pt x="2436" y="2399"/>
                  </a:lnTo>
                  <a:cubicBezTo>
                    <a:pt x="2403" y="2333"/>
                    <a:pt x="2403" y="2199"/>
                    <a:pt x="2503" y="1966"/>
                  </a:cubicBezTo>
                  <a:close/>
                  <a:moveTo>
                    <a:pt x="1193" y="412"/>
                  </a:moveTo>
                  <a:cubicBezTo>
                    <a:pt x="1660" y="412"/>
                    <a:pt x="2062" y="922"/>
                    <a:pt x="2303" y="1432"/>
                  </a:cubicBezTo>
                  <a:cubicBezTo>
                    <a:pt x="2102" y="1732"/>
                    <a:pt x="1836" y="2299"/>
                    <a:pt x="2069" y="2633"/>
                  </a:cubicBezTo>
                  <a:cubicBezTo>
                    <a:pt x="2125" y="2689"/>
                    <a:pt x="2251" y="2815"/>
                    <a:pt x="2468" y="2815"/>
                  </a:cubicBezTo>
                  <a:cubicBezTo>
                    <a:pt x="2509" y="2815"/>
                    <a:pt x="2554" y="2810"/>
                    <a:pt x="2603" y="2800"/>
                  </a:cubicBezTo>
                  <a:cubicBezTo>
                    <a:pt x="2703" y="2800"/>
                    <a:pt x="2770" y="2766"/>
                    <a:pt x="2803" y="2700"/>
                  </a:cubicBezTo>
                  <a:cubicBezTo>
                    <a:pt x="3036" y="2433"/>
                    <a:pt x="2936" y="1899"/>
                    <a:pt x="2770" y="1465"/>
                  </a:cubicBezTo>
                  <a:cubicBezTo>
                    <a:pt x="2836" y="1332"/>
                    <a:pt x="2936" y="1199"/>
                    <a:pt x="3036" y="1098"/>
                  </a:cubicBezTo>
                  <a:cubicBezTo>
                    <a:pt x="3403" y="698"/>
                    <a:pt x="3737" y="498"/>
                    <a:pt x="4037" y="498"/>
                  </a:cubicBezTo>
                  <a:cubicBezTo>
                    <a:pt x="4204" y="498"/>
                    <a:pt x="4337" y="598"/>
                    <a:pt x="4471" y="765"/>
                  </a:cubicBezTo>
                  <a:cubicBezTo>
                    <a:pt x="4904" y="1332"/>
                    <a:pt x="4771" y="1999"/>
                    <a:pt x="4070" y="2766"/>
                  </a:cubicBezTo>
                  <a:cubicBezTo>
                    <a:pt x="3670" y="3200"/>
                    <a:pt x="3270" y="3500"/>
                    <a:pt x="3270" y="3500"/>
                  </a:cubicBezTo>
                  <a:cubicBezTo>
                    <a:pt x="2973" y="3683"/>
                    <a:pt x="2704" y="3756"/>
                    <a:pt x="2463" y="3756"/>
                  </a:cubicBezTo>
                  <a:cubicBezTo>
                    <a:pt x="2000" y="3756"/>
                    <a:pt x="1643" y="3485"/>
                    <a:pt x="1402" y="3200"/>
                  </a:cubicBezTo>
                  <a:cubicBezTo>
                    <a:pt x="635" y="2266"/>
                    <a:pt x="468" y="598"/>
                    <a:pt x="1035" y="431"/>
                  </a:cubicBezTo>
                  <a:cubicBezTo>
                    <a:pt x="1089" y="418"/>
                    <a:pt x="1141" y="412"/>
                    <a:pt x="1193" y="412"/>
                  </a:cubicBezTo>
                  <a:close/>
                  <a:moveTo>
                    <a:pt x="1193" y="0"/>
                  </a:moveTo>
                  <a:cubicBezTo>
                    <a:pt x="1109" y="0"/>
                    <a:pt x="1023" y="10"/>
                    <a:pt x="935" y="31"/>
                  </a:cubicBezTo>
                  <a:cubicBezTo>
                    <a:pt x="768" y="64"/>
                    <a:pt x="668" y="164"/>
                    <a:pt x="568" y="265"/>
                  </a:cubicBezTo>
                  <a:cubicBezTo>
                    <a:pt x="1" y="865"/>
                    <a:pt x="301" y="2499"/>
                    <a:pt x="1102" y="3467"/>
                  </a:cubicBezTo>
                  <a:cubicBezTo>
                    <a:pt x="1501" y="3926"/>
                    <a:pt x="1973" y="4171"/>
                    <a:pt x="2473" y="4171"/>
                  </a:cubicBezTo>
                  <a:cubicBezTo>
                    <a:pt x="2808" y="4171"/>
                    <a:pt x="3156" y="4061"/>
                    <a:pt x="3503" y="3834"/>
                  </a:cubicBezTo>
                  <a:cubicBezTo>
                    <a:pt x="3537" y="3834"/>
                    <a:pt x="3970" y="3534"/>
                    <a:pt x="4371" y="3067"/>
                  </a:cubicBezTo>
                  <a:cubicBezTo>
                    <a:pt x="5205" y="2133"/>
                    <a:pt x="5338" y="1232"/>
                    <a:pt x="4804" y="498"/>
                  </a:cubicBezTo>
                  <a:cubicBezTo>
                    <a:pt x="4604" y="231"/>
                    <a:pt x="4337" y="98"/>
                    <a:pt x="4037" y="98"/>
                  </a:cubicBezTo>
                  <a:cubicBezTo>
                    <a:pt x="4019" y="97"/>
                    <a:pt x="4001" y="96"/>
                    <a:pt x="3983" y="96"/>
                  </a:cubicBezTo>
                  <a:cubicBezTo>
                    <a:pt x="3470" y="96"/>
                    <a:pt x="2994" y="540"/>
                    <a:pt x="2736" y="798"/>
                  </a:cubicBezTo>
                  <a:cubicBezTo>
                    <a:pt x="2669" y="865"/>
                    <a:pt x="2603" y="932"/>
                    <a:pt x="2569" y="1032"/>
                  </a:cubicBezTo>
                  <a:cubicBezTo>
                    <a:pt x="2249" y="478"/>
                    <a:pt x="1775" y="0"/>
                    <a:pt x="119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3456;p36"/>
            <p:cNvSpPr/>
            <p:nvPr/>
          </p:nvSpPr>
          <p:spPr>
            <a:xfrm>
              <a:off x="1800225" y="908350"/>
              <a:ext cx="144325" cy="95150"/>
            </a:xfrm>
            <a:custGeom>
              <a:avLst/>
              <a:gdLst/>
              <a:ahLst/>
              <a:cxnLst/>
              <a:rect l="l" t="t" r="r" b="b"/>
              <a:pathLst>
                <a:path w="5773" h="3806" extrusionOk="0">
                  <a:moveTo>
                    <a:pt x="2498" y="0"/>
                  </a:moveTo>
                  <a:cubicBezTo>
                    <a:pt x="669" y="0"/>
                    <a:pt x="1" y="3583"/>
                    <a:pt x="1136" y="3787"/>
                  </a:cubicBezTo>
                  <a:cubicBezTo>
                    <a:pt x="1197" y="3799"/>
                    <a:pt x="1257" y="3806"/>
                    <a:pt x="1315" y="3806"/>
                  </a:cubicBezTo>
                  <a:cubicBezTo>
                    <a:pt x="1918" y="3806"/>
                    <a:pt x="2381" y="3155"/>
                    <a:pt x="2613" y="2524"/>
                  </a:cubicBezTo>
                  <a:lnTo>
                    <a:pt x="2613" y="2524"/>
                  </a:lnTo>
                  <a:cubicBezTo>
                    <a:pt x="2990" y="3067"/>
                    <a:pt x="3592" y="3594"/>
                    <a:pt x="4122" y="3594"/>
                  </a:cubicBezTo>
                  <a:cubicBezTo>
                    <a:pt x="4363" y="3594"/>
                    <a:pt x="4589" y="3485"/>
                    <a:pt x="4772" y="3220"/>
                  </a:cubicBezTo>
                  <a:cubicBezTo>
                    <a:pt x="5772" y="1752"/>
                    <a:pt x="3371" y="251"/>
                    <a:pt x="3371" y="251"/>
                  </a:cubicBezTo>
                  <a:cubicBezTo>
                    <a:pt x="3056" y="77"/>
                    <a:pt x="2765" y="0"/>
                    <a:pt x="2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3457;p36"/>
            <p:cNvSpPr/>
            <p:nvPr/>
          </p:nvSpPr>
          <p:spPr>
            <a:xfrm>
              <a:off x="1806100" y="903275"/>
              <a:ext cx="125950" cy="105475"/>
            </a:xfrm>
            <a:custGeom>
              <a:avLst/>
              <a:gdLst/>
              <a:ahLst/>
              <a:cxnLst/>
              <a:rect l="l" t="t" r="r" b="b"/>
              <a:pathLst>
                <a:path w="5038" h="4219" extrusionOk="0">
                  <a:moveTo>
                    <a:pt x="2302" y="1755"/>
                  </a:moveTo>
                  <a:cubicBezTo>
                    <a:pt x="2335" y="1788"/>
                    <a:pt x="2369" y="1955"/>
                    <a:pt x="2302" y="2188"/>
                  </a:cubicBezTo>
                  <a:cubicBezTo>
                    <a:pt x="2202" y="1955"/>
                    <a:pt x="2202" y="1821"/>
                    <a:pt x="2235" y="1788"/>
                  </a:cubicBezTo>
                  <a:cubicBezTo>
                    <a:pt x="2235" y="1788"/>
                    <a:pt x="2268" y="1755"/>
                    <a:pt x="2302" y="1755"/>
                  </a:cubicBezTo>
                  <a:close/>
                  <a:moveTo>
                    <a:pt x="2235" y="423"/>
                  </a:moveTo>
                  <a:cubicBezTo>
                    <a:pt x="2480" y="423"/>
                    <a:pt x="2738" y="501"/>
                    <a:pt x="3002" y="654"/>
                  </a:cubicBezTo>
                  <a:cubicBezTo>
                    <a:pt x="3036" y="654"/>
                    <a:pt x="4337" y="1454"/>
                    <a:pt x="4537" y="2422"/>
                  </a:cubicBezTo>
                  <a:cubicBezTo>
                    <a:pt x="4603" y="2722"/>
                    <a:pt x="4537" y="3022"/>
                    <a:pt x="4337" y="3322"/>
                  </a:cubicBezTo>
                  <a:cubicBezTo>
                    <a:pt x="4337" y="3356"/>
                    <a:pt x="4303" y="3389"/>
                    <a:pt x="4270" y="3389"/>
                  </a:cubicBezTo>
                  <a:cubicBezTo>
                    <a:pt x="4170" y="3523"/>
                    <a:pt x="4003" y="3589"/>
                    <a:pt x="3836" y="3589"/>
                  </a:cubicBezTo>
                  <a:cubicBezTo>
                    <a:pt x="3436" y="3556"/>
                    <a:pt x="2936" y="3122"/>
                    <a:pt x="2602" y="2689"/>
                  </a:cubicBezTo>
                  <a:cubicBezTo>
                    <a:pt x="2735" y="2288"/>
                    <a:pt x="2836" y="1788"/>
                    <a:pt x="2669" y="1521"/>
                  </a:cubicBezTo>
                  <a:cubicBezTo>
                    <a:pt x="2602" y="1421"/>
                    <a:pt x="2502" y="1354"/>
                    <a:pt x="2402" y="1354"/>
                  </a:cubicBezTo>
                  <a:cubicBezTo>
                    <a:pt x="2365" y="1350"/>
                    <a:pt x="2331" y="1348"/>
                    <a:pt x="2300" y="1348"/>
                  </a:cubicBezTo>
                  <a:cubicBezTo>
                    <a:pt x="2099" y="1348"/>
                    <a:pt x="1988" y="1430"/>
                    <a:pt x="1902" y="1488"/>
                  </a:cubicBezTo>
                  <a:cubicBezTo>
                    <a:pt x="1601" y="1821"/>
                    <a:pt x="1968" y="2455"/>
                    <a:pt x="2135" y="2755"/>
                  </a:cubicBezTo>
                  <a:cubicBezTo>
                    <a:pt x="2035" y="3022"/>
                    <a:pt x="1902" y="3289"/>
                    <a:pt x="1735" y="3456"/>
                  </a:cubicBezTo>
                  <a:cubicBezTo>
                    <a:pt x="1514" y="3677"/>
                    <a:pt x="1293" y="3806"/>
                    <a:pt x="1072" y="3806"/>
                  </a:cubicBezTo>
                  <a:cubicBezTo>
                    <a:pt x="1026" y="3806"/>
                    <a:pt x="980" y="3801"/>
                    <a:pt x="934" y="3789"/>
                  </a:cubicBezTo>
                  <a:cubicBezTo>
                    <a:pt x="801" y="3756"/>
                    <a:pt x="701" y="3656"/>
                    <a:pt x="634" y="3456"/>
                  </a:cubicBezTo>
                  <a:cubicBezTo>
                    <a:pt x="434" y="2822"/>
                    <a:pt x="667" y="1588"/>
                    <a:pt x="1301" y="887"/>
                  </a:cubicBezTo>
                  <a:cubicBezTo>
                    <a:pt x="1574" y="576"/>
                    <a:pt x="1892" y="423"/>
                    <a:pt x="2235" y="423"/>
                  </a:cubicBezTo>
                  <a:close/>
                  <a:moveTo>
                    <a:pt x="2243" y="1"/>
                  </a:moveTo>
                  <a:cubicBezTo>
                    <a:pt x="1778" y="1"/>
                    <a:pt x="1343" y="205"/>
                    <a:pt x="968" y="621"/>
                  </a:cubicBezTo>
                  <a:cubicBezTo>
                    <a:pt x="234" y="1454"/>
                    <a:pt x="0" y="2855"/>
                    <a:pt x="234" y="3589"/>
                  </a:cubicBezTo>
                  <a:cubicBezTo>
                    <a:pt x="367" y="4023"/>
                    <a:pt x="634" y="4156"/>
                    <a:pt x="867" y="4190"/>
                  </a:cubicBezTo>
                  <a:cubicBezTo>
                    <a:pt x="943" y="4209"/>
                    <a:pt x="1019" y="4218"/>
                    <a:pt x="1095" y="4218"/>
                  </a:cubicBezTo>
                  <a:cubicBezTo>
                    <a:pt x="1418" y="4218"/>
                    <a:pt x="1738" y="4047"/>
                    <a:pt x="2035" y="3723"/>
                  </a:cubicBezTo>
                  <a:cubicBezTo>
                    <a:pt x="2202" y="3556"/>
                    <a:pt x="2335" y="3322"/>
                    <a:pt x="2435" y="3156"/>
                  </a:cubicBezTo>
                  <a:cubicBezTo>
                    <a:pt x="2802" y="3589"/>
                    <a:pt x="3303" y="3956"/>
                    <a:pt x="3836" y="3990"/>
                  </a:cubicBezTo>
                  <a:cubicBezTo>
                    <a:pt x="3869" y="3993"/>
                    <a:pt x="3902" y="3995"/>
                    <a:pt x="3934" y="3995"/>
                  </a:cubicBezTo>
                  <a:cubicBezTo>
                    <a:pt x="4229" y="3995"/>
                    <a:pt x="4493" y="3857"/>
                    <a:pt x="4704" y="3556"/>
                  </a:cubicBezTo>
                  <a:cubicBezTo>
                    <a:pt x="4970" y="3156"/>
                    <a:pt x="5037" y="2755"/>
                    <a:pt x="4937" y="2322"/>
                  </a:cubicBezTo>
                  <a:cubicBezTo>
                    <a:pt x="4704" y="1188"/>
                    <a:pt x="3303" y="320"/>
                    <a:pt x="3236" y="287"/>
                  </a:cubicBezTo>
                  <a:cubicBezTo>
                    <a:pt x="2897" y="97"/>
                    <a:pt x="2563" y="1"/>
                    <a:pt x="22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3458;p36"/>
            <p:cNvSpPr/>
            <p:nvPr/>
          </p:nvSpPr>
          <p:spPr>
            <a:xfrm>
              <a:off x="1698525" y="865375"/>
              <a:ext cx="126775" cy="89300"/>
            </a:xfrm>
            <a:custGeom>
              <a:avLst/>
              <a:gdLst/>
              <a:ahLst/>
              <a:cxnLst/>
              <a:rect l="l" t="t" r="r" b="b"/>
              <a:pathLst>
                <a:path w="5071" h="3572" extrusionOk="0">
                  <a:moveTo>
                    <a:pt x="3006" y="1"/>
                  </a:moveTo>
                  <a:cubicBezTo>
                    <a:pt x="2824" y="1"/>
                    <a:pt x="2633" y="31"/>
                    <a:pt x="2435" y="102"/>
                  </a:cubicBezTo>
                  <a:cubicBezTo>
                    <a:pt x="1134" y="535"/>
                    <a:pt x="0" y="1569"/>
                    <a:pt x="534" y="2403"/>
                  </a:cubicBezTo>
                  <a:cubicBezTo>
                    <a:pt x="914" y="3021"/>
                    <a:pt x="1751" y="3571"/>
                    <a:pt x="2636" y="3571"/>
                  </a:cubicBezTo>
                  <a:cubicBezTo>
                    <a:pt x="2993" y="3571"/>
                    <a:pt x="3357" y="3482"/>
                    <a:pt x="3703" y="3271"/>
                  </a:cubicBezTo>
                  <a:cubicBezTo>
                    <a:pt x="4937" y="2570"/>
                    <a:pt x="5070" y="1303"/>
                    <a:pt x="4737" y="936"/>
                  </a:cubicBezTo>
                  <a:cubicBezTo>
                    <a:pt x="4737" y="936"/>
                    <a:pt x="4018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3459;p36"/>
            <p:cNvSpPr/>
            <p:nvPr/>
          </p:nvSpPr>
          <p:spPr>
            <a:xfrm>
              <a:off x="1787750" y="867900"/>
              <a:ext cx="15025" cy="71750"/>
            </a:xfrm>
            <a:custGeom>
              <a:avLst/>
              <a:gdLst/>
              <a:ahLst/>
              <a:cxnLst/>
              <a:rect l="l" t="t" r="r" b="b"/>
              <a:pathLst>
                <a:path w="601" h="2870" extrusionOk="0">
                  <a:moveTo>
                    <a:pt x="0" y="1"/>
                  </a:moveTo>
                  <a:cubicBezTo>
                    <a:pt x="0" y="2"/>
                    <a:pt x="267" y="2503"/>
                    <a:pt x="601" y="28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3460;p36"/>
            <p:cNvSpPr/>
            <p:nvPr/>
          </p:nvSpPr>
          <p:spPr>
            <a:xfrm>
              <a:off x="1782750" y="862750"/>
              <a:ext cx="25025" cy="81825"/>
            </a:xfrm>
            <a:custGeom>
              <a:avLst/>
              <a:gdLst/>
              <a:ahLst/>
              <a:cxnLst/>
              <a:rect l="l" t="t" r="r" b="b"/>
              <a:pathLst>
                <a:path w="1001" h="3273" extrusionOk="0">
                  <a:moveTo>
                    <a:pt x="219" y="0"/>
                  </a:moveTo>
                  <a:cubicBezTo>
                    <a:pt x="202" y="0"/>
                    <a:pt x="185" y="2"/>
                    <a:pt x="167" y="7"/>
                  </a:cubicBezTo>
                  <a:cubicBezTo>
                    <a:pt x="134" y="7"/>
                    <a:pt x="67" y="40"/>
                    <a:pt x="34" y="73"/>
                  </a:cubicBezTo>
                  <a:cubicBezTo>
                    <a:pt x="0" y="107"/>
                    <a:pt x="0" y="173"/>
                    <a:pt x="0" y="240"/>
                  </a:cubicBezTo>
                  <a:cubicBezTo>
                    <a:pt x="67" y="841"/>
                    <a:pt x="300" y="2842"/>
                    <a:pt x="634" y="3209"/>
                  </a:cubicBezTo>
                  <a:cubicBezTo>
                    <a:pt x="671" y="3245"/>
                    <a:pt x="727" y="3272"/>
                    <a:pt x="787" y="3272"/>
                  </a:cubicBezTo>
                  <a:cubicBezTo>
                    <a:pt x="837" y="3272"/>
                    <a:pt x="889" y="3254"/>
                    <a:pt x="934" y="3209"/>
                  </a:cubicBezTo>
                  <a:cubicBezTo>
                    <a:pt x="1001" y="3142"/>
                    <a:pt x="1001" y="3009"/>
                    <a:pt x="934" y="2909"/>
                  </a:cubicBezTo>
                  <a:cubicBezTo>
                    <a:pt x="767" y="2742"/>
                    <a:pt x="534" y="1374"/>
                    <a:pt x="400" y="173"/>
                  </a:cubicBezTo>
                  <a:cubicBezTo>
                    <a:pt x="400" y="87"/>
                    <a:pt x="325" y="0"/>
                    <a:pt x="21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3461;p36"/>
            <p:cNvSpPr/>
            <p:nvPr/>
          </p:nvSpPr>
          <p:spPr>
            <a:xfrm>
              <a:off x="1756900" y="869575"/>
              <a:ext cx="20025" cy="84250"/>
            </a:xfrm>
            <a:custGeom>
              <a:avLst/>
              <a:gdLst/>
              <a:ahLst/>
              <a:cxnLst/>
              <a:rect l="l" t="t" r="r" b="b"/>
              <a:pathLst>
                <a:path w="801" h="3370" extrusionOk="0">
                  <a:moveTo>
                    <a:pt x="0" y="0"/>
                  </a:moveTo>
                  <a:cubicBezTo>
                    <a:pt x="0" y="1"/>
                    <a:pt x="400" y="2936"/>
                    <a:pt x="801" y="33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3462;p36"/>
            <p:cNvSpPr/>
            <p:nvPr/>
          </p:nvSpPr>
          <p:spPr>
            <a:xfrm>
              <a:off x="1751050" y="864575"/>
              <a:ext cx="31725" cy="94175"/>
            </a:xfrm>
            <a:custGeom>
              <a:avLst/>
              <a:gdLst/>
              <a:ahLst/>
              <a:cxnLst/>
              <a:rect l="l" t="t" r="r" b="b"/>
              <a:pathLst>
                <a:path w="1269" h="3767" extrusionOk="0">
                  <a:moveTo>
                    <a:pt x="201" y="0"/>
                  </a:moveTo>
                  <a:cubicBezTo>
                    <a:pt x="134" y="0"/>
                    <a:pt x="101" y="34"/>
                    <a:pt x="67" y="67"/>
                  </a:cubicBezTo>
                  <a:cubicBezTo>
                    <a:pt x="34" y="100"/>
                    <a:pt x="1" y="167"/>
                    <a:pt x="34" y="234"/>
                  </a:cubicBezTo>
                  <a:cubicBezTo>
                    <a:pt x="101" y="734"/>
                    <a:pt x="468" y="3236"/>
                    <a:pt x="868" y="3703"/>
                  </a:cubicBezTo>
                  <a:cubicBezTo>
                    <a:pt x="923" y="3740"/>
                    <a:pt x="988" y="3766"/>
                    <a:pt x="1046" y="3766"/>
                  </a:cubicBezTo>
                  <a:cubicBezTo>
                    <a:pt x="1094" y="3766"/>
                    <a:pt x="1138" y="3748"/>
                    <a:pt x="1168" y="3703"/>
                  </a:cubicBezTo>
                  <a:cubicBezTo>
                    <a:pt x="1268" y="3636"/>
                    <a:pt x="1268" y="3503"/>
                    <a:pt x="1201" y="3403"/>
                  </a:cubicBezTo>
                  <a:cubicBezTo>
                    <a:pt x="935" y="3169"/>
                    <a:pt x="601" y="1368"/>
                    <a:pt x="434" y="167"/>
                  </a:cubicBezTo>
                  <a:cubicBezTo>
                    <a:pt x="434" y="67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3463;p36"/>
            <p:cNvSpPr/>
            <p:nvPr/>
          </p:nvSpPr>
          <p:spPr>
            <a:xfrm>
              <a:off x="1877800" y="833500"/>
              <a:ext cx="63425" cy="56950"/>
            </a:xfrm>
            <a:custGeom>
              <a:avLst/>
              <a:gdLst/>
              <a:ahLst/>
              <a:cxnLst/>
              <a:rect l="l" t="t" r="r" b="b"/>
              <a:pathLst>
                <a:path w="2537" h="2278" extrusionOk="0">
                  <a:moveTo>
                    <a:pt x="2315" y="1"/>
                  </a:moveTo>
                  <a:cubicBezTo>
                    <a:pt x="2226" y="1"/>
                    <a:pt x="2130" y="65"/>
                    <a:pt x="2102" y="176"/>
                  </a:cubicBezTo>
                  <a:cubicBezTo>
                    <a:pt x="1735" y="1710"/>
                    <a:pt x="268" y="1844"/>
                    <a:pt x="201" y="1844"/>
                  </a:cubicBezTo>
                  <a:cubicBezTo>
                    <a:pt x="134" y="1844"/>
                    <a:pt x="101" y="1877"/>
                    <a:pt x="68" y="1910"/>
                  </a:cubicBezTo>
                  <a:cubicBezTo>
                    <a:pt x="34" y="1977"/>
                    <a:pt x="1" y="2011"/>
                    <a:pt x="1" y="2077"/>
                  </a:cubicBezTo>
                  <a:cubicBezTo>
                    <a:pt x="34" y="2177"/>
                    <a:pt x="134" y="2277"/>
                    <a:pt x="234" y="2277"/>
                  </a:cubicBezTo>
                  <a:cubicBezTo>
                    <a:pt x="268" y="2277"/>
                    <a:pt x="2069" y="2111"/>
                    <a:pt x="2536" y="276"/>
                  </a:cubicBezTo>
                  <a:cubicBezTo>
                    <a:pt x="2536" y="143"/>
                    <a:pt x="2469" y="42"/>
                    <a:pt x="2369" y="9"/>
                  </a:cubicBezTo>
                  <a:cubicBezTo>
                    <a:pt x="2352" y="3"/>
                    <a:pt x="2334" y="1"/>
                    <a:pt x="231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3464;p36"/>
            <p:cNvSpPr/>
            <p:nvPr/>
          </p:nvSpPr>
          <p:spPr>
            <a:xfrm>
              <a:off x="1733550" y="886250"/>
              <a:ext cx="15850" cy="66750"/>
            </a:xfrm>
            <a:custGeom>
              <a:avLst/>
              <a:gdLst/>
              <a:ahLst/>
              <a:cxnLst/>
              <a:rect l="l" t="t" r="r" b="b"/>
              <a:pathLst>
                <a:path w="634" h="267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4" y="2169"/>
                    <a:pt x="634" y="26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3465;p36"/>
            <p:cNvSpPr/>
            <p:nvPr/>
          </p:nvSpPr>
          <p:spPr>
            <a:xfrm>
              <a:off x="1728525" y="881250"/>
              <a:ext cx="27550" cy="76325"/>
            </a:xfrm>
            <a:custGeom>
              <a:avLst/>
              <a:gdLst/>
              <a:ahLst/>
              <a:cxnLst/>
              <a:rect l="l" t="t" r="r" b="b"/>
              <a:pathLst>
                <a:path w="1102" h="3053" extrusionOk="0">
                  <a:moveTo>
                    <a:pt x="201" y="0"/>
                  </a:moveTo>
                  <a:cubicBezTo>
                    <a:pt x="134" y="0"/>
                    <a:pt x="101" y="34"/>
                    <a:pt x="68" y="67"/>
                  </a:cubicBezTo>
                  <a:cubicBezTo>
                    <a:pt x="34" y="101"/>
                    <a:pt x="1" y="167"/>
                    <a:pt x="1" y="234"/>
                  </a:cubicBezTo>
                  <a:cubicBezTo>
                    <a:pt x="34" y="434"/>
                    <a:pt x="168" y="2469"/>
                    <a:pt x="701" y="3003"/>
                  </a:cubicBezTo>
                  <a:cubicBezTo>
                    <a:pt x="752" y="3036"/>
                    <a:pt x="810" y="3053"/>
                    <a:pt x="864" y="3053"/>
                  </a:cubicBezTo>
                  <a:cubicBezTo>
                    <a:pt x="918" y="3053"/>
                    <a:pt x="968" y="3036"/>
                    <a:pt x="1002" y="3003"/>
                  </a:cubicBezTo>
                  <a:cubicBezTo>
                    <a:pt x="1102" y="2903"/>
                    <a:pt x="1068" y="2769"/>
                    <a:pt x="1002" y="2702"/>
                  </a:cubicBezTo>
                  <a:cubicBezTo>
                    <a:pt x="668" y="2402"/>
                    <a:pt x="468" y="1001"/>
                    <a:pt x="435" y="201"/>
                  </a:cubicBezTo>
                  <a:cubicBezTo>
                    <a:pt x="401" y="67"/>
                    <a:pt x="335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3466;p36"/>
            <p:cNvSpPr/>
            <p:nvPr/>
          </p:nvSpPr>
          <p:spPr>
            <a:xfrm>
              <a:off x="1876975" y="889925"/>
              <a:ext cx="78425" cy="37525"/>
            </a:xfrm>
            <a:custGeom>
              <a:avLst/>
              <a:gdLst/>
              <a:ahLst/>
              <a:cxnLst/>
              <a:rect l="l" t="t" r="r" b="b"/>
              <a:pathLst>
                <a:path w="3137" h="1501" extrusionOk="0">
                  <a:moveTo>
                    <a:pt x="940" y="0"/>
                  </a:moveTo>
                  <a:cubicBezTo>
                    <a:pt x="705" y="0"/>
                    <a:pt x="448" y="27"/>
                    <a:pt x="167" y="87"/>
                  </a:cubicBezTo>
                  <a:cubicBezTo>
                    <a:pt x="134" y="120"/>
                    <a:pt x="101" y="120"/>
                    <a:pt x="67" y="154"/>
                  </a:cubicBezTo>
                  <a:cubicBezTo>
                    <a:pt x="1" y="221"/>
                    <a:pt x="1" y="287"/>
                    <a:pt x="1" y="354"/>
                  </a:cubicBezTo>
                  <a:cubicBezTo>
                    <a:pt x="34" y="454"/>
                    <a:pt x="134" y="521"/>
                    <a:pt x="267" y="521"/>
                  </a:cubicBezTo>
                  <a:cubicBezTo>
                    <a:pt x="524" y="464"/>
                    <a:pt x="756" y="439"/>
                    <a:pt x="967" y="439"/>
                  </a:cubicBezTo>
                  <a:cubicBezTo>
                    <a:pt x="2237" y="439"/>
                    <a:pt x="2707" y="1331"/>
                    <a:pt x="2736" y="1388"/>
                  </a:cubicBezTo>
                  <a:cubicBezTo>
                    <a:pt x="2761" y="1463"/>
                    <a:pt x="2842" y="1501"/>
                    <a:pt x="2923" y="1501"/>
                  </a:cubicBezTo>
                  <a:cubicBezTo>
                    <a:pt x="2951" y="1501"/>
                    <a:pt x="2978" y="1496"/>
                    <a:pt x="3003" y="1488"/>
                  </a:cubicBezTo>
                  <a:cubicBezTo>
                    <a:pt x="3103" y="1421"/>
                    <a:pt x="3136" y="1321"/>
                    <a:pt x="3103" y="1221"/>
                  </a:cubicBezTo>
                  <a:cubicBezTo>
                    <a:pt x="3103" y="1192"/>
                    <a:pt x="2521" y="0"/>
                    <a:pt x="94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3467;p36"/>
            <p:cNvSpPr/>
            <p:nvPr/>
          </p:nvSpPr>
          <p:spPr>
            <a:xfrm>
              <a:off x="1198150" y="938800"/>
              <a:ext cx="386150" cy="896500"/>
            </a:xfrm>
            <a:custGeom>
              <a:avLst/>
              <a:gdLst/>
              <a:ahLst/>
              <a:cxnLst/>
              <a:rect l="l" t="t" r="r" b="b"/>
              <a:pathLst>
                <a:path w="15446" h="35860" extrusionOk="0">
                  <a:moveTo>
                    <a:pt x="13611" y="0"/>
                  </a:moveTo>
                  <a:cubicBezTo>
                    <a:pt x="13310" y="0"/>
                    <a:pt x="13043" y="0"/>
                    <a:pt x="12743" y="33"/>
                  </a:cubicBezTo>
                  <a:cubicBezTo>
                    <a:pt x="12677" y="33"/>
                    <a:pt x="12643" y="67"/>
                    <a:pt x="12610" y="100"/>
                  </a:cubicBezTo>
                  <a:cubicBezTo>
                    <a:pt x="12576" y="134"/>
                    <a:pt x="12543" y="200"/>
                    <a:pt x="12576" y="267"/>
                  </a:cubicBezTo>
                  <a:cubicBezTo>
                    <a:pt x="12576" y="354"/>
                    <a:pt x="12652" y="440"/>
                    <a:pt x="12758" y="440"/>
                  </a:cubicBezTo>
                  <a:cubicBezTo>
                    <a:pt x="12775" y="440"/>
                    <a:pt x="12792" y="438"/>
                    <a:pt x="12810" y="434"/>
                  </a:cubicBezTo>
                  <a:cubicBezTo>
                    <a:pt x="12927" y="417"/>
                    <a:pt x="13052" y="409"/>
                    <a:pt x="13181" y="409"/>
                  </a:cubicBezTo>
                  <a:cubicBezTo>
                    <a:pt x="13310" y="409"/>
                    <a:pt x="13444" y="417"/>
                    <a:pt x="13577" y="434"/>
                  </a:cubicBezTo>
                  <a:cubicBezTo>
                    <a:pt x="13711" y="434"/>
                    <a:pt x="13811" y="334"/>
                    <a:pt x="13811" y="234"/>
                  </a:cubicBezTo>
                  <a:cubicBezTo>
                    <a:pt x="13811" y="100"/>
                    <a:pt x="13744" y="0"/>
                    <a:pt x="13611" y="0"/>
                  </a:cubicBezTo>
                  <a:close/>
                  <a:moveTo>
                    <a:pt x="14419" y="154"/>
                  </a:moveTo>
                  <a:cubicBezTo>
                    <a:pt x="14362" y="154"/>
                    <a:pt x="14302" y="185"/>
                    <a:pt x="14278" y="234"/>
                  </a:cubicBezTo>
                  <a:cubicBezTo>
                    <a:pt x="14244" y="234"/>
                    <a:pt x="14244" y="267"/>
                    <a:pt x="14211" y="300"/>
                  </a:cubicBezTo>
                  <a:cubicBezTo>
                    <a:pt x="14178" y="400"/>
                    <a:pt x="14244" y="534"/>
                    <a:pt x="14378" y="567"/>
                  </a:cubicBezTo>
                  <a:cubicBezTo>
                    <a:pt x="14811" y="701"/>
                    <a:pt x="15078" y="834"/>
                    <a:pt x="15078" y="834"/>
                  </a:cubicBezTo>
                  <a:cubicBezTo>
                    <a:pt x="15114" y="858"/>
                    <a:pt x="15153" y="869"/>
                    <a:pt x="15193" y="869"/>
                  </a:cubicBezTo>
                  <a:cubicBezTo>
                    <a:pt x="15265" y="869"/>
                    <a:pt x="15335" y="832"/>
                    <a:pt x="15378" y="767"/>
                  </a:cubicBezTo>
                  <a:cubicBezTo>
                    <a:pt x="15445" y="667"/>
                    <a:pt x="15412" y="534"/>
                    <a:pt x="15312" y="500"/>
                  </a:cubicBezTo>
                  <a:cubicBezTo>
                    <a:pt x="15278" y="467"/>
                    <a:pt x="14978" y="300"/>
                    <a:pt x="14478" y="167"/>
                  </a:cubicBezTo>
                  <a:cubicBezTo>
                    <a:pt x="14460" y="158"/>
                    <a:pt x="14440" y="154"/>
                    <a:pt x="14419" y="154"/>
                  </a:cubicBezTo>
                  <a:close/>
                  <a:moveTo>
                    <a:pt x="11944" y="225"/>
                  </a:moveTo>
                  <a:cubicBezTo>
                    <a:pt x="11922" y="225"/>
                    <a:pt x="11900" y="228"/>
                    <a:pt x="11876" y="234"/>
                  </a:cubicBezTo>
                  <a:cubicBezTo>
                    <a:pt x="11609" y="334"/>
                    <a:pt x="11342" y="467"/>
                    <a:pt x="11109" y="634"/>
                  </a:cubicBezTo>
                  <a:cubicBezTo>
                    <a:pt x="11075" y="634"/>
                    <a:pt x="11075" y="667"/>
                    <a:pt x="11075" y="667"/>
                  </a:cubicBezTo>
                  <a:cubicBezTo>
                    <a:pt x="11009" y="734"/>
                    <a:pt x="10975" y="834"/>
                    <a:pt x="11042" y="901"/>
                  </a:cubicBezTo>
                  <a:cubicBezTo>
                    <a:pt x="11085" y="965"/>
                    <a:pt x="11156" y="1002"/>
                    <a:pt x="11228" y="1002"/>
                  </a:cubicBezTo>
                  <a:cubicBezTo>
                    <a:pt x="11267" y="1002"/>
                    <a:pt x="11307" y="991"/>
                    <a:pt x="11342" y="967"/>
                  </a:cubicBezTo>
                  <a:cubicBezTo>
                    <a:pt x="11542" y="834"/>
                    <a:pt x="11776" y="734"/>
                    <a:pt x="12043" y="634"/>
                  </a:cubicBezTo>
                  <a:cubicBezTo>
                    <a:pt x="12143" y="601"/>
                    <a:pt x="12210" y="467"/>
                    <a:pt x="12143" y="367"/>
                  </a:cubicBezTo>
                  <a:cubicBezTo>
                    <a:pt x="12115" y="285"/>
                    <a:pt x="12043" y="225"/>
                    <a:pt x="11944" y="225"/>
                  </a:cubicBezTo>
                  <a:close/>
                  <a:moveTo>
                    <a:pt x="10571" y="1093"/>
                  </a:moveTo>
                  <a:cubicBezTo>
                    <a:pt x="10517" y="1093"/>
                    <a:pt x="10458" y="1118"/>
                    <a:pt x="10408" y="1168"/>
                  </a:cubicBezTo>
                  <a:cubicBezTo>
                    <a:pt x="10275" y="1301"/>
                    <a:pt x="10108" y="1434"/>
                    <a:pt x="9975" y="1601"/>
                  </a:cubicBezTo>
                  <a:cubicBezTo>
                    <a:pt x="9908" y="1635"/>
                    <a:pt x="9875" y="1701"/>
                    <a:pt x="9808" y="1768"/>
                  </a:cubicBezTo>
                  <a:cubicBezTo>
                    <a:pt x="9741" y="1868"/>
                    <a:pt x="9741" y="2002"/>
                    <a:pt x="9841" y="2068"/>
                  </a:cubicBezTo>
                  <a:cubicBezTo>
                    <a:pt x="9886" y="2098"/>
                    <a:pt x="9938" y="2115"/>
                    <a:pt x="9987" y="2115"/>
                  </a:cubicBezTo>
                  <a:cubicBezTo>
                    <a:pt x="10048" y="2115"/>
                    <a:pt x="10105" y="2090"/>
                    <a:pt x="10141" y="2035"/>
                  </a:cubicBezTo>
                  <a:cubicBezTo>
                    <a:pt x="10308" y="1835"/>
                    <a:pt x="10508" y="1635"/>
                    <a:pt x="10708" y="1468"/>
                  </a:cubicBezTo>
                  <a:cubicBezTo>
                    <a:pt x="10775" y="1401"/>
                    <a:pt x="10775" y="1268"/>
                    <a:pt x="10708" y="1168"/>
                  </a:cubicBezTo>
                  <a:cubicBezTo>
                    <a:pt x="10675" y="1118"/>
                    <a:pt x="10625" y="1093"/>
                    <a:pt x="10571" y="1093"/>
                  </a:cubicBezTo>
                  <a:close/>
                  <a:moveTo>
                    <a:pt x="9495" y="2365"/>
                  </a:moveTo>
                  <a:cubicBezTo>
                    <a:pt x="9436" y="2365"/>
                    <a:pt x="9382" y="2394"/>
                    <a:pt x="9341" y="2435"/>
                  </a:cubicBezTo>
                  <a:cubicBezTo>
                    <a:pt x="9307" y="2435"/>
                    <a:pt x="9307" y="2469"/>
                    <a:pt x="9307" y="2469"/>
                  </a:cubicBezTo>
                  <a:cubicBezTo>
                    <a:pt x="9174" y="2702"/>
                    <a:pt x="9007" y="2936"/>
                    <a:pt x="8874" y="3202"/>
                  </a:cubicBezTo>
                  <a:cubicBezTo>
                    <a:pt x="8807" y="3302"/>
                    <a:pt x="8874" y="3436"/>
                    <a:pt x="8974" y="3469"/>
                  </a:cubicBezTo>
                  <a:cubicBezTo>
                    <a:pt x="9009" y="3493"/>
                    <a:pt x="9045" y="3504"/>
                    <a:pt x="9079" y="3504"/>
                  </a:cubicBezTo>
                  <a:cubicBezTo>
                    <a:pt x="9141" y="3504"/>
                    <a:pt x="9198" y="3467"/>
                    <a:pt x="9241" y="3403"/>
                  </a:cubicBezTo>
                  <a:cubicBezTo>
                    <a:pt x="9374" y="3136"/>
                    <a:pt x="9508" y="2902"/>
                    <a:pt x="9641" y="2702"/>
                  </a:cubicBezTo>
                  <a:cubicBezTo>
                    <a:pt x="9708" y="2602"/>
                    <a:pt x="9708" y="2469"/>
                    <a:pt x="9608" y="2402"/>
                  </a:cubicBezTo>
                  <a:cubicBezTo>
                    <a:pt x="9569" y="2376"/>
                    <a:pt x="9531" y="2365"/>
                    <a:pt x="9495" y="2365"/>
                  </a:cubicBezTo>
                  <a:close/>
                  <a:moveTo>
                    <a:pt x="8686" y="3833"/>
                  </a:moveTo>
                  <a:cubicBezTo>
                    <a:pt x="8635" y="3833"/>
                    <a:pt x="8582" y="3862"/>
                    <a:pt x="8540" y="3903"/>
                  </a:cubicBezTo>
                  <a:cubicBezTo>
                    <a:pt x="8540" y="3936"/>
                    <a:pt x="8507" y="3936"/>
                    <a:pt x="8507" y="3970"/>
                  </a:cubicBezTo>
                  <a:cubicBezTo>
                    <a:pt x="8407" y="4203"/>
                    <a:pt x="8273" y="4470"/>
                    <a:pt x="8173" y="4737"/>
                  </a:cubicBezTo>
                  <a:cubicBezTo>
                    <a:pt x="8140" y="4837"/>
                    <a:pt x="8207" y="4970"/>
                    <a:pt x="8307" y="5004"/>
                  </a:cubicBezTo>
                  <a:cubicBezTo>
                    <a:pt x="8332" y="5012"/>
                    <a:pt x="8359" y="5016"/>
                    <a:pt x="8386" y="5016"/>
                  </a:cubicBezTo>
                  <a:cubicBezTo>
                    <a:pt x="8467" y="5016"/>
                    <a:pt x="8549" y="4979"/>
                    <a:pt x="8574" y="4904"/>
                  </a:cubicBezTo>
                  <a:cubicBezTo>
                    <a:pt x="8674" y="4637"/>
                    <a:pt x="8774" y="4370"/>
                    <a:pt x="8874" y="4136"/>
                  </a:cubicBezTo>
                  <a:cubicBezTo>
                    <a:pt x="8941" y="4036"/>
                    <a:pt x="8874" y="3903"/>
                    <a:pt x="8774" y="3870"/>
                  </a:cubicBezTo>
                  <a:cubicBezTo>
                    <a:pt x="8748" y="3844"/>
                    <a:pt x="8718" y="3833"/>
                    <a:pt x="8686" y="3833"/>
                  </a:cubicBezTo>
                  <a:close/>
                  <a:moveTo>
                    <a:pt x="8099" y="5391"/>
                  </a:moveTo>
                  <a:cubicBezTo>
                    <a:pt x="8038" y="5391"/>
                    <a:pt x="7989" y="5422"/>
                    <a:pt x="7940" y="5471"/>
                  </a:cubicBezTo>
                  <a:cubicBezTo>
                    <a:pt x="7940" y="5504"/>
                    <a:pt x="7906" y="5504"/>
                    <a:pt x="7906" y="5537"/>
                  </a:cubicBezTo>
                  <a:cubicBezTo>
                    <a:pt x="7840" y="5738"/>
                    <a:pt x="7773" y="5938"/>
                    <a:pt x="7740" y="6138"/>
                  </a:cubicBezTo>
                  <a:lnTo>
                    <a:pt x="7673" y="6338"/>
                  </a:lnTo>
                  <a:cubicBezTo>
                    <a:pt x="7640" y="6471"/>
                    <a:pt x="7706" y="6571"/>
                    <a:pt x="7806" y="6605"/>
                  </a:cubicBezTo>
                  <a:cubicBezTo>
                    <a:pt x="7830" y="6611"/>
                    <a:pt x="7853" y="6614"/>
                    <a:pt x="7874" y="6614"/>
                  </a:cubicBezTo>
                  <a:cubicBezTo>
                    <a:pt x="7973" y="6614"/>
                    <a:pt x="8046" y="6554"/>
                    <a:pt x="8073" y="6471"/>
                  </a:cubicBezTo>
                  <a:lnTo>
                    <a:pt x="8140" y="6238"/>
                  </a:lnTo>
                  <a:cubicBezTo>
                    <a:pt x="8173" y="6038"/>
                    <a:pt x="8240" y="5871"/>
                    <a:pt x="8307" y="5671"/>
                  </a:cubicBezTo>
                  <a:cubicBezTo>
                    <a:pt x="8340" y="5571"/>
                    <a:pt x="8273" y="5437"/>
                    <a:pt x="8173" y="5404"/>
                  </a:cubicBezTo>
                  <a:cubicBezTo>
                    <a:pt x="8147" y="5395"/>
                    <a:pt x="8122" y="5391"/>
                    <a:pt x="8099" y="5391"/>
                  </a:cubicBezTo>
                  <a:close/>
                  <a:moveTo>
                    <a:pt x="7706" y="7005"/>
                  </a:moveTo>
                  <a:cubicBezTo>
                    <a:pt x="7640" y="7005"/>
                    <a:pt x="7573" y="7005"/>
                    <a:pt x="7506" y="7072"/>
                  </a:cubicBezTo>
                  <a:cubicBezTo>
                    <a:pt x="7473" y="7105"/>
                    <a:pt x="7473" y="7139"/>
                    <a:pt x="7473" y="7172"/>
                  </a:cubicBezTo>
                  <a:cubicBezTo>
                    <a:pt x="7406" y="7472"/>
                    <a:pt x="7339" y="7739"/>
                    <a:pt x="7306" y="8006"/>
                  </a:cubicBezTo>
                  <a:cubicBezTo>
                    <a:pt x="7306" y="8106"/>
                    <a:pt x="7373" y="8206"/>
                    <a:pt x="7473" y="8239"/>
                  </a:cubicBezTo>
                  <a:cubicBezTo>
                    <a:pt x="7491" y="8244"/>
                    <a:pt x="7508" y="8246"/>
                    <a:pt x="7525" y="8246"/>
                  </a:cubicBezTo>
                  <a:cubicBezTo>
                    <a:pt x="7631" y="8246"/>
                    <a:pt x="7706" y="8159"/>
                    <a:pt x="7706" y="8073"/>
                  </a:cubicBezTo>
                  <a:cubicBezTo>
                    <a:pt x="7773" y="7806"/>
                    <a:pt x="7806" y="7539"/>
                    <a:pt x="7873" y="7272"/>
                  </a:cubicBezTo>
                  <a:cubicBezTo>
                    <a:pt x="7906" y="7139"/>
                    <a:pt x="7840" y="7038"/>
                    <a:pt x="7706" y="7005"/>
                  </a:cubicBezTo>
                  <a:close/>
                  <a:moveTo>
                    <a:pt x="7439" y="8640"/>
                  </a:moveTo>
                  <a:cubicBezTo>
                    <a:pt x="7373" y="8640"/>
                    <a:pt x="7306" y="8673"/>
                    <a:pt x="7273" y="8706"/>
                  </a:cubicBezTo>
                  <a:cubicBezTo>
                    <a:pt x="7239" y="8740"/>
                    <a:pt x="7206" y="8806"/>
                    <a:pt x="7206" y="8840"/>
                  </a:cubicBezTo>
                  <a:cubicBezTo>
                    <a:pt x="7173" y="9140"/>
                    <a:pt x="7173" y="9440"/>
                    <a:pt x="7173" y="9707"/>
                  </a:cubicBezTo>
                  <a:cubicBezTo>
                    <a:pt x="7173" y="9807"/>
                    <a:pt x="7273" y="9907"/>
                    <a:pt x="7406" y="9907"/>
                  </a:cubicBezTo>
                  <a:cubicBezTo>
                    <a:pt x="7506" y="9907"/>
                    <a:pt x="7606" y="9807"/>
                    <a:pt x="7606" y="9674"/>
                  </a:cubicBezTo>
                  <a:cubicBezTo>
                    <a:pt x="7606" y="9440"/>
                    <a:pt x="7606" y="9173"/>
                    <a:pt x="7640" y="8873"/>
                  </a:cubicBezTo>
                  <a:cubicBezTo>
                    <a:pt x="7640" y="8773"/>
                    <a:pt x="7540" y="8673"/>
                    <a:pt x="7439" y="8640"/>
                  </a:cubicBezTo>
                  <a:close/>
                  <a:moveTo>
                    <a:pt x="8207" y="9874"/>
                  </a:moveTo>
                  <a:cubicBezTo>
                    <a:pt x="8140" y="9874"/>
                    <a:pt x="8107" y="9907"/>
                    <a:pt x="8073" y="9941"/>
                  </a:cubicBezTo>
                  <a:cubicBezTo>
                    <a:pt x="8040" y="9974"/>
                    <a:pt x="8007" y="10007"/>
                    <a:pt x="8007" y="10074"/>
                  </a:cubicBezTo>
                  <a:cubicBezTo>
                    <a:pt x="8007" y="10174"/>
                    <a:pt x="8107" y="10274"/>
                    <a:pt x="8207" y="10274"/>
                  </a:cubicBezTo>
                  <a:cubicBezTo>
                    <a:pt x="8474" y="10274"/>
                    <a:pt x="8740" y="10307"/>
                    <a:pt x="9007" y="10374"/>
                  </a:cubicBezTo>
                  <a:cubicBezTo>
                    <a:pt x="9021" y="10379"/>
                    <a:pt x="9035" y="10381"/>
                    <a:pt x="9049" y="10381"/>
                  </a:cubicBezTo>
                  <a:cubicBezTo>
                    <a:pt x="9141" y="10381"/>
                    <a:pt x="9241" y="10294"/>
                    <a:pt x="9241" y="10207"/>
                  </a:cubicBezTo>
                  <a:cubicBezTo>
                    <a:pt x="9274" y="10107"/>
                    <a:pt x="9207" y="9974"/>
                    <a:pt x="9074" y="9974"/>
                  </a:cubicBezTo>
                  <a:cubicBezTo>
                    <a:pt x="8807" y="9907"/>
                    <a:pt x="8507" y="9874"/>
                    <a:pt x="8207" y="9874"/>
                  </a:cubicBezTo>
                  <a:close/>
                  <a:moveTo>
                    <a:pt x="9813" y="10219"/>
                  </a:moveTo>
                  <a:cubicBezTo>
                    <a:pt x="9764" y="10219"/>
                    <a:pt x="9713" y="10235"/>
                    <a:pt x="9674" y="10274"/>
                  </a:cubicBezTo>
                  <a:cubicBezTo>
                    <a:pt x="9674" y="10307"/>
                    <a:pt x="9641" y="10307"/>
                    <a:pt x="9641" y="10341"/>
                  </a:cubicBezTo>
                  <a:cubicBezTo>
                    <a:pt x="9608" y="10441"/>
                    <a:pt x="9641" y="10574"/>
                    <a:pt x="9741" y="10608"/>
                  </a:cubicBezTo>
                  <a:cubicBezTo>
                    <a:pt x="9975" y="10708"/>
                    <a:pt x="10141" y="10841"/>
                    <a:pt x="10308" y="10975"/>
                  </a:cubicBezTo>
                  <a:cubicBezTo>
                    <a:pt x="10342" y="11008"/>
                    <a:pt x="10342" y="11008"/>
                    <a:pt x="10375" y="11041"/>
                  </a:cubicBezTo>
                  <a:cubicBezTo>
                    <a:pt x="10408" y="11075"/>
                    <a:pt x="10458" y="11091"/>
                    <a:pt x="10513" y="11091"/>
                  </a:cubicBezTo>
                  <a:cubicBezTo>
                    <a:pt x="10567" y="11091"/>
                    <a:pt x="10625" y="11075"/>
                    <a:pt x="10675" y="11041"/>
                  </a:cubicBezTo>
                  <a:cubicBezTo>
                    <a:pt x="10742" y="10941"/>
                    <a:pt x="10742" y="10808"/>
                    <a:pt x="10675" y="10741"/>
                  </a:cubicBezTo>
                  <a:cubicBezTo>
                    <a:pt x="10642" y="10708"/>
                    <a:pt x="10608" y="10674"/>
                    <a:pt x="10575" y="10674"/>
                  </a:cubicBezTo>
                  <a:cubicBezTo>
                    <a:pt x="10408" y="10508"/>
                    <a:pt x="10175" y="10341"/>
                    <a:pt x="9908" y="10241"/>
                  </a:cubicBezTo>
                  <a:cubicBezTo>
                    <a:pt x="9880" y="10227"/>
                    <a:pt x="9847" y="10219"/>
                    <a:pt x="9813" y="10219"/>
                  </a:cubicBezTo>
                  <a:close/>
                  <a:moveTo>
                    <a:pt x="5784" y="10362"/>
                  </a:moveTo>
                  <a:cubicBezTo>
                    <a:pt x="5757" y="10362"/>
                    <a:pt x="5730" y="10366"/>
                    <a:pt x="5705" y="10374"/>
                  </a:cubicBezTo>
                  <a:cubicBezTo>
                    <a:pt x="5438" y="10474"/>
                    <a:pt x="5171" y="10608"/>
                    <a:pt x="4938" y="10741"/>
                  </a:cubicBezTo>
                  <a:cubicBezTo>
                    <a:pt x="4904" y="10774"/>
                    <a:pt x="4904" y="10774"/>
                    <a:pt x="4871" y="10808"/>
                  </a:cubicBezTo>
                  <a:cubicBezTo>
                    <a:pt x="4804" y="10875"/>
                    <a:pt x="4804" y="10941"/>
                    <a:pt x="4838" y="11041"/>
                  </a:cubicBezTo>
                  <a:cubicBezTo>
                    <a:pt x="4881" y="11106"/>
                    <a:pt x="4952" y="11143"/>
                    <a:pt x="5023" y="11143"/>
                  </a:cubicBezTo>
                  <a:cubicBezTo>
                    <a:pt x="5063" y="11143"/>
                    <a:pt x="5102" y="11132"/>
                    <a:pt x="5138" y="11108"/>
                  </a:cubicBezTo>
                  <a:cubicBezTo>
                    <a:pt x="5371" y="10975"/>
                    <a:pt x="5605" y="10875"/>
                    <a:pt x="5872" y="10741"/>
                  </a:cubicBezTo>
                  <a:cubicBezTo>
                    <a:pt x="5972" y="10708"/>
                    <a:pt x="6005" y="10574"/>
                    <a:pt x="5972" y="10474"/>
                  </a:cubicBezTo>
                  <a:cubicBezTo>
                    <a:pt x="5947" y="10399"/>
                    <a:pt x="5865" y="10362"/>
                    <a:pt x="5784" y="10362"/>
                  </a:cubicBezTo>
                  <a:close/>
                  <a:moveTo>
                    <a:pt x="7339" y="9907"/>
                  </a:moveTo>
                  <a:cubicBezTo>
                    <a:pt x="7073" y="9941"/>
                    <a:pt x="6806" y="10007"/>
                    <a:pt x="6505" y="10074"/>
                  </a:cubicBezTo>
                  <a:cubicBezTo>
                    <a:pt x="6472" y="10107"/>
                    <a:pt x="6439" y="10107"/>
                    <a:pt x="6405" y="10141"/>
                  </a:cubicBezTo>
                  <a:cubicBezTo>
                    <a:pt x="6372" y="10207"/>
                    <a:pt x="6339" y="10274"/>
                    <a:pt x="6372" y="10341"/>
                  </a:cubicBezTo>
                  <a:cubicBezTo>
                    <a:pt x="6400" y="10423"/>
                    <a:pt x="6472" y="10483"/>
                    <a:pt x="6553" y="10483"/>
                  </a:cubicBezTo>
                  <a:cubicBezTo>
                    <a:pt x="6570" y="10483"/>
                    <a:pt x="6588" y="10480"/>
                    <a:pt x="6606" y="10474"/>
                  </a:cubicBezTo>
                  <a:cubicBezTo>
                    <a:pt x="6872" y="10408"/>
                    <a:pt x="7139" y="10374"/>
                    <a:pt x="7373" y="10341"/>
                  </a:cubicBezTo>
                  <a:lnTo>
                    <a:pt x="7373" y="10341"/>
                  </a:lnTo>
                  <a:cubicBezTo>
                    <a:pt x="7306" y="10374"/>
                    <a:pt x="7239" y="10474"/>
                    <a:pt x="7273" y="10541"/>
                  </a:cubicBezTo>
                  <a:cubicBezTo>
                    <a:pt x="7306" y="10875"/>
                    <a:pt x="7373" y="11141"/>
                    <a:pt x="7473" y="11408"/>
                  </a:cubicBezTo>
                  <a:cubicBezTo>
                    <a:pt x="7497" y="11480"/>
                    <a:pt x="7573" y="11535"/>
                    <a:pt x="7651" y="11535"/>
                  </a:cubicBezTo>
                  <a:cubicBezTo>
                    <a:pt x="7681" y="11535"/>
                    <a:pt x="7712" y="11527"/>
                    <a:pt x="7740" y="11508"/>
                  </a:cubicBezTo>
                  <a:cubicBezTo>
                    <a:pt x="7873" y="11475"/>
                    <a:pt x="7906" y="11375"/>
                    <a:pt x="7873" y="11241"/>
                  </a:cubicBezTo>
                  <a:cubicBezTo>
                    <a:pt x="7773" y="11008"/>
                    <a:pt x="7706" y="10774"/>
                    <a:pt x="7673" y="10474"/>
                  </a:cubicBezTo>
                  <a:cubicBezTo>
                    <a:pt x="7673" y="10374"/>
                    <a:pt x="7573" y="10307"/>
                    <a:pt x="7473" y="10307"/>
                  </a:cubicBezTo>
                  <a:cubicBezTo>
                    <a:pt x="7540" y="10274"/>
                    <a:pt x="7606" y="10207"/>
                    <a:pt x="7573" y="10107"/>
                  </a:cubicBezTo>
                  <a:cubicBezTo>
                    <a:pt x="7573" y="9974"/>
                    <a:pt x="7473" y="9907"/>
                    <a:pt x="7339" y="9907"/>
                  </a:cubicBezTo>
                  <a:close/>
                  <a:moveTo>
                    <a:pt x="4340" y="11181"/>
                  </a:moveTo>
                  <a:cubicBezTo>
                    <a:pt x="4294" y="11181"/>
                    <a:pt x="4246" y="11200"/>
                    <a:pt x="4204" y="11241"/>
                  </a:cubicBezTo>
                  <a:cubicBezTo>
                    <a:pt x="3970" y="11408"/>
                    <a:pt x="3770" y="11575"/>
                    <a:pt x="3570" y="11775"/>
                  </a:cubicBezTo>
                  <a:cubicBezTo>
                    <a:pt x="3570" y="11775"/>
                    <a:pt x="3537" y="11775"/>
                    <a:pt x="3537" y="11809"/>
                  </a:cubicBezTo>
                  <a:cubicBezTo>
                    <a:pt x="3470" y="11875"/>
                    <a:pt x="3470" y="12009"/>
                    <a:pt x="3537" y="12075"/>
                  </a:cubicBezTo>
                  <a:cubicBezTo>
                    <a:pt x="3587" y="12125"/>
                    <a:pt x="3645" y="12150"/>
                    <a:pt x="3699" y="12150"/>
                  </a:cubicBezTo>
                  <a:cubicBezTo>
                    <a:pt x="3754" y="12150"/>
                    <a:pt x="3804" y="12125"/>
                    <a:pt x="3837" y="12075"/>
                  </a:cubicBezTo>
                  <a:cubicBezTo>
                    <a:pt x="4037" y="11909"/>
                    <a:pt x="4237" y="11708"/>
                    <a:pt x="4471" y="11542"/>
                  </a:cubicBezTo>
                  <a:cubicBezTo>
                    <a:pt x="4537" y="11475"/>
                    <a:pt x="4571" y="11342"/>
                    <a:pt x="4504" y="11275"/>
                  </a:cubicBezTo>
                  <a:cubicBezTo>
                    <a:pt x="4465" y="11217"/>
                    <a:pt x="4404" y="11181"/>
                    <a:pt x="4340" y="11181"/>
                  </a:cubicBezTo>
                  <a:close/>
                  <a:moveTo>
                    <a:pt x="10964" y="11366"/>
                  </a:moveTo>
                  <a:cubicBezTo>
                    <a:pt x="10945" y="11366"/>
                    <a:pt x="10926" y="11369"/>
                    <a:pt x="10909" y="11375"/>
                  </a:cubicBezTo>
                  <a:cubicBezTo>
                    <a:pt x="10875" y="11408"/>
                    <a:pt x="10842" y="11408"/>
                    <a:pt x="10809" y="11442"/>
                  </a:cubicBezTo>
                  <a:cubicBezTo>
                    <a:pt x="10775" y="11508"/>
                    <a:pt x="10742" y="11575"/>
                    <a:pt x="10775" y="11642"/>
                  </a:cubicBezTo>
                  <a:cubicBezTo>
                    <a:pt x="10842" y="11875"/>
                    <a:pt x="10842" y="12109"/>
                    <a:pt x="10708" y="12276"/>
                  </a:cubicBezTo>
                  <a:cubicBezTo>
                    <a:pt x="10675" y="12376"/>
                    <a:pt x="10708" y="12509"/>
                    <a:pt x="10809" y="12576"/>
                  </a:cubicBezTo>
                  <a:cubicBezTo>
                    <a:pt x="10835" y="12585"/>
                    <a:pt x="10862" y="12589"/>
                    <a:pt x="10888" y="12589"/>
                  </a:cubicBezTo>
                  <a:cubicBezTo>
                    <a:pt x="10960" y="12589"/>
                    <a:pt x="11027" y="12558"/>
                    <a:pt x="11075" y="12509"/>
                  </a:cubicBezTo>
                  <a:cubicBezTo>
                    <a:pt x="11242" y="12209"/>
                    <a:pt x="11276" y="11875"/>
                    <a:pt x="11175" y="11508"/>
                  </a:cubicBezTo>
                  <a:cubicBezTo>
                    <a:pt x="11148" y="11426"/>
                    <a:pt x="11053" y="11366"/>
                    <a:pt x="10964" y="11366"/>
                  </a:cubicBezTo>
                  <a:close/>
                  <a:moveTo>
                    <a:pt x="8086" y="11862"/>
                  </a:moveTo>
                  <a:cubicBezTo>
                    <a:pt x="8037" y="11862"/>
                    <a:pt x="7985" y="11879"/>
                    <a:pt x="7940" y="11909"/>
                  </a:cubicBezTo>
                  <a:cubicBezTo>
                    <a:pt x="7940" y="11909"/>
                    <a:pt x="7906" y="11909"/>
                    <a:pt x="7906" y="11942"/>
                  </a:cubicBezTo>
                  <a:cubicBezTo>
                    <a:pt x="7840" y="12009"/>
                    <a:pt x="7840" y="12109"/>
                    <a:pt x="7906" y="12175"/>
                  </a:cubicBezTo>
                  <a:cubicBezTo>
                    <a:pt x="8007" y="12342"/>
                    <a:pt x="8140" y="12476"/>
                    <a:pt x="8273" y="12609"/>
                  </a:cubicBezTo>
                  <a:cubicBezTo>
                    <a:pt x="8340" y="12676"/>
                    <a:pt x="8440" y="12743"/>
                    <a:pt x="8540" y="12809"/>
                  </a:cubicBezTo>
                  <a:cubicBezTo>
                    <a:pt x="8576" y="12833"/>
                    <a:pt x="8615" y="12844"/>
                    <a:pt x="8655" y="12844"/>
                  </a:cubicBezTo>
                  <a:cubicBezTo>
                    <a:pt x="8727" y="12844"/>
                    <a:pt x="8797" y="12807"/>
                    <a:pt x="8840" y="12743"/>
                  </a:cubicBezTo>
                  <a:cubicBezTo>
                    <a:pt x="8907" y="12676"/>
                    <a:pt x="8874" y="12542"/>
                    <a:pt x="8774" y="12476"/>
                  </a:cubicBezTo>
                  <a:cubicBezTo>
                    <a:pt x="8707" y="12409"/>
                    <a:pt x="8607" y="12342"/>
                    <a:pt x="8540" y="12276"/>
                  </a:cubicBezTo>
                  <a:cubicBezTo>
                    <a:pt x="8440" y="12175"/>
                    <a:pt x="8340" y="12075"/>
                    <a:pt x="8240" y="11942"/>
                  </a:cubicBezTo>
                  <a:cubicBezTo>
                    <a:pt x="8203" y="11887"/>
                    <a:pt x="8146" y="11862"/>
                    <a:pt x="8086" y="11862"/>
                  </a:cubicBezTo>
                  <a:close/>
                  <a:moveTo>
                    <a:pt x="10242" y="12667"/>
                  </a:moveTo>
                  <a:cubicBezTo>
                    <a:pt x="10221" y="12667"/>
                    <a:pt x="10198" y="12670"/>
                    <a:pt x="10175" y="12676"/>
                  </a:cubicBezTo>
                  <a:cubicBezTo>
                    <a:pt x="10028" y="12725"/>
                    <a:pt x="9846" y="12756"/>
                    <a:pt x="9667" y="12756"/>
                  </a:cubicBezTo>
                  <a:cubicBezTo>
                    <a:pt x="9602" y="12756"/>
                    <a:pt x="9537" y="12751"/>
                    <a:pt x="9474" y="12743"/>
                  </a:cubicBezTo>
                  <a:cubicBezTo>
                    <a:pt x="9374" y="12743"/>
                    <a:pt x="9307" y="12743"/>
                    <a:pt x="9274" y="12809"/>
                  </a:cubicBezTo>
                  <a:cubicBezTo>
                    <a:pt x="9241" y="12843"/>
                    <a:pt x="9241" y="12876"/>
                    <a:pt x="9207" y="12909"/>
                  </a:cubicBezTo>
                  <a:cubicBezTo>
                    <a:pt x="9207" y="13009"/>
                    <a:pt x="9274" y="13143"/>
                    <a:pt x="9408" y="13143"/>
                  </a:cubicBezTo>
                  <a:cubicBezTo>
                    <a:pt x="9514" y="13166"/>
                    <a:pt x="9624" y="13178"/>
                    <a:pt x="9735" y="13178"/>
                  </a:cubicBezTo>
                  <a:cubicBezTo>
                    <a:pt x="9936" y="13178"/>
                    <a:pt x="10136" y="13141"/>
                    <a:pt x="10308" y="13076"/>
                  </a:cubicBezTo>
                  <a:cubicBezTo>
                    <a:pt x="10442" y="13043"/>
                    <a:pt x="10475" y="12909"/>
                    <a:pt x="10442" y="12809"/>
                  </a:cubicBezTo>
                  <a:cubicBezTo>
                    <a:pt x="10414" y="12727"/>
                    <a:pt x="10342" y="12667"/>
                    <a:pt x="10242" y="12667"/>
                  </a:cubicBezTo>
                  <a:close/>
                  <a:moveTo>
                    <a:pt x="3135" y="12329"/>
                  </a:moveTo>
                  <a:cubicBezTo>
                    <a:pt x="3080" y="12329"/>
                    <a:pt x="3025" y="12354"/>
                    <a:pt x="2970" y="12409"/>
                  </a:cubicBezTo>
                  <a:cubicBezTo>
                    <a:pt x="2803" y="12642"/>
                    <a:pt x="2636" y="12876"/>
                    <a:pt x="2469" y="13109"/>
                  </a:cubicBezTo>
                  <a:cubicBezTo>
                    <a:pt x="2403" y="13210"/>
                    <a:pt x="2436" y="13343"/>
                    <a:pt x="2536" y="13410"/>
                  </a:cubicBezTo>
                  <a:cubicBezTo>
                    <a:pt x="2571" y="13433"/>
                    <a:pt x="2611" y="13444"/>
                    <a:pt x="2650" y="13444"/>
                  </a:cubicBezTo>
                  <a:cubicBezTo>
                    <a:pt x="2722" y="13444"/>
                    <a:pt x="2793" y="13408"/>
                    <a:pt x="2836" y="13343"/>
                  </a:cubicBezTo>
                  <a:cubicBezTo>
                    <a:pt x="2970" y="13109"/>
                    <a:pt x="3136" y="12876"/>
                    <a:pt x="3303" y="12676"/>
                  </a:cubicBezTo>
                  <a:cubicBezTo>
                    <a:pt x="3370" y="12576"/>
                    <a:pt x="3370" y="12442"/>
                    <a:pt x="3270" y="12376"/>
                  </a:cubicBezTo>
                  <a:cubicBezTo>
                    <a:pt x="3225" y="12346"/>
                    <a:pt x="3180" y="12329"/>
                    <a:pt x="3135" y="12329"/>
                  </a:cubicBezTo>
                  <a:close/>
                  <a:moveTo>
                    <a:pt x="2225" y="13740"/>
                  </a:moveTo>
                  <a:cubicBezTo>
                    <a:pt x="2169" y="13740"/>
                    <a:pt x="2123" y="13769"/>
                    <a:pt x="2102" y="13810"/>
                  </a:cubicBezTo>
                  <a:cubicBezTo>
                    <a:pt x="2069" y="13810"/>
                    <a:pt x="2069" y="13843"/>
                    <a:pt x="2069" y="13843"/>
                  </a:cubicBezTo>
                  <a:cubicBezTo>
                    <a:pt x="1936" y="14110"/>
                    <a:pt x="1802" y="14377"/>
                    <a:pt x="1735" y="14644"/>
                  </a:cubicBezTo>
                  <a:cubicBezTo>
                    <a:pt x="1669" y="14744"/>
                    <a:pt x="1735" y="14877"/>
                    <a:pt x="1835" y="14911"/>
                  </a:cubicBezTo>
                  <a:cubicBezTo>
                    <a:pt x="1867" y="14919"/>
                    <a:pt x="1897" y="14923"/>
                    <a:pt x="1924" y="14923"/>
                  </a:cubicBezTo>
                  <a:cubicBezTo>
                    <a:pt x="2012" y="14923"/>
                    <a:pt x="2077" y="14879"/>
                    <a:pt x="2102" y="14777"/>
                  </a:cubicBezTo>
                  <a:cubicBezTo>
                    <a:pt x="2202" y="14544"/>
                    <a:pt x="2302" y="14277"/>
                    <a:pt x="2436" y="14043"/>
                  </a:cubicBezTo>
                  <a:cubicBezTo>
                    <a:pt x="2469" y="13943"/>
                    <a:pt x="2436" y="13810"/>
                    <a:pt x="2336" y="13777"/>
                  </a:cubicBezTo>
                  <a:cubicBezTo>
                    <a:pt x="2298" y="13751"/>
                    <a:pt x="2259" y="13740"/>
                    <a:pt x="2225" y="13740"/>
                  </a:cubicBezTo>
                  <a:close/>
                  <a:moveTo>
                    <a:pt x="1735" y="15311"/>
                  </a:moveTo>
                  <a:cubicBezTo>
                    <a:pt x="1635" y="15311"/>
                    <a:pt x="1569" y="15311"/>
                    <a:pt x="1535" y="15378"/>
                  </a:cubicBezTo>
                  <a:cubicBezTo>
                    <a:pt x="1502" y="15411"/>
                    <a:pt x="1502" y="15444"/>
                    <a:pt x="1469" y="15478"/>
                  </a:cubicBezTo>
                  <a:cubicBezTo>
                    <a:pt x="1402" y="15745"/>
                    <a:pt x="1368" y="16045"/>
                    <a:pt x="1335" y="16312"/>
                  </a:cubicBezTo>
                  <a:cubicBezTo>
                    <a:pt x="1335" y="16445"/>
                    <a:pt x="1435" y="16545"/>
                    <a:pt x="1535" y="16545"/>
                  </a:cubicBezTo>
                  <a:cubicBezTo>
                    <a:pt x="1669" y="16545"/>
                    <a:pt x="1769" y="16479"/>
                    <a:pt x="1769" y="16345"/>
                  </a:cubicBezTo>
                  <a:cubicBezTo>
                    <a:pt x="1769" y="16078"/>
                    <a:pt x="1835" y="15811"/>
                    <a:pt x="1869" y="15578"/>
                  </a:cubicBezTo>
                  <a:cubicBezTo>
                    <a:pt x="1902" y="15444"/>
                    <a:pt x="1835" y="15344"/>
                    <a:pt x="1735" y="15311"/>
                  </a:cubicBezTo>
                  <a:close/>
                  <a:moveTo>
                    <a:pt x="1587" y="16972"/>
                  </a:moveTo>
                  <a:cubicBezTo>
                    <a:pt x="1570" y="16972"/>
                    <a:pt x="1553" y="16974"/>
                    <a:pt x="1535" y="16979"/>
                  </a:cubicBezTo>
                  <a:cubicBezTo>
                    <a:pt x="1502" y="16979"/>
                    <a:pt x="1435" y="16979"/>
                    <a:pt x="1402" y="17046"/>
                  </a:cubicBezTo>
                  <a:cubicBezTo>
                    <a:pt x="1368" y="17079"/>
                    <a:pt x="1335" y="17146"/>
                    <a:pt x="1368" y="17179"/>
                  </a:cubicBezTo>
                  <a:cubicBezTo>
                    <a:pt x="1368" y="17479"/>
                    <a:pt x="1435" y="17779"/>
                    <a:pt x="1502" y="18046"/>
                  </a:cubicBezTo>
                  <a:cubicBezTo>
                    <a:pt x="1529" y="18129"/>
                    <a:pt x="1625" y="18188"/>
                    <a:pt x="1713" y="18188"/>
                  </a:cubicBezTo>
                  <a:cubicBezTo>
                    <a:pt x="1732" y="18188"/>
                    <a:pt x="1751" y="18186"/>
                    <a:pt x="1769" y="18180"/>
                  </a:cubicBezTo>
                  <a:cubicBezTo>
                    <a:pt x="1869" y="18146"/>
                    <a:pt x="1936" y="18046"/>
                    <a:pt x="1902" y="17946"/>
                  </a:cubicBezTo>
                  <a:cubicBezTo>
                    <a:pt x="1835" y="17679"/>
                    <a:pt x="1802" y="17413"/>
                    <a:pt x="1769" y="17146"/>
                  </a:cubicBezTo>
                  <a:cubicBezTo>
                    <a:pt x="1769" y="17059"/>
                    <a:pt x="1694" y="16972"/>
                    <a:pt x="1587" y="16972"/>
                  </a:cubicBezTo>
                  <a:close/>
                  <a:moveTo>
                    <a:pt x="2006" y="18553"/>
                  </a:moveTo>
                  <a:cubicBezTo>
                    <a:pt x="1974" y="18553"/>
                    <a:pt x="1939" y="18561"/>
                    <a:pt x="1902" y="18580"/>
                  </a:cubicBezTo>
                  <a:cubicBezTo>
                    <a:pt x="1902" y="18580"/>
                    <a:pt x="1869" y="18613"/>
                    <a:pt x="1869" y="18613"/>
                  </a:cubicBezTo>
                  <a:cubicBezTo>
                    <a:pt x="1802" y="18680"/>
                    <a:pt x="1769" y="18780"/>
                    <a:pt x="1835" y="18847"/>
                  </a:cubicBezTo>
                  <a:cubicBezTo>
                    <a:pt x="1936" y="19114"/>
                    <a:pt x="2102" y="19381"/>
                    <a:pt x="2269" y="19614"/>
                  </a:cubicBezTo>
                  <a:cubicBezTo>
                    <a:pt x="2310" y="19655"/>
                    <a:pt x="2377" y="19684"/>
                    <a:pt x="2446" y="19684"/>
                  </a:cubicBezTo>
                  <a:cubicBezTo>
                    <a:pt x="2488" y="19684"/>
                    <a:pt x="2531" y="19673"/>
                    <a:pt x="2569" y="19647"/>
                  </a:cubicBezTo>
                  <a:cubicBezTo>
                    <a:pt x="2669" y="19581"/>
                    <a:pt x="2669" y="19447"/>
                    <a:pt x="2603" y="19347"/>
                  </a:cubicBezTo>
                  <a:cubicBezTo>
                    <a:pt x="2436" y="19147"/>
                    <a:pt x="2302" y="18914"/>
                    <a:pt x="2202" y="18680"/>
                  </a:cubicBezTo>
                  <a:cubicBezTo>
                    <a:pt x="2154" y="18608"/>
                    <a:pt x="2089" y="18553"/>
                    <a:pt x="2006" y="18553"/>
                  </a:cubicBezTo>
                  <a:close/>
                  <a:moveTo>
                    <a:pt x="5038" y="19614"/>
                  </a:moveTo>
                  <a:cubicBezTo>
                    <a:pt x="4738" y="19614"/>
                    <a:pt x="4437" y="19647"/>
                    <a:pt x="4137" y="19748"/>
                  </a:cubicBezTo>
                  <a:cubicBezTo>
                    <a:pt x="4104" y="19748"/>
                    <a:pt x="4070" y="19781"/>
                    <a:pt x="4037" y="19814"/>
                  </a:cubicBezTo>
                  <a:cubicBezTo>
                    <a:pt x="4004" y="19848"/>
                    <a:pt x="3970" y="19948"/>
                    <a:pt x="4004" y="20014"/>
                  </a:cubicBezTo>
                  <a:cubicBezTo>
                    <a:pt x="4031" y="20097"/>
                    <a:pt x="4104" y="20157"/>
                    <a:pt x="4203" y="20157"/>
                  </a:cubicBezTo>
                  <a:cubicBezTo>
                    <a:pt x="4224" y="20157"/>
                    <a:pt x="4247" y="20154"/>
                    <a:pt x="4271" y="20148"/>
                  </a:cubicBezTo>
                  <a:cubicBezTo>
                    <a:pt x="4446" y="20073"/>
                    <a:pt x="4640" y="20035"/>
                    <a:pt x="4824" y="20035"/>
                  </a:cubicBezTo>
                  <a:cubicBezTo>
                    <a:pt x="4886" y="20035"/>
                    <a:pt x="4946" y="20039"/>
                    <a:pt x="5004" y="20048"/>
                  </a:cubicBezTo>
                  <a:cubicBezTo>
                    <a:pt x="5138" y="20048"/>
                    <a:pt x="5205" y="19948"/>
                    <a:pt x="5238" y="19848"/>
                  </a:cubicBezTo>
                  <a:cubicBezTo>
                    <a:pt x="5238" y="19714"/>
                    <a:pt x="5138" y="19614"/>
                    <a:pt x="5038" y="19614"/>
                  </a:cubicBezTo>
                  <a:close/>
                  <a:moveTo>
                    <a:pt x="5818" y="19811"/>
                  </a:moveTo>
                  <a:cubicBezTo>
                    <a:pt x="5767" y="19811"/>
                    <a:pt x="5713" y="19840"/>
                    <a:pt x="5672" y="19881"/>
                  </a:cubicBezTo>
                  <a:cubicBezTo>
                    <a:pt x="5638" y="19881"/>
                    <a:pt x="5638" y="19914"/>
                    <a:pt x="5638" y="19948"/>
                  </a:cubicBezTo>
                  <a:cubicBezTo>
                    <a:pt x="5571" y="20048"/>
                    <a:pt x="5638" y="20148"/>
                    <a:pt x="5738" y="20215"/>
                  </a:cubicBezTo>
                  <a:cubicBezTo>
                    <a:pt x="5872" y="20281"/>
                    <a:pt x="6038" y="20381"/>
                    <a:pt x="6139" y="20481"/>
                  </a:cubicBezTo>
                  <a:cubicBezTo>
                    <a:pt x="6205" y="20548"/>
                    <a:pt x="6272" y="20581"/>
                    <a:pt x="6305" y="20648"/>
                  </a:cubicBezTo>
                  <a:cubicBezTo>
                    <a:pt x="6342" y="20703"/>
                    <a:pt x="6399" y="20728"/>
                    <a:pt x="6459" y="20728"/>
                  </a:cubicBezTo>
                  <a:cubicBezTo>
                    <a:pt x="6509" y="20728"/>
                    <a:pt x="6561" y="20712"/>
                    <a:pt x="6606" y="20682"/>
                  </a:cubicBezTo>
                  <a:cubicBezTo>
                    <a:pt x="6706" y="20615"/>
                    <a:pt x="6706" y="20481"/>
                    <a:pt x="6639" y="20415"/>
                  </a:cubicBezTo>
                  <a:cubicBezTo>
                    <a:pt x="6572" y="20315"/>
                    <a:pt x="6505" y="20248"/>
                    <a:pt x="6439" y="20181"/>
                  </a:cubicBezTo>
                  <a:cubicBezTo>
                    <a:pt x="6272" y="20048"/>
                    <a:pt x="6105" y="19914"/>
                    <a:pt x="5905" y="19848"/>
                  </a:cubicBezTo>
                  <a:cubicBezTo>
                    <a:pt x="5880" y="19822"/>
                    <a:pt x="5849" y="19811"/>
                    <a:pt x="5818" y="19811"/>
                  </a:cubicBezTo>
                  <a:close/>
                  <a:moveTo>
                    <a:pt x="2974" y="19898"/>
                  </a:moveTo>
                  <a:cubicBezTo>
                    <a:pt x="2920" y="19898"/>
                    <a:pt x="2870" y="19914"/>
                    <a:pt x="2836" y="19948"/>
                  </a:cubicBezTo>
                  <a:cubicBezTo>
                    <a:pt x="2836" y="19981"/>
                    <a:pt x="2836" y="19981"/>
                    <a:pt x="2836" y="19981"/>
                  </a:cubicBezTo>
                  <a:cubicBezTo>
                    <a:pt x="2769" y="20048"/>
                    <a:pt x="2769" y="20181"/>
                    <a:pt x="2836" y="20248"/>
                  </a:cubicBezTo>
                  <a:cubicBezTo>
                    <a:pt x="2903" y="20315"/>
                    <a:pt x="2936" y="20348"/>
                    <a:pt x="3003" y="20415"/>
                  </a:cubicBezTo>
                  <a:cubicBezTo>
                    <a:pt x="2903" y="20515"/>
                    <a:pt x="2769" y="20615"/>
                    <a:pt x="2669" y="20715"/>
                  </a:cubicBezTo>
                  <a:cubicBezTo>
                    <a:pt x="2603" y="20815"/>
                    <a:pt x="2603" y="20948"/>
                    <a:pt x="2669" y="21015"/>
                  </a:cubicBezTo>
                  <a:cubicBezTo>
                    <a:pt x="2719" y="21048"/>
                    <a:pt x="2778" y="21065"/>
                    <a:pt x="2832" y="21065"/>
                  </a:cubicBezTo>
                  <a:cubicBezTo>
                    <a:pt x="2886" y="21065"/>
                    <a:pt x="2936" y="21048"/>
                    <a:pt x="2970" y="21015"/>
                  </a:cubicBezTo>
                  <a:cubicBezTo>
                    <a:pt x="3103" y="20882"/>
                    <a:pt x="3203" y="20782"/>
                    <a:pt x="3303" y="20682"/>
                  </a:cubicBezTo>
                  <a:cubicBezTo>
                    <a:pt x="3370" y="20748"/>
                    <a:pt x="3437" y="20782"/>
                    <a:pt x="3503" y="20815"/>
                  </a:cubicBezTo>
                  <a:cubicBezTo>
                    <a:pt x="3533" y="20845"/>
                    <a:pt x="3577" y="20861"/>
                    <a:pt x="3622" y="20861"/>
                  </a:cubicBezTo>
                  <a:cubicBezTo>
                    <a:pt x="3677" y="20861"/>
                    <a:pt x="3733" y="20837"/>
                    <a:pt x="3770" y="20782"/>
                  </a:cubicBezTo>
                  <a:cubicBezTo>
                    <a:pt x="3837" y="20682"/>
                    <a:pt x="3837" y="20548"/>
                    <a:pt x="3737" y="20481"/>
                  </a:cubicBezTo>
                  <a:cubicBezTo>
                    <a:pt x="3703" y="20448"/>
                    <a:pt x="3670" y="20448"/>
                    <a:pt x="3637" y="20415"/>
                  </a:cubicBezTo>
                  <a:cubicBezTo>
                    <a:pt x="3670" y="20348"/>
                    <a:pt x="3670" y="20281"/>
                    <a:pt x="3637" y="20215"/>
                  </a:cubicBezTo>
                  <a:cubicBezTo>
                    <a:pt x="3594" y="20150"/>
                    <a:pt x="3523" y="20113"/>
                    <a:pt x="3451" y="20113"/>
                  </a:cubicBezTo>
                  <a:cubicBezTo>
                    <a:pt x="3412" y="20113"/>
                    <a:pt x="3372" y="20124"/>
                    <a:pt x="3337" y="20148"/>
                  </a:cubicBezTo>
                  <a:cubicBezTo>
                    <a:pt x="3270" y="20081"/>
                    <a:pt x="3203" y="20014"/>
                    <a:pt x="3136" y="19948"/>
                  </a:cubicBezTo>
                  <a:cubicBezTo>
                    <a:pt x="3086" y="19914"/>
                    <a:pt x="3028" y="19898"/>
                    <a:pt x="2974" y="19898"/>
                  </a:cubicBezTo>
                  <a:close/>
                  <a:moveTo>
                    <a:pt x="4309" y="20893"/>
                  </a:moveTo>
                  <a:cubicBezTo>
                    <a:pt x="4260" y="20893"/>
                    <a:pt x="4210" y="20909"/>
                    <a:pt x="4170" y="20948"/>
                  </a:cubicBezTo>
                  <a:cubicBezTo>
                    <a:pt x="4170" y="20982"/>
                    <a:pt x="4137" y="20982"/>
                    <a:pt x="4137" y="21015"/>
                  </a:cubicBezTo>
                  <a:cubicBezTo>
                    <a:pt x="4070" y="21115"/>
                    <a:pt x="4137" y="21215"/>
                    <a:pt x="4237" y="21282"/>
                  </a:cubicBezTo>
                  <a:cubicBezTo>
                    <a:pt x="4504" y="21415"/>
                    <a:pt x="4771" y="21549"/>
                    <a:pt x="5038" y="21616"/>
                  </a:cubicBezTo>
                  <a:cubicBezTo>
                    <a:pt x="5061" y="21623"/>
                    <a:pt x="5085" y="21628"/>
                    <a:pt x="5108" y="21628"/>
                  </a:cubicBezTo>
                  <a:cubicBezTo>
                    <a:pt x="5181" y="21628"/>
                    <a:pt x="5246" y="21584"/>
                    <a:pt x="5271" y="21482"/>
                  </a:cubicBezTo>
                  <a:cubicBezTo>
                    <a:pt x="5305" y="21382"/>
                    <a:pt x="5271" y="21249"/>
                    <a:pt x="5138" y="21215"/>
                  </a:cubicBezTo>
                  <a:cubicBezTo>
                    <a:pt x="4904" y="21149"/>
                    <a:pt x="4671" y="21048"/>
                    <a:pt x="4404" y="20915"/>
                  </a:cubicBezTo>
                  <a:cubicBezTo>
                    <a:pt x="4376" y="20901"/>
                    <a:pt x="4343" y="20893"/>
                    <a:pt x="4309" y="20893"/>
                  </a:cubicBezTo>
                  <a:close/>
                  <a:moveTo>
                    <a:pt x="6650" y="21088"/>
                  </a:moveTo>
                  <a:cubicBezTo>
                    <a:pt x="6572" y="21088"/>
                    <a:pt x="6496" y="21143"/>
                    <a:pt x="6472" y="21215"/>
                  </a:cubicBezTo>
                  <a:cubicBezTo>
                    <a:pt x="6372" y="21315"/>
                    <a:pt x="6205" y="21382"/>
                    <a:pt x="5905" y="21382"/>
                  </a:cubicBezTo>
                  <a:cubicBezTo>
                    <a:pt x="5838" y="21382"/>
                    <a:pt x="5772" y="21415"/>
                    <a:pt x="5738" y="21449"/>
                  </a:cubicBezTo>
                  <a:cubicBezTo>
                    <a:pt x="5705" y="21482"/>
                    <a:pt x="5705" y="21515"/>
                    <a:pt x="5705" y="21582"/>
                  </a:cubicBezTo>
                  <a:cubicBezTo>
                    <a:pt x="5705" y="21682"/>
                    <a:pt x="5772" y="21782"/>
                    <a:pt x="5905" y="21782"/>
                  </a:cubicBezTo>
                  <a:cubicBezTo>
                    <a:pt x="5942" y="21785"/>
                    <a:pt x="5979" y="21787"/>
                    <a:pt x="6014" y="21787"/>
                  </a:cubicBezTo>
                  <a:cubicBezTo>
                    <a:pt x="6394" y="21787"/>
                    <a:pt x="6684" y="21629"/>
                    <a:pt x="6806" y="21415"/>
                  </a:cubicBezTo>
                  <a:cubicBezTo>
                    <a:pt x="6872" y="21282"/>
                    <a:pt x="6839" y="21182"/>
                    <a:pt x="6739" y="21115"/>
                  </a:cubicBezTo>
                  <a:cubicBezTo>
                    <a:pt x="6711" y="21097"/>
                    <a:pt x="6680" y="21088"/>
                    <a:pt x="6650" y="21088"/>
                  </a:cubicBezTo>
                  <a:close/>
                  <a:moveTo>
                    <a:pt x="2290" y="21302"/>
                  </a:moveTo>
                  <a:cubicBezTo>
                    <a:pt x="2229" y="21302"/>
                    <a:pt x="2172" y="21327"/>
                    <a:pt x="2136" y="21382"/>
                  </a:cubicBezTo>
                  <a:cubicBezTo>
                    <a:pt x="1969" y="21616"/>
                    <a:pt x="1835" y="21849"/>
                    <a:pt x="1669" y="22116"/>
                  </a:cubicBezTo>
                  <a:cubicBezTo>
                    <a:pt x="1602" y="22216"/>
                    <a:pt x="1635" y="22349"/>
                    <a:pt x="1769" y="22383"/>
                  </a:cubicBezTo>
                  <a:cubicBezTo>
                    <a:pt x="1804" y="22406"/>
                    <a:pt x="1840" y="22417"/>
                    <a:pt x="1874" y="22417"/>
                  </a:cubicBezTo>
                  <a:cubicBezTo>
                    <a:pt x="1936" y="22417"/>
                    <a:pt x="1993" y="22381"/>
                    <a:pt x="2036" y="22316"/>
                  </a:cubicBezTo>
                  <a:cubicBezTo>
                    <a:pt x="2169" y="22083"/>
                    <a:pt x="2336" y="21849"/>
                    <a:pt x="2469" y="21649"/>
                  </a:cubicBezTo>
                  <a:cubicBezTo>
                    <a:pt x="2536" y="21549"/>
                    <a:pt x="2503" y="21415"/>
                    <a:pt x="2436" y="21349"/>
                  </a:cubicBezTo>
                  <a:cubicBezTo>
                    <a:pt x="2391" y="21319"/>
                    <a:pt x="2339" y="21302"/>
                    <a:pt x="2290" y="21302"/>
                  </a:cubicBezTo>
                  <a:close/>
                  <a:moveTo>
                    <a:pt x="1458" y="22747"/>
                  </a:moveTo>
                  <a:cubicBezTo>
                    <a:pt x="1402" y="22747"/>
                    <a:pt x="1356" y="22775"/>
                    <a:pt x="1335" y="22816"/>
                  </a:cubicBezTo>
                  <a:cubicBezTo>
                    <a:pt x="1302" y="22850"/>
                    <a:pt x="1302" y="22850"/>
                    <a:pt x="1302" y="22883"/>
                  </a:cubicBezTo>
                  <a:cubicBezTo>
                    <a:pt x="1168" y="23117"/>
                    <a:pt x="1068" y="23384"/>
                    <a:pt x="968" y="23650"/>
                  </a:cubicBezTo>
                  <a:cubicBezTo>
                    <a:pt x="901" y="23750"/>
                    <a:pt x="968" y="23884"/>
                    <a:pt x="1068" y="23917"/>
                  </a:cubicBezTo>
                  <a:cubicBezTo>
                    <a:pt x="1093" y="23926"/>
                    <a:pt x="1120" y="23930"/>
                    <a:pt x="1147" y="23930"/>
                  </a:cubicBezTo>
                  <a:cubicBezTo>
                    <a:pt x="1229" y="23930"/>
                    <a:pt x="1310" y="23892"/>
                    <a:pt x="1335" y="23817"/>
                  </a:cubicBezTo>
                  <a:cubicBezTo>
                    <a:pt x="1435" y="23550"/>
                    <a:pt x="1569" y="23283"/>
                    <a:pt x="1669" y="23050"/>
                  </a:cubicBezTo>
                  <a:cubicBezTo>
                    <a:pt x="1702" y="22950"/>
                    <a:pt x="1669" y="22816"/>
                    <a:pt x="1569" y="22783"/>
                  </a:cubicBezTo>
                  <a:cubicBezTo>
                    <a:pt x="1530" y="22758"/>
                    <a:pt x="1492" y="22747"/>
                    <a:pt x="1458" y="22747"/>
                  </a:cubicBezTo>
                  <a:close/>
                  <a:moveTo>
                    <a:pt x="875" y="24304"/>
                  </a:moveTo>
                  <a:cubicBezTo>
                    <a:pt x="817" y="24304"/>
                    <a:pt x="750" y="24335"/>
                    <a:pt x="701" y="24384"/>
                  </a:cubicBezTo>
                  <a:cubicBezTo>
                    <a:pt x="701" y="24384"/>
                    <a:pt x="668" y="24418"/>
                    <a:pt x="668" y="24451"/>
                  </a:cubicBezTo>
                  <a:cubicBezTo>
                    <a:pt x="601" y="24618"/>
                    <a:pt x="568" y="24818"/>
                    <a:pt x="501" y="25018"/>
                  </a:cubicBezTo>
                  <a:lnTo>
                    <a:pt x="434" y="25252"/>
                  </a:lnTo>
                  <a:cubicBezTo>
                    <a:pt x="401" y="25352"/>
                    <a:pt x="468" y="25485"/>
                    <a:pt x="568" y="25518"/>
                  </a:cubicBezTo>
                  <a:cubicBezTo>
                    <a:pt x="585" y="25524"/>
                    <a:pt x="603" y="25527"/>
                    <a:pt x="622" y="25527"/>
                  </a:cubicBezTo>
                  <a:cubicBezTo>
                    <a:pt x="711" y="25527"/>
                    <a:pt x="807" y="25462"/>
                    <a:pt x="835" y="25352"/>
                  </a:cubicBezTo>
                  <a:lnTo>
                    <a:pt x="901" y="25151"/>
                  </a:lnTo>
                  <a:cubicBezTo>
                    <a:pt x="935" y="24951"/>
                    <a:pt x="1002" y="24751"/>
                    <a:pt x="1068" y="24584"/>
                  </a:cubicBezTo>
                  <a:cubicBezTo>
                    <a:pt x="1102" y="24484"/>
                    <a:pt x="1035" y="24351"/>
                    <a:pt x="935" y="24318"/>
                  </a:cubicBezTo>
                  <a:cubicBezTo>
                    <a:pt x="917" y="24309"/>
                    <a:pt x="897" y="24304"/>
                    <a:pt x="875" y="24304"/>
                  </a:cubicBezTo>
                  <a:close/>
                  <a:moveTo>
                    <a:pt x="414" y="25906"/>
                  </a:moveTo>
                  <a:cubicBezTo>
                    <a:pt x="365" y="25906"/>
                    <a:pt x="317" y="25937"/>
                    <a:pt x="268" y="25985"/>
                  </a:cubicBezTo>
                  <a:cubicBezTo>
                    <a:pt x="268" y="26019"/>
                    <a:pt x="234" y="26052"/>
                    <a:pt x="234" y="26085"/>
                  </a:cubicBezTo>
                  <a:cubicBezTo>
                    <a:pt x="168" y="26352"/>
                    <a:pt x="134" y="26653"/>
                    <a:pt x="68" y="26919"/>
                  </a:cubicBezTo>
                  <a:cubicBezTo>
                    <a:pt x="68" y="27019"/>
                    <a:pt x="134" y="27120"/>
                    <a:pt x="268" y="27153"/>
                  </a:cubicBezTo>
                  <a:cubicBezTo>
                    <a:pt x="368" y="27153"/>
                    <a:pt x="468" y="27086"/>
                    <a:pt x="501" y="26953"/>
                  </a:cubicBezTo>
                  <a:cubicBezTo>
                    <a:pt x="535" y="26719"/>
                    <a:pt x="568" y="26419"/>
                    <a:pt x="635" y="26152"/>
                  </a:cubicBezTo>
                  <a:cubicBezTo>
                    <a:pt x="668" y="26052"/>
                    <a:pt x="601" y="25952"/>
                    <a:pt x="468" y="25919"/>
                  </a:cubicBezTo>
                  <a:cubicBezTo>
                    <a:pt x="450" y="25910"/>
                    <a:pt x="432" y="25906"/>
                    <a:pt x="414" y="25906"/>
                  </a:cubicBezTo>
                  <a:close/>
                  <a:moveTo>
                    <a:pt x="234" y="27553"/>
                  </a:moveTo>
                  <a:cubicBezTo>
                    <a:pt x="168" y="27553"/>
                    <a:pt x="101" y="27587"/>
                    <a:pt x="68" y="27620"/>
                  </a:cubicBezTo>
                  <a:cubicBezTo>
                    <a:pt x="34" y="27653"/>
                    <a:pt x="1" y="27720"/>
                    <a:pt x="1" y="27753"/>
                  </a:cubicBezTo>
                  <a:cubicBezTo>
                    <a:pt x="1" y="28054"/>
                    <a:pt x="1" y="28320"/>
                    <a:pt x="1" y="28621"/>
                  </a:cubicBezTo>
                  <a:cubicBezTo>
                    <a:pt x="1" y="28721"/>
                    <a:pt x="101" y="28821"/>
                    <a:pt x="201" y="28821"/>
                  </a:cubicBezTo>
                  <a:cubicBezTo>
                    <a:pt x="334" y="28821"/>
                    <a:pt x="434" y="28721"/>
                    <a:pt x="401" y="28587"/>
                  </a:cubicBezTo>
                  <a:cubicBezTo>
                    <a:pt x="401" y="28320"/>
                    <a:pt x="401" y="28054"/>
                    <a:pt x="434" y="27787"/>
                  </a:cubicBezTo>
                  <a:cubicBezTo>
                    <a:pt x="434" y="27653"/>
                    <a:pt x="334" y="27553"/>
                    <a:pt x="234" y="27553"/>
                  </a:cubicBezTo>
                  <a:close/>
                  <a:moveTo>
                    <a:pt x="234" y="29221"/>
                  </a:moveTo>
                  <a:cubicBezTo>
                    <a:pt x="201" y="29221"/>
                    <a:pt x="134" y="29254"/>
                    <a:pt x="101" y="29288"/>
                  </a:cubicBezTo>
                  <a:cubicBezTo>
                    <a:pt x="68" y="29354"/>
                    <a:pt x="68" y="29388"/>
                    <a:pt x="68" y="29455"/>
                  </a:cubicBezTo>
                  <a:cubicBezTo>
                    <a:pt x="101" y="29755"/>
                    <a:pt x="168" y="30022"/>
                    <a:pt x="201" y="30288"/>
                  </a:cubicBezTo>
                  <a:cubicBezTo>
                    <a:pt x="229" y="30399"/>
                    <a:pt x="325" y="30464"/>
                    <a:pt x="414" y="30464"/>
                  </a:cubicBezTo>
                  <a:cubicBezTo>
                    <a:pt x="433" y="30464"/>
                    <a:pt x="451" y="30461"/>
                    <a:pt x="468" y="30455"/>
                  </a:cubicBezTo>
                  <a:cubicBezTo>
                    <a:pt x="568" y="30422"/>
                    <a:pt x="635" y="30322"/>
                    <a:pt x="635" y="30222"/>
                  </a:cubicBezTo>
                  <a:cubicBezTo>
                    <a:pt x="568" y="29955"/>
                    <a:pt x="501" y="29688"/>
                    <a:pt x="468" y="29421"/>
                  </a:cubicBezTo>
                  <a:cubicBezTo>
                    <a:pt x="468" y="29288"/>
                    <a:pt x="368" y="29221"/>
                    <a:pt x="234" y="29221"/>
                  </a:cubicBezTo>
                  <a:close/>
                  <a:moveTo>
                    <a:pt x="635" y="30847"/>
                  </a:moveTo>
                  <a:cubicBezTo>
                    <a:pt x="614" y="30847"/>
                    <a:pt x="592" y="30850"/>
                    <a:pt x="568" y="30856"/>
                  </a:cubicBezTo>
                  <a:cubicBezTo>
                    <a:pt x="535" y="30889"/>
                    <a:pt x="501" y="30889"/>
                    <a:pt x="501" y="30922"/>
                  </a:cubicBezTo>
                  <a:cubicBezTo>
                    <a:pt x="434" y="30989"/>
                    <a:pt x="434" y="31056"/>
                    <a:pt x="434" y="31122"/>
                  </a:cubicBezTo>
                  <a:cubicBezTo>
                    <a:pt x="535" y="31389"/>
                    <a:pt x="668" y="31656"/>
                    <a:pt x="768" y="31923"/>
                  </a:cubicBezTo>
                  <a:cubicBezTo>
                    <a:pt x="818" y="31998"/>
                    <a:pt x="887" y="32036"/>
                    <a:pt x="974" y="32036"/>
                  </a:cubicBezTo>
                  <a:cubicBezTo>
                    <a:pt x="1004" y="32036"/>
                    <a:pt x="1035" y="32031"/>
                    <a:pt x="1068" y="32023"/>
                  </a:cubicBezTo>
                  <a:cubicBezTo>
                    <a:pt x="1168" y="31956"/>
                    <a:pt x="1202" y="31856"/>
                    <a:pt x="1135" y="31723"/>
                  </a:cubicBezTo>
                  <a:cubicBezTo>
                    <a:pt x="1035" y="31489"/>
                    <a:pt x="935" y="31256"/>
                    <a:pt x="835" y="30989"/>
                  </a:cubicBezTo>
                  <a:cubicBezTo>
                    <a:pt x="807" y="30907"/>
                    <a:pt x="735" y="30847"/>
                    <a:pt x="635" y="30847"/>
                  </a:cubicBezTo>
                  <a:close/>
                  <a:moveTo>
                    <a:pt x="1358" y="32355"/>
                  </a:moveTo>
                  <a:cubicBezTo>
                    <a:pt x="1324" y="32355"/>
                    <a:pt x="1292" y="32366"/>
                    <a:pt x="1268" y="32390"/>
                  </a:cubicBezTo>
                  <a:cubicBezTo>
                    <a:pt x="1235" y="32390"/>
                    <a:pt x="1235" y="32390"/>
                    <a:pt x="1202" y="32423"/>
                  </a:cubicBezTo>
                  <a:cubicBezTo>
                    <a:pt x="1135" y="32490"/>
                    <a:pt x="1135" y="32590"/>
                    <a:pt x="1202" y="32657"/>
                  </a:cubicBezTo>
                  <a:cubicBezTo>
                    <a:pt x="1335" y="32924"/>
                    <a:pt x="1502" y="33157"/>
                    <a:pt x="1702" y="33357"/>
                  </a:cubicBezTo>
                  <a:cubicBezTo>
                    <a:pt x="1739" y="33412"/>
                    <a:pt x="1796" y="33437"/>
                    <a:pt x="1851" y="33437"/>
                  </a:cubicBezTo>
                  <a:cubicBezTo>
                    <a:pt x="1895" y="33437"/>
                    <a:pt x="1939" y="33421"/>
                    <a:pt x="1969" y="33391"/>
                  </a:cubicBezTo>
                  <a:cubicBezTo>
                    <a:pt x="2069" y="33324"/>
                    <a:pt x="2069" y="33191"/>
                    <a:pt x="2002" y="33090"/>
                  </a:cubicBezTo>
                  <a:cubicBezTo>
                    <a:pt x="1835" y="32890"/>
                    <a:pt x="1669" y="32690"/>
                    <a:pt x="1535" y="32457"/>
                  </a:cubicBezTo>
                  <a:cubicBezTo>
                    <a:pt x="1492" y="32392"/>
                    <a:pt x="1421" y="32355"/>
                    <a:pt x="1358" y="32355"/>
                  </a:cubicBezTo>
                  <a:close/>
                  <a:moveTo>
                    <a:pt x="2407" y="33641"/>
                  </a:moveTo>
                  <a:cubicBezTo>
                    <a:pt x="2353" y="33641"/>
                    <a:pt x="2302" y="33658"/>
                    <a:pt x="2269" y="33691"/>
                  </a:cubicBezTo>
                  <a:cubicBezTo>
                    <a:pt x="2269" y="33691"/>
                    <a:pt x="2269" y="33691"/>
                    <a:pt x="2269" y="33724"/>
                  </a:cubicBezTo>
                  <a:cubicBezTo>
                    <a:pt x="2202" y="33791"/>
                    <a:pt x="2202" y="33924"/>
                    <a:pt x="2269" y="33991"/>
                  </a:cubicBezTo>
                  <a:cubicBezTo>
                    <a:pt x="2302" y="34058"/>
                    <a:pt x="2369" y="34091"/>
                    <a:pt x="2403" y="34125"/>
                  </a:cubicBezTo>
                  <a:cubicBezTo>
                    <a:pt x="2569" y="34291"/>
                    <a:pt x="2769" y="34425"/>
                    <a:pt x="2936" y="34558"/>
                  </a:cubicBezTo>
                  <a:cubicBezTo>
                    <a:pt x="2972" y="34582"/>
                    <a:pt x="3011" y="34593"/>
                    <a:pt x="3051" y="34593"/>
                  </a:cubicBezTo>
                  <a:cubicBezTo>
                    <a:pt x="3123" y="34593"/>
                    <a:pt x="3193" y="34556"/>
                    <a:pt x="3236" y="34491"/>
                  </a:cubicBezTo>
                  <a:cubicBezTo>
                    <a:pt x="3303" y="34425"/>
                    <a:pt x="3270" y="34291"/>
                    <a:pt x="3170" y="34225"/>
                  </a:cubicBezTo>
                  <a:cubicBezTo>
                    <a:pt x="3003" y="34091"/>
                    <a:pt x="2836" y="33958"/>
                    <a:pt x="2703" y="33824"/>
                  </a:cubicBezTo>
                  <a:cubicBezTo>
                    <a:pt x="2636" y="33791"/>
                    <a:pt x="2603" y="33724"/>
                    <a:pt x="2569" y="33691"/>
                  </a:cubicBezTo>
                  <a:cubicBezTo>
                    <a:pt x="2519" y="33658"/>
                    <a:pt x="2461" y="33641"/>
                    <a:pt x="2407" y="33641"/>
                  </a:cubicBezTo>
                  <a:close/>
                  <a:moveTo>
                    <a:pt x="10922" y="34257"/>
                  </a:moveTo>
                  <a:cubicBezTo>
                    <a:pt x="10884" y="34257"/>
                    <a:pt x="10844" y="34268"/>
                    <a:pt x="10809" y="34291"/>
                  </a:cubicBezTo>
                  <a:cubicBezTo>
                    <a:pt x="10575" y="34425"/>
                    <a:pt x="10308" y="34558"/>
                    <a:pt x="10075" y="34692"/>
                  </a:cubicBezTo>
                  <a:cubicBezTo>
                    <a:pt x="10075" y="34692"/>
                    <a:pt x="10041" y="34725"/>
                    <a:pt x="10008" y="34725"/>
                  </a:cubicBezTo>
                  <a:cubicBezTo>
                    <a:pt x="9975" y="34792"/>
                    <a:pt x="9941" y="34892"/>
                    <a:pt x="9975" y="34958"/>
                  </a:cubicBezTo>
                  <a:cubicBezTo>
                    <a:pt x="10023" y="35031"/>
                    <a:pt x="10105" y="35085"/>
                    <a:pt x="10185" y="35085"/>
                  </a:cubicBezTo>
                  <a:cubicBezTo>
                    <a:pt x="10216" y="35085"/>
                    <a:pt x="10247" y="35077"/>
                    <a:pt x="10275" y="35059"/>
                  </a:cubicBezTo>
                  <a:cubicBezTo>
                    <a:pt x="10508" y="34925"/>
                    <a:pt x="10775" y="34792"/>
                    <a:pt x="11009" y="34658"/>
                  </a:cubicBezTo>
                  <a:cubicBezTo>
                    <a:pt x="11109" y="34592"/>
                    <a:pt x="11142" y="34458"/>
                    <a:pt x="11075" y="34358"/>
                  </a:cubicBezTo>
                  <a:cubicBezTo>
                    <a:pt x="11054" y="34293"/>
                    <a:pt x="10991" y="34257"/>
                    <a:pt x="10922" y="34257"/>
                  </a:cubicBezTo>
                  <a:close/>
                  <a:moveTo>
                    <a:pt x="3757" y="34622"/>
                  </a:moveTo>
                  <a:cubicBezTo>
                    <a:pt x="3699" y="34622"/>
                    <a:pt x="3645" y="34650"/>
                    <a:pt x="3603" y="34692"/>
                  </a:cubicBezTo>
                  <a:cubicBezTo>
                    <a:pt x="3603" y="34692"/>
                    <a:pt x="3570" y="34725"/>
                    <a:pt x="3570" y="34725"/>
                  </a:cubicBezTo>
                  <a:cubicBezTo>
                    <a:pt x="3537" y="34825"/>
                    <a:pt x="3570" y="34958"/>
                    <a:pt x="3670" y="35025"/>
                  </a:cubicBezTo>
                  <a:cubicBezTo>
                    <a:pt x="3904" y="35159"/>
                    <a:pt x="4170" y="35259"/>
                    <a:pt x="4437" y="35392"/>
                  </a:cubicBezTo>
                  <a:cubicBezTo>
                    <a:pt x="4455" y="35398"/>
                    <a:pt x="4474" y="35401"/>
                    <a:pt x="4493" y="35401"/>
                  </a:cubicBezTo>
                  <a:cubicBezTo>
                    <a:pt x="4582" y="35401"/>
                    <a:pt x="4677" y="35341"/>
                    <a:pt x="4704" y="35259"/>
                  </a:cubicBezTo>
                  <a:cubicBezTo>
                    <a:pt x="4738" y="35159"/>
                    <a:pt x="4704" y="35025"/>
                    <a:pt x="4604" y="34992"/>
                  </a:cubicBezTo>
                  <a:cubicBezTo>
                    <a:pt x="4337" y="34892"/>
                    <a:pt x="4104" y="34792"/>
                    <a:pt x="3870" y="34658"/>
                  </a:cubicBezTo>
                  <a:cubicBezTo>
                    <a:pt x="3832" y="34633"/>
                    <a:pt x="3794" y="34622"/>
                    <a:pt x="3757" y="34622"/>
                  </a:cubicBezTo>
                  <a:close/>
                  <a:moveTo>
                    <a:pt x="9396" y="34983"/>
                  </a:moveTo>
                  <a:cubicBezTo>
                    <a:pt x="9377" y="34983"/>
                    <a:pt x="9359" y="34986"/>
                    <a:pt x="9341" y="34992"/>
                  </a:cubicBezTo>
                  <a:cubicBezTo>
                    <a:pt x="9074" y="35092"/>
                    <a:pt x="8807" y="35159"/>
                    <a:pt x="8574" y="35225"/>
                  </a:cubicBezTo>
                  <a:cubicBezTo>
                    <a:pt x="8507" y="35225"/>
                    <a:pt x="8474" y="35259"/>
                    <a:pt x="8440" y="35292"/>
                  </a:cubicBezTo>
                  <a:cubicBezTo>
                    <a:pt x="8407" y="35359"/>
                    <a:pt x="8373" y="35425"/>
                    <a:pt x="8407" y="35492"/>
                  </a:cubicBezTo>
                  <a:cubicBezTo>
                    <a:pt x="8434" y="35575"/>
                    <a:pt x="8507" y="35634"/>
                    <a:pt x="8588" y="35634"/>
                  </a:cubicBezTo>
                  <a:cubicBezTo>
                    <a:pt x="8605" y="35634"/>
                    <a:pt x="8623" y="35632"/>
                    <a:pt x="8640" y="35626"/>
                  </a:cubicBezTo>
                  <a:cubicBezTo>
                    <a:pt x="8941" y="35559"/>
                    <a:pt x="9207" y="35492"/>
                    <a:pt x="9474" y="35392"/>
                  </a:cubicBezTo>
                  <a:cubicBezTo>
                    <a:pt x="9574" y="35359"/>
                    <a:pt x="9641" y="35225"/>
                    <a:pt x="9608" y="35125"/>
                  </a:cubicBezTo>
                  <a:cubicBezTo>
                    <a:pt x="9580" y="35043"/>
                    <a:pt x="9485" y="34983"/>
                    <a:pt x="9396" y="34983"/>
                  </a:cubicBezTo>
                  <a:close/>
                  <a:moveTo>
                    <a:pt x="5371" y="35225"/>
                  </a:moveTo>
                  <a:cubicBezTo>
                    <a:pt x="5271" y="35225"/>
                    <a:pt x="5205" y="35259"/>
                    <a:pt x="5138" y="35292"/>
                  </a:cubicBezTo>
                  <a:cubicBezTo>
                    <a:pt x="5138" y="35325"/>
                    <a:pt x="5104" y="35359"/>
                    <a:pt x="5104" y="35392"/>
                  </a:cubicBezTo>
                  <a:cubicBezTo>
                    <a:pt x="5071" y="35492"/>
                    <a:pt x="5138" y="35626"/>
                    <a:pt x="5271" y="35626"/>
                  </a:cubicBezTo>
                  <a:cubicBezTo>
                    <a:pt x="5538" y="35692"/>
                    <a:pt x="5805" y="35759"/>
                    <a:pt x="6105" y="35792"/>
                  </a:cubicBezTo>
                  <a:cubicBezTo>
                    <a:pt x="6119" y="35797"/>
                    <a:pt x="6132" y="35799"/>
                    <a:pt x="6145" y="35799"/>
                  </a:cubicBezTo>
                  <a:cubicBezTo>
                    <a:pt x="6231" y="35799"/>
                    <a:pt x="6310" y="35712"/>
                    <a:pt x="6339" y="35626"/>
                  </a:cubicBezTo>
                  <a:cubicBezTo>
                    <a:pt x="6339" y="35492"/>
                    <a:pt x="6272" y="35392"/>
                    <a:pt x="6139" y="35392"/>
                  </a:cubicBezTo>
                  <a:cubicBezTo>
                    <a:pt x="5872" y="35359"/>
                    <a:pt x="5605" y="35292"/>
                    <a:pt x="5371" y="35225"/>
                  </a:cubicBezTo>
                  <a:close/>
                  <a:moveTo>
                    <a:pt x="7813" y="35386"/>
                  </a:moveTo>
                  <a:cubicBezTo>
                    <a:pt x="7800" y="35386"/>
                    <a:pt x="7786" y="35388"/>
                    <a:pt x="7773" y="35392"/>
                  </a:cubicBezTo>
                  <a:cubicBezTo>
                    <a:pt x="7506" y="35425"/>
                    <a:pt x="7239" y="35425"/>
                    <a:pt x="6939" y="35425"/>
                  </a:cubicBezTo>
                  <a:cubicBezTo>
                    <a:pt x="6906" y="35425"/>
                    <a:pt x="6839" y="35459"/>
                    <a:pt x="6806" y="35492"/>
                  </a:cubicBezTo>
                  <a:cubicBezTo>
                    <a:pt x="6772" y="35526"/>
                    <a:pt x="6739" y="35592"/>
                    <a:pt x="6739" y="35626"/>
                  </a:cubicBezTo>
                  <a:cubicBezTo>
                    <a:pt x="6739" y="35759"/>
                    <a:pt x="6839" y="35859"/>
                    <a:pt x="6972" y="35859"/>
                  </a:cubicBezTo>
                  <a:cubicBezTo>
                    <a:pt x="7239" y="35859"/>
                    <a:pt x="7540" y="35826"/>
                    <a:pt x="7806" y="35792"/>
                  </a:cubicBezTo>
                  <a:cubicBezTo>
                    <a:pt x="7940" y="35792"/>
                    <a:pt x="8007" y="35659"/>
                    <a:pt x="8007" y="35559"/>
                  </a:cubicBezTo>
                  <a:cubicBezTo>
                    <a:pt x="7978" y="35472"/>
                    <a:pt x="7899" y="35386"/>
                    <a:pt x="7813" y="353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3" name="Google Shape;3468;p36"/>
          <p:cNvGrpSpPr/>
          <p:nvPr/>
        </p:nvGrpSpPr>
        <p:grpSpPr>
          <a:xfrm>
            <a:off x="8355348" y="1424551"/>
            <a:ext cx="717200" cy="356100"/>
            <a:chOff x="8025425" y="984400"/>
            <a:chExt cx="717200" cy="356100"/>
          </a:xfrm>
        </p:grpSpPr>
        <p:sp>
          <p:nvSpPr>
            <p:cNvPr id="84" name="Google Shape;3469;p36"/>
            <p:cNvSpPr/>
            <p:nvPr/>
          </p:nvSpPr>
          <p:spPr>
            <a:xfrm>
              <a:off x="8025425" y="984400"/>
              <a:ext cx="326925" cy="327750"/>
            </a:xfrm>
            <a:custGeom>
              <a:avLst/>
              <a:gdLst/>
              <a:ahLst/>
              <a:cxnLst/>
              <a:rect l="l" t="t" r="r" b="b"/>
              <a:pathLst>
                <a:path w="13077" h="13110" extrusionOk="0">
                  <a:moveTo>
                    <a:pt x="6372" y="0"/>
                  </a:moveTo>
                  <a:cubicBezTo>
                    <a:pt x="6071" y="0"/>
                    <a:pt x="5805" y="67"/>
                    <a:pt x="5471" y="167"/>
                  </a:cubicBezTo>
                  <a:cubicBezTo>
                    <a:pt x="5171" y="267"/>
                    <a:pt x="4237" y="667"/>
                    <a:pt x="3570" y="1701"/>
                  </a:cubicBezTo>
                  <a:cubicBezTo>
                    <a:pt x="3169" y="1735"/>
                    <a:pt x="2769" y="1801"/>
                    <a:pt x="2402" y="1901"/>
                  </a:cubicBezTo>
                  <a:cubicBezTo>
                    <a:pt x="1702" y="2102"/>
                    <a:pt x="1135" y="2569"/>
                    <a:pt x="801" y="3202"/>
                  </a:cubicBezTo>
                  <a:cubicBezTo>
                    <a:pt x="467" y="3836"/>
                    <a:pt x="367" y="4570"/>
                    <a:pt x="601" y="5271"/>
                  </a:cubicBezTo>
                  <a:cubicBezTo>
                    <a:pt x="601" y="5304"/>
                    <a:pt x="601" y="5337"/>
                    <a:pt x="634" y="5371"/>
                  </a:cubicBezTo>
                  <a:cubicBezTo>
                    <a:pt x="567" y="5471"/>
                    <a:pt x="501" y="5571"/>
                    <a:pt x="467" y="5671"/>
                  </a:cubicBezTo>
                  <a:cubicBezTo>
                    <a:pt x="0" y="6805"/>
                    <a:pt x="134" y="8039"/>
                    <a:pt x="768" y="8973"/>
                  </a:cubicBezTo>
                  <a:cubicBezTo>
                    <a:pt x="1201" y="9607"/>
                    <a:pt x="1802" y="10041"/>
                    <a:pt x="2436" y="10341"/>
                  </a:cubicBezTo>
                  <a:cubicBezTo>
                    <a:pt x="2502" y="10841"/>
                    <a:pt x="2702" y="11342"/>
                    <a:pt x="3036" y="11809"/>
                  </a:cubicBezTo>
                  <a:cubicBezTo>
                    <a:pt x="3603" y="12642"/>
                    <a:pt x="4537" y="13109"/>
                    <a:pt x="5571" y="13109"/>
                  </a:cubicBezTo>
                  <a:cubicBezTo>
                    <a:pt x="7005" y="13109"/>
                    <a:pt x="8373" y="12242"/>
                    <a:pt x="9107" y="10941"/>
                  </a:cubicBezTo>
                  <a:cubicBezTo>
                    <a:pt x="10475" y="10875"/>
                    <a:pt x="11742" y="10141"/>
                    <a:pt x="12409" y="9040"/>
                  </a:cubicBezTo>
                  <a:cubicBezTo>
                    <a:pt x="13010" y="8106"/>
                    <a:pt x="13076" y="6972"/>
                    <a:pt x="12576" y="6004"/>
                  </a:cubicBezTo>
                  <a:cubicBezTo>
                    <a:pt x="12343" y="5504"/>
                    <a:pt x="12009" y="5104"/>
                    <a:pt x="11575" y="4770"/>
                  </a:cubicBezTo>
                  <a:cubicBezTo>
                    <a:pt x="11609" y="4070"/>
                    <a:pt x="11509" y="3369"/>
                    <a:pt x="11175" y="2702"/>
                  </a:cubicBezTo>
                  <a:cubicBezTo>
                    <a:pt x="10641" y="1668"/>
                    <a:pt x="9641" y="967"/>
                    <a:pt x="8406" y="834"/>
                  </a:cubicBezTo>
                  <a:lnTo>
                    <a:pt x="8306" y="834"/>
                  </a:lnTo>
                  <a:cubicBezTo>
                    <a:pt x="7806" y="334"/>
                    <a:pt x="7106" y="0"/>
                    <a:pt x="6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3470;p36"/>
            <p:cNvSpPr/>
            <p:nvPr/>
          </p:nvSpPr>
          <p:spPr>
            <a:xfrm>
              <a:off x="8078600" y="1122125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3471;p36"/>
            <p:cNvSpPr/>
            <p:nvPr/>
          </p:nvSpPr>
          <p:spPr>
            <a:xfrm>
              <a:off x="8179350" y="1062450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3472;p36"/>
            <p:cNvSpPr/>
            <p:nvPr/>
          </p:nvSpPr>
          <p:spPr>
            <a:xfrm>
              <a:off x="8100475" y="1084250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3473;p36"/>
            <p:cNvSpPr/>
            <p:nvPr/>
          </p:nvSpPr>
          <p:spPr>
            <a:xfrm>
              <a:off x="8160525" y="1042550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3474;p36"/>
            <p:cNvSpPr/>
            <p:nvPr/>
          </p:nvSpPr>
          <p:spPr>
            <a:xfrm>
              <a:off x="8273925" y="1156675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9" y="89916"/>
            <a:ext cx="1072451" cy="514220"/>
          </a:xfrm>
          <a:prstGeom prst="rect">
            <a:avLst/>
          </a:prstGeom>
        </p:spPr>
      </p:pic>
      <p:pic>
        <p:nvPicPr>
          <p:cNvPr id="92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172223" y="2220868"/>
            <a:ext cx="2599423" cy="15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63" y="3197335"/>
            <a:ext cx="610335" cy="65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138 Preschool Children Sharing Illustrations &amp;amp; Clip Art - iStock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04" b="89706" l="3268" r="98366">
                        <a14:foregroundMark x1="69281" y1="22712" x2="84641" y2="54739"/>
                        <a14:foregroundMark x1="81863" y1="38235" x2="69935" y2="68954"/>
                        <a14:foregroundMark x1="67974" y1="39216" x2="91830" y2="31536"/>
                        <a14:foregroundMark x1="70098" y1="58824" x2="66176" y2="73529"/>
                        <a14:foregroundMark x1="75490" y1="78431" x2="75490" y2="74837"/>
                        <a14:foregroundMark x1="20425" y1="78105" x2="21732" y2="77288"/>
                        <a14:foregroundMark x1="17810" y1="42157" x2="33007" y2="39542"/>
                        <a14:foregroundMark x1="58170" y1="50000" x2="59314" y2="51144"/>
                        <a14:foregroundMark x1="76307" y1="75490" x2="76797" y2="77288"/>
                        <a14:foregroundMark x1="76634" y1="76797" x2="76634" y2="77778"/>
                        <a14:backgroundMark x1="30392" y1="76797" x2="30392" y2="76797"/>
                        <a14:backgroundMark x1="25817" y1="78105" x2="25817" y2="78105"/>
                        <a14:backgroundMark x1="68464" y1="78431" x2="68464" y2="78431"/>
                        <a14:backgroundMark x1="64542" y1="75817" x2="64542" y2="75817"/>
                        <a14:backgroundMark x1="69444" y1="77451" x2="69444" y2="77451"/>
                        <a14:backgroundMark x1="69444" y1="77451" x2="69444" y2="77451"/>
                        <a14:backgroundMark x1="69444" y1="77451" x2="69444" y2="77451"/>
                        <a14:backgroundMark x1="27451" y1="79085" x2="27451" y2="79085"/>
                        <a14:backgroundMark x1="23366" y1="55392" x2="23366" y2="55392"/>
                        <a14:backgroundMark x1="27941" y1="55065" x2="27941" y2="55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72"/>
          <a:stretch/>
        </p:blipFill>
        <p:spPr bwMode="auto">
          <a:xfrm>
            <a:off x="2026990" y="3509834"/>
            <a:ext cx="1063146" cy="899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402009" y="3481891"/>
            <a:ext cx="951673" cy="1456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40" y="1583025"/>
            <a:ext cx="868701" cy="8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53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2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9753E-6 L 0.02518 -4.19753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296" y="4207018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9" y="89916"/>
            <a:ext cx="1072451" cy="514220"/>
          </a:xfrm>
          <a:prstGeom prst="rect">
            <a:avLst/>
          </a:prstGeom>
        </p:spPr>
      </p:pic>
      <p:pic>
        <p:nvPicPr>
          <p:cNvPr id="214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40" y="1583025"/>
            <a:ext cx="868701" cy="8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24070" y="2177016"/>
            <a:ext cx="2599423" cy="15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68" y="2973653"/>
            <a:ext cx="1734832" cy="187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Rounded Rectangle 211"/>
          <p:cNvSpPr/>
          <p:nvPr/>
        </p:nvSpPr>
        <p:spPr>
          <a:xfrm>
            <a:off x="2873120" y="1051126"/>
            <a:ext cx="4931007" cy="106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261D2A"/>
              </a:solidFill>
              <a:sym typeface="Arial"/>
            </a:endParaRPr>
          </a:p>
        </p:txBody>
      </p:sp>
      <p:sp>
        <p:nvSpPr>
          <p:cNvPr id="218" name="Google Shape;158;p24"/>
          <p:cNvSpPr txBox="1">
            <a:spLocks/>
          </p:cNvSpPr>
          <p:nvPr/>
        </p:nvSpPr>
        <p:spPr>
          <a:xfrm>
            <a:off x="3241693" y="1201049"/>
            <a:ext cx="4775205" cy="78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4597CE"/>
              </a:buClr>
            </a:pPr>
            <a:r>
              <a:rPr lang="en-US" sz="44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Production</a:t>
            </a:r>
          </a:p>
        </p:txBody>
      </p:sp>
      <p:sp>
        <p:nvSpPr>
          <p:cNvPr id="219" name="Google Shape;1260;p37"/>
          <p:cNvSpPr/>
          <p:nvPr/>
        </p:nvSpPr>
        <p:spPr>
          <a:xfrm>
            <a:off x="2388326" y="1059455"/>
            <a:ext cx="1020900" cy="102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1262;p37"/>
          <p:cNvSpPr txBox="1">
            <a:spLocks noGrp="1"/>
          </p:cNvSpPr>
          <p:nvPr>
            <p:ph type="ctrTitle"/>
          </p:nvPr>
        </p:nvSpPr>
        <p:spPr>
          <a:xfrm>
            <a:off x="1535977" y="1188215"/>
            <a:ext cx="2724863" cy="8110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  <a:latin typeface="Comic Sans MS" panose="030F0702030302020204" pitchFamily="66" charset="0"/>
                <a:cs typeface="Barrio" panose="020B0604020202020204" charset="0"/>
              </a:rPr>
              <a:t>4</a:t>
            </a:r>
            <a:endParaRPr sz="4400" dirty="0">
              <a:solidFill>
                <a:srgbClr val="FF0000"/>
              </a:solidFill>
              <a:latin typeface="Comic Sans MS" panose="030F0702030302020204" pitchFamily="66" charset="0"/>
              <a:cs typeface="Barri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9657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26" b="100000" l="0" r="97561">
                        <a14:foregroundMark x1="8595" y1="34851" x2="10918" y2="41386"/>
                        <a14:foregroundMark x1="11498" y1="56634" x2="12195" y2="80000"/>
                        <a14:foregroundMark x1="9872" y1="58020" x2="7549" y2="62772"/>
                        <a14:foregroundMark x1="5575" y1="37624" x2="14053" y2="37228"/>
                        <a14:foregroundMark x1="8595" y1="85347" x2="8595" y2="85347"/>
                        <a14:foregroundMark x1="8827" y1="91485" x2="8827" y2="91485"/>
                        <a14:foregroundMark x1="8827" y1="95050" x2="8827" y2="95050"/>
                        <a14:foregroundMark x1="8595" y1="95446" x2="7085" y2="96040"/>
                        <a14:foregroundMark x1="13589" y1="94851" x2="13589" y2="94851"/>
                        <a14:foregroundMark x1="13589" y1="94851" x2="13589" y2="94851"/>
                        <a14:foregroundMark x1="13473" y1="89505" x2="13473" y2="89505"/>
                        <a14:foregroundMark x1="13357" y1="90693" x2="13357" y2="92277"/>
                        <a14:foregroundMark x1="23810" y1="63762" x2="23926" y2="84158"/>
                        <a14:foregroundMark x1="21254" y1="66535" x2="21254" y2="69307"/>
                        <a14:foregroundMark x1="21835" y1="87921" x2="21835" y2="93861"/>
                        <a14:foregroundMark x1="23577" y1="91485" x2="24274" y2="93267"/>
                        <a14:foregroundMark x1="74448" y1="34059" x2="75377" y2="87921"/>
                        <a14:foregroundMark x1="73984" y1="67723" x2="72009" y2="82574"/>
                        <a14:foregroundMark x1="71429" y1="91485" x2="71312" y2="94851"/>
                        <a14:foregroundMark x1="77120" y1="38416" x2="79907" y2="49109"/>
                        <a14:foregroundMark x1="80139" y1="51881" x2="80488" y2="55446"/>
                        <a14:foregroundMark x1="74448" y1="37228" x2="69222" y2="42376"/>
                        <a14:foregroundMark x1="67944" y1="42376" x2="66551" y2="50297"/>
                        <a14:foregroundMark x1="66783" y1="53663" x2="67828" y2="56436"/>
                        <a14:foregroundMark x1="75145" y1="91089" x2="75145" y2="94455"/>
                        <a14:foregroundMark x1="93264" y1="36436" x2="90592" y2="59010"/>
                        <a14:foregroundMark x1="87921" y1="37030" x2="89082" y2="42970"/>
                        <a14:foregroundMark x1="89431" y1="59406" x2="89663" y2="72079"/>
                        <a14:foregroundMark x1="92218" y1="61188" x2="91289" y2="69307"/>
                        <a14:foregroundMark x1="88386" y1="60396" x2="88037" y2="62970"/>
                        <a14:foregroundMark x1="91057" y1="74653" x2="92218" y2="82376"/>
                        <a14:foregroundMark x1="88502" y1="74059" x2="87921" y2="80594"/>
                        <a14:foregroundMark x1="88037" y1="91485" x2="87805" y2="93861"/>
                        <a14:foregroundMark x1="87689" y1="96436" x2="87689" y2="96436"/>
                        <a14:foregroundMark x1="92451" y1="91881" x2="92451" y2="91881"/>
                        <a14:foregroundMark x1="93148" y1="95644" x2="93148" y2="95644"/>
                        <a14:foregroundMark x1="92218" y1="90297" x2="92683" y2="94851"/>
                        <a14:foregroundMark x1="72358" y1="58218" x2="71661" y2="61782"/>
                        <a14:foregroundMark x1="69803" y1="58812" x2="69803" y2="58812"/>
                        <a14:foregroundMark x1="77003" y1="60990" x2="77003" y2="60990"/>
                        <a14:foregroundMark x1="9175" y1="66535" x2="9175" y2="70693"/>
                        <a14:foregroundMark x1="23926" y1="87723" x2="23810" y2="90099"/>
                        <a14:backgroundMark x1="69686" y1="55446" x2="69686" y2="55446"/>
                        <a14:backgroundMark x1="76771" y1="55446" x2="76771" y2="55446"/>
                        <a14:backgroundMark x1="68873" y1="57426" x2="68873" y2="57426"/>
                        <a14:backgroundMark x1="26365" y1="54455" x2="26365" y2="54455"/>
                        <a14:backgroundMark x1="25900" y1="55248" x2="26481" y2="56634"/>
                        <a14:backgroundMark x1="22764" y1="85941" x2="22764" y2="89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93" r="1818"/>
          <a:stretch/>
        </p:blipFill>
        <p:spPr>
          <a:xfrm>
            <a:off x="1032163" y="2196095"/>
            <a:ext cx="7204364" cy="296991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3400" y="1160139"/>
            <a:ext cx="4114800" cy="750373"/>
            <a:chOff x="533400" y="1160139"/>
            <a:chExt cx="4114800" cy="750373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533400" y="1160139"/>
              <a:ext cx="4114800" cy="750373"/>
            </a:xfrm>
            <a:prstGeom prst="wedgeRoundRectCallout">
              <a:avLst>
                <a:gd name="adj1" fmla="val -3661"/>
                <a:gd name="adj2" fmla="val 86742"/>
                <a:gd name="adj3" fmla="val 16667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647700" y="1304492"/>
              <a:ext cx="3886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Wh</a:t>
              </a:r>
              <a:r>
                <a:rPr lang="el-GR" sz="24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α</a:t>
              </a:r>
              <a:r>
                <a:rPr lang="en-US" sz="24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t's the we</a:t>
              </a:r>
              <a:r>
                <a:rPr lang="el-GR" sz="24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α</a:t>
              </a:r>
              <a:r>
                <a:rPr lang="en-US" sz="24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ther like?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01229" y="1267439"/>
            <a:ext cx="2019300" cy="750373"/>
            <a:chOff x="6001229" y="1267439"/>
            <a:chExt cx="2019300" cy="750373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6001229" y="1267439"/>
              <a:ext cx="1981200" cy="750373"/>
            </a:xfrm>
            <a:prstGeom prst="wedgeRoundRectCallout">
              <a:avLst>
                <a:gd name="adj1" fmla="val -41423"/>
                <a:gd name="adj2" fmla="val 89512"/>
                <a:gd name="adj3" fmla="val 16667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039329" y="1411794"/>
              <a:ext cx="1981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It's windy. 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533400" y="698474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Work in p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irs. Pick 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 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fl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shc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rd. 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sk 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nd 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nswer. 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533400" y="89916"/>
            <a:ext cx="4572000" cy="51422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6. Let’s play.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9" y="89916"/>
            <a:ext cx="1072451" cy="5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296" y="4207018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9" y="89916"/>
            <a:ext cx="1072451" cy="514220"/>
          </a:xfrm>
          <a:prstGeom prst="rect">
            <a:avLst/>
          </a:prstGeom>
        </p:spPr>
      </p:pic>
      <p:pic>
        <p:nvPicPr>
          <p:cNvPr id="214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40" y="1583025"/>
            <a:ext cx="868701" cy="8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24070" y="2177016"/>
            <a:ext cx="2599423" cy="15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68" y="2973653"/>
            <a:ext cx="1734832" cy="187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Rounded Rectangle 211"/>
          <p:cNvSpPr/>
          <p:nvPr/>
        </p:nvSpPr>
        <p:spPr>
          <a:xfrm>
            <a:off x="2873120" y="1051126"/>
            <a:ext cx="4931007" cy="106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261D2A"/>
              </a:solidFill>
              <a:sym typeface="Arial"/>
            </a:endParaRPr>
          </a:p>
        </p:txBody>
      </p:sp>
      <p:sp>
        <p:nvSpPr>
          <p:cNvPr id="218" name="Google Shape;158;p24"/>
          <p:cNvSpPr txBox="1">
            <a:spLocks/>
          </p:cNvSpPr>
          <p:nvPr/>
        </p:nvSpPr>
        <p:spPr>
          <a:xfrm>
            <a:off x="3241693" y="1201049"/>
            <a:ext cx="4775205" cy="78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4597CE"/>
              </a:buClr>
            </a:pPr>
            <a:r>
              <a:rPr lang="en-US" sz="44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Assessment</a:t>
            </a:r>
          </a:p>
        </p:txBody>
      </p:sp>
      <p:sp>
        <p:nvSpPr>
          <p:cNvPr id="219" name="Google Shape;1260;p37"/>
          <p:cNvSpPr/>
          <p:nvPr/>
        </p:nvSpPr>
        <p:spPr>
          <a:xfrm>
            <a:off x="2388326" y="1059455"/>
            <a:ext cx="1020900" cy="102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1262;p37"/>
          <p:cNvSpPr txBox="1">
            <a:spLocks noGrp="1"/>
          </p:cNvSpPr>
          <p:nvPr>
            <p:ph type="ctrTitle"/>
          </p:nvPr>
        </p:nvSpPr>
        <p:spPr>
          <a:xfrm>
            <a:off x="1535977" y="1188215"/>
            <a:ext cx="2724863" cy="8110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  <a:latin typeface="Comic Sans MS" panose="030F0702030302020204" pitchFamily="66" charset="0"/>
                <a:cs typeface="Barrio" panose="020B0604020202020204" charset="0"/>
              </a:rPr>
              <a:t>5</a:t>
            </a:r>
            <a:endParaRPr sz="4400" dirty="0">
              <a:solidFill>
                <a:srgbClr val="FF0000"/>
              </a:solidFill>
              <a:latin typeface="Comic Sans MS" panose="030F0702030302020204" pitchFamily="66" charset="0"/>
              <a:cs typeface="Barri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55162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9" y="89916"/>
            <a:ext cx="1072451" cy="514220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533400" y="89916"/>
            <a:ext cx="4572000" cy="51422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Think and find the answers.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742950"/>
            <a:ext cx="8536540" cy="434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" y="861547"/>
            <a:ext cx="80793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1. Which season is very cold?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2. Which seasons begin with letter S?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3. Which season is between summer and winter?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4. “What are the weather like ?” Find a mistake.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5. “What’s the weather like in summer? It’s hot and cold.” Find a mistake.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1482" y="839033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winter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9372" y="1472251"/>
            <a:ext cx="284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spring and summer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2340917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autumn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97862" y="2653847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3800" y="3985800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cold -&gt; sunny </a:t>
            </a:r>
          </a:p>
        </p:txBody>
      </p:sp>
    </p:spTree>
    <p:extLst>
      <p:ext uri="{BB962C8B-B14F-4D97-AF65-F5344CB8AC3E}">
        <p14:creationId xmlns:p14="http://schemas.microsoft.com/office/powerpoint/2010/main" val="14920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3DBA092-3582-1CDC-59AC-03C8FF91DBED}"/>
              </a:ext>
            </a:extLst>
          </p:cNvPr>
          <p:cNvGrpSpPr/>
          <p:nvPr/>
        </p:nvGrpSpPr>
        <p:grpSpPr>
          <a:xfrm>
            <a:off x="-24737" y="3562988"/>
            <a:ext cx="8991401" cy="1194066"/>
            <a:chOff x="305707" y="2732798"/>
            <a:chExt cx="8635241" cy="52322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88B4249-2D06-D882-0405-83537EE30136}"/>
                </a:ext>
              </a:extLst>
            </p:cNvPr>
            <p:cNvSpPr/>
            <p:nvPr/>
          </p:nvSpPr>
          <p:spPr>
            <a:xfrm>
              <a:off x="305707" y="2732798"/>
              <a:ext cx="8635241" cy="523220"/>
            </a:xfrm>
            <a:prstGeom prst="round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x-none" sz="1400" kern="0">
                <a:solidFill>
                  <a:srgbClr val="261D2A"/>
                </a:solidFill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6448DA-D9C0-EA48-FA75-9CF96856B8EB}"/>
                </a:ext>
              </a:extLst>
            </p:cNvPr>
            <p:cNvSpPr txBox="1"/>
            <p:nvPr/>
          </p:nvSpPr>
          <p:spPr>
            <a:xfrm>
              <a:off x="644833" y="2845047"/>
              <a:ext cx="1997476" cy="22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7AE54"/>
                </a:buClr>
                <a:buSzPts val="3000"/>
                <a:buFont typeface="Arial"/>
                <a:buNone/>
              </a:pPr>
              <a:r>
                <a:rPr lang="en-US" sz="2800" kern="0" spc="300" dirty="0">
                  <a:solidFill>
                    <a:srgbClr val="E20000"/>
                  </a:solidFill>
                  <a:latin typeface="Changa One"/>
                  <a:cs typeface="Arial"/>
                  <a:sym typeface="Changa One"/>
                </a:rPr>
                <a:t>Structure </a:t>
              </a:r>
              <a:endParaRPr lang="x-none" sz="2800" kern="0" spc="300" dirty="0">
                <a:solidFill>
                  <a:srgbClr val="E20000"/>
                </a:solidFill>
                <a:latin typeface="Changa One"/>
                <a:cs typeface="Arial"/>
                <a:sym typeface="Changa One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9" y="89916"/>
            <a:ext cx="1072451" cy="514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DF6FF1-3AE2-7AE3-6C57-0EA4BE703AC2}"/>
              </a:ext>
            </a:extLst>
          </p:cNvPr>
          <p:cNvSpPr txBox="1"/>
          <p:nvPr/>
        </p:nvSpPr>
        <p:spPr>
          <a:xfrm>
            <a:off x="622334" y="676537"/>
            <a:ext cx="8521667" cy="84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chemeClr val="accent2"/>
              </a:buClr>
              <a:buSzPts val="3000"/>
              <a:buFont typeface="Changa One"/>
              <a:buNone/>
              <a:defRPr sz="30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pPr>
              <a:buClr>
                <a:srgbClr val="F7AE54"/>
              </a:buClr>
            </a:pPr>
            <a:r>
              <a:rPr lang="x-none" sz="4400" kern="0" spc="300" dirty="0">
                <a:solidFill>
                  <a:srgbClr val="F7AE54">
                    <a:lumMod val="75000"/>
                  </a:srgbClr>
                </a:solidFill>
                <a:latin typeface="Comic Sans MS" panose="030F0702030302020204" pitchFamily="66" charset="0"/>
              </a:rPr>
              <a:t>UNIT </a:t>
            </a:r>
            <a:r>
              <a:rPr lang="en-US" sz="4400" kern="0" spc="300" dirty="0">
                <a:solidFill>
                  <a:srgbClr val="F7AE54">
                    <a:lumMod val="75000"/>
                  </a:srgbClr>
                </a:solidFill>
                <a:latin typeface="Comic Sans MS" panose="030F0702030302020204" pitchFamily="66" charset="0"/>
              </a:rPr>
              <a:t>5: LEISURE TIME</a:t>
            </a:r>
            <a:endParaRPr lang="x-none" sz="4400" kern="0" spc="300" dirty="0">
              <a:solidFill>
                <a:srgbClr val="F7AE54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11D9B7-75EF-8690-D099-B9CC79F9E957}"/>
              </a:ext>
            </a:extLst>
          </p:cNvPr>
          <p:cNvSpPr txBox="1"/>
          <p:nvPr/>
        </p:nvSpPr>
        <p:spPr>
          <a:xfrm>
            <a:off x="2708005" y="1465662"/>
            <a:ext cx="347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2400" kern="0" dirty="0">
                <a:solidFill>
                  <a:srgbClr val="F7AE54">
                    <a:lumMod val="50000"/>
                  </a:srgbClr>
                </a:solidFill>
                <a:latin typeface="Comic Sans MS" panose="030F0702030302020204" pitchFamily="66" charset="0"/>
                <a:cs typeface="Arial"/>
                <a:sym typeface="Arial"/>
              </a:rPr>
              <a:t>LESSON 1 – PERIOD </a:t>
            </a:r>
            <a:r>
              <a:rPr lang="en-US" sz="2400" kern="0" dirty="0">
                <a:solidFill>
                  <a:srgbClr val="F7AE54">
                    <a:lumMod val="50000"/>
                  </a:srgbClr>
                </a:solidFill>
                <a:latin typeface="Comic Sans MS" panose="030F0702030302020204" pitchFamily="66" charset="0"/>
                <a:cs typeface="Arial"/>
                <a:sym typeface="Arial"/>
              </a:rPr>
              <a:t>2</a:t>
            </a:r>
            <a:endParaRPr lang="x-none" sz="2400" kern="0" dirty="0">
              <a:solidFill>
                <a:srgbClr val="F7AE54">
                  <a:lumMod val="50000"/>
                </a:srgbClr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8C7ABC-BA6C-E5E6-DCB7-4EE18A54F8FC}"/>
              </a:ext>
            </a:extLst>
          </p:cNvPr>
          <p:cNvSpPr txBox="1"/>
          <p:nvPr/>
        </p:nvSpPr>
        <p:spPr>
          <a:xfrm>
            <a:off x="2479765" y="1907518"/>
            <a:ext cx="4075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2400" kern="0" spc="300" dirty="0">
                <a:solidFill>
                  <a:srgbClr val="E20000"/>
                </a:solidFill>
                <a:latin typeface="Comic Sans MS" panose="030F0702030302020204" pitchFamily="66" charset="0"/>
                <a:cs typeface="Arial"/>
                <a:sym typeface="Arial"/>
              </a:rPr>
              <a:t>What we learnt today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DBA092-3582-1CDC-59AC-03C8FF91DBED}"/>
              </a:ext>
            </a:extLst>
          </p:cNvPr>
          <p:cNvGrpSpPr/>
          <p:nvPr/>
        </p:nvGrpSpPr>
        <p:grpSpPr>
          <a:xfrm>
            <a:off x="4" y="2569207"/>
            <a:ext cx="8991401" cy="1976764"/>
            <a:chOff x="305707" y="2665742"/>
            <a:chExt cx="8635241" cy="197676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88B4249-2D06-D882-0405-83537EE30136}"/>
                </a:ext>
              </a:extLst>
            </p:cNvPr>
            <p:cNvSpPr/>
            <p:nvPr/>
          </p:nvSpPr>
          <p:spPr>
            <a:xfrm>
              <a:off x="305707" y="2732798"/>
              <a:ext cx="8635241" cy="523220"/>
            </a:xfrm>
            <a:prstGeom prst="round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x-none" sz="1400" kern="0">
                <a:solidFill>
                  <a:srgbClr val="261D2A"/>
                </a:solidFill>
                <a:sym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6448DA-D9C0-EA48-FA75-9CF96856B8EB}"/>
                </a:ext>
              </a:extLst>
            </p:cNvPr>
            <p:cNvSpPr txBox="1"/>
            <p:nvPr/>
          </p:nvSpPr>
          <p:spPr>
            <a:xfrm>
              <a:off x="393109" y="2665742"/>
              <a:ext cx="22756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7AE54"/>
                </a:buClr>
                <a:buSzPts val="3000"/>
                <a:buFont typeface="Arial"/>
                <a:buNone/>
              </a:pPr>
              <a:r>
                <a:rPr lang="x-none" sz="2800" kern="0" spc="300" dirty="0">
                  <a:solidFill>
                    <a:srgbClr val="E20000"/>
                  </a:solidFill>
                  <a:latin typeface="Changa One"/>
                  <a:cs typeface="Arial"/>
                  <a:sym typeface="Changa One"/>
                </a:rPr>
                <a:t>Vocabulary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E30935-71FA-6F35-F5DB-019247F847C2}"/>
                </a:ext>
              </a:extLst>
            </p:cNvPr>
            <p:cNvSpPr txBox="1"/>
            <p:nvPr/>
          </p:nvSpPr>
          <p:spPr>
            <a:xfrm>
              <a:off x="2605851" y="2699270"/>
              <a:ext cx="1331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4597CE">
                      <a:lumMod val="50000"/>
                    </a:srgbClr>
                  </a:solidFill>
                  <a:latin typeface="Comic Sans MS" panose="030F0902030302020204" pitchFamily="66" charset="0"/>
                  <a:cs typeface="Arial"/>
                  <a:sym typeface="Arial"/>
                </a:rPr>
                <a:t>spring</a:t>
              </a:r>
              <a:endParaRPr lang="x-none" sz="2800" b="1" kern="0" dirty="0">
                <a:solidFill>
                  <a:srgbClr val="4597CE">
                    <a:lumMod val="50000"/>
                  </a:srgbClr>
                </a:solidFill>
                <a:latin typeface="Comic Sans MS" panose="030F0902030302020204" pitchFamily="66" charset="0"/>
                <a:cs typeface="Arial"/>
                <a:sym typeface="Arial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7FA253-EDDE-8802-F3B6-5226ABF8CAC2}"/>
                </a:ext>
              </a:extLst>
            </p:cNvPr>
            <p:cNvSpPr txBox="1"/>
            <p:nvPr/>
          </p:nvSpPr>
          <p:spPr>
            <a:xfrm>
              <a:off x="3949827" y="2687032"/>
              <a:ext cx="1491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4597CE">
                      <a:lumMod val="50000"/>
                    </a:srgbClr>
                  </a:solidFill>
                  <a:latin typeface="Comic Sans MS" panose="030F0902030302020204" pitchFamily="66" charset="0"/>
                  <a:cs typeface="Arial"/>
                  <a:sym typeface="Arial"/>
                </a:rPr>
                <a:t>summer</a:t>
              </a:r>
              <a:endParaRPr lang="x-none" sz="2800" b="1" kern="0" dirty="0">
                <a:solidFill>
                  <a:srgbClr val="4597CE">
                    <a:lumMod val="50000"/>
                  </a:srgbClr>
                </a:solidFill>
                <a:latin typeface="Comic Sans MS" panose="030F0902030302020204" pitchFamily="66" charset="0"/>
                <a:cs typeface="Arial"/>
                <a:sym typeface="Arial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FC06B2-F4B7-6214-4C56-777154DFC80E}"/>
                </a:ext>
              </a:extLst>
            </p:cNvPr>
            <p:cNvSpPr txBox="1"/>
            <p:nvPr/>
          </p:nvSpPr>
          <p:spPr>
            <a:xfrm>
              <a:off x="5380903" y="2702192"/>
              <a:ext cx="1437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4597CE">
                      <a:lumMod val="50000"/>
                    </a:srgbClr>
                  </a:solidFill>
                  <a:latin typeface="Comic Sans MS" panose="030F0902030302020204" pitchFamily="66" charset="0"/>
                  <a:cs typeface="Arial"/>
                  <a:sym typeface="Arial"/>
                </a:rPr>
                <a:t>autumn</a:t>
              </a:r>
              <a:endParaRPr lang="x-none" sz="2800" b="1" kern="0" dirty="0">
                <a:solidFill>
                  <a:srgbClr val="4597CE">
                    <a:lumMod val="50000"/>
                  </a:srgbClr>
                </a:solidFill>
                <a:latin typeface="Comic Sans MS" panose="030F0902030302020204" pitchFamily="66" charset="0"/>
                <a:cs typeface="Arial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9CCEC8-D2BE-38A4-A50D-68FF3E874EA6}"/>
                </a:ext>
              </a:extLst>
            </p:cNvPr>
            <p:cNvSpPr txBox="1"/>
            <p:nvPr/>
          </p:nvSpPr>
          <p:spPr>
            <a:xfrm>
              <a:off x="6983941" y="2732798"/>
              <a:ext cx="1539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4597CE">
                      <a:lumMod val="50000"/>
                    </a:srgbClr>
                  </a:solidFill>
                  <a:latin typeface="Comic Sans MS" panose="030F0902030302020204" pitchFamily="66" charset="0"/>
                  <a:cs typeface="Arial"/>
                  <a:sym typeface="Arial"/>
                </a:rPr>
                <a:t>winter</a:t>
              </a:r>
              <a:endParaRPr lang="x-none" sz="2800" b="1" kern="0" dirty="0">
                <a:solidFill>
                  <a:srgbClr val="4597CE">
                    <a:lumMod val="50000"/>
                  </a:srgbClr>
                </a:solidFill>
                <a:latin typeface="Comic Sans MS" panose="030F0902030302020204" pitchFamily="66" charset="0"/>
                <a:cs typeface="Arial"/>
                <a:sym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E30935-71FA-6F35-F5DB-019247F847C2}"/>
                </a:ext>
              </a:extLst>
            </p:cNvPr>
            <p:cNvSpPr txBox="1"/>
            <p:nvPr/>
          </p:nvSpPr>
          <p:spPr>
            <a:xfrm>
              <a:off x="2711348" y="3811509"/>
              <a:ext cx="58121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>
                  <a:solidFill>
                    <a:srgbClr val="4597CE">
                      <a:lumMod val="50000"/>
                    </a:srgbClr>
                  </a:solidFill>
                  <a:latin typeface="Comic Sans MS" panose="030F0902030302020204" pitchFamily="66" charset="0"/>
                  <a:cs typeface="Arial"/>
                  <a:sym typeface="Arial"/>
                </a:rPr>
                <a:t>What’s the weather like in autumn?</a:t>
              </a:r>
            </a:p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>
                  <a:solidFill>
                    <a:srgbClr val="4597CE">
                      <a:lumMod val="50000"/>
                    </a:srgbClr>
                  </a:solidFill>
                  <a:latin typeface="Comic Sans MS" panose="030F0902030302020204" pitchFamily="66" charset="0"/>
                  <a:cs typeface="Arial"/>
                  <a:sym typeface="Arial"/>
                </a:rPr>
                <a:t>It’s cool and cloudy.</a:t>
              </a:r>
              <a:endParaRPr lang="x-none" sz="2400" b="1" kern="0" dirty="0">
                <a:solidFill>
                  <a:srgbClr val="4597CE">
                    <a:lumMod val="50000"/>
                  </a:srgbClr>
                </a:solidFill>
                <a:latin typeface="Comic Sans MS" panose="030F0902030302020204" pitchFamily="66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9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296" y="4207018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9" y="89916"/>
            <a:ext cx="1072451" cy="514220"/>
          </a:xfrm>
          <a:prstGeom prst="rect">
            <a:avLst/>
          </a:prstGeom>
        </p:spPr>
      </p:pic>
      <p:pic>
        <p:nvPicPr>
          <p:cNvPr id="214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40" y="1583025"/>
            <a:ext cx="868701" cy="8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24070" y="2177016"/>
            <a:ext cx="2599423" cy="15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68" y="2973653"/>
            <a:ext cx="1734832" cy="187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Rounded Rectangle 211"/>
          <p:cNvSpPr/>
          <p:nvPr/>
        </p:nvSpPr>
        <p:spPr>
          <a:xfrm>
            <a:off x="2873120" y="1051126"/>
            <a:ext cx="4931007" cy="106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261D2A"/>
              </a:solidFill>
              <a:sym typeface="Arial"/>
            </a:endParaRPr>
          </a:p>
        </p:txBody>
      </p:sp>
      <p:sp>
        <p:nvSpPr>
          <p:cNvPr id="218" name="Google Shape;158;p24"/>
          <p:cNvSpPr txBox="1">
            <a:spLocks/>
          </p:cNvSpPr>
          <p:nvPr/>
        </p:nvSpPr>
        <p:spPr>
          <a:xfrm>
            <a:off x="3241693" y="1201049"/>
            <a:ext cx="4775205" cy="78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4597CE"/>
              </a:buClr>
            </a:pPr>
            <a:r>
              <a:rPr lang="en-US" sz="44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Presentation </a:t>
            </a:r>
          </a:p>
        </p:txBody>
      </p:sp>
      <p:sp>
        <p:nvSpPr>
          <p:cNvPr id="219" name="Google Shape;1260;p37"/>
          <p:cNvSpPr/>
          <p:nvPr/>
        </p:nvSpPr>
        <p:spPr>
          <a:xfrm>
            <a:off x="2388326" y="1059455"/>
            <a:ext cx="1020900" cy="102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1262;p37"/>
          <p:cNvSpPr txBox="1">
            <a:spLocks noGrp="1"/>
          </p:cNvSpPr>
          <p:nvPr>
            <p:ph type="ctrTitle"/>
          </p:nvPr>
        </p:nvSpPr>
        <p:spPr>
          <a:xfrm>
            <a:off x="1535977" y="1188215"/>
            <a:ext cx="2724863" cy="8110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  <a:latin typeface="Comic Sans MS" panose="030F0702030302020204" pitchFamily="66" charset="0"/>
                <a:cs typeface="Barrio" panose="020B0604020202020204" charset="0"/>
              </a:rPr>
              <a:t>1</a:t>
            </a:r>
            <a:endParaRPr sz="4400" dirty="0">
              <a:solidFill>
                <a:srgbClr val="FF0000"/>
              </a:solidFill>
              <a:latin typeface="Comic Sans MS" panose="030F0702030302020204" pitchFamily="66" charset="0"/>
              <a:cs typeface="Barri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39742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3" r="355" b="2719"/>
          <a:stretch/>
        </p:blipFill>
        <p:spPr bwMode="auto">
          <a:xfrm>
            <a:off x="-19060" y="-46892"/>
            <a:ext cx="9163060" cy="528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1" y="742949"/>
            <a:ext cx="2286000" cy="1474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9" y="89916"/>
            <a:ext cx="1072451" cy="5142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32275"/>
            <a:ext cx="2286000" cy="154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24" y="3028950"/>
            <a:ext cx="2286000" cy="152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86" y="845861"/>
            <a:ext cx="22860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57400" y="2390775"/>
            <a:ext cx="1371600" cy="4572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spring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91191" y="2307374"/>
            <a:ext cx="1371600" cy="4572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summer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81200" y="4614780"/>
            <a:ext cx="1371600" cy="4572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autumn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67400" y="4587774"/>
            <a:ext cx="1371600" cy="4572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winter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51805" y="89916"/>
            <a:ext cx="3034553" cy="675562"/>
            <a:chOff x="3051805" y="89916"/>
            <a:chExt cx="3034553" cy="675562"/>
          </a:xfrm>
        </p:grpSpPr>
        <p:pic>
          <p:nvPicPr>
            <p:cNvPr id="1033" name="Picture 9" descr="https://i.pinimg.com/564x/23/b8/6b/23b86b529d663eb7c61b9579529bea74.jpg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6736" b="80249" l="5556" r="93889">
                          <a14:foregroundMark x1="13056" y1="75676" x2="89444" y2="75676"/>
                          <a14:foregroundMark x1="13889" y1="73181" x2="89722" y2="727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" t="65386" r="4836" b="19869"/>
            <a:stretch/>
          </p:blipFill>
          <p:spPr bwMode="auto">
            <a:xfrm>
              <a:off x="3051805" y="89916"/>
              <a:ext cx="3034553" cy="675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829135" y="298785"/>
              <a:ext cx="1736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SEASONS</a:t>
              </a:r>
            </a:p>
          </p:txBody>
        </p:sp>
      </p:grpSp>
      <p:sp>
        <p:nvSpPr>
          <p:cNvPr id="3" name="AutoShape 4" descr="https://i.pinimg.com/564x/f7/6b/ea/f76beafea783199942acccecd5c82fa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spr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72600" y="1024299"/>
            <a:ext cx="609600" cy="609600"/>
          </a:xfrm>
          <a:prstGeom prst="rect">
            <a:avLst/>
          </a:prstGeom>
        </p:spPr>
      </p:pic>
      <p:pic>
        <p:nvPicPr>
          <p:cNvPr id="10" name="summe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72600" y="1643762"/>
            <a:ext cx="609600" cy="609600"/>
          </a:xfrm>
          <a:prstGeom prst="rect">
            <a:avLst/>
          </a:prstGeom>
        </p:spPr>
      </p:pic>
      <p:pic>
        <p:nvPicPr>
          <p:cNvPr id="11" name="winte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72600" y="2296392"/>
            <a:ext cx="609600" cy="609600"/>
          </a:xfrm>
          <a:prstGeom prst="rect">
            <a:avLst/>
          </a:prstGeom>
        </p:spPr>
      </p:pic>
      <p:pic>
        <p:nvPicPr>
          <p:cNvPr id="15" name="autumn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403080" y="2932275"/>
            <a:ext cx="609600" cy="609600"/>
          </a:xfrm>
          <a:prstGeom prst="rect">
            <a:avLst/>
          </a:prstGeom>
        </p:spPr>
      </p:pic>
      <p:pic>
        <p:nvPicPr>
          <p:cNvPr id="23" name="spr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 rot="743362">
            <a:off x="9958919" y="1082597"/>
            <a:ext cx="609600" cy="609600"/>
          </a:xfrm>
          <a:prstGeom prst="rect">
            <a:avLst/>
          </a:prstGeom>
        </p:spPr>
      </p:pic>
      <p:pic>
        <p:nvPicPr>
          <p:cNvPr id="24" name="summe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 rot="743362">
            <a:off x="9958919" y="1702060"/>
            <a:ext cx="609600" cy="609600"/>
          </a:xfrm>
          <a:prstGeom prst="rect">
            <a:avLst/>
          </a:prstGeom>
        </p:spPr>
      </p:pic>
      <p:pic>
        <p:nvPicPr>
          <p:cNvPr id="25" name="winte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 rot="743362">
            <a:off x="9958919" y="2354690"/>
            <a:ext cx="609600" cy="609600"/>
          </a:xfrm>
          <a:prstGeom prst="rect">
            <a:avLst/>
          </a:prstGeom>
        </p:spPr>
      </p:pic>
      <p:pic>
        <p:nvPicPr>
          <p:cNvPr id="26" name="autumn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 rot="743362">
            <a:off x="9989399" y="29905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1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0" name="chimes.wav"/>
          </p:stSnd>
        </p:sndAc>
      </p:transition>
    </mc:Choice>
    <mc:Fallback xmlns="">
      <p:transition spd="slow"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7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7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2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3" r="355" b="2719"/>
          <a:stretch/>
        </p:blipFill>
        <p:spPr bwMode="auto">
          <a:xfrm>
            <a:off x="-19060" y="-46892"/>
            <a:ext cx="9163060" cy="528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9" y="89916"/>
            <a:ext cx="1072451" cy="5142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00729" y="819150"/>
            <a:ext cx="6019800" cy="914400"/>
            <a:chOff x="2753591" y="742950"/>
            <a:chExt cx="5424054" cy="1219200"/>
          </a:xfrm>
        </p:grpSpPr>
        <p:pic>
          <p:nvPicPr>
            <p:cNvPr id="1026" name="Picture 2" descr="https://i.pinimg.com/564x/b2/7b/93/b27b93063c145bda7b970f6ce4e5402c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416" b="76238" l="6000" r="94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0" t="58264" r="5408" b="23933"/>
            <a:stretch/>
          </p:blipFill>
          <p:spPr bwMode="auto">
            <a:xfrm>
              <a:off x="2753591" y="742950"/>
              <a:ext cx="5424054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064943" y="1125682"/>
              <a:ext cx="480135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What’s the weather like in 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winter</a:t>
              </a:r>
              <a:r>
                <a:rPr lang="en-US" sz="24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? 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21003" y="1962150"/>
            <a:ext cx="3298954" cy="963740"/>
            <a:chOff x="3124200" y="2119351"/>
            <a:chExt cx="3298954" cy="963740"/>
          </a:xfrm>
        </p:grpSpPr>
        <p:pic>
          <p:nvPicPr>
            <p:cNvPr id="1028" name="Picture 4" descr="https://i.pinimg.com/564x/b2/7b/93/b27b93063c145bda7b970f6ce4e5402c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6238" b="94908" l="23000" r="94400">
                          <a14:backgroundMark x1="33000" y1="76521" x2="33000" y2="765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5" t="76399" r="5280" b="5170"/>
            <a:stretch/>
          </p:blipFill>
          <p:spPr bwMode="auto">
            <a:xfrm>
              <a:off x="3124200" y="2119351"/>
              <a:ext cx="3298954" cy="963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520237" y="2370388"/>
              <a:ext cx="2505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It’s 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cold</a:t>
              </a:r>
              <a:r>
                <a:rPr lang="en-US" sz="24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</p:grpSp>
      <p:pic>
        <p:nvPicPr>
          <p:cNvPr id="1030" name="Picture 6" descr="https://i.pinimg.com/564x/fa/24/2d/fa242df5f09642e433dac8979e77f93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5" b="93908" l="0" r="99291">
                        <a14:foregroundMark x1="56738" y1="18506" x2="67376" y2="30805"/>
                        <a14:foregroundMark x1="74645" y1="20460" x2="68440" y2="26322"/>
                        <a14:foregroundMark x1="73227" y1="45402" x2="70922" y2="49655"/>
                        <a14:foregroundMark x1="70213" y1="46092" x2="64007" y2="48506"/>
                        <a14:foregroundMark x1="62589" y1="45632" x2="60106" y2="48966"/>
                        <a14:foregroundMark x1="57447" y1="45632" x2="59397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3" r="4558" b="6817"/>
          <a:stretch/>
        </p:blipFill>
        <p:spPr bwMode="auto">
          <a:xfrm>
            <a:off x="6792113" y="2087750"/>
            <a:ext cx="1738450" cy="28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28950"/>
            <a:ext cx="2819400" cy="16244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0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76200" y="819150"/>
            <a:ext cx="9016780" cy="3429000"/>
          </a:xfrm>
          <a:prstGeom prst="round2DiagRect">
            <a:avLst/>
          </a:prstGeom>
          <a:solidFill>
            <a:srgbClr val="CCFFFF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9" y="89916"/>
            <a:ext cx="1072451" cy="51422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91">
                        <a14:foregroundMark x1="2181" y1="3955" x2="97928" y2="91243"/>
                        <a14:foregroundMark x1="97601" y1="3955" x2="1309" y2="90678"/>
                        <a14:foregroundMark x1="1091" y1="50282" x2="98691" y2="50282"/>
                        <a14:foregroundMark x1="89967" y1="11864" x2="84188" y2="77401"/>
                        <a14:foregroundMark x1="94656" y1="33051" x2="86914" y2="92090"/>
                        <a14:foregroundMark x1="99019" y1="57627" x2="64885" y2="92090"/>
                        <a14:foregroundMark x1="84515" y1="87288" x2="6325" y2="91808"/>
                        <a14:foregroundMark x1="3817" y1="47458" x2="70883" y2="13842"/>
                        <a14:foregroundMark x1="10360" y1="6215" x2="82116" y2="13559"/>
                        <a14:foregroundMark x1="83533" y1="14972" x2="84733" y2="15537"/>
                        <a14:foregroundMark x1="4907" y1="13559" x2="5562" y2="81073"/>
                        <a14:backgroundMark x1="545" y1="21186" x2="545" y2="21186"/>
                        <a14:backgroundMark x1="14831" y1="847" x2="14831" y2="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9" t="19731" r="66379" b="32738"/>
          <a:stretch/>
        </p:blipFill>
        <p:spPr>
          <a:xfrm>
            <a:off x="1016300" y="1184503"/>
            <a:ext cx="2226834" cy="160289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533400" y="89916"/>
            <a:ext cx="4572000" cy="51422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4. Listen and repeat.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937103"/>
            <a:ext cx="427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What’s the weather like today?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412" y="3550166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- It’s windy.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8734" y="2937103"/>
            <a:ext cx="4698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2. What’s the weather like in winter?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5784" y="3546091"/>
            <a:ext cx="277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- It’s cold and snowy. 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91">
                        <a14:foregroundMark x1="2181" y1="3955" x2="97928" y2="91243"/>
                        <a14:foregroundMark x1="97601" y1="3955" x2="1309" y2="90678"/>
                        <a14:foregroundMark x1="1091" y1="50282" x2="98691" y2="50282"/>
                        <a14:foregroundMark x1="89967" y1="11864" x2="84188" y2="77401"/>
                        <a14:foregroundMark x1="94656" y1="33051" x2="86914" y2="92090"/>
                        <a14:foregroundMark x1="99019" y1="57627" x2="64885" y2="92090"/>
                        <a14:foregroundMark x1="84515" y1="87288" x2="6325" y2="91808"/>
                        <a14:foregroundMark x1="3817" y1="47458" x2="70883" y2="13842"/>
                        <a14:foregroundMark x1="10360" y1="6215" x2="82116" y2="13559"/>
                        <a14:foregroundMark x1="83533" y1="14972" x2="84733" y2="15537"/>
                        <a14:foregroundMark x1="4907" y1="13559" x2="5562" y2="81073"/>
                        <a14:backgroundMark x1="545" y1="21186" x2="545" y2="21186"/>
                        <a14:backgroundMark x1="14831" y1="847" x2="14831" y2="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85" t="19731" r="21800" b="32738"/>
          <a:stretch/>
        </p:blipFill>
        <p:spPr>
          <a:xfrm>
            <a:off x="5659575" y="1177107"/>
            <a:ext cx="2237590" cy="1602890"/>
          </a:xfrm>
          <a:prstGeom prst="rect">
            <a:avLst/>
          </a:prstGeom>
        </p:spPr>
      </p:pic>
      <p:pic>
        <p:nvPicPr>
          <p:cNvPr id="11" name="track 5.3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28.1944" end="12094.870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61033" y="742950"/>
            <a:ext cx="609600" cy="609600"/>
          </a:xfrm>
          <a:prstGeom prst="rect">
            <a:avLst/>
          </a:prstGeom>
        </p:spPr>
      </p:pic>
      <p:pic>
        <p:nvPicPr>
          <p:cNvPr id="12" name="track 5.3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80.995999999999" end="9802.697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09665" y="1352550"/>
            <a:ext cx="609600" cy="609600"/>
          </a:xfrm>
          <a:prstGeom prst="rect">
            <a:avLst/>
          </a:prstGeom>
        </p:spPr>
      </p:pic>
      <p:pic>
        <p:nvPicPr>
          <p:cNvPr id="13" name="track 5.3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53.4832" end="3462.64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37456" y="1985948"/>
            <a:ext cx="609600" cy="609600"/>
          </a:xfrm>
          <a:prstGeom prst="rect">
            <a:avLst/>
          </a:prstGeom>
        </p:spPr>
      </p:pic>
      <p:pic>
        <p:nvPicPr>
          <p:cNvPr id="14" name="track 5.3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69.3744" end="292.618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09665" y="2727613"/>
            <a:ext cx="609600" cy="609600"/>
          </a:xfrm>
          <a:prstGeom prst="rect">
            <a:avLst/>
          </a:prstGeom>
        </p:spPr>
      </p:pic>
      <p:pic>
        <p:nvPicPr>
          <p:cNvPr id="15" name="track 5.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15389" y="209550"/>
            <a:ext cx="609600" cy="609600"/>
          </a:xfrm>
          <a:prstGeom prst="rect">
            <a:avLst/>
          </a:prstGeom>
        </p:spPr>
      </p:pic>
      <p:pic>
        <p:nvPicPr>
          <p:cNvPr id="16" name="track 5.3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28.1944" end="12094.870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84425" y="716973"/>
            <a:ext cx="609600" cy="609600"/>
          </a:xfrm>
          <a:prstGeom prst="rect">
            <a:avLst/>
          </a:prstGeom>
        </p:spPr>
      </p:pic>
      <p:pic>
        <p:nvPicPr>
          <p:cNvPr id="17" name="track 5.3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80.995999999999" end="9802.697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33057" y="1326573"/>
            <a:ext cx="609600" cy="609600"/>
          </a:xfrm>
          <a:prstGeom prst="rect">
            <a:avLst/>
          </a:prstGeom>
        </p:spPr>
      </p:pic>
      <p:pic>
        <p:nvPicPr>
          <p:cNvPr id="18" name="track 5.3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53.4832" end="3462.64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60848" y="1959971"/>
            <a:ext cx="609600" cy="609600"/>
          </a:xfrm>
          <a:prstGeom prst="rect">
            <a:avLst/>
          </a:prstGeom>
        </p:spPr>
      </p:pic>
      <p:pic>
        <p:nvPicPr>
          <p:cNvPr id="19" name="track 5.3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69.3744" end="292.618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33057" y="2701636"/>
            <a:ext cx="609600" cy="609600"/>
          </a:xfrm>
          <a:prstGeom prst="rect">
            <a:avLst/>
          </a:prstGeom>
        </p:spPr>
      </p:pic>
      <p:pic>
        <p:nvPicPr>
          <p:cNvPr id="1026" name="Picture 2" descr="ƯU ĐÃI HOT - GIÁ SỐC TẬN NÓC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20458" r="53704" b="12759"/>
          <a:stretch/>
        </p:blipFill>
        <p:spPr bwMode="auto">
          <a:xfrm>
            <a:off x="5410200" y="89916"/>
            <a:ext cx="504353" cy="5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84" y="3009391"/>
            <a:ext cx="2984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42" y="3604888"/>
            <a:ext cx="2984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 2" descr="ƯU ĐÃI HOT - GIÁ SỐC TẬN NÓC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20458" r="53704" b="12759"/>
          <a:stretch/>
        </p:blipFill>
        <p:spPr bwMode="auto">
          <a:xfrm>
            <a:off x="8539258" y="3237632"/>
            <a:ext cx="297592" cy="34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 3" descr="ƯU ĐÃI HOT - GIÁ SỐC TẬN NÓC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20458" r="53704" b="12759"/>
          <a:stretch/>
        </p:blipFill>
        <p:spPr bwMode="auto">
          <a:xfrm>
            <a:off x="7473412" y="3604535"/>
            <a:ext cx="297592" cy="34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5" name="chimes.wav"/>
          </p:stSnd>
        </p:sndAc>
      </p:transition>
    </mc:Choice>
    <mc:Fallback xmlns=""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5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7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04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5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9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2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0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296" y="4207018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9" y="89916"/>
            <a:ext cx="1072451" cy="514220"/>
          </a:xfrm>
          <a:prstGeom prst="rect">
            <a:avLst/>
          </a:prstGeom>
        </p:spPr>
      </p:pic>
      <p:pic>
        <p:nvPicPr>
          <p:cNvPr id="214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40" y="1583025"/>
            <a:ext cx="868701" cy="8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24070" y="2177016"/>
            <a:ext cx="2599423" cy="15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68" y="2973653"/>
            <a:ext cx="1734832" cy="187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Rounded Rectangle 211"/>
          <p:cNvSpPr/>
          <p:nvPr/>
        </p:nvSpPr>
        <p:spPr>
          <a:xfrm>
            <a:off x="2873120" y="1051126"/>
            <a:ext cx="4931007" cy="106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261D2A"/>
              </a:solidFill>
              <a:sym typeface="Arial"/>
            </a:endParaRPr>
          </a:p>
        </p:txBody>
      </p:sp>
      <p:sp>
        <p:nvSpPr>
          <p:cNvPr id="218" name="Google Shape;158;p24"/>
          <p:cNvSpPr txBox="1">
            <a:spLocks/>
          </p:cNvSpPr>
          <p:nvPr/>
        </p:nvSpPr>
        <p:spPr>
          <a:xfrm>
            <a:off x="3241693" y="1201049"/>
            <a:ext cx="4775205" cy="78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4597CE"/>
              </a:buClr>
            </a:pPr>
            <a:r>
              <a:rPr lang="en-US" sz="44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Practice</a:t>
            </a:r>
          </a:p>
        </p:txBody>
      </p:sp>
      <p:sp>
        <p:nvSpPr>
          <p:cNvPr id="219" name="Google Shape;1260;p37"/>
          <p:cNvSpPr/>
          <p:nvPr/>
        </p:nvSpPr>
        <p:spPr>
          <a:xfrm>
            <a:off x="2388326" y="1059455"/>
            <a:ext cx="1020900" cy="102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1262;p37"/>
          <p:cNvSpPr txBox="1">
            <a:spLocks noGrp="1"/>
          </p:cNvSpPr>
          <p:nvPr>
            <p:ph type="ctrTitle"/>
          </p:nvPr>
        </p:nvSpPr>
        <p:spPr>
          <a:xfrm>
            <a:off x="1535977" y="1188215"/>
            <a:ext cx="2724863" cy="8110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  <a:latin typeface="Comic Sans MS" panose="030F0702030302020204" pitchFamily="66" charset="0"/>
                <a:cs typeface="Barrio" panose="020B0604020202020204" charset="0"/>
              </a:rPr>
              <a:t>2</a:t>
            </a:r>
            <a:endParaRPr sz="4400" dirty="0">
              <a:solidFill>
                <a:srgbClr val="FF0000"/>
              </a:solidFill>
              <a:latin typeface="Comic Sans MS" panose="030F0702030302020204" pitchFamily="66" charset="0"/>
              <a:cs typeface="Barri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8797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14671" r="71152" b="55428"/>
          <a:stretch/>
        </p:blipFill>
        <p:spPr>
          <a:xfrm>
            <a:off x="1371600" y="742950"/>
            <a:ext cx="1880755" cy="129886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4" t="14950" r="6648" b="55150"/>
          <a:stretch/>
        </p:blipFill>
        <p:spPr>
          <a:xfrm>
            <a:off x="6096000" y="742950"/>
            <a:ext cx="1849582" cy="129886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60358" r="71152" b="11416"/>
          <a:stretch/>
        </p:blipFill>
        <p:spPr>
          <a:xfrm>
            <a:off x="1343891" y="2978727"/>
            <a:ext cx="1880755" cy="122612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5" t="60358" r="6277" b="11416"/>
          <a:stretch/>
        </p:blipFill>
        <p:spPr>
          <a:xfrm>
            <a:off x="6096000" y="2978726"/>
            <a:ext cx="1849582" cy="1226127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533400" y="89916"/>
            <a:ext cx="4572000" cy="51422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5. Look and say.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2178627"/>
            <a:ext cx="3368230" cy="461665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1. summer/ hot/ sunny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0314" y="2178626"/>
            <a:ext cx="4180953" cy="461665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2. this week/ rainy/ stormy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4476750"/>
            <a:ext cx="3534942" cy="461665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3. autumn/ cool/ cloudy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0314" y="4478318"/>
            <a:ext cx="4180953" cy="461665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4. today/cold/ windy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9" y="89916"/>
            <a:ext cx="1072451" cy="5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14671" r="71152" b="55428"/>
          <a:stretch/>
        </p:blipFill>
        <p:spPr>
          <a:xfrm>
            <a:off x="3079250" y="1504950"/>
            <a:ext cx="3239551" cy="2237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28751" y="4095750"/>
            <a:ext cx="3368230" cy="461665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1. summer/ hot/ sunny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297" y1="30990" x2="42389" y2="37061"/>
                        <a14:foregroundMark x1="50867" y1="30032" x2="51830" y2="34026"/>
                        <a14:foregroundMark x1="27938" y1="17093" x2="27938" y2="17093"/>
                        <a14:foregroundMark x1="36416" y1="83546" x2="33719" y2="86901"/>
                        <a14:foregroundMark x1="39692" y1="82748" x2="38728" y2="85144"/>
                        <a14:foregroundMark x1="46435" y1="82907" x2="46821" y2="86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34" t="10622" r="31037" b="9230"/>
          <a:stretch/>
        </p:blipFill>
        <p:spPr bwMode="auto">
          <a:xfrm>
            <a:off x="1157992" y="2495548"/>
            <a:ext cx="1152254" cy="235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21" b="89941" l="9763" r="92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3" t="7558" r="23965" b="10785"/>
          <a:stretch/>
        </p:blipFill>
        <p:spPr bwMode="auto">
          <a:xfrm>
            <a:off x="6143331" y="2649000"/>
            <a:ext cx="1535388" cy="21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993" y="933179"/>
            <a:ext cx="3124200" cy="1409971"/>
            <a:chOff x="76199" y="933179"/>
            <a:chExt cx="3124200" cy="1257571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152399" y="933179"/>
              <a:ext cx="2971801" cy="1257571"/>
            </a:xfrm>
            <a:prstGeom prst="wedgeRoundRectCallout">
              <a:avLst>
                <a:gd name="adj1" fmla="val -2798"/>
                <a:gd name="adj2" fmla="val 66631"/>
                <a:gd name="adj3" fmla="val 16667"/>
              </a:avLst>
            </a:prstGeom>
            <a:solidFill>
              <a:srgbClr val="FFFF0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76199" y="1200150"/>
              <a:ext cx="3124200" cy="74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Wh</a:t>
              </a:r>
              <a:r>
                <a:rPr lang="el-GR" sz="24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α</a:t>
              </a:r>
              <a:r>
                <a:rPr lang="en-US" sz="24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t's the we</a:t>
              </a:r>
              <a:r>
                <a:rPr lang="el-GR" sz="24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α</a:t>
              </a:r>
              <a:r>
                <a:rPr lang="en-US" sz="24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ther like 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in</a:t>
              </a:r>
              <a:r>
                <a:rPr lang="en-US" sz="24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summer</a:t>
              </a:r>
              <a:r>
                <a:rPr lang="en-US" sz="24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?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18801" y="923521"/>
            <a:ext cx="2698531" cy="1409971"/>
            <a:chOff x="537275" y="933178"/>
            <a:chExt cx="2971801" cy="1257571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537275" y="933178"/>
              <a:ext cx="2971801" cy="1257571"/>
            </a:xfrm>
            <a:prstGeom prst="wedgeRoundRectCallout">
              <a:avLst>
                <a:gd name="adj1" fmla="val -34966"/>
                <a:gd name="adj2" fmla="val 68842"/>
                <a:gd name="adj3" fmla="val 16667"/>
              </a:avLst>
            </a:prstGeom>
            <a:solidFill>
              <a:srgbClr val="FFFF0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4745" y="1191374"/>
              <a:ext cx="2771219" cy="74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It's 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hot</a:t>
              </a:r>
              <a:r>
                <a:rPr lang="en-US" sz="24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sz="24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α</a:t>
              </a:r>
              <a:r>
                <a:rPr lang="en-US" sz="24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nd 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sunny</a:t>
              </a:r>
              <a:r>
                <a:rPr lang="en-US" sz="24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9" y="89916"/>
            <a:ext cx="1072451" cy="5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14671" r="71152" b="55428"/>
          <a:stretch/>
        </p:blipFill>
        <p:spPr>
          <a:xfrm>
            <a:off x="1371600" y="742950"/>
            <a:ext cx="1880755" cy="129886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4" t="14950" r="6648" b="55150"/>
          <a:stretch/>
        </p:blipFill>
        <p:spPr>
          <a:xfrm>
            <a:off x="6096000" y="742950"/>
            <a:ext cx="1849582" cy="129886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60358" r="71152" b="11416"/>
          <a:stretch/>
        </p:blipFill>
        <p:spPr>
          <a:xfrm>
            <a:off x="1343891" y="2978727"/>
            <a:ext cx="1880755" cy="122612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5" t="60358" r="6277" b="11416"/>
          <a:stretch/>
        </p:blipFill>
        <p:spPr>
          <a:xfrm>
            <a:off x="6096000" y="2978726"/>
            <a:ext cx="1849582" cy="1226127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533400" y="89916"/>
            <a:ext cx="4572000" cy="51422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5. Look and say.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2178627"/>
            <a:ext cx="3368230" cy="461665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1. summer/ hot/ sunny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0314" y="2178626"/>
            <a:ext cx="4180953" cy="461665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2. this week/ rainy/ stormy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4476750"/>
            <a:ext cx="3534942" cy="461665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3. autumn/ cool/ cloudy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0314" y="4478318"/>
            <a:ext cx="4180953" cy="461665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4. today/cold/ windy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9" y="89916"/>
            <a:ext cx="1072451" cy="514220"/>
          </a:xfrm>
          <a:prstGeom prst="rect">
            <a:avLst/>
          </a:prstGeom>
        </p:spPr>
      </p:pic>
      <p:sp>
        <p:nvSpPr>
          <p:cNvPr id="14" name="Right Arrow 13">
            <a:hlinkClick r:id="rId5" action="ppaction://hlinksldjump"/>
          </p:cNvPr>
          <p:cNvSpPr/>
          <p:nvPr/>
        </p:nvSpPr>
        <p:spPr>
          <a:xfrm>
            <a:off x="48133" y="4683172"/>
            <a:ext cx="489204" cy="460327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ouse Housing, Cartoon House, cartoon Character, houses, cartoons png |  PNGWin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6667" y1="50278" x2="58611" y2="59167"/>
                        <a14:foregroundMark x1="63611" y1="51389" x2="63611" y2="60278"/>
                        <a14:foregroundMark x1="35556" y1="52222" x2="35000" y2="58889"/>
                        <a14:foregroundMark x1="30556" y1="53611" x2="30278" y2="6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0" t="21009" r="24040" b="23536"/>
          <a:stretch/>
        </p:blipFill>
        <p:spPr bwMode="auto">
          <a:xfrm>
            <a:off x="4371177" y="4656021"/>
            <a:ext cx="500797" cy="4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5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 - &amp;quot;1&amp;quot;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79&quot;/&gt;&lt;/object&gt;&lt;object type=&quot;3&quot; unique_id=&quot;10007&quot;&gt;&lt;property id=&quot;20148&quot; value=&quot;5&quot;/&gt;&lt;property id=&quot;20300&quot; value=&quot;Slide 5&quot;/&gt;&lt;property id=&quot;20307&quot; value=&quot;294&quot;/&gt;&lt;/object&gt;&lt;object type=&quot;3&quot; unique_id=&quot;10008&quot;&gt;&lt;property id=&quot;20148&quot; value=&quot;5&quot;/&gt;&lt;property id=&quot;20300&quot; value=&quot;Slide 6&quot;/&gt;&lt;property id=&quot;20307&quot; value=&quot;295&quot;/&gt;&lt;/object&gt;&lt;object type=&quot;3&quot; unique_id=&quot;10009&quot;&gt;&lt;property id=&quot;20148&quot; value=&quot;5&quot;/&gt;&lt;property id=&quot;20300&quot; value=&quot;Slide 7&quot;/&gt;&lt;property id=&quot;20307&quot; value=&quot;296&quot;/&gt;&lt;/object&gt;&lt;object type=&quot;3&quot; unique_id=&quot;10010&quot;&gt;&lt;property id=&quot;20148&quot; value=&quot;5&quot;/&gt;&lt;property id=&quot;20300&quot; value=&quot;Slide 8 - &amp;quot;2&amp;quot;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80&quot;/&gt;&lt;/object&gt;&lt;object type=&quot;3&quot; unique_id=&quot;10012&quot;&gt;&lt;property id=&quot;20148&quot; value=&quot;5&quot;/&gt;&lt;property id=&quot;20300&quot; value=&quot;Slide 10&quot;/&gt;&lt;property id=&quot;20307&quot; value=&quot;282&quot;/&gt;&lt;/object&gt;&lt;object type=&quot;3&quot; unique_id=&quot;10013&quot;&gt;&lt;property id=&quot;20148&quot; value=&quot;5&quot;/&gt;&lt;property id=&quot;20300&quot; value=&quot;Slide 11&quot;/&gt;&lt;property id=&quot;20307&quot; value=&quot;281&quot;/&gt;&lt;/object&gt;&lt;object type=&quot;3&quot; unique_id=&quot;10014&quot;&gt;&lt;property id=&quot;20148&quot; value=&quot;5&quot;/&gt;&lt;property id=&quot;20300&quot; value=&quot;Slide 12&quot;/&gt;&lt;property id=&quot;20307&quot; value=&quot;288&quot;/&gt;&lt;/object&gt;&lt;object type=&quot;3&quot; unique_id=&quot;10015&quot;&gt;&lt;property id=&quot;20148&quot; value=&quot;5&quot;/&gt;&lt;property id=&quot;20300&quot; value=&quot;Slide 13&quot;/&gt;&lt;property id=&quot;20307&quot; value=&quot;289&quot;/&gt;&lt;/object&gt;&lt;object type=&quot;3&quot; unique_id=&quot;10016&quot;&gt;&lt;property id=&quot;20148&quot; value=&quot;5&quot;/&gt;&lt;property id=&quot;20300&quot; value=&quot;Slide 14&quot;/&gt;&lt;property id=&quot;20307&quot; value=&quot;290&quot;/&gt;&lt;/object&gt;&lt;object type=&quot;3&quot; unique_id=&quot;10017&quot;&gt;&lt;property id=&quot;20148&quot; value=&quot;5&quot;/&gt;&lt;property id=&quot;20300&quot; value=&quot;Slide 15&quot;/&gt;&lt;property id=&quot;20307&quot; value=&quot;291&quot;/&gt;&lt;/object&gt;&lt;object type=&quot;3&quot; unique_id=&quot;10018&quot;&gt;&lt;property id=&quot;20148&quot; value=&quot;5&quot;/&gt;&lt;property id=&quot;20300&quot; value=&quot;Slide 16 - &amp;quot;3&amp;quot;&quot;/&gt;&lt;property id=&quot;20307&quot; value=&quot;269&quot;/&gt;&lt;/object&gt;&lt;object type=&quot;3&quot; unique_id=&quot;10019&quot;&gt;&lt;property id=&quot;20148&quot; value=&quot;5&quot;/&gt;&lt;property id=&quot;20300&quot; value=&quot;Slide 17&quot;/&gt;&lt;property id=&quot;20307&quot; value=&quot;283&quot;/&gt;&lt;/object&gt;&lt;object type=&quot;3&quot; unique_id=&quot;10020&quot;&gt;&lt;property id=&quot;20148&quot; value=&quot;5&quot;/&gt;&lt;property id=&quot;20300&quot; value=&quot;Slide 18&quot;/&gt;&lt;property id=&quot;20307&quot; value=&quot;285&quot;/&gt;&lt;/object&gt;&lt;object type=&quot;3&quot; unique_id=&quot;10021&quot;&gt;&lt;property id=&quot;20148&quot; value=&quot;5&quot;/&gt;&lt;property id=&quot;20300&quot; value=&quot;Slide 19&quot;/&gt;&lt;property id=&quot;20307&quot; value=&quot;292&quot;/&gt;&lt;/object&gt;&lt;object type=&quot;3&quot; unique_id=&quot;10022&quot;&gt;&lt;property id=&quot;20148&quot; value=&quot;5&quot;/&gt;&lt;property id=&quot;20300&quot; value=&quot;Slide 20&quot;/&gt;&lt;property id=&quot;20307&quot; value=&quot;287&quot;/&gt;&lt;/object&gt;&lt;object type=&quot;3&quot; unique_id=&quot;10023&quot;&gt;&lt;property id=&quot;20148&quot; value=&quot;5&quot;/&gt;&lt;property id=&quot;20300&quot; value=&quot;Slide 21 - &amp;quot;4&amp;quot;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84&quot;/&gt;&lt;/object&gt;&lt;object type=&quot;3&quot; unique_id=&quot;10025&quot;&gt;&lt;property id=&quot;20148&quot; value=&quot;5&quot;/&gt;&lt;property id=&quot;20300&quot; value=&quot;Slide 23 - &amp;quot;5&amp;quot;&quot;/&gt;&lt;property id=&quot;20307&quot; value=&quot;275&quot;/&gt;&lt;/object&gt;&lt;object type=&quot;3&quot; unique_id=&quot;10026&quot;&gt;&lt;property id=&quot;20148&quot; value=&quot;5&quot;/&gt;&lt;property id=&quot;20300&quot; value=&quot;Slide 24&quot;/&gt;&lt;property id=&quot;20307&quot; value=&quot;293&quot;/&gt;&lt;/object&gt;&lt;object type=&quot;3&quot; unique_id=&quot;10027&quot;&gt;&lt;property id=&quot;20148&quot; value=&quot;5&quot;/&gt;&lt;property id=&quot;20300&quot; value=&quot;Slide 25&quot;/&gt;&lt;property id=&quot;20307&quot; value=&quot;277&quot;/&gt;&lt;/object&gt;&lt;object type=&quot;3&quot; unique_id=&quot;10028&quot;&gt;&lt;property id=&quot;20148&quot; value=&quot;5&quot;/&gt;&lt;property id=&quot;20300&quot; value=&quot;Slide 26&quot;/&gt;&lt;property id=&quot;20307&quot; value=&quot;278&quot;/&gt;&lt;/object&gt;&lt;object type=&quot;3&quot; unique_id=&quot;13512&quot;&gt;&lt;property id=&quot;20148&quot; value=&quot;5&quot;/&gt;&lt;property id=&quot;20300&quot; value=&quot;Slide 1&quot;/&gt;&lt;property id=&quot;20307&quot; value=&quot;29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It's Springtime! MK Plan by Slidesgo">
  <a:themeElements>
    <a:clrScheme name="Simple Light">
      <a:dk1>
        <a:srgbClr val="FFFFFF"/>
      </a:dk1>
      <a:lt1>
        <a:srgbClr val="261D2A"/>
      </a:lt1>
      <a:dk2>
        <a:srgbClr val="4597CE"/>
      </a:dk2>
      <a:lt2>
        <a:srgbClr val="A9CF54"/>
      </a:lt2>
      <a:accent1>
        <a:srgbClr val="EDD674"/>
      </a:accent1>
      <a:accent2>
        <a:srgbClr val="F7AE54"/>
      </a:accent2>
      <a:accent3>
        <a:srgbClr val="F088A2"/>
      </a:accent3>
      <a:accent4>
        <a:srgbClr val="CA5673"/>
      </a:accent4>
      <a:accent5>
        <a:srgbClr val="A56D96"/>
      </a:accent5>
      <a:accent6>
        <a:srgbClr val="89B542"/>
      </a:accent6>
      <a:hlink>
        <a:srgbClr val="261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466</Words>
  <Application>Microsoft Office PowerPoint</Application>
  <PresentationFormat>On-screen Show (16:9)</PresentationFormat>
  <Paragraphs>74</Paragraphs>
  <Slides>14</Slides>
  <Notes>4</Notes>
  <HiddenSlides>0</HiddenSlides>
  <MMClips>17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Catamaran</vt:lpstr>
      <vt:lpstr>Changa One</vt:lpstr>
      <vt:lpstr>Comic Sans MS</vt:lpstr>
      <vt:lpstr>Montserrat</vt:lpstr>
      <vt:lpstr>Roboto</vt:lpstr>
      <vt:lpstr>It's Springtime! MK Plan by Slidesgo</vt:lpstr>
      <vt:lpstr>PowerPoint Presentation</vt:lpstr>
      <vt:lpstr>1</vt:lpstr>
      <vt:lpstr>PowerPoint Presentation</vt:lpstr>
      <vt:lpstr>PowerPoint Presentation</vt:lpstr>
      <vt:lpstr>PowerPoint Presentation</vt:lpstr>
      <vt:lpstr>2</vt:lpstr>
      <vt:lpstr>PowerPoint Presentation</vt:lpstr>
      <vt:lpstr>PowerPoint Presentation</vt:lpstr>
      <vt:lpstr>PowerPoint Presentation</vt:lpstr>
      <vt:lpstr>4</vt:lpstr>
      <vt:lpstr>PowerPoint Presentation</vt:lpstr>
      <vt:lpstr>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61</cp:revision>
  <dcterms:created xsi:type="dcterms:W3CDTF">2023-02-10T11:09:56Z</dcterms:created>
  <dcterms:modified xsi:type="dcterms:W3CDTF">2025-11-25T12:12:14Z</dcterms:modified>
</cp:coreProperties>
</file>