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503" r:id="rId11"/>
    <p:sldId id="489" r:id="rId12"/>
    <p:sldId id="482" r:id="rId13"/>
    <p:sldId id="497" r:id="rId14"/>
    <p:sldId id="488" r:id="rId15"/>
    <p:sldId id="504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116" y="-1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2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Lương Thị Trà Giang</a:t>
            </a:r>
            <a:endParaRPr lang="en-US" altLang="en-US" sz="3600" b="1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7171</TotalTime>
  <Words>72</Words>
  <Application>Microsoft Office PowerPoint</Application>
  <PresentationFormat>Custom</PresentationFormat>
  <Paragraphs>20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598</cp:revision>
  <dcterms:created xsi:type="dcterms:W3CDTF">2010-04-30T18:19:48Z</dcterms:created>
  <dcterms:modified xsi:type="dcterms:W3CDTF">2025-11-24T03:59:44Z</dcterms:modified>
</cp:coreProperties>
</file>