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"/>
  </p:notesMasterIdLst>
  <p:sldIdLst>
    <p:sldId id="482" r:id="rId2"/>
    <p:sldId id="345" r:id="rId3"/>
    <p:sldId id="507" r:id="rId4"/>
    <p:sldId id="508" r:id="rId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2" d="100"/>
          <a:sy n="62" d="100"/>
        </p:scale>
        <p:origin x="-942" y="-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896846-50E8-4421-992D-7E3FE9B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70B9-09FC-4BE4-8989-FA52C9F5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29A-CA7F-4602-A07B-B4D97E0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5942-B03B-4148-B172-C21399A3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60A8-446E-4BF9-9D3D-C606A1915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DADC-2E7D-48EA-A293-2C9B40738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CD3A-0A82-4D25-BD53-6EDDB6DF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0146E-8915-47B7-B03A-523C289F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43A5-6713-48F8-9AB7-CDC080D50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BF7C-044C-4609-AC03-699ACE54C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4F8C-F5C3-48D5-A9C6-B556AF9D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A19-70B1-487D-9623-50B52ADEC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202A-42D6-442B-B324-40494D3D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4D41-9F62-4EEE-B042-ABED07BC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4091F98-E0FF-4C74-9151-C8E5FDC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4 -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49325" y="1246188"/>
            <a:ext cx="9001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2021-06-12_10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724150"/>
            <a:ext cx="74723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2021-06-12_1026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268413"/>
            <a:ext cx="7848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11413"/>
            <a:ext cx="7921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411413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55850"/>
            <a:ext cx="7921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2349500"/>
            <a:ext cx="7921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3055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068638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-4763"/>
            <a:ext cx="8553450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246063"/>
            <a:ext cx="21367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255000" y="260350"/>
            <a:ext cx="27178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639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3851275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848100"/>
            <a:ext cx="3952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5075"/>
            <a:ext cx="3968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557463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566988"/>
            <a:ext cx="4000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2543175"/>
            <a:ext cx="4000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5013325"/>
            <a:ext cx="5159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029200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5029200"/>
            <a:ext cx="5159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3325"/>
            <a:ext cx="517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6384925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6375400"/>
            <a:ext cx="61436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375400"/>
            <a:ext cx="6143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9309</TotalTime>
  <Words>15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632</cp:revision>
  <dcterms:created xsi:type="dcterms:W3CDTF">2010-04-30T18:19:48Z</dcterms:created>
  <dcterms:modified xsi:type="dcterms:W3CDTF">2025-11-24T04:10:10Z</dcterms:modified>
</cp:coreProperties>
</file>