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833" r:id="rId2"/>
    <p:sldMasterId id="2147483841" r:id="rId3"/>
    <p:sldMasterId id="2147483849" r:id="rId4"/>
  </p:sldMasterIdLst>
  <p:notesMasterIdLst>
    <p:notesMasterId r:id="rId25"/>
  </p:notesMasterIdLst>
  <p:sldIdLst>
    <p:sldId id="358" r:id="rId5"/>
    <p:sldId id="359" r:id="rId6"/>
    <p:sldId id="317" r:id="rId7"/>
    <p:sldId id="333" r:id="rId8"/>
    <p:sldId id="335" r:id="rId9"/>
    <p:sldId id="337" r:id="rId10"/>
    <p:sldId id="340" r:id="rId11"/>
    <p:sldId id="341" r:id="rId12"/>
    <p:sldId id="342" r:id="rId13"/>
    <p:sldId id="360" r:id="rId14"/>
    <p:sldId id="343" r:id="rId15"/>
    <p:sldId id="344" r:id="rId16"/>
    <p:sldId id="361" r:id="rId17"/>
    <p:sldId id="345" r:id="rId18"/>
    <p:sldId id="347" r:id="rId19"/>
    <p:sldId id="362" r:id="rId20"/>
    <p:sldId id="348" r:id="rId21"/>
    <p:sldId id="363" r:id="rId22"/>
    <p:sldId id="350" r:id="rId23"/>
    <p:sldId id="364" r:id="rId24"/>
  </p:sldIdLst>
  <p:sldSz cx="9144000" cy="5143500" type="screen16x9"/>
  <p:notesSz cx="6858000" cy="9144000"/>
  <p:embeddedFontLst>
    <p:embeddedFont>
      <p:font typeface="Bebas Neue" panose="020B0604020202020204" charset="0"/>
      <p:regular r:id="rId26"/>
    </p:embeddedFont>
    <p:embeddedFont>
      <p:font typeface="Book Antiqua" panose="02040602050305030304" pitchFamily="18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tamaran" panose="020B0604020202020204" charset="0"/>
      <p:regular r:id="rId35"/>
      <p:bold r:id="rId36"/>
    </p:embeddedFont>
    <p:embeddedFont>
      <p:font typeface="Changa One" panose="020B0604020202020204" charset="0"/>
      <p:regular r:id="rId37"/>
      <p: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Montserrat" panose="00000500000000000000" pitchFamily="2" charset="0"/>
      <p:regular r:id="rId43"/>
      <p:bold r:id="rId44"/>
      <p:italic r:id="rId45"/>
      <p:boldItalic r:id="rId46"/>
    </p:embeddedFont>
    <p:embeddedFont>
      <p:font typeface="Nunito" pitchFamily="2" charset="0"/>
      <p:regular r:id="rId47"/>
      <p:bold r:id="rId48"/>
      <p:italic r:id="rId49"/>
      <p:boldItalic r:id="rId50"/>
    </p:embeddedFont>
    <p:embeddedFont>
      <p:font typeface="Patrick Hand" panose="020B0604020202020204" charset="0"/>
      <p:regular r:id="rId51"/>
    </p:embeddedFont>
    <p:embeddedFont>
      <p:font typeface="Patrick Hand SC" panose="020B0604020202020204" charset="0"/>
      <p:regular r:id="rId52"/>
    </p:embeddedFont>
    <p:embeddedFont>
      <p:font typeface="PT Sans" panose="020B0503020203020204" pitchFamily="34" charset="0"/>
      <p:regular r:id="rId53"/>
      <p:bold r:id="rId54"/>
      <p:italic r:id="rId55"/>
      <p:boldItalic r:id="rId56"/>
    </p:embeddedFont>
    <p:embeddedFont>
      <p:font typeface="Quicksand"/>
      <p:regular r:id="rId57"/>
      <p:bold r:id="rId58"/>
    </p:embeddedFont>
    <p:embeddedFont>
      <p:font typeface="Roboto" panose="02000000000000000000" pitchFamily="2" charset="0"/>
      <p:regular r:id="rId59"/>
      <p:bold r:id="rId60"/>
      <p:italic r:id="rId61"/>
      <p:boldItalic r:id="rId62"/>
    </p:embeddedFont>
  </p:embeddedFontLst>
  <p:custDataLst>
    <p:tags r:id="rId6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75498" autoAdjust="0"/>
  </p:normalViewPr>
  <p:slideViewPr>
    <p:cSldViewPr snapToGrid="0" snapToObjects="1">
      <p:cViewPr varScale="1">
        <p:scale>
          <a:sx n="79" d="100"/>
          <a:sy n="79" d="100"/>
        </p:scale>
        <p:origin x="759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63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font" Target="fonts/font33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61" Type="http://schemas.openxmlformats.org/officeDocument/2006/relationships/font" Target="fonts/font3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font" Target="fonts/font35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font" Target="fonts/font34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schemas.openxmlformats.org/officeDocument/2006/relationships/font" Target="fonts/font3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9604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đinh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This &amp; That</a:t>
            </a:r>
          </a:p>
          <a:p>
            <a:r>
              <a:rPr lang="en-US" baseline="0" dirty="0"/>
              <a:t>This -&gt; These</a:t>
            </a:r>
          </a:p>
          <a:p>
            <a:r>
              <a:rPr lang="en-US" baseline="0" dirty="0"/>
              <a:t>That -&gt; Those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66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</a:t>
            </a:r>
            <a:r>
              <a:rPr lang="en-US" baseline="0" dirty="0"/>
              <a:t> and Say 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mạnh</a:t>
            </a:r>
            <a:r>
              <a:rPr lang="en-US" baseline="0" dirty="0"/>
              <a:t> These &amp; Those</a:t>
            </a:r>
          </a:p>
          <a:p>
            <a:r>
              <a:rPr lang="en-US" baseline="0" dirty="0" err="1"/>
              <a:t>Lưu</a:t>
            </a:r>
            <a:r>
              <a:rPr lang="en-US" baseline="0" dirty="0"/>
              <a:t> ý: </a:t>
            </a:r>
          </a:p>
          <a:p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TO -&gt; THESE</a:t>
            </a:r>
          </a:p>
          <a:p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NHỎ -&gt; THOSE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16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63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723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5 CÂU.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84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3239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9522-3684-1F42-9B45-338491BC6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miện</a:t>
            </a:r>
            <a:endParaRPr lang="en-US" dirty="0"/>
          </a:p>
          <a:p>
            <a:r>
              <a:rPr lang="en-US" dirty="0"/>
              <a:t>THIẾT</a:t>
            </a:r>
            <a:r>
              <a:rPr lang="en-US" baseline="0" dirty="0"/>
              <a:t> KẾ HOẠT ĐỘNG TƯƠNG TÁC CHO SLIDE TỪ 6 ĐẾN 15 THEO MÔ TẢ TỪNG SLIDE</a:t>
            </a:r>
          </a:p>
        </p:txBody>
      </p:sp>
    </p:spTree>
    <p:extLst>
      <p:ext uri="{BB962C8B-B14F-4D97-AF65-F5344CB8AC3E}">
        <p14:creationId xmlns:p14="http://schemas.microsoft.com/office/powerpoint/2010/main" val="4239738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lion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843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frog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79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 bird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300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an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owl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706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tiger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55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9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11/12/2025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8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14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07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811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938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32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656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4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87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2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6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17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6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6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3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63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01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2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15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7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29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23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89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7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03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386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72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71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538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11/12/2025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99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17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09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02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1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audio" Target="NULL"/><Relationship Id="rId4" Type="http://schemas.openxmlformats.org/officeDocument/2006/relationships/slideLayout" Target="../slideLayouts/slideLayout8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audio" Target="NUL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80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434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4046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202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9.png"/><Relationship Id="rId23" Type="http://schemas.openxmlformats.org/officeDocument/2006/relationships/image" Target="../media/image17.emf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4.mp3"/><Relationship Id="rId7" Type="http://schemas.openxmlformats.org/officeDocument/2006/relationships/audio" Target="../media/audio2.wav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29.png"/><Relationship Id="rId4" Type="http://schemas.openxmlformats.org/officeDocument/2006/relationships/audio" Target="../media/media4.mp3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microsoft.com/office/2007/relationships/media" Target="../media/media6.mp3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2" Type="http://schemas.openxmlformats.org/officeDocument/2006/relationships/audio" Target="../media/media5.mp3"/><Relationship Id="rId16" Type="http://schemas.openxmlformats.org/officeDocument/2006/relationships/image" Target="../media/image29.png"/><Relationship Id="rId1" Type="http://schemas.microsoft.com/office/2007/relationships/media" Target="../media/media5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audio" Target="../media/media6.mp3"/><Relationship Id="rId9" Type="http://schemas.openxmlformats.org/officeDocument/2006/relationships/image" Target="../media/image37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audio" Target="NULL" TargetMode="Externa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49.png"/><Relationship Id="rId2" Type="http://schemas.openxmlformats.org/officeDocument/2006/relationships/audio" Target="../media/media7.mp3"/><Relationship Id="rId16" Type="http://schemas.openxmlformats.org/officeDocument/2006/relationships/image" Target="../media/image29.png"/><Relationship Id="rId1" Type="http://schemas.microsoft.com/office/2007/relationships/media" Target="../media/media7.mp3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jpeg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0.png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media8.mp3"/><Relationship Id="rId7" Type="http://schemas.openxmlformats.org/officeDocument/2006/relationships/image" Target="../media/image76.jpeg"/><Relationship Id="rId2" Type="http://schemas.microsoft.com/office/2007/relationships/media" Target="../media/media8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79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78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openxmlformats.org/officeDocument/2006/relationships/image" Target="../media/image28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2.xml"/><Relationship Id="rId3" Type="http://schemas.openxmlformats.org/officeDocument/2006/relationships/audio" Target="../media/audio2.wav"/><Relationship Id="rId7" Type="http://schemas.openxmlformats.org/officeDocument/2006/relationships/image" Target="../media/image31.gif"/><Relationship Id="rId12" Type="http://schemas.openxmlformats.org/officeDocument/2006/relationships/image" Target="../media/image34.emf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slide" Target="slide8.xml"/><Relationship Id="rId5" Type="http://schemas.openxmlformats.org/officeDocument/2006/relationships/image" Target="../media/image30.gif"/><Relationship Id="rId15" Type="http://schemas.openxmlformats.org/officeDocument/2006/relationships/slide" Target="slide5.xml"/><Relationship Id="rId10" Type="http://schemas.openxmlformats.org/officeDocument/2006/relationships/image" Target="../media/image33.gif"/><Relationship Id="rId4" Type="http://schemas.openxmlformats.org/officeDocument/2006/relationships/slide" Target="slide7.xml"/><Relationship Id="rId9" Type="http://schemas.openxmlformats.org/officeDocument/2006/relationships/image" Target="../media/image32.gif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1.jpe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2.jpe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3.jpe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7336" y="2672512"/>
            <a:ext cx="1213512" cy="234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0550" y="2850011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Animals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2 – Task 4,5,6</a:t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925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2.PRESENTATION</a:t>
            </a:r>
          </a:p>
        </p:txBody>
      </p:sp>
    </p:spTree>
    <p:extLst>
      <p:ext uri="{BB962C8B-B14F-4D97-AF65-F5344CB8AC3E}">
        <p14:creationId xmlns:p14="http://schemas.microsoft.com/office/powerpoint/2010/main" val="3115706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ector Cute Jungle Animals in Cartoon Style, Wild Animal, Zoo Designs for  Background, Baby Clothes. Hand Drawn Characters 2139707 Vector Art at  Vecteezy">
            <a:extLst>
              <a:ext uri="{FF2B5EF4-FFF2-40B4-BE49-F238E27FC236}">
                <a16:creationId xmlns:a16="http://schemas.microsoft.com/office/drawing/2014/main" id="{8351BFD4-AC73-B648-BE3B-F4670C50A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3583" y="331470"/>
            <a:ext cx="5336942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DF3C9A-E7E8-D540-A2DC-EE8A1DCC8279}"/>
              </a:ext>
            </a:extLst>
          </p:cNvPr>
          <p:cNvSpPr txBox="1"/>
          <p:nvPr/>
        </p:nvSpPr>
        <p:spPr>
          <a:xfrm>
            <a:off x="844362" y="1065007"/>
            <a:ext cx="1839221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repeat</a:t>
            </a:r>
          </a:p>
        </p:txBody>
      </p:sp>
      <p:pic>
        <p:nvPicPr>
          <p:cNvPr id="13316" name="Picture 4" descr="Megaphone Clipart Loudspeaker Icon - Speaker Cartoon Png | Full Size PNG  Download | SeekPNG">
            <a:extLst>
              <a:ext uri="{FF2B5EF4-FFF2-40B4-BE49-F238E27FC236}">
                <a16:creationId xmlns:a16="http://schemas.microsoft.com/office/drawing/2014/main" id="{A89368D9-C4E5-D64C-A2CE-892FBEBC4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551" y="1226371"/>
            <a:ext cx="745067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oyalty-free Mouth Cartoon - Smiling Mouth Cartoon Png Clipart - Full Size  Clipart (#5583841) - PinClipart">
            <a:extLst>
              <a:ext uri="{FF2B5EF4-FFF2-40B4-BE49-F238E27FC236}">
                <a16:creationId xmlns:a16="http://schemas.microsoft.com/office/drawing/2014/main" id="{E3BB1829-6251-DC4D-82E8-6C2720E8E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03" y="3287480"/>
            <a:ext cx="803762" cy="52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5175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id="{2578B469-FBC3-684B-9581-4C8A36CCAE2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57" y="1850315"/>
            <a:ext cx="2245295" cy="2817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74524F7-47C0-274F-87E3-F840FB6D95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4304" y="583228"/>
            <a:ext cx="5954301" cy="2901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1F0F3B-5887-0B41-9FA7-DF6233A2581E}"/>
              </a:ext>
            </a:extLst>
          </p:cNvPr>
          <p:cNvSpPr/>
          <p:nvPr/>
        </p:nvSpPr>
        <p:spPr>
          <a:xfrm>
            <a:off x="2893807" y="849854"/>
            <a:ext cx="2571078" cy="785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8132C4-3255-634D-9285-C7A27DEC6874}"/>
              </a:ext>
            </a:extLst>
          </p:cNvPr>
          <p:cNvSpPr txBox="1"/>
          <p:nvPr/>
        </p:nvSpPr>
        <p:spPr>
          <a:xfrm>
            <a:off x="150605" y="1081164"/>
            <a:ext cx="3786693" cy="5539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These</a:t>
            </a:r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monkeys.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A935E-3FD7-4D4C-AA58-1BF612E13070}"/>
              </a:ext>
            </a:extLst>
          </p:cNvPr>
          <p:cNvSpPr txBox="1"/>
          <p:nvPr/>
        </p:nvSpPr>
        <p:spPr>
          <a:xfrm>
            <a:off x="5160095" y="3578182"/>
            <a:ext cx="352851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Those</a:t>
            </a:r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giraffes.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6.mp3" descr="3.6.mp3">
            <a:hlinkClick r:id="" action="ppaction://media"/>
            <a:extLst>
              <a:ext uri="{FF2B5EF4-FFF2-40B4-BE49-F238E27FC236}">
                <a16:creationId xmlns:a16="http://schemas.microsoft.com/office/drawing/2014/main" id="{D309137E-D81A-EBBF-693B-9549B0A31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2268" y="335119"/>
            <a:ext cx="794052" cy="794052"/>
          </a:xfrm>
          <a:prstGeom prst="rect">
            <a:avLst/>
          </a:prstGeom>
        </p:spPr>
      </p:pic>
      <p:pic>
        <p:nvPicPr>
          <p:cNvPr id="3" name="3.6-2.mp3" descr="3.6-2.mp3">
            <a:hlinkClick r:id="" action="ppaction://media"/>
            <a:extLst>
              <a:ext uri="{FF2B5EF4-FFF2-40B4-BE49-F238E27FC236}">
                <a16:creationId xmlns:a16="http://schemas.microsoft.com/office/drawing/2014/main" id="{F4E5DB6F-9C34-CDE6-350E-982E9DA031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8036" y="34487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19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3.PRACTICE</a:t>
            </a:r>
          </a:p>
        </p:txBody>
      </p:sp>
    </p:spTree>
    <p:extLst>
      <p:ext uri="{BB962C8B-B14F-4D97-AF65-F5344CB8AC3E}">
        <p14:creationId xmlns:p14="http://schemas.microsoft.com/office/powerpoint/2010/main" val="54455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nkey holding a baby monkey&#10;&#10;Description automatically generated with low confidence">
            <a:extLst>
              <a:ext uri="{FF2B5EF4-FFF2-40B4-BE49-F238E27FC236}">
                <a16:creationId xmlns:a16="http://schemas.microsoft.com/office/drawing/2014/main" id="{2CEC4FA2-557A-004C-B7CA-D339CB7948E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112" y="117832"/>
            <a:ext cx="2293695" cy="1219734"/>
          </a:xfrm>
          <a:prstGeom prst="rect">
            <a:avLst/>
          </a:prstGeom>
        </p:spPr>
      </p:pic>
      <p:pic>
        <p:nvPicPr>
          <p:cNvPr id="10" name="Picture 2" descr="Pointing Hand clipart transparent - Clipart World">
            <a:extLst>
              <a:ext uri="{FF2B5EF4-FFF2-40B4-BE49-F238E27FC236}">
                <a16:creationId xmlns:a16="http://schemas.microsoft.com/office/drawing/2014/main" id="{2BB79C1F-6FC3-9B45-B044-53BE778E7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881409" flipH="1">
            <a:off x="-50305" y="491912"/>
            <a:ext cx="1134765" cy="7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grass, outdoor, mammal&#10;&#10;Description automatically generated">
            <a:extLst>
              <a:ext uri="{FF2B5EF4-FFF2-40B4-BE49-F238E27FC236}">
                <a16:creationId xmlns:a16="http://schemas.microsoft.com/office/drawing/2014/main" id="{FF7D34E7-22E0-3845-B86F-82BF97C4197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555" y="314154"/>
            <a:ext cx="2293694" cy="1239064"/>
          </a:xfrm>
          <a:prstGeom prst="rect">
            <a:avLst/>
          </a:prstGeom>
        </p:spPr>
      </p:pic>
      <p:pic>
        <p:nvPicPr>
          <p:cNvPr id="15" name="Picture 14" descr="Two cats lying together&#10;&#10;Description automatically generated with low confidence">
            <a:extLst>
              <a:ext uri="{FF2B5EF4-FFF2-40B4-BE49-F238E27FC236}">
                <a16:creationId xmlns:a16="http://schemas.microsoft.com/office/drawing/2014/main" id="{B8100460-FB29-7342-91B6-6692C77CA01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78" y="2225323"/>
            <a:ext cx="2293695" cy="1219734"/>
          </a:xfrm>
          <a:prstGeom prst="rect">
            <a:avLst/>
          </a:prstGeom>
        </p:spPr>
      </p:pic>
      <p:pic>
        <p:nvPicPr>
          <p:cNvPr id="18" name="Picture 17" descr="A group of giraffes walking in a field&#10;&#10;Description automatically generated with medium confidence">
            <a:extLst>
              <a:ext uri="{FF2B5EF4-FFF2-40B4-BE49-F238E27FC236}">
                <a16:creationId xmlns:a16="http://schemas.microsoft.com/office/drawing/2014/main" id="{CFC1BD42-9393-1D45-BEA0-3A0A0393D98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389" y="2309332"/>
            <a:ext cx="2293695" cy="1239065"/>
          </a:xfrm>
          <a:prstGeom prst="rect">
            <a:avLst/>
          </a:prstGeom>
        </p:spPr>
      </p:pic>
      <p:pic>
        <p:nvPicPr>
          <p:cNvPr id="21" name="Picture 20" descr="A picture containing dog, grass, tan&#10;&#10;Description automatically generated">
            <a:extLst>
              <a:ext uri="{FF2B5EF4-FFF2-40B4-BE49-F238E27FC236}">
                <a16:creationId xmlns:a16="http://schemas.microsoft.com/office/drawing/2014/main" id="{B4927A90-B2B2-404E-8B34-5AB1AA60F9A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78" y="3509604"/>
            <a:ext cx="2293695" cy="1219734"/>
          </a:xfrm>
          <a:prstGeom prst="rect">
            <a:avLst/>
          </a:prstGeom>
        </p:spPr>
      </p:pic>
      <p:pic>
        <p:nvPicPr>
          <p:cNvPr id="24" name="Picture 23" descr="A picture containing text, sky, elephant, outdoor&#10;&#10;Description automatically generated">
            <a:extLst>
              <a:ext uri="{FF2B5EF4-FFF2-40B4-BE49-F238E27FC236}">
                <a16:creationId xmlns:a16="http://schemas.microsoft.com/office/drawing/2014/main" id="{C8951136-43E0-C141-BAF3-8E149F01570A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388" y="3612945"/>
            <a:ext cx="2293696" cy="1239064"/>
          </a:xfrm>
          <a:prstGeom prst="rect">
            <a:avLst/>
          </a:prstGeom>
        </p:spPr>
      </p:pic>
      <p:pic>
        <p:nvPicPr>
          <p:cNvPr id="26" name="66067826" descr="66067826">
            <a:hlinkClick r:id="" action="ppaction://media"/>
            <a:extLst>
              <a:ext uri="{FF2B5EF4-FFF2-40B4-BE49-F238E27FC236}">
                <a16:creationId xmlns:a16="http://schemas.microsoft.com/office/drawing/2014/main" id="{9B139727-E423-814F-9DBD-10B88DA4E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9868" y="766534"/>
            <a:ext cx="696560" cy="696560"/>
          </a:xfrm>
          <a:prstGeom prst="rect">
            <a:avLst/>
          </a:prstGeom>
        </p:spPr>
      </p:pic>
      <p:pic>
        <p:nvPicPr>
          <p:cNvPr id="27" name="66067828" descr="66067828">
            <a:hlinkClick r:id="" action="ppaction://media"/>
            <a:extLst>
              <a:ext uri="{FF2B5EF4-FFF2-40B4-BE49-F238E27FC236}">
                <a16:creationId xmlns:a16="http://schemas.microsoft.com/office/drawing/2014/main" id="{36CE0BFC-3043-DC46-AEB7-0A2F01B062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54820" y="766534"/>
            <a:ext cx="696560" cy="696560"/>
          </a:xfrm>
          <a:prstGeom prst="rect">
            <a:avLst/>
          </a:prstGeom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65442044-16FB-E740-82C0-DAA7DC483E22}"/>
              </a:ext>
            </a:extLst>
          </p:cNvPr>
          <p:cNvSpPr/>
          <p:nvPr/>
        </p:nvSpPr>
        <p:spPr>
          <a:xfrm>
            <a:off x="387867" y="1498099"/>
            <a:ext cx="2850184" cy="496554"/>
          </a:xfrm>
          <a:prstGeom prst="wedgeRoundRectCallout">
            <a:avLst>
              <a:gd name="adj1" fmla="val -39705"/>
              <a:gd name="adj2" fmla="val -6315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These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monkeys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id="{A3585AD5-0ABD-A647-8290-47926A47A116}"/>
              </a:ext>
            </a:extLst>
          </p:cNvPr>
          <p:cNvSpPr/>
          <p:nvPr/>
        </p:nvSpPr>
        <p:spPr>
          <a:xfrm>
            <a:off x="5506967" y="1685642"/>
            <a:ext cx="2704040" cy="496554"/>
          </a:xfrm>
          <a:prstGeom prst="wedgeRoundRectCallout">
            <a:avLst>
              <a:gd name="adj1" fmla="val 16533"/>
              <a:gd name="adj2" fmla="val -8482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Those 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are lions.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65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0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ownload Robin Nightwing Batman Damian Wayne Superman - Teen Titans Robin  Chibi PNG Image with No Background - PNGkey.com">
            <a:extLst>
              <a:ext uri="{FF2B5EF4-FFF2-40B4-BE49-F238E27FC236}">
                <a16:creationId xmlns:a16="http://schemas.microsoft.com/office/drawing/2014/main" id="{DD99833D-201F-EF40-98E3-222EF0AAA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44283" y="3473281"/>
            <a:ext cx="854113" cy="111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Animals Cartoon Green - Free vector graphic on Pixabay">
            <a:extLst>
              <a:ext uri="{FF2B5EF4-FFF2-40B4-BE49-F238E27FC236}">
                <a16:creationId xmlns:a16="http://schemas.microsoft.com/office/drawing/2014/main" id="{857F2951-7110-B547-8C00-1786563D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736" y="4466080"/>
            <a:ext cx="772889" cy="5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nimal Cartoon Animals - Free vector graphic on Pixabay">
            <a:extLst>
              <a:ext uri="{FF2B5EF4-FFF2-40B4-BE49-F238E27FC236}">
                <a16:creationId xmlns:a16="http://schemas.microsoft.com/office/drawing/2014/main" id="{EA5AB7BF-EB1A-0841-93B8-298A659A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550" y="4449182"/>
            <a:ext cx="854113" cy="61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222A0C8-C0BF-C74F-9C2F-3D3F61086119}"/>
              </a:ext>
            </a:extLst>
          </p:cNvPr>
          <p:cNvGrpSpPr/>
          <p:nvPr/>
        </p:nvGrpSpPr>
        <p:grpSpPr>
          <a:xfrm>
            <a:off x="-11678" y="0"/>
            <a:ext cx="1643016" cy="1578279"/>
            <a:chOff x="2635785" y="76985"/>
            <a:chExt cx="2712689" cy="2169736"/>
          </a:xfrm>
        </p:grpSpPr>
        <p:pic>
          <p:nvPicPr>
            <p:cNvPr id="15372" name="Picture 12" descr="Clipart - Cartoon monkey | Cartoon monkey, Monkeys funny, Animal clipart">
              <a:extLst>
                <a:ext uri="{FF2B5EF4-FFF2-40B4-BE49-F238E27FC236}">
                  <a16:creationId xmlns:a16="http://schemas.microsoft.com/office/drawing/2014/main" id="{3AB61C66-6D45-0749-AF29-9D4FE4D31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785" y="276338"/>
              <a:ext cx="1324953" cy="1086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4" name="Picture 14" descr="Funny Monkey Images | Three wise monkeys, Cartoon monkey, Wise monkeys">
              <a:extLst>
                <a:ext uri="{FF2B5EF4-FFF2-40B4-BE49-F238E27FC236}">
                  <a16:creationId xmlns:a16="http://schemas.microsoft.com/office/drawing/2014/main" id="{8DD00229-2955-4C40-B155-0607CA6BD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738" y="76985"/>
              <a:ext cx="1387736" cy="1387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6" name="Picture 16" descr="Funny Baby Monkey Pictures - Monkeys Cartoon Clip Art | Monkey pictures,  Cartoon clip art, Cartoon monkey">
              <a:extLst>
                <a:ext uri="{FF2B5EF4-FFF2-40B4-BE49-F238E27FC236}">
                  <a16:creationId xmlns:a16="http://schemas.microsoft.com/office/drawing/2014/main" id="{2B54CC29-D2FF-0C4F-8C3B-5D7887589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604" y="736657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ACCA6FB-611B-4245-89AB-41259787B424}"/>
              </a:ext>
            </a:extLst>
          </p:cNvPr>
          <p:cNvGrpSpPr/>
          <p:nvPr/>
        </p:nvGrpSpPr>
        <p:grpSpPr>
          <a:xfrm>
            <a:off x="7387173" y="3473281"/>
            <a:ext cx="1865460" cy="1575060"/>
            <a:chOff x="4616096" y="2058891"/>
            <a:chExt cx="4348221" cy="2989450"/>
          </a:xfrm>
        </p:grpSpPr>
        <p:pic>
          <p:nvPicPr>
            <p:cNvPr id="15378" name="Picture 18" descr="Lion Animal Cartoon - Free image on Pixabay">
              <a:extLst>
                <a:ext uri="{FF2B5EF4-FFF2-40B4-BE49-F238E27FC236}">
                  <a16:creationId xmlns:a16="http://schemas.microsoft.com/office/drawing/2014/main" id="{C8452123-31D7-E24F-80E1-D9EFDB39A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673" y="2058891"/>
              <a:ext cx="2145482" cy="214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0" name="Picture 20" descr="Download HD Cartoon Lion Png Graphic Freeuse Download - Cartoon Lion  Transparent Background Transparent PNG Image - NicePNG.com">
              <a:extLst>
                <a:ext uri="{FF2B5EF4-FFF2-40B4-BE49-F238E27FC236}">
                  <a16:creationId xmlns:a16="http://schemas.microsoft.com/office/drawing/2014/main" id="{697D7756-02DE-A044-8AFC-5BF95EAC9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032" y="3173842"/>
              <a:ext cx="1807285" cy="1807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2" name="Picture 22" descr="Golden lion cartoon character vector image | Free SVG">
              <a:extLst>
                <a:ext uri="{FF2B5EF4-FFF2-40B4-BE49-F238E27FC236}">
                  <a16:creationId xmlns:a16="http://schemas.microsoft.com/office/drawing/2014/main" id="{CA9FE0C9-4553-4C43-97C6-9C422B630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316" y="3538278"/>
              <a:ext cx="1510063" cy="151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4" name="Picture 24" descr="Cute lion | Free SVG">
              <a:extLst>
                <a:ext uri="{FF2B5EF4-FFF2-40B4-BE49-F238E27FC236}">
                  <a16:creationId xmlns:a16="http://schemas.microsoft.com/office/drawing/2014/main" id="{D7518269-AA3A-DF40-A9C3-71B9C79D3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096" y="3449341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DCEBA70-CDF1-1849-B095-4D7751C73709}"/>
              </a:ext>
            </a:extLst>
          </p:cNvPr>
          <p:cNvSpPr txBox="1"/>
          <p:nvPr/>
        </p:nvSpPr>
        <p:spPr>
          <a:xfrm>
            <a:off x="1918733" y="1029064"/>
            <a:ext cx="67609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monkeys – ooh, ooh, ooh, ooh!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Those are monkeys – ooh, ooh, ooh, ooh!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monkeys, those are monkeys ooh, ooh, ooh, ooh, ooh, ooh!</a:t>
            </a:r>
          </a:p>
          <a:p>
            <a:endParaRPr lang="en-US" sz="26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2D9E17-84FC-6846-9397-9EC2E767DF50}"/>
              </a:ext>
            </a:extLst>
          </p:cNvPr>
          <p:cNvSpPr txBox="1"/>
          <p:nvPr/>
        </p:nvSpPr>
        <p:spPr>
          <a:xfrm>
            <a:off x="1918733" y="3050619"/>
            <a:ext cx="5565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lions – roar, roar!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Those are lions – roar, roar!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lions, those are lions, roar, roar, roar!</a:t>
            </a:r>
          </a:p>
          <a:p>
            <a:endParaRPr lang="en-US" sz="2600" dirty="0">
              <a:solidFill>
                <a:schemeClr val="accent3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194E27-116A-3D40-BB00-E9803133A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8945"/>
            <a:ext cx="7704000" cy="572700"/>
          </a:xfrm>
        </p:spPr>
        <p:txBody>
          <a:bodyPr/>
          <a:lstStyle/>
          <a:p>
            <a:pPr algn="ctr"/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sing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id="{549EEBBC-9D51-24C8-F655-2BDF8E906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87172" y="571191"/>
            <a:ext cx="765533" cy="765533"/>
          </a:xfrm>
          <a:prstGeom prst="rect">
            <a:avLst/>
          </a:prstGeom>
        </p:spPr>
      </p:pic>
      <p:pic>
        <p:nvPicPr>
          <p:cNvPr id="2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id="{64768CED-EA26-6AE0-0EF4-F563216A67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119" end="2057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9309" y="1594762"/>
            <a:ext cx="572700" cy="572700"/>
          </a:xfrm>
          <a:prstGeom prst="rect">
            <a:avLst/>
          </a:prstGeom>
        </p:spPr>
      </p:pic>
      <p:pic>
        <p:nvPicPr>
          <p:cNvPr id="4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id="{0BD99B4B-E5FE-F9A4-3AF5-734E22A77D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726" end="300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8638" y="3473281"/>
            <a:ext cx="572700" cy="5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93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4.PRODUCTION</a:t>
            </a:r>
          </a:p>
        </p:txBody>
      </p:sp>
    </p:spTree>
    <p:extLst>
      <p:ext uri="{BB962C8B-B14F-4D97-AF65-F5344CB8AC3E}">
        <p14:creationId xmlns:p14="http://schemas.microsoft.com/office/powerpoint/2010/main" val="1494794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tage Light Cartoon Images – Browse 7,445 Stock Photos, Vectors, and Video  | Adobe Stock">
            <a:extLst>
              <a:ext uri="{FF2B5EF4-FFF2-40B4-BE49-F238E27FC236}">
                <a16:creationId xmlns:a16="http://schemas.microsoft.com/office/drawing/2014/main" id="{7DEEF2F1-67EF-0948-B227-32CF55414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6D1764-8194-4B40-B1C9-E34DA2F4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5727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Comic Sans MS" panose="030F0702030302020204" pitchFamily="66" charset="0"/>
              </a:rPr>
              <a:t>Monkeys</a:t>
            </a:r>
            <a:r>
              <a:rPr lang="en-US" sz="5000" dirty="0">
                <a:solidFill>
                  <a:schemeClr val="accent1"/>
                </a:solidFill>
                <a:latin typeface="Comic Sans MS" panose="030F0702030302020204" pitchFamily="66" charset="0"/>
              </a:rPr>
              <a:t> and lions show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7B08F72-0E2F-E044-8FAC-75A13579B050}"/>
              </a:ext>
            </a:extLst>
          </p:cNvPr>
          <p:cNvGrpSpPr/>
          <p:nvPr/>
        </p:nvGrpSpPr>
        <p:grpSpPr>
          <a:xfrm>
            <a:off x="0" y="500955"/>
            <a:ext cx="1954988" cy="1510065"/>
            <a:chOff x="2635785" y="76985"/>
            <a:chExt cx="2712689" cy="2169736"/>
          </a:xfrm>
        </p:grpSpPr>
        <p:pic>
          <p:nvPicPr>
            <p:cNvPr id="6" name="Picture 12" descr="Clipart - Cartoon monkey | Cartoon monkey, Monkeys funny, Animal clipart">
              <a:extLst>
                <a:ext uri="{FF2B5EF4-FFF2-40B4-BE49-F238E27FC236}">
                  <a16:creationId xmlns:a16="http://schemas.microsoft.com/office/drawing/2014/main" id="{CCAF1471-5EF7-AA4C-BB25-9E3E53E0A8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785" y="276338"/>
              <a:ext cx="1324953" cy="1086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Funny Monkey Images | Three wise monkeys, Cartoon monkey, Wise monkeys">
              <a:extLst>
                <a:ext uri="{FF2B5EF4-FFF2-40B4-BE49-F238E27FC236}">
                  <a16:creationId xmlns:a16="http://schemas.microsoft.com/office/drawing/2014/main" id="{57CF82B9-A23A-C849-B171-44B84E5C32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738" y="76985"/>
              <a:ext cx="1387736" cy="1387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Funny Baby Monkey Pictures - Monkeys Cartoon Clip Art | Monkey pictures,  Cartoon clip art, Cartoon monkey">
              <a:extLst>
                <a:ext uri="{FF2B5EF4-FFF2-40B4-BE49-F238E27FC236}">
                  <a16:creationId xmlns:a16="http://schemas.microsoft.com/office/drawing/2014/main" id="{AE3709A9-A842-C045-B121-593A26685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604" y="736657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5B0B3C7-C77F-7C4F-B6AD-2DF8ED5AFED3}"/>
              </a:ext>
            </a:extLst>
          </p:cNvPr>
          <p:cNvGrpSpPr/>
          <p:nvPr/>
        </p:nvGrpSpPr>
        <p:grpSpPr>
          <a:xfrm>
            <a:off x="5902752" y="2203572"/>
            <a:ext cx="3101399" cy="1996742"/>
            <a:chOff x="4616096" y="2058891"/>
            <a:chExt cx="4348221" cy="2989450"/>
          </a:xfrm>
        </p:grpSpPr>
        <p:pic>
          <p:nvPicPr>
            <p:cNvPr id="10" name="Picture 18" descr="Lion Animal Cartoon - Free image on Pixabay">
              <a:extLst>
                <a:ext uri="{FF2B5EF4-FFF2-40B4-BE49-F238E27FC236}">
                  <a16:creationId xmlns:a16="http://schemas.microsoft.com/office/drawing/2014/main" id="{CA300860-9A55-274E-812D-2B28D565D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673" y="2058891"/>
              <a:ext cx="2145482" cy="214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 descr="Download HD Cartoon Lion Png Graphic Freeuse Download - Cartoon Lion  Transparent Background Transparent PNG Image - NicePNG.com">
              <a:extLst>
                <a:ext uri="{FF2B5EF4-FFF2-40B4-BE49-F238E27FC236}">
                  <a16:creationId xmlns:a16="http://schemas.microsoft.com/office/drawing/2014/main" id="{635B6590-43BD-5046-B0B5-D80F1DA816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032" y="3173842"/>
              <a:ext cx="1807285" cy="1807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2" descr="Golden lion cartoon character vector image | Free SVG">
              <a:extLst>
                <a:ext uri="{FF2B5EF4-FFF2-40B4-BE49-F238E27FC236}">
                  <a16:creationId xmlns:a16="http://schemas.microsoft.com/office/drawing/2014/main" id="{9511FDAA-486F-C646-9C67-BD44D988AB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316" y="3538278"/>
              <a:ext cx="1510063" cy="151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 descr="Cute lion | Free SVG">
              <a:extLst>
                <a:ext uri="{FF2B5EF4-FFF2-40B4-BE49-F238E27FC236}">
                  <a16:creationId xmlns:a16="http://schemas.microsoft.com/office/drawing/2014/main" id="{587A7204-A6A0-2746-B6C1-7E620B28C3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096" y="3449341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426DB9F-078C-9941-87EC-1563481B2CF4}"/>
              </a:ext>
            </a:extLst>
          </p:cNvPr>
          <p:cNvSpPr txBox="1"/>
          <p:nvPr/>
        </p:nvSpPr>
        <p:spPr>
          <a:xfrm>
            <a:off x="1974606" y="768140"/>
            <a:ext cx="685330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These are monkeys – ooh, ooh, ooh, ooh!</a:t>
            </a:r>
          </a:p>
          <a:p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Those are monkeys – ooh, ooh, ooh, ooh!</a:t>
            </a:r>
          </a:p>
          <a:p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These are monkeys, those are monkeys ooh, ooh, ooh, ooh, ooh, ooh!</a:t>
            </a:r>
          </a:p>
          <a:p>
            <a:endParaRPr lang="en-US" sz="2600" b="1" dirty="0">
              <a:solidFill>
                <a:schemeClr val="accent6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3F2086-F3B7-9E43-AC3F-468A25324D14}"/>
              </a:ext>
            </a:extLst>
          </p:cNvPr>
          <p:cNvSpPr txBox="1"/>
          <p:nvPr/>
        </p:nvSpPr>
        <p:spPr>
          <a:xfrm>
            <a:off x="793655" y="2530819"/>
            <a:ext cx="524936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These are lions – roar, roar!</a:t>
            </a:r>
          </a:p>
          <a:p>
            <a:r>
              <a:rPr lang="en-US" sz="2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Those are lions – roar, roar!</a:t>
            </a:r>
          </a:p>
          <a:p>
            <a:r>
              <a:rPr lang="en-US" sz="2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These are lions, those are lions, roar, roar, roar!</a:t>
            </a:r>
          </a:p>
          <a:p>
            <a:endParaRPr lang="en-US" sz="2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id="{2309A1A9-135D-065D-6D1D-D992D1309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098585" y="411798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26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5.ASSESSMENT</a:t>
            </a:r>
          </a:p>
        </p:txBody>
      </p:sp>
    </p:spTree>
    <p:extLst>
      <p:ext uri="{BB962C8B-B14F-4D97-AF65-F5344CB8AC3E}">
        <p14:creationId xmlns:p14="http://schemas.microsoft.com/office/powerpoint/2010/main" val="2281041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95D0-D969-9B40-AF37-5329E40F1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021"/>
            <a:ext cx="7704000" cy="5727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Tick the correct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A3199-F480-964A-BD0C-9049592397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449" y="600721"/>
            <a:ext cx="3938306" cy="4313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37DB4F-BABA-9944-A981-579398B558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140310"/>
            <a:ext cx="3536296" cy="2635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974496-FDE2-CC48-AE6C-9D03F56265F1}"/>
              </a:ext>
            </a:extLst>
          </p:cNvPr>
          <p:cNvSpPr txBox="1"/>
          <p:nvPr/>
        </p:nvSpPr>
        <p:spPr>
          <a:xfrm>
            <a:off x="2124132" y="1011219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231F8-0495-6B40-A9B1-100DF2FD8051}"/>
              </a:ext>
            </a:extLst>
          </p:cNvPr>
          <p:cNvSpPr txBox="1"/>
          <p:nvPr/>
        </p:nvSpPr>
        <p:spPr>
          <a:xfrm>
            <a:off x="2124132" y="2014806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C3F804-E6A4-8343-B89A-BC1E1F23B6CC}"/>
              </a:ext>
            </a:extLst>
          </p:cNvPr>
          <p:cNvSpPr txBox="1"/>
          <p:nvPr/>
        </p:nvSpPr>
        <p:spPr>
          <a:xfrm>
            <a:off x="2091858" y="3775934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F297D-A13A-2B48-A546-97F95B92ABFF}"/>
              </a:ext>
            </a:extLst>
          </p:cNvPr>
          <p:cNvSpPr txBox="1"/>
          <p:nvPr/>
        </p:nvSpPr>
        <p:spPr>
          <a:xfrm>
            <a:off x="6173404" y="918344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FF10EE-8B38-D946-B127-BA57A52D0D40}"/>
              </a:ext>
            </a:extLst>
          </p:cNvPr>
          <p:cNvSpPr txBox="1"/>
          <p:nvPr/>
        </p:nvSpPr>
        <p:spPr>
          <a:xfrm>
            <a:off x="6173404" y="2876580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7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1. WARM UP</a:t>
            </a:r>
          </a:p>
        </p:txBody>
      </p:sp>
    </p:spTree>
    <p:extLst>
      <p:ext uri="{BB962C8B-B14F-4D97-AF65-F5344CB8AC3E}">
        <p14:creationId xmlns:p14="http://schemas.microsoft.com/office/powerpoint/2010/main" val="942961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id="{2537745F-84C2-B143-9739-BE3FE8EC9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420828"/>
            <a:ext cx="8077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US" altLang="en-US" sz="11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Catching </a:t>
            </a:r>
            <a:br>
              <a:rPr lang="en-US" altLang="en-US" sz="11000" b="1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altLang="en-US" sz="11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Butterfly</a:t>
            </a:r>
            <a:r>
              <a:rPr lang="en-US" altLang="en-US" sz="11700" b="1" dirty="0">
                <a:solidFill>
                  <a:srgbClr val="FFFF00"/>
                </a:solidFill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29783BE8-6F03-9741-8B48-770D285FF5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1300" y="420828"/>
            <a:ext cx="8077200" cy="3429000"/>
          </a:xfrm>
        </p:spPr>
        <p:txBody>
          <a:bodyPr anchor="ctr"/>
          <a:lstStyle/>
          <a:p>
            <a:pPr algn="l">
              <a:lnSpc>
                <a:spcPct val="70000"/>
              </a:lnSpc>
            </a:pPr>
            <a:r>
              <a:rPr lang="en-US" altLang="en-US" sz="11000" b="1" dirty="0">
                <a:solidFill>
                  <a:srgbClr val="FF6699"/>
                </a:solidFill>
                <a:latin typeface="Comic Sans MS" panose="030F0702030302020204" pitchFamily="66" charset="0"/>
              </a:rPr>
              <a:t>Catching </a:t>
            </a:r>
            <a:br>
              <a:rPr lang="en-US" altLang="en-US" sz="11000" b="1" dirty="0">
                <a:solidFill>
                  <a:srgbClr val="FF6699"/>
                </a:solidFill>
                <a:latin typeface="Comic Sans MS" panose="030F0702030302020204" pitchFamily="66" charset="0"/>
              </a:rPr>
            </a:br>
            <a:r>
              <a:rPr lang="en-US" altLang="en-US" sz="11000" b="1" dirty="0">
                <a:solidFill>
                  <a:srgbClr val="FF6699"/>
                </a:solidFill>
                <a:latin typeface="Comic Sans MS" panose="030F0702030302020204" pitchFamily="66" charset="0"/>
              </a:rPr>
              <a:t> Butterfly!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461B116F-15D3-6443-9970-D37F5144B9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35099">
            <a:off x="9906000" y="1981200"/>
            <a:ext cx="152400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580020C-8702-734A-AF5B-CB4CCB04FF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0" y="5572125"/>
            <a:ext cx="1681163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id="{86FA6FC7-E87C-2A4D-AED2-C4853D4A73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827213" y="5105400"/>
            <a:ext cx="1827213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>
            <a:hlinkClick r:id="" action="ppaction://media"/>
            <a:extLst>
              <a:ext uri="{FF2B5EF4-FFF2-40B4-BE49-F238E27FC236}">
                <a16:creationId xmlns:a16="http://schemas.microsoft.com/office/drawing/2014/main" id="{4D6C4E47-714B-9C44-8EF2-8C7BABA6F1A9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>
            <a:extLst>
              <a:ext uri="{FF2B5EF4-FFF2-40B4-BE49-F238E27FC236}">
                <a16:creationId xmlns:a16="http://schemas.microsoft.com/office/drawing/2014/main" id="{783758D6-0FAA-2F47-BB4E-90A6D4BD6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216" y="3670753"/>
            <a:ext cx="658812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id="{3EE0E83B-CBB3-C942-96B1-972B7045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126630">
            <a:off x="6767001" y="3805832"/>
            <a:ext cx="627063" cy="6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id="{F7DB4283-76B3-7148-AFF7-5404E49E4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68726">
            <a:off x="3358413" y="4213723"/>
            <a:ext cx="4508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>
            <a:extLst>
              <a:ext uri="{FF2B5EF4-FFF2-40B4-BE49-F238E27FC236}">
                <a16:creationId xmlns:a16="http://schemas.microsoft.com/office/drawing/2014/main" id="{E7EB11C1-0BD2-254A-99CB-A019C4C3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02841">
            <a:off x="4489450" y="3334543"/>
            <a:ext cx="774700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1">
            <a:extLst>
              <a:ext uri="{FF2B5EF4-FFF2-40B4-BE49-F238E27FC236}">
                <a16:creationId xmlns:a16="http://schemas.microsoft.com/office/drawing/2014/main" id="{CF138884-9FD4-AB4D-97B2-6D85098561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259556"/>
            <a:ext cx="1371600" cy="13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2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80" accel="10000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80" accel="10000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8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36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00017 0.00069 C -0.01458 -0.0257 -0.03906 -0.04283 -0.06233 -0.05648 C -0.06875 -0.06042 -0.07569 -0.06366 -0.08229 -0.06829 C -0.08785 -0.07246 -0.09236 -0.07894 -0.09826 -0.08264 C -0.12951 -0.10255 -0.1684 -0.10463 -0.20226 -0.11111 C -0.22535 -0.12523 -0.24844 -0.10903 -0.27014 -0.09931 C -0.27552 -0.09699 -0.2809 -0.09653 -0.28628 -0.09445 C -0.30833 -0.09769 -0.33038 -0.09954 -0.35226 -0.10394 C -0.35712 -0.10486 -0.36753 -0.11366 -0.37222 -0.11597 C -0.38455 -0.12222 -0.3974 -0.12755 -0.41024 -0.13264 C -0.41806 -0.13172 -0.42621 -0.13148 -0.43437 -0.13009 C -0.43906 -0.12917 -0.44358 -0.12639 -0.44826 -0.12547 C -0.46076 -0.12315 -0.48628 -0.1206 -0.48628 -0.12037 C -0.51094 -0.12153 -0.53576 -0.12176 -0.56024 -0.12315 C -0.56302 -0.12338 -0.56545 -0.1257 -0.5684 -0.12547 C -0.57986 -0.12477 -0.60243 -0.1206 -0.60243 -0.12037 C -0.62795 -0.12338 -0.65382 -0.12153 -0.67847 -0.13009 C -0.70017 -0.13797 -0.71736 -0.14468 -0.74045 -0.14931 C -0.74514 -0.14769 -0.75035 -0.14746 -0.75451 -0.14445 C -0.75608 -0.14306 -0.75486 -0.13912 -0.75642 -0.13727 C -0.7599 -0.1331 -0.76441 -0.13102 -0.76858 -0.12778 L -0.76858 -0.12755 C -0.77812 -0.12384 -0.78698 -0.11713 -0.79635 -0.11343 C -0.8158 -0.10579 -0.84288 -0.10787 -0.86233 -0.10648 C -0.87326 -0.10255 -0.88437 -0.10047 -0.89479 -0.09445 C -0.91285 -0.08357 -0.91615 -0.06852 -0.93628 -0.06343 C -0.98229 -0.07269 -1.01684 -0.10903 -1.05434 -0.13982 C -1.0592 -0.14398 -1.06302 -0.15047 -1.06823 -0.15394 C -1.08281 -0.1632 -1.0967 -0.16204 -1.11215 -0.16343 C -1.13733 -0.16019 -1.12604 -0.16389 -1.14028 -0.14931 C -1.14913 -0.14005 -1.15903 -0.13172 -1.16823 -0.12315 C -1.17344 -0.11829 -1.17778 -0.11065 -1.1842 -0.1088 C -1.19549 -0.10556 -1.21823 -0.09931 -1.21823 -0.09908 C -1.24757 -0.10417 -1.23681 -0.10394 -1.25017 -0.10394 " pathEditMode="relative" rAng="0" ptsTypes="ffffffffffffffffffffFffffffffffffA">
                                      <p:cBhvr>
                                        <p:cTn id="6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0" y="-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0.0026 0.06667 C 0.02275 0.05486 0.05157 0.05254 0.07848 0.05278 C 0.10122 0.04815 0.12118 0.05139 0.14341 0.05185 C 0.14809 0.05162 0.15052 0.05185 0.15226 0.05092 C 0.15695 0.04838 0.16007 0.04236 0.16563 0.04213 C 0.18421 0.0412 0.17292 0.04143 0.19445 0.04143 C 0.2099 0.04699 0.21025 0.04514 0.21111 0.06412 C 0.23125 0.06065 0.25191 0.05833 0.27118 0.04977 C 0.27709 0.04537 0.28056 0.04097 0.2849 0.03657 C 0.28716 0.03426 0.29115 0.03009 0.29115 0.03009 C 0.30521 -0.00232 0.2882 0.03426 0.30313 0.01111 C 0.30434 0.00903 0.30504 0.00579 0.30643 0.00393 C 0.31337 -0.00509 0.32865 -0.00533 0.33768 -0.00671 C 0.35539 -0.00903 0.37188 -0.01644 0.38993 -0.01713 C 0.3941 -0.01551 0.39931 -0.01667 0.40174 -0.01204 C 0.40608 -0.00718 0.40382 0.00324 0.40834 0.00833 C 0.41355 0.01412 0.42118 0.01829 0.42309 0.02569 C 0.43125 0.04398 0.42587 0.03912 0.43611 0.04514 C 0.4783 0.04375 0.51927 0.04213 0.56146 0.04514 C 0.5757 0.03588 0.5849 0.03217 0.59966 0.02778 C 0.60504 0.01435 0.62014 0.01829 0.63195 0.01204 C 0.65174 0.00162 0.67223 -0.00787 0.69271 -0.01736 C 0.71806 -0.02963 0.73334 -0.03889 0.75921 -0.04028 C 0.77848 -0.0544 0.8 -0.0507 0.82136 -0.04954 C 0.8441 -0.05185 0.83733 -0.05232 0.87361 -0.03958 C 0.87934 -0.03773 0.88351 -0.03264 0.8882 -0.03009 C 0.89132 -0.02662 0.9066 -0.00648 0.9099 -0.00417 C 0.91372 -0.00232 0.91736 -0.00162 0.92032 -0.00023 C 0.92309 0.0037 0.92379 0.01042 0.92778 0.01111 C 0.94584 0.01504 0.96181 0.00254 0.97813 -0.00208 C 1.01424 -0.01227 1.0507 -0.01042 1.08785 -0.01435 C 1.0974 -0.01204 1.10695 -0.01042 1.11632 -0.00833 C 1.11841 -0.00718 1.12066 -0.00648 1.12188 -0.0044 C 1.12535 0.00046 1.12344 0.00856 1.12639 0.01389 C 1.13125 0.02176 1.14341 0.02477 1.14844 0.02708 C 1.18438 -0.00093 1.19358 0.00324 1.23611 0.00417 C 1.25157 -0.00116 1.2632 -0.01343 1.27726 -0.02037 C 1.27986 -0.02338 1.2816 -0.02685 1.28438 -0.02963 C 1.29861 -0.04746 1.29705 -0.03519 1.29809 -0.04792 " pathEditMode="relative" rAng="364460" ptsTypes="ffffffffffffffffffffffffffffffffffffffA">
                                      <p:cBhvr>
                                        <p:cTn id="6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52" y="-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1" dur="2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3" dur="2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animRot by="-43200000">
                                      <p:cBhvr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Rot by="-43200000">
                                      <p:cBhvr>
                                        <p:cTn id="7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43200000">
                                      <p:cBhvr>
                                        <p:cTn id="79" dur="3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Rot by="-43200000">
                                      <p:cBhvr>
                                        <p:cTn id="81" dur="2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Oval 13">
            <a:extLst>
              <a:ext uri="{FF2B5EF4-FFF2-40B4-BE49-F238E27FC236}">
                <a16:creationId xmlns:a16="http://schemas.microsoft.com/office/drawing/2014/main" id="{F1388E27-B6C5-A242-B784-7738859E4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14700"/>
            <a:ext cx="7943850" cy="245745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3076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DDFBF05D-0C8B-3D4F-A7C1-803E4E3D89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18247">
            <a:off x="6229350" y="571500"/>
            <a:ext cx="985838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3BB0A3F7-8FBF-C043-B4D7-36EFC5E03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371013">
            <a:off x="834746" y="1091700"/>
            <a:ext cx="942975" cy="58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80F3E570-1052-1148-A3B1-F2EF354D3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65097">
            <a:off x="5922169" y="1600200"/>
            <a:ext cx="94059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C9C5FF11-A9DB-6241-BF35-99B409E8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74744">
            <a:off x="2331244" y="736998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4401A8A7-7822-F147-B464-9ADD53240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105795" flipH="1">
            <a:off x="7258050" y="2286000"/>
            <a:ext cx="420291" cy="4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401F2A69-53AC-F24E-8BDB-C111C4C5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260622" y="289328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E3DBCC43-1634-B047-8085-AB7FCFC5EA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030485">
            <a:off x="4229100" y="1714501"/>
            <a:ext cx="457200" cy="39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>
            <a:hlinkClick r:id="rId4" action="ppaction://hlinksldjump"/>
            <a:extLst>
              <a:ext uri="{FF2B5EF4-FFF2-40B4-BE49-F238E27FC236}">
                <a16:creationId xmlns:a16="http://schemas.microsoft.com/office/drawing/2014/main" id="{00B20B16-F2AF-F74A-8949-FB842A524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021809">
            <a:off x="4026694" y="383381"/>
            <a:ext cx="519113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>
            <a:hlinkClick r:id="rId14" action="ppaction://hlinksldjump"/>
            <a:extLst>
              <a:ext uri="{FF2B5EF4-FFF2-40B4-BE49-F238E27FC236}">
                <a16:creationId xmlns:a16="http://schemas.microsoft.com/office/drawing/2014/main" id="{AC0CE503-FD35-A841-AF05-081B107830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37029">
            <a:off x="4945685" y="2153245"/>
            <a:ext cx="5857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9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E12D42B5-E590-4847-AEFE-9AA36C21F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06112">
            <a:off x="2837251" y="2086468"/>
            <a:ext cx="854869" cy="86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F4B48139-D321-2A4D-83BE-D98EA172AD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274744">
            <a:off x="1484842" y="2624925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15" action="ppaction://hlinksldjump"/>
            <a:extLst>
              <a:ext uri="{FF2B5EF4-FFF2-40B4-BE49-F238E27FC236}">
                <a16:creationId xmlns:a16="http://schemas.microsoft.com/office/drawing/2014/main" id="{EB47BAC8-3316-C543-87FC-29487394FE87}"/>
              </a:ext>
            </a:extLst>
          </p:cNvPr>
          <p:cNvSpPr/>
          <p:nvPr/>
        </p:nvSpPr>
        <p:spPr>
          <a:xfrm>
            <a:off x="1895188" y="3672314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>
            <a:hlinkClick r:id="rId8" action="ppaction://hlinksldjump"/>
            <a:extLst>
              <a:ext uri="{FF2B5EF4-FFF2-40B4-BE49-F238E27FC236}">
                <a16:creationId xmlns:a16="http://schemas.microsoft.com/office/drawing/2014/main" id="{6334C854-F327-264C-A370-160A0EFB6D63}"/>
              </a:ext>
            </a:extLst>
          </p:cNvPr>
          <p:cNvSpPr/>
          <p:nvPr/>
        </p:nvSpPr>
        <p:spPr>
          <a:xfrm>
            <a:off x="3171458" y="360796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>
            <a:hlinkClick r:id="rId4" action="ppaction://hlinksldjump"/>
            <a:extLst>
              <a:ext uri="{FF2B5EF4-FFF2-40B4-BE49-F238E27FC236}">
                <a16:creationId xmlns:a16="http://schemas.microsoft.com/office/drawing/2014/main" id="{E29E0BD0-DBD5-CF49-A986-F43ED34074A8}"/>
              </a:ext>
            </a:extLst>
          </p:cNvPr>
          <p:cNvSpPr/>
          <p:nvPr/>
        </p:nvSpPr>
        <p:spPr>
          <a:xfrm>
            <a:off x="4332971" y="360796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Rounded Rectangle 18">
            <a:hlinkClick r:id="rId14" action="ppaction://hlinksldjump"/>
            <a:extLst>
              <a:ext uri="{FF2B5EF4-FFF2-40B4-BE49-F238E27FC236}">
                <a16:creationId xmlns:a16="http://schemas.microsoft.com/office/drawing/2014/main" id="{314E376C-0A24-A54F-A104-EEBAD7428176}"/>
              </a:ext>
            </a:extLst>
          </p:cNvPr>
          <p:cNvSpPr/>
          <p:nvPr/>
        </p:nvSpPr>
        <p:spPr>
          <a:xfrm>
            <a:off x="2539415" y="4360153"/>
            <a:ext cx="757415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2" name="Rounded Rectangle 21">
            <a:hlinkClick r:id="rId11" action="ppaction://hlinksldjump"/>
            <a:extLst>
              <a:ext uri="{FF2B5EF4-FFF2-40B4-BE49-F238E27FC236}">
                <a16:creationId xmlns:a16="http://schemas.microsoft.com/office/drawing/2014/main" id="{A4BC0108-E21C-BE41-AE6C-AE4216FE2ABC}"/>
              </a:ext>
            </a:extLst>
          </p:cNvPr>
          <p:cNvSpPr/>
          <p:nvPr/>
        </p:nvSpPr>
        <p:spPr>
          <a:xfrm>
            <a:off x="5460830" y="3585720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>
            <a:hlinkClick r:id="rId14" action="ppaction://hlinksldjump"/>
            <a:extLst>
              <a:ext uri="{FF2B5EF4-FFF2-40B4-BE49-F238E27FC236}">
                <a16:creationId xmlns:a16="http://schemas.microsoft.com/office/drawing/2014/main" id="{59F7B42A-8AF7-AF43-B1E8-7B2A9555E6AF}"/>
              </a:ext>
            </a:extLst>
          </p:cNvPr>
          <p:cNvSpPr/>
          <p:nvPr/>
        </p:nvSpPr>
        <p:spPr>
          <a:xfrm>
            <a:off x="6585853" y="3585720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Rounded Rectangle 23">
            <a:hlinkClick r:id="rId11" action="ppaction://hlinksldjump"/>
            <a:extLst>
              <a:ext uri="{FF2B5EF4-FFF2-40B4-BE49-F238E27FC236}">
                <a16:creationId xmlns:a16="http://schemas.microsoft.com/office/drawing/2014/main" id="{2E927D36-B717-6641-8C55-BD0BF954AB03}"/>
              </a:ext>
            </a:extLst>
          </p:cNvPr>
          <p:cNvSpPr/>
          <p:nvPr/>
        </p:nvSpPr>
        <p:spPr>
          <a:xfrm>
            <a:off x="3765413" y="436015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5" name="Rounded Rectangle 24">
            <a:hlinkClick r:id="rId4" action="ppaction://hlinksldjump"/>
            <a:extLst>
              <a:ext uri="{FF2B5EF4-FFF2-40B4-BE49-F238E27FC236}">
                <a16:creationId xmlns:a16="http://schemas.microsoft.com/office/drawing/2014/main" id="{645D9DBC-EE2A-1244-89B7-4E9986DABE4A}"/>
              </a:ext>
            </a:extLst>
          </p:cNvPr>
          <p:cNvSpPr/>
          <p:nvPr/>
        </p:nvSpPr>
        <p:spPr>
          <a:xfrm>
            <a:off x="4902827" y="436015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6" name="Rounded Rectangle 25">
            <a:hlinkClick r:id="rId8" action="ppaction://hlinksldjump"/>
            <a:extLst>
              <a:ext uri="{FF2B5EF4-FFF2-40B4-BE49-F238E27FC236}">
                <a16:creationId xmlns:a16="http://schemas.microsoft.com/office/drawing/2014/main" id="{E11AA76A-B0FE-9346-A8CE-A1573E6A0FD1}"/>
              </a:ext>
            </a:extLst>
          </p:cNvPr>
          <p:cNvSpPr/>
          <p:nvPr/>
        </p:nvSpPr>
        <p:spPr>
          <a:xfrm>
            <a:off x="6047313" y="4380305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7" name="Rounded Rectangle 26">
            <a:hlinkClick r:id="rId15" action="ppaction://hlinksldjump"/>
            <a:extLst>
              <a:ext uri="{FF2B5EF4-FFF2-40B4-BE49-F238E27FC236}">
                <a16:creationId xmlns:a16="http://schemas.microsoft.com/office/drawing/2014/main" id="{572B0CFE-2546-114E-8CAA-9AD598423B26}"/>
              </a:ext>
            </a:extLst>
          </p:cNvPr>
          <p:cNvSpPr/>
          <p:nvPr/>
        </p:nvSpPr>
        <p:spPr>
          <a:xfrm>
            <a:off x="7119109" y="4386592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id="{28B686D3-5335-9746-BAF4-A2DF57F3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1678556" y="141999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id="{5C667023-7AAF-DC41-88CE-C2368FC5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146858" y="-117507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A741D4B5-0B73-9F4B-A94F-59943517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558057" y="44967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id="{AA51FD3B-8A9D-404A-8C7E-DA6A82BB4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93367" y="1778401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id="{63B4684A-0BA6-B14D-9171-41D54D5AC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2134281" y="1605720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>
            <a:extLst>
              <a:ext uri="{FF2B5EF4-FFF2-40B4-BE49-F238E27FC236}">
                <a16:creationId xmlns:a16="http://schemas.microsoft.com/office/drawing/2014/main" id="{83782E7D-3B44-6A45-869F-57C74E65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403316" y="1080625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>
            <a:extLst>
              <a:ext uri="{FF2B5EF4-FFF2-40B4-BE49-F238E27FC236}">
                <a16:creationId xmlns:a16="http://schemas.microsoft.com/office/drawing/2014/main" id="{C5598BCC-156F-E342-8BF1-3FD4326FB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182580" y="1072745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4D7224F5-3F81-E843-84C8-B7BF5053C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4215887" y="1559102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>
            <a:extLst>
              <a:ext uri="{FF2B5EF4-FFF2-40B4-BE49-F238E27FC236}">
                <a16:creationId xmlns:a16="http://schemas.microsoft.com/office/drawing/2014/main" id="{70DB018A-2A9D-D647-8CB2-B85A62BE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6295150" y="1773581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Pentagon 36">
            <a:hlinkClick r:id="rId6" action="ppaction://hlinksldjump"/>
            <a:extLst>
              <a:ext uri="{FF2B5EF4-FFF2-40B4-BE49-F238E27FC236}">
                <a16:creationId xmlns:a16="http://schemas.microsoft.com/office/drawing/2014/main" id="{8D6CAA83-ACAF-6440-BCFB-9B9D7AB3A384}"/>
              </a:ext>
            </a:extLst>
          </p:cNvPr>
          <p:cNvSpPr/>
          <p:nvPr/>
        </p:nvSpPr>
        <p:spPr>
          <a:xfrm flipH="1">
            <a:off x="-76537" y="25175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A69CF9BA-B0DD-DF4F-BA00-CEDE0A5C38C0}"/>
              </a:ext>
            </a:extLst>
          </p:cNvPr>
          <p:cNvSpPr/>
          <p:nvPr/>
        </p:nvSpPr>
        <p:spPr>
          <a:xfrm>
            <a:off x="8444753" y="4380305"/>
            <a:ext cx="580913" cy="591258"/>
          </a:xfrm>
          <a:prstGeom prst="star5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artoon Crown with Sapphires Sticker">
            <a:extLst>
              <a:ext uri="{FF2B5EF4-FFF2-40B4-BE49-F238E27FC236}">
                <a16:creationId xmlns:a16="http://schemas.microsoft.com/office/drawing/2014/main" id="{BAC3906B-BD8B-534E-8E31-296B9432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9217" y="-476324"/>
            <a:ext cx="5594649" cy="559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1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1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2F1E5BAB-3016-994D-A963-34D5A2F2EC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805" y="655756"/>
            <a:ext cx="3134662" cy="3235196"/>
          </a:xfrm>
          <a:prstGeom prst="rect">
            <a:avLst/>
          </a:prstGeom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837" y="707377"/>
            <a:ext cx="5720488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lion.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10185" y="2157309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3 points</a:t>
            </a:r>
          </a:p>
        </p:txBody>
      </p:sp>
      <p:sp>
        <p:nvSpPr>
          <p:cNvPr id="11" name="Pentagon 10">
            <a:hlinkClick r:id="rId8" action="ppaction://hlinksldjump"/>
            <a:extLst>
              <a:ext uri="{FF2B5EF4-FFF2-40B4-BE49-F238E27FC236}">
                <a16:creationId xmlns:a16="http://schemas.microsoft.com/office/drawing/2014/main" id="{D46460F8-D102-9849-AA62-DAF427F3C550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27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1,337 Frog Cartoon Stock Photos, Pictures &amp;amp;amp; Royalty-Free Images - iStock">
            <a:extLst>
              <a:ext uri="{FF2B5EF4-FFF2-40B4-BE49-F238E27FC236}">
                <a16:creationId xmlns:a16="http://schemas.microsoft.com/office/drawing/2014/main" id="{9CB08FE6-6313-BB4A-8463-3C09DBA4F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6371" y="1071889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837" y="720304"/>
            <a:ext cx="5416363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frog.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83314" y="20167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4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2A9EA06C-B328-6445-8FEA-410351A667AF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15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ết quả hình ảnh cho cartoon art ideas | Cartoon clip art, Cartoon birds,  Bird clipart">
            <a:extLst>
              <a:ext uri="{FF2B5EF4-FFF2-40B4-BE49-F238E27FC236}">
                <a16:creationId xmlns:a16="http://schemas.microsoft.com/office/drawing/2014/main" id="{B3AF1B80-2D86-964A-A863-B13A2C5AB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828" y="849854"/>
            <a:ext cx="3133426" cy="344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567" y="784852"/>
            <a:ext cx="5302846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bird.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45374" y="2075460"/>
            <a:ext cx="239161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 point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652DBA9A-F08A-484E-9BF5-E6EB8F598EA6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1,908 Owl Cartoon Illustrations &amp;amp;amp; Clip Art - iStock">
            <a:extLst>
              <a:ext uri="{FF2B5EF4-FFF2-40B4-BE49-F238E27FC236}">
                <a16:creationId xmlns:a16="http://schemas.microsoft.com/office/drawing/2014/main" id="{371EFC5C-F0B0-9F41-9B94-8500D05C6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295" y="868056"/>
            <a:ext cx="3266627" cy="303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567" y="784852"/>
            <a:ext cx="5302846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an owl.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00814" y="20548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5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E46358D4-A276-4C4A-A7F7-DE11A8946EBE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02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28,973 Tiger Cartoon Stock Photos, Pictures &amp;amp;amp; Royalty-Free Images - iStock">
            <a:extLst>
              <a:ext uri="{FF2B5EF4-FFF2-40B4-BE49-F238E27FC236}">
                <a16:creationId xmlns:a16="http://schemas.microsoft.com/office/drawing/2014/main" id="{C856ED97-2822-3B4C-8658-63F5875BF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8176" y="708741"/>
            <a:ext cx="2916577" cy="326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1567" y="708741"/>
            <a:ext cx="5798958" cy="33113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tiger</a:t>
            </a:r>
            <a:r>
              <a:rPr lang="en-US" sz="375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28585" y="20802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4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id="{6C3E95AC-0D9E-4E40-8D81-663714AD8603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89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5.Unit 3-Lesson 2-Period 2"/>
  <p:tag name="ISPRING_LMS_API_VERSION" val="SCORM 2004 (2nd edition)"/>
  <p:tag name="ISPRING_ULTRA_SCORM_COURSE_ID" val="EB81293B-02E5-4704-B307-78A9EE42341F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5.Unit 3-Lesson 2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ZfU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GX1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ZfU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Bl9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ZfU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Bl9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ZfUdVe8ZnLmYAAABoAAAAHAAAAHVuaXZlcnNhbC9sb2NhbF9zZXR0aW5ncy54bWyzsa/IzVEoSy0qzszPs1Uy1DNQUkjNS85PycxLt1UKDXHTtVBSKC5JzEtJzMnPS7VVystXUrC347LJyU9OzAlOLSkBKixWKMhJrEwtCknNBTJKUv0Sc4EqQzxd/RRcXTxDlPTtuABQSwMEFAACAAgAGX1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Bl9R1WhbY9iTAAAAGsAAAAbAAAAdW5pdmVyc2FsL3VuaXZlcnNhbC5wbmcueG1ss7GvyM1RKEstKs7Mz7NVMtQzULK34+WyKShKLctMLVeoAIoBBSFASaHSVsnECMEtz0wpyQCpMDBBCGakZqZnlNgqWRhZwAX1gWYCAFBLAQIAABQAAgAIAIxeVlE2YVgCRwMAAOEJAAAUAAAAAAAAAAEAAAAAAAAAAAB1bml2ZXJzYWwvcGxheWVyLnhtbFBLAQIAABQAAgAIABl9R1WcXjIIFAYAADcXAAAdAAAAAAAAAAEAAAAAAHkDAAB1bml2ZXJzYWwvY29tbW9uX21lc3NhZ2VzLmxuZ1BLAQIAABQAAgAIABl9R1UVHmAbowAAAH8BAAAuAAAAAAAAAAEAAAAAAMgJAAB1bml2ZXJzYWwvcGxheWJhY2tfYW5kX25hdmlnYXRpb25fc2V0dGluZ3MueG1sUEsBAgAAFAACAAgAGX1HVaenV+h8BAAAbxcAACcAAAAAAAAAAQAAAAAAtwoAAHVuaXZlcnNhbC9mbGFzaF9wdWJsaXNoaW5nX3NldHRpbmdzLnhtbFBLAQIAABQAAgAIABl9R1XlX+THbQMAAKEMAAAhAAAAAAAAAAEAAAAAAHgPAAB1bml2ZXJzYWwvZmxhc2hfc2tpbl9zZXR0aW5ncy54bWxQSwECAAAUAAIACAAZfUdVF9vd2HcEAAD5FgAAJgAAAAAAAAABAAAAAAAkEwAAdW5pdmVyc2FsL2h0bWxfcHVibGlzaGluZ19zZXR0aW5ncy54bWxQSwECAAAUAAIACAAZfUdVJR/xB6oBAABoBgAAHwAAAAAAAAABAAAAAADfFwAAdW5pdmVyc2FsL2h0bWxfc2tpbl9zZXR0aW5ncy5qc1BLAQIAABQAAgAIABl9R1V7xmcuZgAAAGgAAAAcAAAAAAAAAAEAAAAAAMYZAAB1bml2ZXJzYWwvbG9jYWxfc2V0dGluZ3MueG1sUEsBAgAAFAACAAgAGX1HVRbuq+5BBgAAWxwAABcAAAAAAAAAAAAAAAAAZhoAAHVuaXZlcnNhbC91bml2ZXJzYWwucG5nUEsBAgAAFAACAAgAGX1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Ժ\uFFFD\uFFFD{8618C171-E296-41C0-9B4D-C4837764CC66}&quot;,&quot;D:\\ww3_Myschool\\UNIT 3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448</Words>
  <Application>Microsoft Office PowerPoint</Application>
  <PresentationFormat>On-screen Show (16:9)</PresentationFormat>
  <Paragraphs>92</Paragraphs>
  <Slides>20</Slides>
  <Notes>15</Notes>
  <HiddenSlides>0</HiddenSlides>
  <MMClips>11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Changa One</vt:lpstr>
      <vt:lpstr>Calibri</vt:lpstr>
      <vt:lpstr>Quicksand SemiBold</vt:lpstr>
      <vt:lpstr>Arial</vt:lpstr>
      <vt:lpstr>Nunito</vt:lpstr>
      <vt:lpstr>PT Sans</vt:lpstr>
      <vt:lpstr>Roboto</vt:lpstr>
      <vt:lpstr>Catamaran</vt:lpstr>
      <vt:lpstr>Patrick Hand SC</vt:lpstr>
      <vt:lpstr>Life Savers</vt:lpstr>
      <vt:lpstr>Book Antiqua</vt:lpstr>
      <vt:lpstr>Montserrat</vt:lpstr>
      <vt:lpstr>Comic Sans MS</vt:lpstr>
      <vt:lpstr>Patrick Hand</vt:lpstr>
      <vt:lpstr>Bebas Neue</vt:lpstr>
      <vt:lpstr>Quicksand</vt:lpstr>
      <vt:lpstr>Life Savers ExtraBold</vt:lpstr>
      <vt:lpstr>Russo One</vt:lpstr>
      <vt:lpstr>English Language Grammar Rules by Slidesgo</vt:lpstr>
      <vt:lpstr>2_Science Subject for Elementary - 3rd Grade: Physical, Life, and Earth by Slidesgo</vt:lpstr>
      <vt:lpstr>It's Springtime! MK Plan by Slidesgo</vt:lpstr>
      <vt:lpstr>P.E. Subject for Middle School - 6th Grade: Sports &amp; Games by Slidesgo</vt:lpstr>
      <vt:lpstr>PowerPoint Presentation</vt:lpstr>
      <vt:lpstr>PowerPoint Presentation</vt:lpstr>
      <vt:lpstr>Catching   Butterfly!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sing</vt:lpstr>
      <vt:lpstr>PowerPoint Presentation</vt:lpstr>
      <vt:lpstr>Monkeys and lions show</vt:lpstr>
      <vt:lpstr>PowerPoint Presentation</vt:lpstr>
      <vt:lpstr>Tick the correct answer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35.Unit 3-Lesson 2-Period 2</dc:title>
  <dc:creator>Christiaan Rheeder;Chiêm Thủy</dc:creator>
  <cp:lastModifiedBy>PC</cp:lastModifiedBy>
  <cp:revision>33</cp:revision>
  <dcterms:modified xsi:type="dcterms:W3CDTF">2025-11-12T04:31:12Z</dcterms:modified>
</cp:coreProperties>
</file>