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wav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22" r:id="rId4"/>
    <p:sldMasterId id="2147483749" r:id="rId5"/>
  </p:sldMasterIdLst>
  <p:notesMasterIdLst>
    <p:notesMasterId r:id="rId17"/>
  </p:notesMasterIdLst>
  <p:sldIdLst>
    <p:sldId id="256" r:id="rId6"/>
    <p:sldId id="258" r:id="rId7"/>
    <p:sldId id="259" r:id="rId8"/>
    <p:sldId id="269" r:id="rId9"/>
    <p:sldId id="262" r:id="rId10"/>
    <p:sldId id="280" r:id="rId11"/>
    <p:sldId id="361" r:id="rId12"/>
    <p:sldId id="263" r:id="rId13"/>
    <p:sldId id="268" r:id="rId14"/>
    <p:sldId id="379" r:id="rId15"/>
    <p:sldId id="30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585"/>
    <a:srgbClr val="FFC40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2" autoAdjust="0"/>
    <p:restoredTop sz="83538" autoAdjust="0"/>
  </p:normalViewPr>
  <p:slideViewPr>
    <p:cSldViewPr snapToGrid="0">
      <p:cViewPr varScale="1">
        <p:scale>
          <a:sx n="55" d="100"/>
          <a:sy n="55" d="100"/>
        </p:scale>
        <p:origin x="78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5EFC5-D6C2-4170-A624-100BB7F962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1F64A-142D-45BE-994E-0CB253A8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3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bìa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. Logo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Wonderful World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11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F64A-142D-45BE-994E-0CB253A81B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4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bd1bc07d35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bd1bc07d35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83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cd37f56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cd37f563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48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1F64A-142D-45BE-994E-0CB253A81B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5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cd37f56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cd37f563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984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F64A-142D-45BE-994E-0CB253A81B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F64A-142D-45BE-994E-0CB253A81B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bcd37f56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bcd37f563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76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1F64A-142D-45BE-994E-0CB253A81B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hyperlink" Target="http://bit.ly/2TtBDfr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bit.ly/2TyoMs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bit.ly/2Tynxth" TargetMode="Externa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11" Type="http://schemas.openxmlformats.org/officeDocument/2006/relationships/hyperlink" Target="http://bit.ly/2TtBDfr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bit.ly/2TyoMs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bit.ly/2Tynxth" TargetMode="Externa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11" Type="http://schemas.openxmlformats.org/officeDocument/2006/relationships/hyperlink" Target="http://bit.ly/2TtBDfr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bit.ly/2TyoMs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bit.ly/2Tynxth" TargetMode="Externa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9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0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" y="1061485"/>
            <a:ext cx="12192076" cy="4882291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67" y="930433"/>
            <a:ext cx="6190800" cy="2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1300" y="3953633"/>
            <a:ext cx="4368000" cy="9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533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10236981" y="675615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716648" y="1369767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856576" y="-15"/>
            <a:ext cx="2409787" cy="693945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841977" y="2622400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98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2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33" y="2202373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33" y="4326766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41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2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33" y="4294926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33" y="1647301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11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25" y="1057919"/>
            <a:ext cx="12192076" cy="4727221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309446" y="5791601"/>
            <a:ext cx="993321" cy="994247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359191" y="453727"/>
            <a:ext cx="1072143" cy="935395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10398098" y="5678853"/>
            <a:ext cx="951737" cy="1176355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359214" y="3187581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9102480" y="1213214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56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10" y="1061485"/>
            <a:ext cx="12192076" cy="4882291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3153081" y="675615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632748" y="1369767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758077" y="2622400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9360565" y="5404496"/>
            <a:ext cx="2540223" cy="1450712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973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25" y="1057919"/>
            <a:ext cx="12192076" cy="4727221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536353" y="2413563"/>
            <a:ext cx="11032447" cy="1191765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336685" y="127193"/>
            <a:ext cx="11573121" cy="168392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4782479" y="5404496"/>
            <a:ext cx="2540223" cy="1450712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220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1CF2E77-4E87-4338-A6B2-93E833A84A3C}" type="datetimeFigureOut">
              <a:rPr lang="en-US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12/11/2025</a:t>
            </a:fld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796E19DA-92E0-4635-8627-DEB5FDE3EBA8}" type="slidenum">
              <a:rPr lang="en-US" sz="1867" ker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193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4469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4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5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27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324867" y="2139767"/>
            <a:ext cx="5344000" cy="1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324867" y="3469167"/>
            <a:ext cx="46696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828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426467" y="751652"/>
            <a:ext cx="7717600" cy="53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 sz="11333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7" name="Google Shape;37;p8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38" name="Google Shape;38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8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9646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50967" y="1934359"/>
            <a:ext cx="4328000" cy="10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950967" y="2940792"/>
            <a:ext cx="43288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652034" y="190067"/>
            <a:ext cx="6999685" cy="6727767"/>
          </a:xfrm>
          <a:custGeom>
            <a:avLst/>
            <a:gdLst/>
            <a:ahLst/>
            <a:cxnLst/>
            <a:rect l="l" t="t" r="r" b="b"/>
            <a:pathLst>
              <a:path w="205129" h="201833" extrusionOk="0">
                <a:moveTo>
                  <a:pt x="51815" y="201833"/>
                </a:moveTo>
                <a:cubicBezTo>
                  <a:pt x="58621" y="199562"/>
                  <a:pt x="61055" y="184749"/>
                  <a:pt x="55216" y="180579"/>
                </a:cubicBezTo>
                <a:cubicBezTo>
                  <a:pt x="51667" y="178044"/>
                  <a:pt x="44599" y="178083"/>
                  <a:pt x="42180" y="181712"/>
                </a:cubicBezTo>
                <a:cubicBezTo>
                  <a:pt x="41069" y="183379"/>
                  <a:pt x="41726" y="186142"/>
                  <a:pt x="43030" y="187663"/>
                </a:cubicBezTo>
                <a:cubicBezTo>
                  <a:pt x="44334" y="189184"/>
                  <a:pt x="47987" y="188553"/>
                  <a:pt x="48982" y="186813"/>
                </a:cubicBezTo>
                <a:cubicBezTo>
                  <a:pt x="53204" y="179431"/>
                  <a:pt x="40158" y="170702"/>
                  <a:pt x="32262" y="167543"/>
                </a:cubicBezTo>
                <a:cubicBezTo>
                  <a:pt x="26624" y="165287"/>
                  <a:pt x="18487" y="167466"/>
                  <a:pt x="14692" y="162725"/>
                </a:cubicBezTo>
                <a:cubicBezTo>
                  <a:pt x="10265" y="157193"/>
                  <a:pt x="10980" y="149042"/>
                  <a:pt x="8740" y="142321"/>
                </a:cubicBezTo>
                <a:cubicBezTo>
                  <a:pt x="3995" y="128085"/>
                  <a:pt x="-1123" y="113057"/>
                  <a:pt x="239" y="98113"/>
                </a:cubicBezTo>
                <a:cubicBezTo>
                  <a:pt x="1220" y="87344"/>
                  <a:pt x="-2225" y="69624"/>
                  <a:pt x="8174" y="66657"/>
                </a:cubicBezTo>
                <a:cubicBezTo>
                  <a:pt x="11259" y="65777"/>
                  <a:pt x="18009" y="71523"/>
                  <a:pt x="15258" y="73174"/>
                </a:cubicBezTo>
                <a:cubicBezTo>
                  <a:pt x="11077" y="75682"/>
                  <a:pt x="4577" y="65633"/>
                  <a:pt x="6757" y="61272"/>
                </a:cubicBezTo>
                <a:cubicBezTo>
                  <a:pt x="9117" y="56552"/>
                  <a:pt x="12803" y="51605"/>
                  <a:pt x="17809" y="49937"/>
                </a:cubicBezTo>
                <a:cubicBezTo>
                  <a:pt x="23726" y="47965"/>
                  <a:pt x="30515" y="51084"/>
                  <a:pt x="36512" y="49370"/>
                </a:cubicBezTo>
                <a:cubicBezTo>
                  <a:pt x="41272" y="48010"/>
                  <a:pt x="43209" y="42076"/>
                  <a:pt x="46431" y="38318"/>
                </a:cubicBezTo>
                <a:cubicBezTo>
                  <a:pt x="50427" y="33656"/>
                  <a:pt x="57236" y="31982"/>
                  <a:pt x="61167" y="27266"/>
                </a:cubicBezTo>
                <a:cubicBezTo>
                  <a:pt x="65242" y="22378"/>
                  <a:pt x="67651" y="12778"/>
                  <a:pt x="63151" y="8278"/>
                </a:cubicBezTo>
                <a:cubicBezTo>
                  <a:pt x="60164" y="5291"/>
                  <a:pt x="54196" y="3667"/>
                  <a:pt x="50682" y="6011"/>
                </a:cubicBezTo>
                <a:cubicBezTo>
                  <a:pt x="48226" y="7649"/>
                  <a:pt x="47461" y="12707"/>
                  <a:pt x="49548" y="14796"/>
                </a:cubicBezTo>
                <a:cubicBezTo>
                  <a:pt x="55140" y="20393"/>
                  <a:pt x="62113" y="4877"/>
                  <a:pt x="69386" y="1761"/>
                </a:cubicBezTo>
                <a:cubicBezTo>
                  <a:pt x="77027" y="-1513"/>
                  <a:pt x="86076" y="728"/>
                  <a:pt x="94324" y="1761"/>
                </a:cubicBezTo>
                <a:cubicBezTo>
                  <a:pt x="100230" y="2501"/>
                  <a:pt x="106403" y="600"/>
                  <a:pt x="112177" y="2044"/>
                </a:cubicBezTo>
                <a:cubicBezTo>
                  <a:pt x="117956" y="3489"/>
                  <a:pt x="125384" y="4933"/>
                  <a:pt x="128047" y="10262"/>
                </a:cubicBezTo>
                <a:cubicBezTo>
                  <a:pt x="132788" y="19749"/>
                  <a:pt x="128473" y="35324"/>
                  <a:pt x="137682" y="40585"/>
                </a:cubicBezTo>
                <a:cubicBezTo>
                  <a:pt x="142301" y="43224"/>
                  <a:pt x="149661" y="40205"/>
                  <a:pt x="152985" y="36051"/>
                </a:cubicBezTo>
                <a:cubicBezTo>
                  <a:pt x="155529" y="32872"/>
                  <a:pt x="155915" y="25378"/>
                  <a:pt x="152135" y="23865"/>
                </a:cubicBezTo>
                <a:cubicBezTo>
                  <a:pt x="147434" y="21984"/>
                  <a:pt x="143539" y="37372"/>
                  <a:pt x="148451" y="38601"/>
                </a:cubicBezTo>
                <a:cubicBezTo>
                  <a:pt x="156991" y="40737"/>
                  <a:pt x="162681" y="28085"/>
                  <a:pt x="170555" y="24148"/>
                </a:cubicBezTo>
                <a:cubicBezTo>
                  <a:pt x="173854" y="22498"/>
                  <a:pt x="178999" y="22107"/>
                  <a:pt x="181607" y="24715"/>
                </a:cubicBezTo>
                <a:cubicBezTo>
                  <a:pt x="184730" y="27838"/>
                  <a:pt x="186605" y="32362"/>
                  <a:pt x="190392" y="34634"/>
                </a:cubicBezTo>
                <a:cubicBezTo>
                  <a:pt x="194667" y="37199"/>
                  <a:pt x="201604" y="35608"/>
                  <a:pt x="205129" y="3208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3239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951000" y="699000"/>
            <a:ext cx="6668800" cy="26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3733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1430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1426467" y="1474833"/>
            <a:ext cx="7510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1426467" y="4038600"/>
            <a:ext cx="7510400" cy="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893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8605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7985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4133" y="4859293"/>
            <a:ext cx="9697864" cy="117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4133" y="2472500"/>
            <a:ext cx="9697864" cy="11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3505200" y="2675300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426400" y="593367"/>
            <a:ext cx="93392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2"/>
          </p:nvPr>
        </p:nvSpPr>
        <p:spPr>
          <a:xfrm>
            <a:off x="5689433" y="2581900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3"/>
          </p:nvPr>
        </p:nvSpPr>
        <p:spPr>
          <a:xfrm>
            <a:off x="3505200" y="3848168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4"/>
          </p:nvPr>
        </p:nvSpPr>
        <p:spPr>
          <a:xfrm>
            <a:off x="5689433" y="3754768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5"/>
          </p:nvPr>
        </p:nvSpPr>
        <p:spPr>
          <a:xfrm>
            <a:off x="3505200" y="5021036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6"/>
          </p:nvPr>
        </p:nvSpPr>
        <p:spPr>
          <a:xfrm>
            <a:off x="5689433" y="4927637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05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950967" y="3934033"/>
            <a:ext cx="33116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2"/>
          </p:nvPr>
        </p:nvSpPr>
        <p:spPr>
          <a:xfrm>
            <a:off x="950967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3"/>
          </p:nvPr>
        </p:nvSpPr>
        <p:spPr>
          <a:xfrm>
            <a:off x="4441967" y="3934033"/>
            <a:ext cx="33164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4441972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5"/>
          </p:nvPr>
        </p:nvSpPr>
        <p:spPr>
          <a:xfrm>
            <a:off x="7937767" y="3934033"/>
            <a:ext cx="33164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6"/>
          </p:nvPr>
        </p:nvSpPr>
        <p:spPr>
          <a:xfrm>
            <a:off x="7937772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883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69143">
            <a:off x="321975" y="2428600"/>
            <a:ext cx="935579" cy="91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6968" y="222134"/>
            <a:ext cx="1684667" cy="182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87372">
            <a:off x="-374531" y="3896057"/>
            <a:ext cx="1925001" cy="36299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1234601" y="-94467"/>
            <a:ext cx="1492500" cy="7046933"/>
          </a:xfrm>
          <a:custGeom>
            <a:avLst/>
            <a:gdLst/>
            <a:ahLst/>
            <a:cxnLst/>
            <a:rect l="l" t="t" r="r" b="b"/>
            <a:pathLst>
              <a:path w="44775" h="211408" extrusionOk="0">
                <a:moveTo>
                  <a:pt x="0" y="0"/>
                </a:moveTo>
                <a:cubicBezTo>
                  <a:pt x="9541" y="4771"/>
                  <a:pt x="16816" y="14609"/>
                  <a:pt x="20404" y="24655"/>
                </a:cubicBezTo>
                <a:cubicBezTo>
                  <a:pt x="25642" y="39319"/>
                  <a:pt x="22500" y="67231"/>
                  <a:pt x="7085" y="69430"/>
                </a:cubicBezTo>
                <a:cubicBezTo>
                  <a:pt x="5119" y="69710"/>
                  <a:pt x="3294" y="65597"/>
                  <a:pt x="4534" y="64046"/>
                </a:cubicBezTo>
                <a:cubicBezTo>
                  <a:pt x="5902" y="62335"/>
                  <a:pt x="8945" y="62594"/>
                  <a:pt x="11052" y="63196"/>
                </a:cubicBezTo>
                <a:cubicBezTo>
                  <a:pt x="17592" y="65065"/>
                  <a:pt x="22273" y="74792"/>
                  <a:pt x="20404" y="81332"/>
                </a:cubicBezTo>
                <a:cubicBezTo>
                  <a:pt x="17380" y="91914"/>
                  <a:pt x="738" y="98250"/>
                  <a:pt x="2550" y="109105"/>
                </a:cubicBezTo>
                <a:cubicBezTo>
                  <a:pt x="4003" y="117811"/>
                  <a:pt x="18709" y="118811"/>
                  <a:pt x="22104" y="126958"/>
                </a:cubicBezTo>
                <a:cubicBezTo>
                  <a:pt x="26060" y="136449"/>
                  <a:pt x="21514" y="157321"/>
                  <a:pt x="11335" y="155864"/>
                </a:cubicBezTo>
                <a:cubicBezTo>
                  <a:pt x="8050" y="155394"/>
                  <a:pt x="7517" y="147428"/>
                  <a:pt x="10485" y="145945"/>
                </a:cubicBezTo>
                <a:cubicBezTo>
                  <a:pt x="17300" y="142539"/>
                  <a:pt x="27289" y="147012"/>
                  <a:pt x="32306" y="152746"/>
                </a:cubicBezTo>
                <a:cubicBezTo>
                  <a:pt x="36477" y="157513"/>
                  <a:pt x="38759" y="164598"/>
                  <a:pt x="37974" y="170883"/>
                </a:cubicBezTo>
                <a:cubicBezTo>
                  <a:pt x="37074" y="178093"/>
                  <a:pt x="32745" y="184624"/>
                  <a:pt x="32023" y="191854"/>
                </a:cubicBezTo>
                <a:cubicBezTo>
                  <a:pt x="31250" y="199597"/>
                  <a:pt x="37395" y="208942"/>
                  <a:pt x="44775" y="211408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2979033" y="1931967"/>
            <a:ext cx="34380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2"/>
          </p:nvPr>
        </p:nvSpPr>
        <p:spPr>
          <a:xfrm>
            <a:off x="2979033" y="2520245"/>
            <a:ext cx="3443200" cy="1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3"/>
          </p:nvPr>
        </p:nvSpPr>
        <p:spPr>
          <a:xfrm>
            <a:off x="2979033" y="4192309"/>
            <a:ext cx="34380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4"/>
          </p:nvPr>
        </p:nvSpPr>
        <p:spPr>
          <a:xfrm>
            <a:off x="2979033" y="4773805"/>
            <a:ext cx="3443200" cy="1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5"/>
          </p:nvPr>
        </p:nvSpPr>
        <p:spPr>
          <a:xfrm>
            <a:off x="6922633" y="1920367"/>
            <a:ext cx="34380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6"/>
          </p:nvPr>
        </p:nvSpPr>
        <p:spPr>
          <a:xfrm>
            <a:off x="6922633" y="2508067"/>
            <a:ext cx="3438000" cy="1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7"/>
          </p:nvPr>
        </p:nvSpPr>
        <p:spPr>
          <a:xfrm>
            <a:off x="6922633" y="4180700"/>
            <a:ext cx="34380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8"/>
          </p:nvPr>
        </p:nvSpPr>
        <p:spPr>
          <a:xfrm>
            <a:off x="6922633" y="4761625"/>
            <a:ext cx="3438000" cy="1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53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30706" y="527934"/>
            <a:ext cx="885260" cy="8944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8438667" y="-34633"/>
            <a:ext cx="4354733" cy="2196367"/>
          </a:xfrm>
          <a:custGeom>
            <a:avLst/>
            <a:gdLst/>
            <a:ahLst/>
            <a:cxnLst/>
            <a:rect l="l" t="t" r="r" b="b"/>
            <a:pathLst>
              <a:path w="130642" h="65891" extrusionOk="0">
                <a:moveTo>
                  <a:pt x="0" y="0"/>
                </a:moveTo>
                <a:cubicBezTo>
                  <a:pt x="8988" y="1122"/>
                  <a:pt x="19029" y="5739"/>
                  <a:pt x="23522" y="13603"/>
                </a:cubicBezTo>
                <a:cubicBezTo>
                  <a:pt x="25569" y="17186"/>
                  <a:pt x="27505" y="21420"/>
                  <a:pt x="26922" y="25505"/>
                </a:cubicBezTo>
                <a:cubicBezTo>
                  <a:pt x="26186" y="30664"/>
                  <a:pt x="21294" y="37695"/>
                  <a:pt x="16153" y="36840"/>
                </a:cubicBezTo>
                <a:cubicBezTo>
                  <a:pt x="12752" y="36274"/>
                  <a:pt x="11760" y="28791"/>
                  <a:pt x="14453" y="26638"/>
                </a:cubicBezTo>
                <a:cubicBezTo>
                  <a:pt x="18733" y="23216"/>
                  <a:pt x="26131" y="23638"/>
                  <a:pt x="30890" y="26355"/>
                </a:cubicBezTo>
                <a:cubicBezTo>
                  <a:pt x="42088" y="32750"/>
                  <a:pt x="47620" y="46156"/>
                  <a:pt x="57528" y="54410"/>
                </a:cubicBezTo>
                <a:cubicBezTo>
                  <a:pt x="63915" y="59731"/>
                  <a:pt x="80185" y="62121"/>
                  <a:pt x="82466" y="54127"/>
                </a:cubicBezTo>
                <a:cubicBezTo>
                  <a:pt x="83360" y="50995"/>
                  <a:pt x="74921" y="48582"/>
                  <a:pt x="73115" y="51293"/>
                </a:cubicBezTo>
                <a:cubicBezTo>
                  <a:pt x="70575" y="55107"/>
                  <a:pt x="70886" y="63091"/>
                  <a:pt x="75098" y="64896"/>
                </a:cubicBezTo>
                <a:cubicBezTo>
                  <a:pt x="78795" y="66480"/>
                  <a:pt x="84769" y="66258"/>
                  <a:pt x="87001" y="62912"/>
                </a:cubicBezTo>
                <a:cubicBezTo>
                  <a:pt x="92296" y="54974"/>
                  <a:pt x="91205" y="43458"/>
                  <a:pt x="97486" y="36274"/>
                </a:cubicBezTo>
                <a:cubicBezTo>
                  <a:pt x="104793" y="27917"/>
                  <a:pt x="121402" y="27003"/>
                  <a:pt x="130642" y="33156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50967" y="2617176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2"/>
          </p:nvPr>
        </p:nvSpPr>
        <p:spPr>
          <a:xfrm>
            <a:off x="950967" y="4791309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950967" y="2085976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"/>
          </p:nvPr>
        </p:nvSpPr>
        <p:spPr>
          <a:xfrm>
            <a:off x="950967" y="4260109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4441980" y="2617176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6"/>
          </p:nvPr>
        </p:nvSpPr>
        <p:spPr>
          <a:xfrm>
            <a:off x="4441980" y="4791309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7"/>
          </p:nvPr>
        </p:nvSpPr>
        <p:spPr>
          <a:xfrm>
            <a:off x="4441972" y="2085976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8"/>
          </p:nvPr>
        </p:nvSpPr>
        <p:spPr>
          <a:xfrm>
            <a:off x="4444369" y="4260109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9"/>
          </p:nvPr>
        </p:nvSpPr>
        <p:spPr>
          <a:xfrm>
            <a:off x="7937780" y="2617176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3"/>
          </p:nvPr>
        </p:nvSpPr>
        <p:spPr>
          <a:xfrm>
            <a:off x="7937780" y="4791309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4"/>
          </p:nvPr>
        </p:nvSpPr>
        <p:spPr>
          <a:xfrm>
            <a:off x="7937772" y="2085976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15"/>
          </p:nvPr>
        </p:nvSpPr>
        <p:spPr>
          <a:xfrm>
            <a:off x="7937772" y="4260109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415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 flipH="1">
            <a:off x="951167" y="3215317"/>
            <a:ext cx="54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98367" y="1581151"/>
            <a:ext cx="2868800" cy="1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2483567" y="4354851"/>
            <a:ext cx="3883600" cy="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3321734" y="-228733"/>
            <a:ext cx="7558276" cy="7456000"/>
          </a:xfrm>
          <a:custGeom>
            <a:avLst/>
            <a:gdLst/>
            <a:ahLst/>
            <a:cxnLst/>
            <a:rect l="l" t="t" r="r" b="b"/>
            <a:pathLst>
              <a:path w="186195" h="223680" extrusionOk="0">
                <a:moveTo>
                  <a:pt x="186195" y="0"/>
                </a:moveTo>
                <a:cubicBezTo>
                  <a:pt x="175379" y="4331"/>
                  <a:pt x="162583" y="3254"/>
                  <a:pt x="152398" y="8910"/>
                </a:cubicBezTo>
                <a:cubicBezTo>
                  <a:pt x="144683" y="13194"/>
                  <a:pt x="138187" y="25830"/>
                  <a:pt x="142566" y="33491"/>
                </a:cubicBezTo>
                <a:cubicBezTo>
                  <a:pt x="144929" y="37624"/>
                  <a:pt x="151517" y="39442"/>
                  <a:pt x="156085" y="38099"/>
                </a:cubicBezTo>
                <a:cubicBezTo>
                  <a:pt x="159034" y="37232"/>
                  <a:pt x="160312" y="33161"/>
                  <a:pt x="160693" y="30111"/>
                </a:cubicBezTo>
                <a:cubicBezTo>
                  <a:pt x="161228" y="25827"/>
                  <a:pt x="159290" y="20638"/>
                  <a:pt x="155777" y="18128"/>
                </a:cubicBezTo>
                <a:cubicBezTo>
                  <a:pt x="151462" y="15045"/>
                  <a:pt x="145371" y="14706"/>
                  <a:pt x="140108" y="15363"/>
                </a:cubicBezTo>
                <a:cubicBezTo>
                  <a:pt x="131090" y="16489"/>
                  <a:pt x="121606" y="24109"/>
                  <a:pt x="119214" y="32876"/>
                </a:cubicBezTo>
                <a:cubicBezTo>
                  <a:pt x="116357" y="43350"/>
                  <a:pt x="122337" y="55144"/>
                  <a:pt x="118907" y="65445"/>
                </a:cubicBezTo>
                <a:cubicBezTo>
                  <a:pt x="117127" y="70790"/>
                  <a:pt x="109127" y="71147"/>
                  <a:pt x="103852" y="73126"/>
                </a:cubicBezTo>
                <a:cubicBezTo>
                  <a:pt x="99512" y="74754"/>
                  <a:pt x="96405" y="78984"/>
                  <a:pt x="94020" y="82958"/>
                </a:cubicBezTo>
                <a:cubicBezTo>
                  <a:pt x="82885" y="101509"/>
                  <a:pt x="98698" y="125977"/>
                  <a:pt x="101086" y="147481"/>
                </a:cubicBezTo>
                <a:cubicBezTo>
                  <a:pt x="102278" y="158217"/>
                  <a:pt x="93453" y="180689"/>
                  <a:pt x="84188" y="175134"/>
                </a:cubicBezTo>
                <a:cubicBezTo>
                  <a:pt x="79613" y="172391"/>
                  <a:pt x="81778" y="163323"/>
                  <a:pt x="85109" y="159157"/>
                </a:cubicBezTo>
                <a:cubicBezTo>
                  <a:pt x="88010" y="155529"/>
                  <a:pt x="94474" y="153699"/>
                  <a:pt x="98628" y="155777"/>
                </a:cubicBezTo>
                <a:cubicBezTo>
                  <a:pt x="108508" y="160720"/>
                  <a:pt x="109714" y="178464"/>
                  <a:pt x="104773" y="188346"/>
                </a:cubicBezTo>
                <a:cubicBezTo>
                  <a:pt x="100737" y="196418"/>
                  <a:pt x="85878" y="197124"/>
                  <a:pt x="78042" y="192647"/>
                </a:cubicBezTo>
                <a:cubicBezTo>
                  <a:pt x="68973" y="187466"/>
                  <a:pt x="60183" y="179996"/>
                  <a:pt x="49775" y="179128"/>
                </a:cubicBezTo>
                <a:cubicBezTo>
                  <a:pt x="36118" y="177989"/>
                  <a:pt x="20139" y="181422"/>
                  <a:pt x="10447" y="191111"/>
                </a:cubicBezTo>
                <a:cubicBezTo>
                  <a:pt x="2384" y="199172"/>
                  <a:pt x="0" y="212279"/>
                  <a:pt x="0" y="22368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79095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 hasCustomPrompt="1"/>
          </p:nvPr>
        </p:nvSpPr>
        <p:spPr>
          <a:xfrm>
            <a:off x="3403600" y="3425967"/>
            <a:ext cx="73576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3403600" y="5031233"/>
            <a:ext cx="735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2" hasCustomPrompt="1"/>
          </p:nvPr>
        </p:nvSpPr>
        <p:spPr>
          <a:xfrm>
            <a:off x="1433933" y="922533"/>
            <a:ext cx="73576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3"/>
          </p:nvPr>
        </p:nvSpPr>
        <p:spPr>
          <a:xfrm>
            <a:off x="1431535" y="2527800"/>
            <a:ext cx="73576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660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5168567"/>
            <a:ext cx="12192000" cy="102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" y="3968866"/>
            <a:ext cx="12192000" cy="10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-660599" y="-313400"/>
            <a:ext cx="3521700" cy="4534200"/>
          </a:xfrm>
          <a:custGeom>
            <a:avLst/>
            <a:gdLst/>
            <a:ahLst/>
            <a:cxnLst/>
            <a:rect l="l" t="t" r="r" b="b"/>
            <a:pathLst>
              <a:path w="105651" h="136026" extrusionOk="0">
                <a:moveTo>
                  <a:pt x="0" y="136026"/>
                </a:moveTo>
                <a:cubicBezTo>
                  <a:pt x="2155" y="123079"/>
                  <a:pt x="22475" y="121159"/>
                  <a:pt x="29755" y="110238"/>
                </a:cubicBezTo>
                <a:cubicBezTo>
                  <a:pt x="33003" y="105366"/>
                  <a:pt x="34725" y="98506"/>
                  <a:pt x="32873" y="92951"/>
                </a:cubicBezTo>
                <a:cubicBezTo>
                  <a:pt x="31928" y="90117"/>
                  <a:pt x="26933" y="88580"/>
                  <a:pt x="24371" y="90117"/>
                </a:cubicBezTo>
                <a:cubicBezTo>
                  <a:pt x="19751" y="92888"/>
                  <a:pt x="20256" y="102216"/>
                  <a:pt x="23804" y="106270"/>
                </a:cubicBezTo>
                <a:cubicBezTo>
                  <a:pt x="28145" y="111230"/>
                  <a:pt x="35133" y="113839"/>
                  <a:pt x="41658" y="114772"/>
                </a:cubicBezTo>
                <a:cubicBezTo>
                  <a:pt x="63907" y="117952"/>
                  <a:pt x="95829" y="109462"/>
                  <a:pt x="103720" y="88417"/>
                </a:cubicBezTo>
                <a:cubicBezTo>
                  <a:pt x="106990" y="79695"/>
                  <a:pt x="105945" y="68276"/>
                  <a:pt x="100603" y="60645"/>
                </a:cubicBezTo>
                <a:cubicBezTo>
                  <a:pt x="97266" y="55879"/>
                  <a:pt x="90916" y="54181"/>
                  <a:pt x="85866" y="51293"/>
                </a:cubicBezTo>
                <a:cubicBezTo>
                  <a:pt x="79172" y="47465"/>
                  <a:pt x="73009" y="39108"/>
                  <a:pt x="73964" y="31456"/>
                </a:cubicBezTo>
                <a:cubicBezTo>
                  <a:pt x="74262" y="29066"/>
                  <a:pt x="76398" y="25732"/>
                  <a:pt x="78782" y="26072"/>
                </a:cubicBezTo>
                <a:cubicBezTo>
                  <a:pt x="81500" y="26460"/>
                  <a:pt x="83715" y="29598"/>
                  <a:pt x="84166" y="32306"/>
                </a:cubicBezTo>
                <a:cubicBezTo>
                  <a:pt x="84861" y="36478"/>
                  <a:pt x="77262" y="39371"/>
                  <a:pt x="73114" y="38541"/>
                </a:cubicBezTo>
                <a:cubicBezTo>
                  <a:pt x="66401" y="37198"/>
                  <a:pt x="60026" y="31760"/>
                  <a:pt x="57244" y="25505"/>
                </a:cubicBezTo>
                <a:cubicBezTo>
                  <a:pt x="53772" y="17698"/>
                  <a:pt x="53753" y="6042"/>
                  <a:pt x="5979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769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13181"/>
            <a:ext cx="12192000" cy="90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" y="3004588"/>
            <a:ext cx="12192000" cy="908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740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979533" y="2098967"/>
            <a:ext cx="45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979533" y="3155967"/>
            <a:ext cx="4542800" cy="2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47" name="Google Shape;147;p23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01873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50" name="Google Shape;150;p24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4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4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4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4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4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4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410100" y="597408"/>
            <a:ext cx="5371600" cy="13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ubTitle" idx="1"/>
          </p:nvPr>
        </p:nvSpPr>
        <p:spPr>
          <a:xfrm>
            <a:off x="3655833" y="1832533"/>
            <a:ext cx="48728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2"/>
          </p:nvPr>
        </p:nvSpPr>
        <p:spPr>
          <a:xfrm>
            <a:off x="4102600" y="3140233"/>
            <a:ext cx="3986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3228200" y="4508144"/>
            <a:ext cx="57356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47535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382488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008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51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145333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1840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767" y="1024128"/>
            <a:ext cx="10290400" cy="12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Merienda One"/>
              <a:buNone/>
              <a:defRPr sz="6667"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97000" y="2328667"/>
            <a:ext cx="559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7068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779267" y="3316224"/>
            <a:ext cx="598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779264" y="1658112"/>
            <a:ext cx="2158000" cy="1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779267" y="4438633"/>
            <a:ext cx="3876000" cy="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58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486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525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60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324867" y="2139767"/>
            <a:ext cx="5344000" cy="1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324867" y="3469167"/>
            <a:ext cx="46696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348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426467" y="751652"/>
            <a:ext cx="7717600" cy="53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500"/>
              <a:buNone/>
              <a:defRPr sz="11333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7" name="Google Shape;37;p8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38" name="Google Shape;38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8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3526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50967" y="1934359"/>
            <a:ext cx="4328000" cy="10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950967" y="2940792"/>
            <a:ext cx="43288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652034" y="190067"/>
            <a:ext cx="6999685" cy="6727767"/>
          </a:xfrm>
          <a:custGeom>
            <a:avLst/>
            <a:gdLst/>
            <a:ahLst/>
            <a:cxnLst/>
            <a:rect l="l" t="t" r="r" b="b"/>
            <a:pathLst>
              <a:path w="205129" h="201833" extrusionOk="0">
                <a:moveTo>
                  <a:pt x="51815" y="201833"/>
                </a:moveTo>
                <a:cubicBezTo>
                  <a:pt x="58621" y="199562"/>
                  <a:pt x="61055" y="184749"/>
                  <a:pt x="55216" y="180579"/>
                </a:cubicBezTo>
                <a:cubicBezTo>
                  <a:pt x="51667" y="178044"/>
                  <a:pt x="44599" y="178083"/>
                  <a:pt x="42180" y="181712"/>
                </a:cubicBezTo>
                <a:cubicBezTo>
                  <a:pt x="41069" y="183379"/>
                  <a:pt x="41726" y="186142"/>
                  <a:pt x="43030" y="187663"/>
                </a:cubicBezTo>
                <a:cubicBezTo>
                  <a:pt x="44334" y="189184"/>
                  <a:pt x="47987" y="188553"/>
                  <a:pt x="48982" y="186813"/>
                </a:cubicBezTo>
                <a:cubicBezTo>
                  <a:pt x="53204" y="179431"/>
                  <a:pt x="40158" y="170702"/>
                  <a:pt x="32262" y="167543"/>
                </a:cubicBezTo>
                <a:cubicBezTo>
                  <a:pt x="26624" y="165287"/>
                  <a:pt x="18487" y="167466"/>
                  <a:pt x="14692" y="162725"/>
                </a:cubicBezTo>
                <a:cubicBezTo>
                  <a:pt x="10265" y="157193"/>
                  <a:pt x="10980" y="149042"/>
                  <a:pt x="8740" y="142321"/>
                </a:cubicBezTo>
                <a:cubicBezTo>
                  <a:pt x="3995" y="128085"/>
                  <a:pt x="-1123" y="113057"/>
                  <a:pt x="239" y="98113"/>
                </a:cubicBezTo>
                <a:cubicBezTo>
                  <a:pt x="1220" y="87344"/>
                  <a:pt x="-2225" y="69624"/>
                  <a:pt x="8174" y="66657"/>
                </a:cubicBezTo>
                <a:cubicBezTo>
                  <a:pt x="11259" y="65777"/>
                  <a:pt x="18009" y="71523"/>
                  <a:pt x="15258" y="73174"/>
                </a:cubicBezTo>
                <a:cubicBezTo>
                  <a:pt x="11077" y="75682"/>
                  <a:pt x="4577" y="65633"/>
                  <a:pt x="6757" y="61272"/>
                </a:cubicBezTo>
                <a:cubicBezTo>
                  <a:pt x="9117" y="56552"/>
                  <a:pt x="12803" y="51605"/>
                  <a:pt x="17809" y="49937"/>
                </a:cubicBezTo>
                <a:cubicBezTo>
                  <a:pt x="23726" y="47965"/>
                  <a:pt x="30515" y="51084"/>
                  <a:pt x="36512" y="49370"/>
                </a:cubicBezTo>
                <a:cubicBezTo>
                  <a:pt x="41272" y="48010"/>
                  <a:pt x="43209" y="42076"/>
                  <a:pt x="46431" y="38318"/>
                </a:cubicBezTo>
                <a:cubicBezTo>
                  <a:pt x="50427" y="33656"/>
                  <a:pt x="57236" y="31982"/>
                  <a:pt x="61167" y="27266"/>
                </a:cubicBezTo>
                <a:cubicBezTo>
                  <a:pt x="65242" y="22378"/>
                  <a:pt x="67651" y="12778"/>
                  <a:pt x="63151" y="8278"/>
                </a:cubicBezTo>
                <a:cubicBezTo>
                  <a:pt x="60164" y="5291"/>
                  <a:pt x="54196" y="3667"/>
                  <a:pt x="50682" y="6011"/>
                </a:cubicBezTo>
                <a:cubicBezTo>
                  <a:pt x="48226" y="7649"/>
                  <a:pt x="47461" y="12707"/>
                  <a:pt x="49548" y="14796"/>
                </a:cubicBezTo>
                <a:cubicBezTo>
                  <a:pt x="55140" y="20393"/>
                  <a:pt x="62113" y="4877"/>
                  <a:pt x="69386" y="1761"/>
                </a:cubicBezTo>
                <a:cubicBezTo>
                  <a:pt x="77027" y="-1513"/>
                  <a:pt x="86076" y="728"/>
                  <a:pt x="94324" y="1761"/>
                </a:cubicBezTo>
                <a:cubicBezTo>
                  <a:pt x="100230" y="2501"/>
                  <a:pt x="106403" y="600"/>
                  <a:pt x="112177" y="2044"/>
                </a:cubicBezTo>
                <a:cubicBezTo>
                  <a:pt x="117956" y="3489"/>
                  <a:pt x="125384" y="4933"/>
                  <a:pt x="128047" y="10262"/>
                </a:cubicBezTo>
                <a:cubicBezTo>
                  <a:pt x="132788" y="19749"/>
                  <a:pt x="128473" y="35324"/>
                  <a:pt x="137682" y="40585"/>
                </a:cubicBezTo>
                <a:cubicBezTo>
                  <a:pt x="142301" y="43224"/>
                  <a:pt x="149661" y="40205"/>
                  <a:pt x="152985" y="36051"/>
                </a:cubicBezTo>
                <a:cubicBezTo>
                  <a:pt x="155529" y="32872"/>
                  <a:pt x="155915" y="25378"/>
                  <a:pt x="152135" y="23865"/>
                </a:cubicBezTo>
                <a:cubicBezTo>
                  <a:pt x="147434" y="21984"/>
                  <a:pt x="143539" y="37372"/>
                  <a:pt x="148451" y="38601"/>
                </a:cubicBezTo>
                <a:cubicBezTo>
                  <a:pt x="156991" y="40737"/>
                  <a:pt x="162681" y="28085"/>
                  <a:pt x="170555" y="24148"/>
                </a:cubicBezTo>
                <a:cubicBezTo>
                  <a:pt x="173854" y="22498"/>
                  <a:pt x="178999" y="22107"/>
                  <a:pt x="181607" y="24715"/>
                </a:cubicBezTo>
                <a:cubicBezTo>
                  <a:pt x="184730" y="27838"/>
                  <a:pt x="186605" y="32362"/>
                  <a:pt x="190392" y="34634"/>
                </a:cubicBezTo>
                <a:cubicBezTo>
                  <a:pt x="194667" y="37199"/>
                  <a:pt x="201604" y="35608"/>
                  <a:pt x="205129" y="3208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89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65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951000" y="699000"/>
            <a:ext cx="6668800" cy="26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3733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524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1426467" y="1474833"/>
            <a:ext cx="7510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1426467" y="4038600"/>
            <a:ext cx="7510400" cy="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118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32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330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4133" y="4859293"/>
            <a:ext cx="9697864" cy="117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4133" y="2472500"/>
            <a:ext cx="9697864" cy="11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3505200" y="2675300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426400" y="593367"/>
            <a:ext cx="93392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2"/>
          </p:nvPr>
        </p:nvSpPr>
        <p:spPr>
          <a:xfrm>
            <a:off x="5689433" y="2581900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3"/>
          </p:nvPr>
        </p:nvSpPr>
        <p:spPr>
          <a:xfrm>
            <a:off x="3505200" y="3848168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4"/>
          </p:nvPr>
        </p:nvSpPr>
        <p:spPr>
          <a:xfrm>
            <a:off x="5689433" y="3754768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5"/>
          </p:nvPr>
        </p:nvSpPr>
        <p:spPr>
          <a:xfrm>
            <a:off x="3505200" y="5021036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6"/>
          </p:nvPr>
        </p:nvSpPr>
        <p:spPr>
          <a:xfrm>
            <a:off x="5689433" y="4927637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068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950967" y="3934033"/>
            <a:ext cx="33116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2"/>
          </p:nvPr>
        </p:nvSpPr>
        <p:spPr>
          <a:xfrm>
            <a:off x="950967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3"/>
          </p:nvPr>
        </p:nvSpPr>
        <p:spPr>
          <a:xfrm>
            <a:off x="4441967" y="3934033"/>
            <a:ext cx="33164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4441972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5"/>
          </p:nvPr>
        </p:nvSpPr>
        <p:spPr>
          <a:xfrm>
            <a:off x="7937767" y="3934033"/>
            <a:ext cx="33164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6"/>
          </p:nvPr>
        </p:nvSpPr>
        <p:spPr>
          <a:xfrm>
            <a:off x="7937772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702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30706" y="527934"/>
            <a:ext cx="885260" cy="89443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8438667" y="-34633"/>
            <a:ext cx="4354733" cy="2196367"/>
          </a:xfrm>
          <a:custGeom>
            <a:avLst/>
            <a:gdLst/>
            <a:ahLst/>
            <a:cxnLst/>
            <a:rect l="l" t="t" r="r" b="b"/>
            <a:pathLst>
              <a:path w="130642" h="65891" extrusionOk="0">
                <a:moveTo>
                  <a:pt x="0" y="0"/>
                </a:moveTo>
                <a:cubicBezTo>
                  <a:pt x="8988" y="1122"/>
                  <a:pt x="19029" y="5739"/>
                  <a:pt x="23522" y="13603"/>
                </a:cubicBezTo>
                <a:cubicBezTo>
                  <a:pt x="25569" y="17186"/>
                  <a:pt x="27505" y="21420"/>
                  <a:pt x="26922" y="25505"/>
                </a:cubicBezTo>
                <a:cubicBezTo>
                  <a:pt x="26186" y="30664"/>
                  <a:pt x="21294" y="37695"/>
                  <a:pt x="16153" y="36840"/>
                </a:cubicBezTo>
                <a:cubicBezTo>
                  <a:pt x="12752" y="36274"/>
                  <a:pt x="11760" y="28791"/>
                  <a:pt x="14453" y="26638"/>
                </a:cubicBezTo>
                <a:cubicBezTo>
                  <a:pt x="18733" y="23216"/>
                  <a:pt x="26131" y="23638"/>
                  <a:pt x="30890" y="26355"/>
                </a:cubicBezTo>
                <a:cubicBezTo>
                  <a:pt x="42088" y="32750"/>
                  <a:pt x="47620" y="46156"/>
                  <a:pt x="57528" y="54410"/>
                </a:cubicBezTo>
                <a:cubicBezTo>
                  <a:pt x="63915" y="59731"/>
                  <a:pt x="80185" y="62121"/>
                  <a:pt x="82466" y="54127"/>
                </a:cubicBezTo>
                <a:cubicBezTo>
                  <a:pt x="83360" y="50995"/>
                  <a:pt x="74921" y="48582"/>
                  <a:pt x="73115" y="51293"/>
                </a:cubicBezTo>
                <a:cubicBezTo>
                  <a:pt x="70575" y="55107"/>
                  <a:pt x="70886" y="63091"/>
                  <a:pt x="75098" y="64896"/>
                </a:cubicBezTo>
                <a:cubicBezTo>
                  <a:pt x="78795" y="66480"/>
                  <a:pt x="84769" y="66258"/>
                  <a:pt x="87001" y="62912"/>
                </a:cubicBezTo>
                <a:cubicBezTo>
                  <a:pt x="92296" y="54974"/>
                  <a:pt x="91205" y="43458"/>
                  <a:pt x="97486" y="36274"/>
                </a:cubicBezTo>
                <a:cubicBezTo>
                  <a:pt x="104793" y="27917"/>
                  <a:pt x="121402" y="27003"/>
                  <a:pt x="130642" y="33156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950967" y="2617176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2"/>
          </p:nvPr>
        </p:nvSpPr>
        <p:spPr>
          <a:xfrm>
            <a:off x="950967" y="4791309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3"/>
          </p:nvPr>
        </p:nvSpPr>
        <p:spPr>
          <a:xfrm>
            <a:off x="950967" y="2085976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4"/>
          </p:nvPr>
        </p:nvSpPr>
        <p:spPr>
          <a:xfrm>
            <a:off x="950967" y="4260109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5"/>
          </p:nvPr>
        </p:nvSpPr>
        <p:spPr>
          <a:xfrm>
            <a:off x="4441980" y="2617176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6"/>
          </p:nvPr>
        </p:nvSpPr>
        <p:spPr>
          <a:xfrm>
            <a:off x="4441980" y="4791309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7"/>
          </p:nvPr>
        </p:nvSpPr>
        <p:spPr>
          <a:xfrm>
            <a:off x="4441972" y="2085976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8"/>
          </p:nvPr>
        </p:nvSpPr>
        <p:spPr>
          <a:xfrm>
            <a:off x="4444369" y="4260109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9"/>
          </p:nvPr>
        </p:nvSpPr>
        <p:spPr>
          <a:xfrm>
            <a:off x="7937780" y="2617176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13"/>
          </p:nvPr>
        </p:nvSpPr>
        <p:spPr>
          <a:xfrm>
            <a:off x="7937780" y="4791309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14"/>
          </p:nvPr>
        </p:nvSpPr>
        <p:spPr>
          <a:xfrm>
            <a:off x="7937772" y="2085976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15"/>
          </p:nvPr>
        </p:nvSpPr>
        <p:spPr>
          <a:xfrm>
            <a:off x="7937772" y="4260109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9950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 flipH="1">
            <a:off x="951167" y="3215317"/>
            <a:ext cx="54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98367" y="1581151"/>
            <a:ext cx="2868800" cy="1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2483567" y="4354851"/>
            <a:ext cx="3883600" cy="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3321734" y="-228733"/>
            <a:ext cx="7558276" cy="7456000"/>
          </a:xfrm>
          <a:custGeom>
            <a:avLst/>
            <a:gdLst/>
            <a:ahLst/>
            <a:cxnLst/>
            <a:rect l="l" t="t" r="r" b="b"/>
            <a:pathLst>
              <a:path w="186195" h="223680" extrusionOk="0">
                <a:moveTo>
                  <a:pt x="186195" y="0"/>
                </a:moveTo>
                <a:cubicBezTo>
                  <a:pt x="175379" y="4331"/>
                  <a:pt x="162583" y="3254"/>
                  <a:pt x="152398" y="8910"/>
                </a:cubicBezTo>
                <a:cubicBezTo>
                  <a:pt x="144683" y="13194"/>
                  <a:pt x="138187" y="25830"/>
                  <a:pt x="142566" y="33491"/>
                </a:cubicBezTo>
                <a:cubicBezTo>
                  <a:pt x="144929" y="37624"/>
                  <a:pt x="151517" y="39442"/>
                  <a:pt x="156085" y="38099"/>
                </a:cubicBezTo>
                <a:cubicBezTo>
                  <a:pt x="159034" y="37232"/>
                  <a:pt x="160312" y="33161"/>
                  <a:pt x="160693" y="30111"/>
                </a:cubicBezTo>
                <a:cubicBezTo>
                  <a:pt x="161228" y="25827"/>
                  <a:pt x="159290" y="20638"/>
                  <a:pt x="155777" y="18128"/>
                </a:cubicBezTo>
                <a:cubicBezTo>
                  <a:pt x="151462" y="15045"/>
                  <a:pt x="145371" y="14706"/>
                  <a:pt x="140108" y="15363"/>
                </a:cubicBezTo>
                <a:cubicBezTo>
                  <a:pt x="131090" y="16489"/>
                  <a:pt x="121606" y="24109"/>
                  <a:pt x="119214" y="32876"/>
                </a:cubicBezTo>
                <a:cubicBezTo>
                  <a:pt x="116357" y="43350"/>
                  <a:pt x="122337" y="55144"/>
                  <a:pt x="118907" y="65445"/>
                </a:cubicBezTo>
                <a:cubicBezTo>
                  <a:pt x="117127" y="70790"/>
                  <a:pt x="109127" y="71147"/>
                  <a:pt x="103852" y="73126"/>
                </a:cubicBezTo>
                <a:cubicBezTo>
                  <a:pt x="99512" y="74754"/>
                  <a:pt x="96405" y="78984"/>
                  <a:pt x="94020" y="82958"/>
                </a:cubicBezTo>
                <a:cubicBezTo>
                  <a:pt x="82885" y="101509"/>
                  <a:pt x="98698" y="125977"/>
                  <a:pt x="101086" y="147481"/>
                </a:cubicBezTo>
                <a:cubicBezTo>
                  <a:pt x="102278" y="158217"/>
                  <a:pt x="93453" y="180689"/>
                  <a:pt x="84188" y="175134"/>
                </a:cubicBezTo>
                <a:cubicBezTo>
                  <a:pt x="79613" y="172391"/>
                  <a:pt x="81778" y="163323"/>
                  <a:pt x="85109" y="159157"/>
                </a:cubicBezTo>
                <a:cubicBezTo>
                  <a:pt x="88010" y="155529"/>
                  <a:pt x="94474" y="153699"/>
                  <a:pt x="98628" y="155777"/>
                </a:cubicBezTo>
                <a:cubicBezTo>
                  <a:pt x="108508" y="160720"/>
                  <a:pt x="109714" y="178464"/>
                  <a:pt x="104773" y="188346"/>
                </a:cubicBezTo>
                <a:cubicBezTo>
                  <a:pt x="100737" y="196418"/>
                  <a:pt x="85878" y="197124"/>
                  <a:pt x="78042" y="192647"/>
                </a:cubicBezTo>
                <a:cubicBezTo>
                  <a:pt x="68973" y="187466"/>
                  <a:pt x="60183" y="179996"/>
                  <a:pt x="49775" y="179128"/>
                </a:cubicBezTo>
                <a:cubicBezTo>
                  <a:pt x="36118" y="177989"/>
                  <a:pt x="20139" y="181422"/>
                  <a:pt x="10447" y="191111"/>
                </a:cubicBezTo>
                <a:cubicBezTo>
                  <a:pt x="2384" y="199172"/>
                  <a:pt x="0" y="212279"/>
                  <a:pt x="0" y="22368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3936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 hasCustomPrompt="1"/>
          </p:nvPr>
        </p:nvSpPr>
        <p:spPr>
          <a:xfrm>
            <a:off x="3403600" y="3425967"/>
            <a:ext cx="73576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3403600" y="5031233"/>
            <a:ext cx="735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2" hasCustomPrompt="1"/>
          </p:nvPr>
        </p:nvSpPr>
        <p:spPr>
          <a:xfrm>
            <a:off x="1433933" y="922533"/>
            <a:ext cx="73576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3"/>
          </p:nvPr>
        </p:nvSpPr>
        <p:spPr>
          <a:xfrm>
            <a:off x="1431535" y="2527800"/>
            <a:ext cx="73576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72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5168567"/>
            <a:ext cx="12192000" cy="102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" y="3968866"/>
            <a:ext cx="12192000" cy="10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-660599" y="-313400"/>
            <a:ext cx="3521700" cy="4534200"/>
          </a:xfrm>
          <a:custGeom>
            <a:avLst/>
            <a:gdLst/>
            <a:ahLst/>
            <a:cxnLst/>
            <a:rect l="l" t="t" r="r" b="b"/>
            <a:pathLst>
              <a:path w="105651" h="136026" extrusionOk="0">
                <a:moveTo>
                  <a:pt x="0" y="136026"/>
                </a:moveTo>
                <a:cubicBezTo>
                  <a:pt x="2155" y="123079"/>
                  <a:pt x="22475" y="121159"/>
                  <a:pt x="29755" y="110238"/>
                </a:cubicBezTo>
                <a:cubicBezTo>
                  <a:pt x="33003" y="105366"/>
                  <a:pt x="34725" y="98506"/>
                  <a:pt x="32873" y="92951"/>
                </a:cubicBezTo>
                <a:cubicBezTo>
                  <a:pt x="31928" y="90117"/>
                  <a:pt x="26933" y="88580"/>
                  <a:pt x="24371" y="90117"/>
                </a:cubicBezTo>
                <a:cubicBezTo>
                  <a:pt x="19751" y="92888"/>
                  <a:pt x="20256" y="102216"/>
                  <a:pt x="23804" y="106270"/>
                </a:cubicBezTo>
                <a:cubicBezTo>
                  <a:pt x="28145" y="111230"/>
                  <a:pt x="35133" y="113839"/>
                  <a:pt x="41658" y="114772"/>
                </a:cubicBezTo>
                <a:cubicBezTo>
                  <a:pt x="63907" y="117952"/>
                  <a:pt x="95829" y="109462"/>
                  <a:pt x="103720" y="88417"/>
                </a:cubicBezTo>
                <a:cubicBezTo>
                  <a:pt x="106990" y="79695"/>
                  <a:pt x="105945" y="68276"/>
                  <a:pt x="100603" y="60645"/>
                </a:cubicBezTo>
                <a:cubicBezTo>
                  <a:pt x="97266" y="55879"/>
                  <a:pt x="90916" y="54181"/>
                  <a:pt x="85866" y="51293"/>
                </a:cubicBezTo>
                <a:cubicBezTo>
                  <a:pt x="79172" y="47465"/>
                  <a:pt x="73009" y="39108"/>
                  <a:pt x="73964" y="31456"/>
                </a:cubicBezTo>
                <a:cubicBezTo>
                  <a:pt x="74262" y="29066"/>
                  <a:pt x="76398" y="25732"/>
                  <a:pt x="78782" y="26072"/>
                </a:cubicBezTo>
                <a:cubicBezTo>
                  <a:pt x="81500" y="26460"/>
                  <a:pt x="83715" y="29598"/>
                  <a:pt x="84166" y="32306"/>
                </a:cubicBezTo>
                <a:cubicBezTo>
                  <a:pt x="84861" y="36478"/>
                  <a:pt x="77262" y="39371"/>
                  <a:pt x="73114" y="38541"/>
                </a:cubicBezTo>
                <a:cubicBezTo>
                  <a:pt x="66401" y="37198"/>
                  <a:pt x="60026" y="31760"/>
                  <a:pt x="57244" y="25505"/>
                </a:cubicBezTo>
                <a:cubicBezTo>
                  <a:pt x="53772" y="17698"/>
                  <a:pt x="53753" y="6042"/>
                  <a:pt x="5979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71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28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13181"/>
            <a:ext cx="12192000" cy="90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" y="3004588"/>
            <a:ext cx="12192000" cy="908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506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979533" y="2098967"/>
            <a:ext cx="45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979533" y="3155967"/>
            <a:ext cx="4542800" cy="2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47" name="Google Shape;147;p23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3618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50" name="Google Shape;150;p24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4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4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4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4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4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4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410100" y="597408"/>
            <a:ext cx="5371600" cy="13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ubTitle" idx="1"/>
          </p:nvPr>
        </p:nvSpPr>
        <p:spPr>
          <a:xfrm>
            <a:off x="3655833" y="1832533"/>
            <a:ext cx="48728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2"/>
          </p:nvPr>
        </p:nvSpPr>
        <p:spPr>
          <a:xfrm>
            <a:off x="4102600" y="3140233"/>
            <a:ext cx="3986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3228200" y="4508144"/>
            <a:ext cx="57356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47535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214501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316978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767" y="1024128"/>
            <a:ext cx="10290400" cy="12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Font typeface="Merienda One"/>
              <a:buNone/>
              <a:defRPr sz="6667"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97000" y="2328667"/>
            <a:ext cx="55980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178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10294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691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1324867" y="2139767"/>
            <a:ext cx="5344000" cy="1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1324867" y="3469167"/>
            <a:ext cx="4669600" cy="1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505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50967" y="1934359"/>
            <a:ext cx="4328000" cy="10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950967" y="2940792"/>
            <a:ext cx="43288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652034" y="190067"/>
            <a:ext cx="6999685" cy="6727767"/>
          </a:xfrm>
          <a:custGeom>
            <a:avLst/>
            <a:gdLst/>
            <a:ahLst/>
            <a:cxnLst/>
            <a:rect l="l" t="t" r="r" b="b"/>
            <a:pathLst>
              <a:path w="205129" h="201833" extrusionOk="0">
                <a:moveTo>
                  <a:pt x="51815" y="201833"/>
                </a:moveTo>
                <a:cubicBezTo>
                  <a:pt x="58621" y="199562"/>
                  <a:pt x="61055" y="184749"/>
                  <a:pt x="55216" y="180579"/>
                </a:cubicBezTo>
                <a:cubicBezTo>
                  <a:pt x="51667" y="178044"/>
                  <a:pt x="44599" y="178083"/>
                  <a:pt x="42180" y="181712"/>
                </a:cubicBezTo>
                <a:cubicBezTo>
                  <a:pt x="41069" y="183379"/>
                  <a:pt x="41726" y="186142"/>
                  <a:pt x="43030" y="187663"/>
                </a:cubicBezTo>
                <a:cubicBezTo>
                  <a:pt x="44334" y="189184"/>
                  <a:pt x="47987" y="188553"/>
                  <a:pt x="48982" y="186813"/>
                </a:cubicBezTo>
                <a:cubicBezTo>
                  <a:pt x="53204" y="179431"/>
                  <a:pt x="40158" y="170702"/>
                  <a:pt x="32262" y="167543"/>
                </a:cubicBezTo>
                <a:cubicBezTo>
                  <a:pt x="26624" y="165287"/>
                  <a:pt x="18487" y="167466"/>
                  <a:pt x="14692" y="162725"/>
                </a:cubicBezTo>
                <a:cubicBezTo>
                  <a:pt x="10265" y="157193"/>
                  <a:pt x="10980" y="149042"/>
                  <a:pt x="8740" y="142321"/>
                </a:cubicBezTo>
                <a:cubicBezTo>
                  <a:pt x="3995" y="128085"/>
                  <a:pt x="-1123" y="113057"/>
                  <a:pt x="239" y="98113"/>
                </a:cubicBezTo>
                <a:cubicBezTo>
                  <a:pt x="1220" y="87344"/>
                  <a:pt x="-2225" y="69624"/>
                  <a:pt x="8174" y="66657"/>
                </a:cubicBezTo>
                <a:cubicBezTo>
                  <a:pt x="11259" y="65777"/>
                  <a:pt x="18009" y="71523"/>
                  <a:pt x="15258" y="73174"/>
                </a:cubicBezTo>
                <a:cubicBezTo>
                  <a:pt x="11077" y="75682"/>
                  <a:pt x="4577" y="65633"/>
                  <a:pt x="6757" y="61272"/>
                </a:cubicBezTo>
                <a:cubicBezTo>
                  <a:pt x="9117" y="56552"/>
                  <a:pt x="12803" y="51605"/>
                  <a:pt x="17809" y="49937"/>
                </a:cubicBezTo>
                <a:cubicBezTo>
                  <a:pt x="23726" y="47965"/>
                  <a:pt x="30515" y="51084"/>
                  <a:pt x="36512" y="49370"/>
                </a:cubicBezTo>
                <a:cubicBezTo>
                  <a:pt x="41272" y="48010"/>
                  <a:pt x="43209" y="42076"/>
                  <a:pt x="46431" y="38318"/>
                </a:cubicBezTo>
                <a:cubicBezTo>
                  <a:pt x="50427" y="33656"/>
                  <a:pt x="57236" y="31982"/>
                  <a:pt x="61167" y="27266"/>
                </a:cubicBezTo>
                <a:cubicBezTo>
                  <a:pt x="65242" y="22378"/>
                  <a:pt x="67651" y="12778"/>
                  <a:pt x="63151" y="8278"/>
                </a:cubicBezTo>
                <a:cubicBezTo>
                  <a:pt x="60164" y="5291"/>
                  <a:pt x="54196" y="3667"/>
                  <a:pt x="50682" y="6011"/>
                </a:cubicBezTo>
                <a:cubicBezTo>
                  <a:pt x="48226" y="7649"/>
                  <a:pt x="47461" y="12707"/>
                  <a:pt x="49548" y="14796"/>
                </a:cubicBezTo>
                <a:cubicBezTo>
                  <a:pt x="55140" y="20393"/>
                  <a:pt x="62113" y="4877"/>
                  <a:pt x="69386" y="1761"/>
                </a:cubicBezTo>
                <a:cubicBezTo>
                  <a:pt x="77027" y="-1513"/>
                  <a:pt x="86076" y="728"/>
                  <a:pt x="94324" y="1761"/>
                </a:cubicBezTo>
                <a:cubicBezTo>
                  <a:pt x="100230" y="2501"/>
                  <a:pt x="106403" y="600"/>
                  <a:pt x="112177" y="2044"/>
                </a:cubicBezTo>
                <a:cubicBezTo>
                  <a:pt x="117956" y="3489"/>
                  <a:pt x="125384" y="4933"/>
                  <a:pt x="128047" y="10262"/>
                </a:cubicBezTo>
                <a:cubicBezTo>
                  <a:pt x="132788" y="19749"/>
                  <a:pt x="128473" y="35324"/>
                  <a:pt x="137682" y="40585"/>
                </a:cubicBezTo>
                <a:cubicBezTo>
                  <a:pt x="142301" y="43224"/>
                  <a:pt x="149661" y="40205"/>
                  <a:pt x="152985" y="36051"/>
                </a:cubicBezTo>
                <a:cubicBezTo>
                  <a:pt x="155529" y="32872"/>
                  <a:pt x="155915" y="25378"/>
                  <a:pt x="152135" y="23865"/>
                </a:cubicBezTo>
                <a:cubicBezTo>
                  <a:pt x="147434" y="21984"/>
                  <a:pt x="143539" y="37372"/>
                  <a:pt x="148451" y="38601"/>
                </a:cubicBezTo>
                <a:cubicBezTo>
                  <a:pt x="156991" y="40737"/>
                  <a:pt x="162681" y="28085"/>
                  <a:pt x="170555" y="24148"/>
                </a:cubicBezTo>
                <a:cubicBezTo>
                  <a:pt x="173854" y="22498"/>
                  <a:pt x="178999" y="22107"/>
                  <a:pt x="181607" y="24715"/>
                </a:cubicBezTo>
                <a:cubicBezTo>
                  <a:pt x="184730" y="27838"/>
                  <a:pt x="186605" y="32362"/>
                  <a:pt x="190392" y="34634"/>
                </a:cubicBezTo>
                <a:cubicBezTo>
                  <a:pt x="194667" y="37199"/>
                  <a:pt x="201604" y="35608"/>
                  <a:pt x="205129" y="3208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1068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951000" y="699000"/>
            <a:ext cx="6668800" cy="26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3733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23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23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1426467" y="1474833"/>
            <a:ext cx="7510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1426467" y="4038600"/>
            <a:ext cx="7510400" cy="8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0275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852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4133" y="4859293"/>
            <a:ext cx="9697864" cy="117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4133" y="2472500"/>
            <a:ext cx="9697864" cy="11758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subTitle" idx="1"/>
          </p:nvPr>
        </p:nvSpPr>
        <p:spPr>
          <a:xfrm>
            <a:off x="3505200" y="2675300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426400" y="593367"/>
            <a:ext cx="93392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2"/>
          </p:nvPr>
        </p:nvSpPr>
        <p:spPr>
          <a:xfrm>
            <a:off x="5689433" y="2581900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3"/>
          </p:nvPr>
        </p:nvSpPr>
        <p:spPr>
          <a:xfrm>
            <a:off x="3505200" y="3848168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4"/>
          </p:nvPr>
        </p:nvSpPr>
        <p:spPr>
          <a:xfrm>
            <a:off x="5689433" y="3754768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5"/>
          </p:nvPr>
        </p:nvSpPr>
        <p:spPr>
          <a:xfrm>
            <a:off x="3505200" y="5021036"/>
            <a:ext cx="2006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6"/>
          </p:nvPr>
        </p:nvSpPr>
        <p:spPr>
          <a:xfrm>
            <a:off x="5689433" y="4927637"/>
            <a:ext cx="50760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718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950967" y="3934033"/>
            <a:ext cx="33116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2"/>
          </p:nvPr>
        </p:nvSpPr>
        <p:spPr>
          <a:xfrm>
            <a:off x="950967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3"/>
          </p:nvPr>
        </p:nvSpPr>
        <p:spPr>
          <a:xfrm>
            <a:off x="4441967" y="3934033"/>
            <a:ext cx="33164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4441972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5"/>
          </p:nvPr>
        </p:nvSpPr>
        <p:spPr>
          <a:xfrm>
            <a:off x="7937767" y="3934033"/>
            <a:ext cx="3316400" cy="1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6"/>
          </p:nvPr>
        </p:nvSpPr>
        <p:spPr>
          <a:xfrm>
            <a:off x="7937772" y="3402843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540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69143">
            <a:off x="321975" y="2428600"/>
            <a:ext cx="935579" cy="915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6968" y="222134"/>
            <a:ext cx="1684667" cy="182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87372">
            <a:off x="-374531" y="3896057"/>
            <a:ext cx="1925001" cy="362996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1234601" y="-94467"/>
            <a:ext cx="1492500" cy="7046933"/>
          </a:xfrm>
          <a:custGeom>
            <a:avLst/>
            <a:gdLst/>
            <a:ahLst/>
            <a:cxnLst/>
            <a:rect l="l" t="t" r="r" b="b"/>
            <a:pathLst>
              <a:path w="44775" h="211408" extrusionOk="0">
                <a:moveTo>
                  <a:pt x="0" y="0"/>
                </a:moveTo>
                <a:cubicBezTo>
                  <a:pt x="9541" y="4771"/>
                  <a:pt x="16816" y="14609"/>
                  <a:pt x="20404" y="24655"/>
                </a:cubicBezTo>
                <a:cubicBezTo>
                  <a:pt x="25642" y="39319"/>
                  <a:pt x="22500" y="67231"/>
                  <a:pt x="7085" y="69430"/>
                </a:cubicBezTo>
                <a:cubicBezTo>
                  <a:pt x="5119" y="69710"/>
                  <a:pt x="3294" y="65597"/>
                  <a:pt x="4534" y="64046"/>
                </a:cubicBezTo>
                <a:cubicBezTo>
                  <a:pt x="5902" y="62335"/>
                  <a:pt x="8945" y="62594"/>
                  <a:pt x="11052" y="63196"/>
                </a:cubicBezTo>
                <a:cubicBezTo>
                  <a:pt x="17592" y="65065"/>
                  <a:pt x="22273" y="74792"/>
                  <a:pt x="20404" y="81332"/>
                </a:cubicBezTo>
                <a:cubicBezTo>
                  <a:pt x="17380" y="91914"/>
                  <a:pt x="738" y="98250"/>
                  <a:pt x="2550" y="109105"/>
                </a:cubicBezTo>
                <a:cubicBezTo>
                  <a:pt x="4003" y="117811"/>
                  <a:pt x="18709" y="118811"/>
                  <a:pt x="22104" y="126958"/>
                </a:cubicBezTo>
                <a:cubicBezTo>
                  <a:pt x="26060" y="136449"/>
                  <a:pt x="21514" y="157321"/>
                  <a:pt x="11335" y="155864"/>
                </a:cubicBezTo>
                <a:cubicBezTo>
                  <a:pt x="8050" y="155394"/>
                  <a:pt x="7517" y="147428"/>
                  <a:pt x="10485" y="145945"/>
                </a:cubicBezTo>
                <a:cubicBezTo>
                  <a:pt x="17300" y="142539"/>
                  <a:pt x="27289" y="147012"/>
                  <a:pt x="32306" y="152746"/>
                </a:cubicBezTo>
                <a:cubicBezTo>
                  <a:pt x="36477" y="157513"/>
                  <a:pt x="38759" y="164598"/>
                  <a:pt x="37974" y="170883"/>
                </a:cubicBezTo>
                <a:cubicBezTo>
                  <a:pt x="37074" y="178093"/>
                  <a:pt x="32745" y="184624"/>
                  <a:pt x="32023" y="191854"/>
                </a:cubicBezTo>
                <a:cubicBezTo>
                  <a:pt x="31250" y="199597"/>
                  <a:pt x="37395" y="208942"/>
                  <a:pt x="44775" y="211408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1"/>
          </p:nvPr>
        </p:nvSpPr>
        <p:spPr>
          <a:xfrm>
            <a:off x="2979033" y="1931967"/>
            <a:ext cx="34380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2"/>
          </p:nvPr>
        </p:nvSpPr>
        <p:spPr>
          <a:xfrm>
            <a:off x="2979033" y="2520245"/>
            <a:ext cx="3443200" cy="1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3"/>
          </p:nvPr>
        </p:nvSpPr>
        <p:spPr>
          <a:xfrm>
            <a:off x="2979033" y="4192309"/>
            <a:ext cx="34380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4"/>
          </p:nvPr>
        </p:nvSpPr>
        <p:spPr>
          <a:xfrm>
            <a:off x="2979033" y="4773805"/>
            <a:ext cx="3443200" cy="1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5"/>
          </p:nvPr>
        </p:nvSpPr>
        <p:spPr>
          <a:xfrm>
            <a:off x="6922633" y="1920367"/>
            <a:ext cx="34380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6"/>
          </p:nvPr>
        </p:nvSpPr>
        <p:spPr>
          <a:xfrm>
            <a:off x="6922633" y="2508067"/>
            <a:ext cx="3438000" cy="1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7"/>
          </p:nvPr>
        </p:nvSpPr>
        <p:spPr>
          <a:xfrm>
            <a:off x="6922633" y="4180700"/>
            <a:ext cx="34380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erienda One"/>
              <a:buNone/>
              <a:defRPr sz="2800">
                <a:solidFill>
                  <a:schemeClr val="accent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8"/>
          </p:nvPr>
        </p:nvSpPr>
        <p:spPr>
          <a:xfrm>
            <a:off x="6922633" y="4761625"/>
            <a:ext cx="3438000" cy="1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51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 flipH="1">
            <a:off x="951167" y="3215317"/>
            <a:ext cx="54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498367" y="1581151"/>
            <a:ext cx="2868800" cy="1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2483567" y="4354851"/>
            <a:ext cx="3883600" cy="9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3321734" y="-228733"/>
            <a:ext cx="7558276" cy="7456000"/>
          </a:xfrm>
          <a:custGeom>
            <a:avLst/>
            <a:gdLst/>
            <a:ahLst/>
            <a:cxnLst/>
            <a:rect l="l" t="t" r="r" b="b"/>
            <a:pathLst>
              <a:path w="186195" h="223680" extrusionOk="0">
                <a:moveTo>
                  <a:pt x="186195" y="0"/>
                </a:moveTo>
                <a:cubicBezTo>
                  <a:pt x="175379" y="4331"/>
                  <a:pt x="162583" y="3254"/>
                  <a:pt x="152398" y="8910"/>
                </a:cubicBezTo>
                <a:cubicBezTo>
                  <a:pt x="144683" y="13194"/>
                  <a:pt x="138187" y="25830"/>
                  <a:pt x="142566" y="33491"/>
                </a:cubicBezTo>
                <a:cubicBezTo>
                  <a:pt x="144929" y="37624"/>
                  <a:pt x="151517" y="39442"/>
                  <a:pt x="156085" y="38099"/>
                </a:cubicBezTo>
                <a:cubicBezTo>
                  <a:pt x="159034" y="37232"/>
                  <a:pt x="160312" y="33161"/>
                  <a:pt x="160693" y="30111"/>
                </a:cubicBezTo>
                <a:cubicBezTo>
                  <a:pt x="161228" y="25827"/>
                  <a:pt x="159290" y="20638"/>
                  <a:pt x="155777" y="18128"/>
                </a:cubicBezTo>
                <a:cubicBezTo>
                  <a:pt x="151462" y="15045"/>
                  <a:pt x="145371" y="14706"/>
                  <a:pt x="140108" y="15363"/>
                </a:cubicBezTo>
                <a:cubicBezTo>
                  <a:pt x="131090" y="16489"/>
                  <a:pt x="121606" y="24109"/>
                  <a:pt x="119214" y="32876"/>
                </a:cubicBezTo>
                <a:cubicBezTo>
                  <a:pt x="116357" y="43350"/>
                  <a:pt x="122337" y="55144"/>
                  <a:pt x="118907" y="65445"/>
                </a:cubicBezTo>
                <a:cubicBezTo>
                  <a:pt x="117127" y="70790"/>
                  <a:pt x="109127" y="71147"/>
                  <a:pt x="103852" y="73126"/>
                </a:cubicBezTo>
                <a:cubicBezTo>
                  <a:pt x="99512" y="74754"/>
                  <a:pt x="96405" y="78984"/>
                  <a:pt x="94020" y="82958"/>
                </a:cubicBezTo>
                <a:cubicBezTo>
                  <a:pt x="82885" y="101509"/>
                  <a:pt x="98698" y="125977"/>
                  <a:pt x="101086" y="147481"/>
                </a:cubicBezTo>
                <a:cubicBezTo>
                  <a:pt x="102278" y="158217"/>
                  <a:pt x="93453" y="180689"/>
                  <a:pt x="84188" y="175134"/>
                </a:cubicBezTo>
                <a:cubicBezTo>
                  <a:pt x="79613" y="172391"/>
                  <a:pt x="81778" y="163323"/>
                  <a:pt x="85109" y="159157"/>
                </a:cubicBezTo>
                <a:cubicBezTo>
                  <a:pt x="88010" y="155529"/>
                  <a:pt x="94474" y="153699"/>
                  <a:pt x="98628" y="155777"/>
                </a:cubicBezTo>
                <a:cubicBezTo>
                  <a:pt x="108508" y="160720"/>
                  <a:pt x="109714" y="178464"/>
                  <a:pt x="104773" y="188346"/>
                </a:cubicBezTo>
                <a:cubicBezTo>
                  <a:pt x="100737" y="196418"/>
                  <a:pt x="85878" y="197124"/>
                  <a:pt x="78042" y="192647"/>
                </a:cubicBezTo>
                <a:cubicBezTo>
                  <a:pt x="68973" y="187466"/>
                  <a:pt x="60183" y="179996"/>
                  <a:pt x="49775" y="179128"/>
                </a:cubicBezTo>
                <a:cubicBezTo>
                  <a:pt x="36118" y="177989"/>
                  <a:pt x="20139" y="181422"/>
                  <a:pt x="10447" y="191111"/>
                </a:cubicBezTo>
                <a:cubicBezTo>
                  <a:pt x="2384" y="199172"/>
                  <a:pt x="0" y="212279"/>
                  <a:pt x="0" y="22368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7581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 hasCustomPrompt="1"/>
          </p:nvPr>
        </p:nvSpPr>
        <p:spPr>
          <a:xfrm>
            <a:off x="3403600" y="3425967"/>
            <a:ext cx="73576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9333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3403600" y="5031233"/>
            <a:ext cx="7354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2" hasCustomPrompt="1"/>
          </p:nvPr>
        </p:nvSpPr>
        <p:spPr>
          <a:xfrm>
            <a:off x="1433933" y="922533"/>
            <a:ext cx="73576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3"/>
          </p:nvPr>
        </p:nvSpPr>
        <p:spPr>
          <a:xfrm>
            <a:off x="1431535" y="2527800"/>
            <a:ext cx="73576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047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5168567"/>
            <a:ext cx="12192000" cy="102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" y="3968866"/>
            <a:ext cx="12192000" cy="10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/>
          <p:nvPr/>
        </p:nvSpPr>
        <p:spPr>
          <a:xfrm>
            <a:off x="-660599" y="-313400"/>
            <a:ext cx="3521700" cy="4534200"/>
          </a:xfrm>
          <a:custGeom>
            <a:avLst/>
            <a:gdLst/>
            <a:ahLst/>
            <a:cxnLst/>
            <a:rect l="l" t="t" r="r" b="b"/>
            <a:pathLst>
              <a:path w="105651" h="136026" extrusionOk="0">
                <a:moveTo>
                  <a:pt x="0" y="136026"/>
                </a:moveTo>
                <a:cubicBezTo>
                  <a:pt x="2155" y="123079"/>
                  <a:pt x="22475" y="121159"/>
                  <a:pt x="29755" y="110238"/>
                </a:cubicBezTo>
                <a:cubicBezTo>
                  <a:pt x="33003" y="105366"/>
                  <a:pt x="34725" y="98506"/>
                  <a:pt x="32873" y="92951"/>
                </a:cubicBezTo>
                <a:cubicBezTo>
                  <a:pt x="31928" y="90117"/>
                  <a:pt x="26933" y="88580"/>
                  <a:pt x="24371" y="90117"/>
                </a:cubicBezTo>
                <a:cubicBezTo>
                  <a:pt x="19751" y="92888"/>
                  <a:pt x="20256" y="102216"/>
                  <a:pt x="23804" y="106270"/>
                </a:cubicBezTo>
                <a:cubicBezTo>
                  <a:pt x="28145" y="111230"/>
                  <a:pt x="35133" y="113839"/>
                  <a:pt x="41658" y="114772"/>
                </a:cubicBezTo>
                <a:cubicBezTo>
                  <a:pt x="63907" y="117952"/>
                  <a:pt x="95829" y="109462"/>
                  <a:pt x="103720" y="88417"/>
                </a:cubicBezTo>
                <a:cubicBezTo>
                  <a:pt x="106990" y="79695"/>
                  <a:pt x="105945" y="68276"/>
                  <a:pt x="100603" y="60645"/>
                </a:cubicBezTo>
                <a:cubicBezTo>
                  <a:pt x="97266" y="55879"/>
                  <a:pt x="90916" y="54181"/>
                  <a:pt x="85866" y="51293"/>
                </a:cubicBezTo>
                <a:cubicBezTo>
                  <a:pt x="79172" y="47465"/>
                  <a:pt x="73009" y="39108"/>
                  <a:pt x="73964" y="31456"/>
                </a:cubicBezTo>
                <a:cubicBezTo>
                  <a:pt x="74262" y="29066"/>
                  <a:pt x="76398" y="25732"/>
                  <a:pt x="78782" y="26072"/>
                </a:cubicBezTo>
                <a:cubicBezTo>
                  <a:pt x="81500" y="26460"/>
                  <a:pt x="83715" y="29598"/>
                  <a:pt x="84166" y="32306"/>
                </a:cubicBezTo>
                <a:cubicBezTo>
                  <a:pt x="84861" y="36478"/>
                  <a:pt x="77262" y="39371"/>
                  <a:pt x="73114" y="38541"/>
                </a:cubicBezTo>
                <a:cubicBezTo>
                  <a:pt x="66401" y="37198"/>
                  <a:pt x="60026" y="31760"/>
                  <a:pt x="57244" y="25505"/>
                </a:cubicBezTo>
                <a:cubicBezTo>
                  <a:pt x="53772" y="17698"/>
                  <a:pt x="53753" y="6042"/>
                  <a:pt x="5979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0087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13181"/>
            <a:ext cx="12192000" cy="90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" y="3004588"/>
            <a:ext cx="12192000" cy="908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108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979533" y="2098967"/>
            <a:ext cx="45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979533" y="3155967"/>
            <a:ext cx="4542800" cy="21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47" name="Google Shape;147;p23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804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50" name="Google Shape;150;p24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4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4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4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4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4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4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410100" y="597408"/>
            <a:ext cx="5371600" cy="13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ubTitle" idx="1"/>
          </p:nvPr>
        </p:nvSpPr>
        <p:spPr>
          <a:xfrm>
            <a:off x="3655833" y="1832533"/>
            <a:ext cx="48728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2"/>
          </p:nvPr>
        </p:nvSpPr>
        <p:spPr>
          <a:xfrm>
            <a:off x="4102600" y="3140233"/>
            <a:ext cx="39868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3228200" y="4508144"/>
            <a:ext cx="57356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475353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" sz="1600" b="1" kern="0">
                <a:solidFill>
                  <a:srgbClr val="475353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kern="0">
              <a:solidFill>
                <a:srgbClr val="47535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766267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21160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3297169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117989"/>
      </p:ext>
    </p:extLst>
  </p:cSld>
  <p:clrMapOvr>
    <a:masterClrMapping/>
  </p:clrMapOvr>
  <p:transition spd="slow">
    <p:wheel spokes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9428-FC2E-467F-A1A6-F2D6AE294A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3D882-4A25-4D93-A0A6-920A3D90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84210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erienda One"/>
              <a:buNone/>
              <a:defRPr sz="35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516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erienda One"/>
              <a:buNone/>
              <a:defRPr sz="35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7714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4" r:id="rId11"/>
    <p:sldLayoutId id="2147483735" r:id="rId12"/>
    <p:sldLayoutId id="2147483736" r:id="rId13"/>
    <p:sldLayoutId id="2147483737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erienda One"/>
              <a:buNone/>
              <a:defRPr sz="35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●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○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M Sans"/>
              <a:buChar char="■"/>
              <a:defRPr sz="16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2050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3" r:id="rId3"/>
    <p:sldLayoutId id="2147483755" r:id="rId4"/>
    <p:sldLayoutId id="2147483757" r:id="rId5"/>
    <p:sldLayoutId id="2147483758" r:id="rId6"/>
    <p:sldLayoutId id="2147483759" r:id="rId7"/>
    <p:sldLayoutId id="2147483762" r:id="rId8"/>
    <p:sldLayoutId id="2147483763" r:id="rId9"/>
    <p:sldLayoutId id="2147483764" r:id="rId10"/>
    <p:sldLayoutId id="2147483765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6" r:id="rId19"/>
    <p:sldLayoutId id="214748377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4.wdp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notesSlide" Target="../notesSlides/notesSlide1.xml"/><Relationship Id="rId21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24" Type="http://schemas.openxmlformats.org/officeDocument/2006/relationships/image" Target="../media/image27.png"/><Relationship Id="rId5" Type="http://schemas.openxmlformats.org/officeDocument/2006/relationships/image" Target="../media/image17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29.emf"/><Relationship Id="rId10" Type="http://schemas.openxmlformats.org/officeDocument/2006/relationships/image" Target="../media/image20.png"/><Relationship Id="rId19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microsoft.com/office/2007/relationships/hdphoto" Target="../media/hdphoto2.wdp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microsoft.com/office/2007/relationships/hdphoto" Target="../media/hdphoto11.wdp"/><Relationship Id="rId30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Relationship Id="rId6" Type="http://schemas.openxmlformats.org/officeDocument/2006/relationships/audio" Target="../media/audio5.wav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openxmlformats.org/officeDocument/2006/relationships/image" Target="../media/image12.png"/><Relationship Id="rId15" Type="http://schemas.openxmlformats.org/officeDocument/2006/relationships/audio" Target="../media/audio2.wav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12.wdp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openxmlformats.org/officeDocument/2006/relationships/image" Target="../media/image12.png"/><Relationship Id="rId15" Type="http://schemas.openxmlformats.org/officeDocument/2006/relationships/audio" Target="../media/audio3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7.xml"/><Relationship Id="rId6" Type="http://schemas.microsoft.com/office/2007/relationships/hdphoto" Target="../media/hdphoto13.wdp"/><Relationship Id="rId5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8.xml"/><Relationship Id="rId6" Type="http://schemas.openxmlformats.org/officeDocument/2006/relationships/image" Target="../media/image43.jpeg"/><Relationship Id="rId5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image" Target="../media/image34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audio" Target="../media/audio5.wav"/><Relationship Id="rId9" Type="http://schemas.openxmlformats.org/officeDocument/2006/relationships/image" Target="../media/image11.png"/><Relationship Id="rId1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10.xml"/><Relationship Id="rId5" Type="http://schemas.openxmlformats.org/officeDocument/2006/relationships/image" Target="../media/image46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15" y="2110699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65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10431309" y="483026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908" y="4503088"/>
            <a:ext cx="8590048" cy="2009355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32618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2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17" y="4542758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23" y="3964867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1519511" y="4613499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0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80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9333"/>
          <a:stretch/>
        </p:blipFill>
        <p:spPr bwMode="auto">
          <a:xfrm>
            <a:off x="10744103" y="2338594"/>
            <a:ext cx="419851" cy="5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755" b="96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19156"/>
          <a:stretch/>
        </p:blipFill>
        <p:spPr bwMode="auto">
          <a:xfrm rot="1402055">
            <a:off x="11593248" y="1968539"/>
            <a:ext cx="332189" cy="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532" b="100000" l="0" r="100000">
                        <a14:backgroundMark x1="2100" y1="14468" x2="2100" y2="14468"/>
                        <a14:backgroundMark x1="91403" y1="5682" x2="95475" y2="17614"/>
                        <a14:backgroundMark x1="90498" y1="88636" x2="95928" y2="86932"/>
                        <a14:backgroundMark x1="4072" y1="83523" x2="18100" y2="892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 bwMode="auto">
          <a:xfrm>
            <a:off x="2770214" y="4228441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3" y="6301475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oogle Shape;1248;p47"/>
          <p:cNvGrpSpPr/>
          <p:nvPr/>
        </p:nvGrpSpPr>
        <p:grpSpPr>
          <a:xfrm>
            <a:off x="4660328" y="6275791"/>
            <a:ext cx="6618081" cy="636992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28323" r="29018" b="25384"/>
          <a:stretch/>
        </p:blipFill>
        <p:spPr>
          <a:xfrm>
            <a:off x="2094744" y="537552"/>
            <a:ext cx="7619750" cy="3317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C504B7-5A7B-B37A-8800-991D3181941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056184">
            <a:off x="9756954" y="4997271"/>
            <a:ext cx="1033328" cy="1452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19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6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8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F06599-63B6-3A41-03BE-6BA7CCE17EA8}"/>
              </a:ext>
            </a:extLst>
          </p:cNvPr>
          <p:cNvSpPr/>
          <p:nvPr/>
        </p:nvSpPr>
        <p:spPr>
          <a:xfrm>
            <a:off x="1014902" y="5122515"/>
            <a:ext cx="6561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4. Would you like a sandwich? (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sym typeface="Wingdings"/>
              </a:rPr>
              <a:t>)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314B32-E8ED-68DA-B888-3D411F8C5200}"/>
              </a:ext>
            </a:extLst>
          </p:cNvPr>
          <p:cNvSpPr/>
          <p:nvPr/>
        </p:nvSpPr>
        <p:spPr>
          <a:xfrm>
            <a:off x="3286897" y="1272746"/>
            <a:ext cx="766119" cy="5232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684B8E-26DC-DDBD-8232-07E698EC44CD}"/>
              </a:ext>
            </a:extLst>
          </p:cNvPr>
          <p:cNvSpPr/>
          <p:nvPr/>
        </p:nvSpPr>
        <p:spPr>
          <a:xfrm>
            <a:off x="3276640" y="2456886"/>
            <a:ext cx="871350" cy="5232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05E44F-A8D7-FB63-8D77-EF0ADE0CBF02}"/>
              </a:ext>
            </a:extLst>
          </p:cNvPr>
          <p:cNvSpPr/>
          <p:nvPr/>
        </p:nvSpPr>
        <p:spPr>
          <a:xfrm>
            <a:off x="1231590" y="1017817"/>
            <a:ext cx="6600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1. Would you like an orange? (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sym typeface="Wingdings"/>
              </a:rPr>
              <a:t>)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4A589E-9D5A-0CAA-7142-D4F0E8D841B5}"/>
              </a:ext>
            </a:extLst>
          </p:cNvPr>
          <p:cNvSpPr/>
          <p:nvPr/>
        </p:nvSpPr>
        <p:spPr>
          <a:xfrm>
            <a:off x="1014902" y="2386050"/>
            <a:ext cx="6470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2. Would you like some juice? (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sym typeface="Wingdings"/>
              </a:rPr>
              <a:t>)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3AA31A-046C-F60F-6BC3-FE6D61730FCF}"/>
              </a:ext>
            </a:extLst>
          </p:cNvPr>
          <p:cNvSpPr/>
          <p:nvPr/>
        </p:nvSpPr>
        <p:spPr>
          <a:xfrm>
            <a:off x="1014902" y="3754283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3. Would you like some biscuits? (</a:t>
            </a:r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sym typeface="Wingdings"/>
              </a:rPr>
              <a:t>)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15C0D-AC52-1B8B-56BE-763E2CB73D76}"/>
              </a:ext>
            </a:extLst>
          </p:cNvPr>
          <p:cNvSpPr/>
          <p:nvPr/>
        </p:nvSpPr>
        <p:spPr>
          <a:xfrm>
            <a:off x="3682295" y="0"/>
            <a:ext cx="4387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5 ASSESSMENT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C41650-7FC0-09E7-2A0B-27BA6BE1A5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548" y="178331"/>
            <a:ext cx="1389715" cy="6663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05E44F-A8D7-FB63-8D77-EF0ADE0CBF02}"/>
              </a:ext>
            </a:extLst>
          </p:cNvPr>
          <p:cNvSpPr/>
          <p:nvPr/>
        </p:nvSpPr>
        <p:spPr>
          <a:xfrm>
            <a:off x="1231590" y="1673668"/>
            <a:ext cx="308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/>
              </a:rPr>
              <a:t> Yes, please.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05E44F-A8D7-FB63-8D77-EF0ADE0CBF02}"/>
              </a:ext>
            </a:extLst>
          </p:cNvPr>
          <p:cNvSpPr/>
          <p:nvPr/>
        </p:nvSpPr>
        <p:spPr>
          <a:xfrm>
            <a:off x="1231590" y="3169508"/>
            <a:ext cx="308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/>
              </a:rPr>
              <a:t> No, thanks.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05E44F-A8D7-FB63-8D77-EF0ADE0CBF02}"/>
              </a:ext>
            </a:extLst>
          </p:cNvPr>
          <p:cNvSpPr/>
          <p:nvPr/>
        </p:nvSpPr>
        <p:spPr>
          <a:xfrm>
            <a:off x="1231590" y="4339058"/>
            <a:ext cx="308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/>
              </a:rPr>
              <a:t> No, thanks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  <a:sym typeface="Wingdings"/>
              </a:rPr>
              <a:t>.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05E44F-A8D7-FB63-8D77-EF0ADE0CBF02}"/>
              </a:ext>
            </a:extLst>
          </p:cNvPr>
          <p:cNvSpPr/>
          <p:nvPr/>
        </p:nvSpPr>
        <p:spPr>
          <a:xfrm>
            <a:off x="1231590" y="5717545"/>
            <a:ext cx="3083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/>
              </a:rPr>
              <a:t> Yes, please.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push.wav"/>
          </p:stSnd>
        </p:sndAc>
      </p:transition>
    </mc:Choice>
    <mc:Fallback xmlns="">
      <p:transition spd="slow">
        <p:sndAc>
          <p:stSnd>
            <p:snd r:embed="rId6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6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8"/>
          <p:cNvSpPr/>
          <p:nvPr/>
        </p:nvSpPr>
        <p:spPr>
          <a:xfrm>
            <a:off x="1195603" y="505705"/>
            <a:ext cx="10605100" cy="5476369"/>
          </a:xfrm>
          <a:custGeom>
            <a:avLst/>
            <a:gdLst>
              <a:gd name="connsiteX0" fmla="*/ 0 w 4525033"/>
              <a:gd name="connsiteY0" fmla="*/ 196564 h 3236686"/>
              <a:gd name="connsiteX1" fmla="*/ 196564 w 4525033"/>
              <a:gd name="connsiteY1" fmla="*/ 0 h 3236686"/>
              <a:gd name="connsiteX2" fmla="*/ 4328469 w 4525033"/>
              <a:gd name="connsiteY2" fmla="*/ 0 h 3236686"/>
              <a:gd name="connsiteX3" fmla="*/ 4525033 w 4525033"/>
              <a:gd name="connsiteY3" fmla="*/ 196564 h 3236686"/>
              <a:gd name="connsiteX4" fmla="*/ 4525033 w 4525033"/>
              <a:gd name="connsiteY4" fmla="*/ 3040122 h 3236686"/>
              <a:gd name="connsiteX5" fmla="*/ 4328469 w 4525033"/>
              <a:gd name="connsiteY5" fmla="*/ 3236686 h 3236686"/>
              <a:gd name="connsiteX6" fmla="*/ 196564 w 4525033"/>
              <a:gd name="connsiteY6" fmla="*/ 3236686 h 3236686"/>
              <a:gd name="connsiteX7" fmla="*/ 0 w 4525033"/>
              <a:gd name="connsiteY7" fmla="*/ 3040122 h 3236686"/>
              <a:gd name="connsiteX8" fmla="*/ 0 w 4525033"/>
              <a:gd name="connsiteY8" fmla="*/ 196564 h 3236686"/>
              <a:gd name="connsiteX0" fmla="*/ 0 w 4525033"/>
              <a:gd name="connsiteY0" fmla="*/ 633292 h 3673414"/>
              <a:gd name="connsiteX1" fmla="*/ 1342976 w 4525033"/>
              <a:gd name="connsiteY1" fmla="*/ 0 h 3673414"/>
              <a:gd name="connsiteX2" fmla="*/ 4328469 w 4525033"/>
              <a:gd name="connsiteY2" fmla="*/ 436728 h 3673414"/>
              <a:gd name="connsiteX3" fmla="*/ 4525033 w 4525033"/>
              <a:gd name="connsiteY3" fmla="*/ 633292 h 3673414"/>
              <a:gd name="connsiteX4" fmla="*/ 4525033 w 4525033"/>
              <a:gd name="connsiteY4" fmla="*/ 3476850 h 3673414"/>
              <a:gd name="connsiteX5" fmla="*/ 4328469 w 4525033"/>
              <a:gd name="connsiteY5" fmla="*/ 3673414 h 3673414"/>
              <a:gd name="connsiteX6" fmla="*/ 196564 w 4525033"/>
              <a:gd name="connsiteY6" fmla="*/ 3673414 h 3673414"/>
              <a:gd name="connsiteX7" fmla="*/ 0 w 4525033"/>
              <a:gd name="connsiteY7" fmla="*/ 3476850 h 3673414"/>
              <a:gd name="connsiteX8" fmla="*/ 0 w 4525033"/>
              <a:gd name="connsiteY8" fmla="*/ 633292 h 3673414"/>
              <a:gd name="connsiteX0" fmla="*/ 0 w 4525033"/>
              <a:gd name="connsiteY0" fmla="*/ 633292 h 3673414"/>
              <a:gd name="connsiteX1" fmla="*/ 1342976 w 4525033"/>
              <a:gd name="connsiteY1" fmla="*/ 0 h 3673414"/>
              <a:gd name="connsiteX2" fmla="*/ 3850797 w 4525033"/>
              <a:gd name="connsiteY2" fmla="*/ 81887 h 3673414"/>
              <a:gd name="connsiteX3" fmla="*/ 4525033 w 4525033"/>
              <a:gd name="connsiteY3" fmla="*/ 633292 h 3673414"/>
              <a:gd name="connsiteX4" fmla="*/ 4525033 w 4525033"/>
              <a:gd name="connsiteY4" fmla="*/ 3476850 h 3673414"/>
              <a:gd name="connsiteX5" fmla="*/ 4328469 w 4525033"/>
              <a:gd name="connsiteY5" fmla="*/ 3673414 h 3673414"/>
              <a:gd name="connsiteX6" fmla="*/ 196564 w 4525033"/>
              <a:gd name="connsiteY6" fmla="*/ 3673414 h 3673414"/>
              <a:gd name="connsiteX7" fmla="*/ 0 w 4525033"/>
              <a:gd name="connsiteY7" fmla="*/ 3476850 h 3673414"/>
              <a:gd name="connsiteX8" fmla="*/ 0 w 4525033"/>
              <a:gd name="connsiteY8" fmla="*/ 633292 h 3673414"/>
              <a:gd name="connsiteX0" fmla="*/ 0 w 4688806"/>
              <a:gd name="connsiteY0" fmla="*/ 633292 h 3673414"/>
              <a:gd name="connsiteX1" fmla="*/ 1342976 w 4688806"/>
              <a:gd name="connsiteY1" fmla="*/ 0 h 3673414"/>
              <a:gd name="connsiteX2" fmla="*/ 3850797 w 4688806"/>
              <a:gd name="connsiteY2" fmla="*/ 81887 h 3673414"/>
              <a:gd name="connsiteX3" fmla="*/ 4688806 w 4688806"/>
              <a:gd name="connsiteY3" fmla="*/ 1206498 h 3673414"/>
              <a:gd name="connsiteX4" fmla="*/ 4525033 w 4688806"/>
              <a:gd name="connsiteY4" fmla="*/ 3476850 h 3673414"/>
              <a:gd name="connsiteX5" fmla="*/ 4328469 w 4688806"/>
              <a:gd name="connsiteY5" fmla="*/ 3673414 h 3673414"/>
              <a:gd name="connsiteX6" fmla="*/ 196564 w 4688806"/>
              <a:gd name="connsiteY6" fmla="*/ 3673414 h 3673414"/>
              <a:gd name="connsiteX7" fmla="*/ 0 w 4688806"/>
              <a:gd name="connsiteY7" fmla="*/ 3476850 h 3673414"/>
              <a:gd name="connsiteX8" fmla="*/ 0 w 4688806"/>
              <a:gd name="connsiteY8" fmla="*/ 633292 h 3673414"/>
              <a:gd name="connsiteX0" fmla="*/ 0 w 4688806"/>
              <a:gd name="connsiteY0" fmla="*/ 633292 h 3673414"/>
              <a:gd name="connsiteX1" fmla="*/ 1342976 w 4688806"/>
              <a:gd name="connsiteY1" fmla="*/ 0 h 3673414"/>
              <a:gd name="connsiteX2" fmla="*/ 3850797 w 4688806"/>
              <a:gd name="connsiteY2" fmla="*/ 81887 h 3673414"/>
              <a:gd name="connsiteX3" fmla="*/ 4688806 w 4688806"/>
              <a:gd name="connsiteY3" fmla="*/ 1206498 h 3673414"/>
              <a:gd name="connsiteX4" fmla="*/ 4525033 w 4688806"/>
              <a:gd name="connsiteY4" fmla="*/ 3476850 h 3673414"/>
              <a:gd name="connsiteX5" fmla="*/ 4328469 w 4688806"/>
              <a:gd name="connsiteY5" fmla="*/ 3673414 h 3673414"/>
              <a:gd name="connsiteX6" fmla="*/ 196564 w 4688806"/>
              <a:gd name="connsiteY6" fmla="*/ 3673414 h 3673414"/>
              <a:gd name="connsiteX7" fmla="*/ 0 w 4688806"/>
              <a:gd name="connsiteY7" fmla="*/ 3476850 h 3673414"/>
              <a:gd name="connsiteX8" fmla="*/ 0 w 4688806"/>
              <a:gd name="connsiteY8" fmla="*/ 633292 h 3673414"/>
              <a:gd name="connsiteX0" fmla="*/ 0 w 4688806"/>
              <a:gd name="connsiteY0" fmla="*/ 675414 h 3715536"/>
              <a:gd name="connsiteX1" fmla="*/ 1342976 w 4688806"/>
              <a:gd name="connsiteY1" fmla="*/ 42122 h 3715536"/>
              <a:gd name="connsiteX2" fmla="*/ 3850797 w 4688806"/>
              <a:gd name="connsiteY2" fmla="*/ 124009 h 3715536"/>
              <a:gd name="connsiteX3" fmla="*/ 4688806 w 4688806"/>
              <a:gd name="connsiteY3" fmla="*/ 1248620 h 3715536"/>
              <a:gd name="connsiteX4" fmla="*/ 4525033 w 4688806"/>
              <a:gd name="connsiteY4" fmla="*/ 3518972 h 3715536"/>
              <a:gd name="connsiteX5" fmla="*/ 4328469 w 4688806"/>
              <a:gd name="connsiteY5" fmla="*/ 3715536 h 3715536"/>
              <a:gd name="connsiteX6" fmla="*/ 196564 w 4688806"/>
              <a:gd name="connsiteY6" fmla="*/ 3715536 h 3715536"/>
              <a:gd name="connsiteX7" fmla="*/ 0 w 4688806"/>
              <a:gd name="connsiteY7" fmla="*/ 3518972 h 3715536"/>
              <a:gd name="connsiteX8" fmla="*/ 0 w 4688806"/>
              <a:gd name="connsiteY8" fmla="*/ 675414 h 3715536"/>
              <a:gd name="connsiteX0" fmla="*/ 0 w 4688806"/>
              <a:gd name="connsiteY0" fmla="*/ 633292 h 3673414"/>
              <a:gd name="connsiteX1" fmla="*/ 1342976 w 4688806"/>
              <a:gd name="connsiteY1" fmla="*/ 0 h 3673414"/>
              <a:gd name="connsiteX2" fmla="*/ 3850797 w 4688806"/>
              <a:gd name="connsiteY2" fmla="*/ 81887 h 3673414"/>
              <a:gd name="connsiteX3" fmla="*/ 4688806 w 4688806"/>
              <a:gd name="connsiteY3" fmla="*/ 1206498 h 3673414"/>
              <a:gd name="connsiteX4" fmla="*/ 4525033 w 4688806"/>
              <a:gd name="connsiteY4" fmla="*/ 3476850 h 3673414"/>
              <a:gd name="connsiteX5" fmla="*/ 4328469 w 4688806"/>
              <a:gd name="connsiteY5" fmla="*/ 3673414 h 3673414"/>
              <a:gd name="connsiteX6" fmla="*/ 196564 w 4688806"/>
              <a:gd name="connsiteY6" fmla="*/ 3673414 h 3673414"/>
              <a:gd name="connsiteX7" fmla="*/ 0 w 4688806"/>
              <a:gd name="connsiteY7" fmla="*/ 3476850 h 3673414"/>
              <a:gd name="connsiteX8" fmla="*/ 0 w 4688806"/>
              <a:gd name="connsiteY8" fmla="*/ 633292 h 3673414"/>
              <a:gd name="connsiteX0" fmla="*/ 163772 w 4852578"/>
              <a:gd name="connsiteY0" fmla="*/ 633292 h 3673414"/>
              <a:gd name="connsiteX1" fmla="*/ 1506748 w 4852578"/>
              <a:gd name="connsiteY1" fmla="*/ 0 h 3673414"/>
              <a:gd name="connsiteX2" fmla="*/ 4014569 w 4852578"/>
              <a:gd name="connsiteY2" fmla="*/ 81887 h 3673414"/>
              <a:gd name="connsiteX3" fmla="*/ 4852578 w 4852578"/>
              <a:gd name="connsiteY3" fmla="*/ 1206498 h 3673414"/>
              <a:gd name="connsiteX4" fmla="*/ 4688805 w 4852578"/>
              <a:gd name="connsiteY4" fmla="*/ 3476850 h 3673414"/>
              <a:gd name="connsiteX5" fmla="*/ 4492241 w 4852578"/>
              <a:gd name="connsiteY5" fmla="*/ 3673414 h 3673414"/>
              <a:gd name="connsiteX6" fmla="*/ 360336 w 4852578"/>
              <a:gd name="connsiteY6" fmla="*/ 3673414 h 3673414"/>
              <a:gd name="connsiteX7" fmla="*/ 163772 w 4852578"/>
              <a:gd name="connsiteY7" fmla="*/ 3476850 h 3673414"/>
              <a:gd name="connsiteX8" fmla="*/ 163772 w 4852578"/>
              <a:gd name="connsiteY8" fmla="*/ 633292 h 3673414"/>
              <a:gd name="connsiteX0" fmla="*/ 163772 w 4852578"/>
              <a:gd name="connsiteY0" fmla="*/ 633292 h 3673414"/>
              <a:gd name="connsiteX1" fmla="*/ 1506748 w 4852578"/>
              <a:gd name="connsiteY1" fmla="*/ 0 h 3673414"/>
              <a:gd name="connsiteX2" fmla="*/ 4014569 w 4852578"/>
              <a:gd name="connsiteY2" fmla="*/ 81887 h 3673414"/>
              <a:gd name="connsiteX3" fmla="*/ 4852578 w 4852578"/>
              <a:gd name="connsiteY3" fmla="*/ 1206498 h 3673414"/>
              <a:gd name="connsiteX4" fmla="*/ 4688805 w 4852578"/>
              <a:gd name="connsiteY4" fmla="*/ 3476850 h 3673414"/>
              <a:gd name="connsiteX5" fmla="*/ 4492241 w 4852578"/>
              <a:gd name="connsiteY5" fmla="*/ 3673414 h 3673414"/>
              <a:gd name="connsiteX6" fmla="*/ 960837 w 4852578"/>
              <a:gd name="connsiteY6" fmla="*/ 3564232 h 3673414"/>
              <a:gd name="connsiteX7" fmla="*/ 163772 w 4852578"/>
              <a:gd name="connsiteY7" fmla="*/ 3476850 h 3673414"/>
              <a:gd name="connsiteX8" fmla="*/ 163772 w 4852578"/>
              <a:gd name="connsiteY8" fmla="*/ 633292 h 3673414"/>
              <a:gd name="connsiteX0" fmla="*/ 210646 w 4899452"/>
              <a:gd name="connsiteY0" fmla="*/ 633292 h 3673414"/>
              <a:gd name="connsiteX1" fmla="*/ 1553622 w 4899452"/>
              <a:gd name="connsiteY1" fmla="*/ 0 h 3673414"/>
              <a:gd name="connsiteX2" fmla="*/ 4061443 w 4899452"/>
              <a:gd name="connsiteY2" fmla="*/ 81887 h 3673414"/>
              <a:gd name="connsiteX3" fmla="*/ 4899452 w 4899452"/>
              <a:gd name="connsiteY3" fmla="*/ 1206498 h 3673414"/>
              <a:gd name="connsiteX4" fmla="*/ 4735679 w 4899452"/>
              <a:gd name="connsiteY4" fmla="*/ 3476850 h 3673414"/>
              <a:gd name="connsiteX5" fmla="*/ 4539115 w 4899452"/>
              <a:gd name="connsiteY5" fmla="*/ 3673414 h 3673414"/>
              <a:gd name="connsiteX6" fmla="*/ 1007711 w 4899452"/>
              <a:gd name="connsiteY6" fmla="*/ 3564232 h 3673414"/>
              <a:gd name="connsiteX7" fmla="*/ 210646 w 4899452"/>
              <a:gd name="connsiteY7" fmla="*/ 3476850 h 3673414"/>
              <a:gd name="connsiteX8" fmla="*/ 210646 w 4899452"/>
              <a:gd name="connsiteY8" fmla="*/ 633292 h 3673414"/>
              <a:gd name="connsiteX0" fmla="*/ 210646 w 4899452"/>
              <a:gd name="connsiteY0" fmla="*/ 633292 h 3673414"/>
              <a:gd name="connsiteX1" fmla="*/ 1553622 w 4899452"/>
              <a:gd name="connsiteY1" fmla="*/ 0 h 3673414"/>
              <a:gd name="connsiteX2" fmla="*/ 4061443 w 4899452"/>
              <a:gd name="connsiteY2" fmla="*/ 81887 h 3673414"/>
              <a:gd name="connsiteX3" fmla="*/ 4899452 w 4899452"/>
              <a:gd name="connsiteY3" fmla="*/ 1206498 h 3673414"/>
              <a:gd name="connsiteX4" fmla="*/ 4735679 w 4899452"/>
              <a:gd name="connsiteY4" fmla="*/ 3476850 h 3673414"/>
              <a:gd name="connsiteX5" fmla="*/ 4539115 w 4899452"/>
              <a:gd name="connsiteY5" fmla="*/ 3673414 h 3673414"/>
              <a:gd name="connsiteX6" fmla="*/ 1007711 w 4899452"/>
              <a:gd name="connsiteY6" fmla="*/ 3564232 h 3673414"/>
              <a:gd name="connsiteX7" fmla="*/ 210646 w 4899452"/>
              <a:gd name="connsiteY7" fmla="*/ 3476850 h 3673414"/>
              <a:gd name="connsiteX8" fmla="*/ 210646 w 4899452"/>
              <a:gd name="connsiteY8" fmla="*/ 633292 h 3673414"/>
              <a:gd name="connsiteX0" fmla="*/ 210646 w 4899452"/>
              <a:gd name="connsiteY0" fmla="*/ 633292 h 3706407"/>
              <a:gd name="connsiteX1" fmla="*/ 1553622 w 4899452"/>
              <a:gd name="connsiteY1" fmla="*/ 0 h 3706407"/>
              <a:gd name="connsiteX2" fmla="*/ 4061443 w 4899452"/>
              <a:gd name="connsiteY2" fmla="*/ 81887 h 3706407"/>
              <a:gd name="connsiteX3" fmla="*/ 4899452 w 4899452"/>
              <a:gd name="connsiteY3" fmla="*/ 1206498 h 3706407"/>
              <a:gd name="connsiteX4" fmla="*/ 4735679 w 4899452"/>
              <a:gd name="connsiteY4" fmla="*/ 3476850 h 3706407"/>
              <a:gd name="connsiteX5" fmla="*/ 4539115 w 4899452"/>
              <a:gd name="connsiteY5" fmla="*/ 3673414 h 3706407"/>
              <a:gd name="connsiteX6" fmla="*/ 1075950 w 4899452"/>
              <a:gd name="connsiteY6" fmla="*/ 3700710 h 3706407"/>
              <a:gd name="connsiteX7" fmla="*/ 210646 w 4899452"/>
              <a:gd name="connsiteY7" fmla="*/ 3476850 h 3706407"/>
              <a:gd name="connsiteX8" fmla="*/ 210646 w 4899452"/>
              <a:gd name="connsiteY8" fmla="*/ 633292 h 3706407"/>
              <a:gd name="connsiteX0" fmla="*/ 210646 w 4899452"/>
              <a:gd name="connsiteY0" fmla="*/ 633292 h 3741653"/>
              <a:gd name="connsiteX1" fmla="*/ 1553622 w 4899452"/>
              <a:gd name="connsiteY1" fmla="*/ 0 h 3741653"/>
              <a:gd name="connsiteX2" fmla="*/ 4061443 w 4899452"/>
              <a:gd name="connsiteY2" fmla="*/ 81887 h 3741653"/>
              <a:gd name="connsiteX3" fmla="*/ 4899452 w 4899452"/>
              <a:gd name="connsiteY3" fmla="*/ 1206498 h 3741653"/>
              <a:gd name="connsiteX4" fmla="*/ 4735679 w 4899452"/>
              <a:gd name="connsiteY4" fmla="*/ 3476850 h 3741653"/>
              <a:gd name="connsiteX5" fmla="*/ 4170625 w 4899452"/>
              <a:gd name="connsiteY5" fmla="*/ 3741653 h 3741653"/>
              <a:gd name="connsiteX6" fmla="*/ 1075950 w 4899452"/>
              <a:gd name="connsiteY6" fmla="*/ 3700710 h 3741653"/>
              <a:gd name="connsiteX7" fmla="*/ 210646 w 4899452"/>
              <a:gd name="connsiteY7" fmla="*/ 3476850 h 3741653"/>
              <a:gd name="connsiteX8" fmla="*/ 210646 w 4899452"/>
              <a:gd name="connsiteY8" fmla="*/ 633292 h 3741653"/>
              <a:gd name="connsiteX0" fmla="*/ 210646 w 4899452"/>
              <a:gd name="connsiteY0" fmla="*/ 633292 h 3741653"/>
              <a:gd name="connsiteX1" fmla="*/ 1553622 w 4899452"/>
              <a:gd name="connsiteY1" fmla="*/ 0 h 3741653"/>
              <a:gd name="connsiteX2" fmla="*/ 4061443 w 4899452"/>
              <a:gd name="connsiteY2" fmla="*/ 81887 h 3741653"/>
              <a:gd name="connsiteX3" fmla="*/ 4899452 w 4899452"/>
              <a:gd name="connsiteY3" fmla="*/ 1206498 h 3741653"/>
              <a:gd name="connsiteX4" fmla="*/ 4803917 w 4899452"/>
              <a:gd name="connsiteY4" fmla="*/ 3176599 h 3741653"/>
              <a:gd name="connsiteX5" fmla="*/ 4170625 w 4899452"/>
              <a:gd name="connsiteY5" fmla="*/ 3741653 h 3741653"/>
              <a:gd name="connsiteX6" fmla="*/ 1075950 w 4899452"/>
              <a:gd name="connsiteY6" fmla="*/ 3700710 h 3741653"/>
              <a:gd name="connsiteX7" fmla="*/ 210646 w 4899452"/>
              <a:gd name="connsiteY7" fmla="*/ 3476850 h 3741653"/>
              <a:gd name="connsiteX8" fmla="*/ 210646 w 4899452"/>
              <a:gd name="connsiteY8" fmla="*/ 633292 h 3741653"/>
              <a:gd name="connsiteX0" fmla="*/ 210646 w 4899452"/>
              <a:gd name="connsiteY0" fmla="*/ 633292 h 3741653"/>
              <a:gd name="connsiteX1" fmla="*/ 1553622 w 4899452"/>
              <a:gd name="connsiteY1" fmla="*/ 0 h 3741653"/>
              <a:gd name="connsiteX2" fmla="*/ 4061443 w 4899452"/>
              <a:gd name="connsiteY2" fmla="*/ 81887 h 3741653"/>
              <a:gd name="connsiteX3" fmla="*/ 4899452 w 4899452"/>
              <a:gd name="connsiteY3" fmla="*/ 1206498 h 3741653"/>
              <a:gd name="connsiteX4" fmla="*/ 4803917 w 4899452"/>
              <a:gd name="connsiteY4" fmla="*/ 3176599 h 3741653"/>
              <a:gd name="connsiteX5" fmla="*/ 4170625 w 4899452"/>
              <a:gd name="connsiteY5" fmla="*/ 3741653 h 3741653"/>
              <a:gd name="connsiteX6" fmla="*/ 1075950 w 4899452"/>
              <a:gd name="connsiteY6" fmla="*/ 3700710 h 3741653"/>
              <a:gd name="connsiteX7" fmla="*/ 210646 w 4899452"/>
              <a:gd name="connsiteY7" fmla="*/ 3476850 h 3741653"/>
              <a:gd name="connsiteX8" fmla="*/ 210646 w 4899452"/>
              <a:gd name="connsiteY8" fmla="*/ 633292 h 3741653"/>
              <a:gd name="connsiteX0" fmla="*/ 210646 w 4899452"/>
              <a:gd name="connsiteY0" fmla="*/ 633292 h 3837188"/>
              <a:gd name="connsiteX1" fmla="*/ 1553622 w 4899452"/>
              <a:gd name="connsiteY1" fmla="*/ 0 h 3837188"/>
              <a:gd name="connsiteX2" fmla="*/ 4061443 w 4899452"/>
              <a:gd name="connsiteY2" fmla="*/ 81887 h 3837188"/>
              <a:gd name="connsiteX3" fmla="*/ 4899452 w 4899452"/>
              <a:gd name="connsiteY3" fmla="*/ 1206498 h 3837188"/>
              <a:gd name="connsiteX4" fmla="*/ 4803917 w 4899452"/>
              <a:gd name="connsiteY4" fmla="*/ 3176599 h 3837188"/>
              <a:gd name="connsiteX5" fmla="*/ 4034148 w 4899452"/>
              <a:gd name="connsiteY5" fmla="*/ 3837188 h 3837188"/>
              <a:gd name="connsiteX6" fmla="*/ 1075950 w 4899452"/>
              <a:gd name="connsiteY6" fmla="*/ 3700710 h 3837188"/>
              <a:gd name="connsiteX7" fmla="*/ 210646 w 4899452"/>
              <a:gd name="connsiteY7" fmla="*/ 3476850 h 3837188"/>
              <a:gd name="connsiteX8" fmla="*/ 210646 w 4899452"/>
              <a:gd name="connsiteY8" fmla="*/ 633292 h 383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9452" h="3837188">
                <a:moveTo>
                  <a:pt x="210646" y="633292"/>
                </a:moveTo>
                <a:cubicBezTo>
                  <a:pt x="210646" y="524733"/>
                  <a:pt x="1445063" y="0"/>
                  <a:pt x="1553622" y="0"/>
                </a:cubicBezTo>
                <a:cubicBezTo>
                  <a:pt x="2930924" y="313899"/>
                  <a:pt x="2711436" y="-136477"/>
                  <a:pt x="4061443" y="81887"/>
                </a:cubicBezTo>
                <a:cubicBezTo>
                  <a:pt x="4170002" y="81887"/>
                  <a:pt x="4722031" y="606619"/>
                  <a:pt x="4899452" y="1206498"/>
                </a:cubicBezTo>
                <a:lnTo>
                  <a:pt x="4803917" y="3176599"/>
                </a:lnTo>
                <a:cubicBezTo>
                  <a:pt x="4762973" y="3517170"/>
                  <a:pt x="4142707" y="3837188"/>
                  <a:pt x="4034148" y="3837188"/>
                </a:cubicBezTo>
                <a:lnTo>
                  <a:pt x="1075950" y="3700710"/>
                </a:lnTo>
                <a:cubicBezTo>
                  <a:pt x="967391" y="3700710"/>
                  <a:pt x="688318" y="3762830"/>
                  <a:pt x="210646" y="3476850"/>
                </a:cubicBezTo>
                <a:cubicBezTo>
                  <a:pt x="33225" y="2528997"/>
                  <a:pt x="-157843" y="1526554"/>
                  <a:pt x="210646" y="63329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rnd"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rgbClr val="FF3399"/>
              </a:solidFill>
              <a:latin typeface="Futura-Condensed-Normal" pitchFamily="2" charset="0"/>
            </a:endParaRPr>
          </a:p>
        </p:txBody>
      </p:sp>
      <p:pic>
        <p:nvPicPr>
          <p:cNvPr id="17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45494" y="209039"/>
            <a:ext cx="1177017" cy="1438055"/>
          </a:xfrm>
          <a:prstGeom prst="rect">
            <a:avLst/>
          </a:prstGeom>
        </p:spPr>
      </p:pic>
      <p:pic>
        <p:nvPicPr>
          <p:cNvPr id="19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17" y="1647095"/>
            <a:ext cx="1542291" cy="3919736"/>
          </a:xfrm>
          <a:prstGeom prst="rect">
            <a:avLst/>
          </a:prstGeom>
        </p:spPr>
      </p:pic>
      <p:pic>
        <p:nvPicPr>
          <p:cNvPr id="20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898508" y="1626288"/>
            <a:ext cx="1814067" cy="26239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75871" y="2116255"/>
            <a:ext cx="9224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3399"/>
                </a:solidFill>
                <a:latin typeface="Comic Sans MS" panose="030F0702030302020204" pitchFamily="66" charset="0"/>
              </a:rPr>
              <a:t>1- </a:t>
            </a:r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Would you like ______?</a:t>
            </a: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-Yes, please.</a:t>
            </a:r>
            <a:endParaRPr lang="vi-VN" sz="4800" dirty="0">
              <a:solidFill>
                <a:srgbClr val="0070C0"/>
              </a:solidFill>
            </a:endParaRPr>
          </a:p>
          <a:p>
            <a:endParaRPr lang="vi-VN" sz="4800" b="1" dirty="0">
              <a:solidFill>
                <a:srgbClr val="FF33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5603" y="3985253"/>
            <a:ext cx="1008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3399"/>
                </a:solidFill>
              </a:rPr>
              <a:t>2- </a:t>
            </a:r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Would you like some_______ ?</a:t>
            </a: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Comic Sans MS" panose="030F0702030302020204" pitchFamily="66" charset="0"/>
              </a:rPr>
              <a:t>-No, thanks</a:t>
            </a:r>
            <a:endParaRPr lang="vi-VN" sz="4800" dirty="0">
              <a:solidFill>
                <a:srgbClr val="0070C0"/>
              </a:solidFill>
            </a:endParaRPr>
          </a:p>
          <a:p>
            <a:endParaRPr lang="vi-VN" sz="4800" b="1" dirty="0">
              <a:solidFill>
                <a:srgbClr val="FF3399"/>
              </a:solidFill>
            </a:endParaRPr>
          </a:p>
        </p:txBody>
      </p:sp>
      <p:pic>
        <p:nvPicPr>
          <p:cNvPr id="2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083" y="-371574"/>
            <a:ext cx="2156811" cy="2186279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" y="1324485"/>
            <a:ext cx="1149294" cy="1626984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142544" y="1097808"/>
            <a:ext cx="717597" cy="716897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487" y="887649"/>
            <a:ext cx="799500" cy="7987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81973" y="875926"/>
            <a:ext cx="424180" cy="423767"/>
          </a:xfrm>
          <a:prstGeom prst="rect">
            <a:avLst/>
          </a:prstGeom>
        </p:spPr>
      </p:pic>
      <p:sp>
        <p:nvSpPr>
          <p:cNvPr id="14" name="任意多边形 27"/>
          <p:cNvSpPr/>
          <p:nvPr/>
        </p:nvSpPr>
        <p:spPr>
          <a:xfrm>
            <a:off x="0" y="6061763"/>
            <a:ext cx="12192000" cy="61749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8" name="任意多边形 26"/>
          <p:cNvSpPr/>
          <p:nvPr/>
        </p:nvSpPr>
        <p:spPr>
          <a:xfrm>
            <a:off x="0" y="6266418"/>
            <a:ext cx="12192000" cy="591583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1214D-493B-22CA-2A89-43EE0A400423}"/>
              </a:ext>
            </a:extLst>
          </p:cNvPr>
          <p:cNvSpPr txBox="1"/>
          <p:nvPr/>
        </p:nvSpPr>
        <p:spPr>
          <a:xfrm>
            <a:off x="4702960" y="166726"/>
            <a:ext cx="33970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libri" pitchFamily="34" charset="0"/>
              </a:rPr>
              <a:t>6.WRAP UP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509343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/>
          <p:nvPr/>
        </p:nvSpPr>
        <p:spPr>
          <a:xfrm>
            <a:off x="-508000" y="-1041400"/>
            <a:ext cx="12725400" cy="7086600"/>
          </a:xfrm>
          <a:custGeom>
            <a:avLst/>
            <a:gdLst/>
            <a:ahLst/>
            <a:cxnLst/>
            <a:rect l="l" t="t" r="r" b="b"/>
            <a:pathLst>
              <a:path w="381762" h="212598" extrusionOk="0">
                <a:moveTo>
                  <a:pt x="0" y="212598"/>
                </a:moveTo>
                <a:cubicBezTo>
                  <a:pt x="0" y="203726"/>
                  <a:pt x="1531" y="194298"/>
                  <a:pt x="6096" y="186690"/>
                </a:cubicBezTo>
                <a:cubicBezTo>
                  <a:pt x="9727" y="180638"/>
                  <a:pt x="17537" y="177734"/>
                  <a:pt x="24384" y="176022"/>
                </a:cubicBezTo>
                <a:cubicBezTo>
                  <a:pt x="32407" y="174016"/>
                  <a:pt x="41371" y="176896"/>
                  <a:pt x="48768" y="180594"/>
                </a:cubicBezTo>
                <a:cubicBezTo>
                  <a:pt x="56241" y="184330"/>
                  <a:pt x="62163" y="197532"/>
                  <a:pt x="57150" y="204216"/>
                </a:cubicBezTo>
                <a:cubicBezTo>
                  <a:pt x="54008" y="208405"/>
                  <a:pt x="46878" y="209682"/>
                  <a:pt x="41910" y="208026"/>
                </a:cubicBezTo>
                <a:cubicBezTo>
                  <a:pt x="38328" y="206832"/>
                  <a:pt x="38841" y="201061"/>
                  <a:pt x="38100" y="197358"/>
                </a:cubicBezTo>
                <a:cubicBezTo>
                  <a:pt x="37102" y="192370"/>
                  <a:pt x="36104" y="187052"/>
                  <a:pt x="37338" y="182118"/>
                </a:cubicBezTo>
                <a:cubicBezTo>
                  <a:pt x="41085" y="167129"/>
                  <a:pt x="55716" y="153144"/>
                  <a:pt x="70866" y="150114"/>
                </a:cubicBezTo>
                <a:cubicBezTo>
                  <a:pt x="101106" y="144066"/>
                  <a:pt x="144565" y="167165"/>
                  <a:pt x="163068" y="142494"/>
                </a:cubicBezTo>
                <a:cubicBezTo>
                  <a:pt x="167511" y="136570"/>
                  <a:pt x="167807" y="118054"/>
                  <a:pt x="160782" y="120396"/>
                </a:cubicBezTo>
                <a:cubicBezTo>
                  <a:pt x="155157" y="122271"/>
                  <a:pt x="158896" y="134633"/>
                  <a:pt x="163830" y="137922"/>
                </a:cubicBezTo>
                <a:cubicBezTo>
                  <a:pt x="169725" y="141852"/>
                  <a:pt x="177319" y="143256"/>
                  <a:pt x="184404" y="143256"/>
                </a:cubicBezTo>
                <a:cubicBezTo>
                  <a:pt x="196535" y="143256"/>
                  <a:pt x="211116" y="140537"/>
                  <a:pt x="218694" y="131064"/>
                </a:cubicBezTo>
                <a:cubicBezTo>
                  <a:pt x="231472" y="115092"/>
                  <a:pt x="235377" y="93326"/>
                  <a:pt x="247650" y="76962"/>
                </a:cubicBezTo>
                <a:cubicBezTo>
                  <a:pt x="257801" y="63427"/>
                  <a:pt x="294624" y="53513"/>
                  <a:pt x="297942" y="70104"/>
                </a:cubicBezTo>
                <a:cubicBezTo>
                  <a:pt x="298993" y="75358"/>
                  <a:pt x="294758" y="82520"/>
                  <a:pt x="289560" y="83820"/>
                </a:cubicBezTo>
                <a:cubicBezTo>
                  <a:pt x="282590" y="85562"/>
                  <a:pt x="274650" y="83985"/>
                  <a:pt x="268224" y="80772"/>
                </a:cubicBezTo>
                <a:cubicBezTo>
                  <a:pt x="263860" y="78590"/>
                  <a:pt x="259722" y="75531"/>
                  <a:pt x="256794" y="71628"/>
                </a:cubicBezTo>
                <a:cubicBezTo>
                  <a:pt x="252785" y="66283"/>
                  <a:pt x="256136" y="57376"/>
                  <a:pt x="259842" y="51816"/>
                </a:cubicBezTo>
                <a:cubicBezTo>
                  <a:pt x="269449" y="37406"/>
                  <a:pt x="295578" y="41574"/>
                  <a:pt x="311658" y="48006"/>
                </a:cubicBezTo>
                <a:cubicBezTo>
                  <a:pt x="317554" y="50364"/>
                  <a:pt x="321614" y="55914"/>
                  <a:pt x="326898" y="59436"/>
                </a:cubicBezTo>
                <a:cubicBezTo>
                  <a:pt x="335724" y="65320"/>
                  <a:pt x="346915" y="70324"/>
                  <a:pt x="357378" y="68580"/>
                </a:cubicBezTo>
                <a:cubicBezTo>
                  <a:pt x="381310" y="64591"/>
                  <a:pt x="381762" y="24262"/>
                  <a:pt x="381762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5" name="Title 1"/>
          <p:cNvSpPr txBox="1">
            <a:spLocks/>
          </p:cNvSpPr>
          <p:nvPr/>
        </p:nvSpPr>
        <p:spPr>
          <a:xfrm>
            <a:off x="266998" y="181649"/>
            <a:ext cx="8877001" cy="1930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Unit 4: </a:t>
            </a:r>
            <a:br>
              <a:rPr lang="en-US" sz="7200" b="1" kern="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sz="7200" b="1" kern="0" dirty="0">
                <a:solidFill>
                  <a:srgbClr val="C00000"/>
                </a:solidFill>
                <a:latin typeface="Comic Sans MS" panose="030F0702030302020204" pitchFamily="66" charset="0"/>
              </a:rPr>
              <a:t>Food and drinks</a:t>
            </a:r>
          </a:p>
        </p:txBody>
      </p:sp>
      <p:sp>
        <p:nvSpPr>
          <p:cNvPr id="6" name="Google Shape;792;p29"/>
          <p:cNvSpPr txBox="1">
            <a:spLocks/>
          </p:cNvSpPr>
          <p:nvPr/>
        </p:nvSpPr>
        <p:spPr>
          <a:xfrm>
            <a:off x="1974611" y="2501900"/>
            <a:ext cx="6094351" cy="5625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Lesson 1 – Task 4, 5,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01" y="329556"/>
            <a:ext cx="1704537" cy="8172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87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0"/>
          <p:cNvGrpSpPr/>
          <p:nvPr/>
        </p:nvGrpSpPr>
        <p:grpSpPr>
          <a:xfrm>
            <a:off x="2743201" y="4441646"/>
            <a:ext cx="5799221" cy="2744338"/>
            <a:chOff x="1370996" y="2461912"/>
            <a:chExt cx="6402011" cy="3855520"/>
          </a:xfrm>
        </p:grpSpPr>
        <p:pic>
          <p:nvPicPr>
            <p:cNvPr id="193" name="Google Shape;193;p30"/>
            <p:cNvPicPr preferRelativeResize="0"/>
            <p:nvPr/>
          </p:nvPicPr>
          <p:blipFill rotWithShape="1">
            <a:blip r:embed="rId5">
              <a:alphaModFix/>
            </a:blip>
            <a:srcRect l="79" r="79"/>
            <a:stretch/>
          </p:blipFill>
          <p:spPr>
            <a:xfrm>
              <a:off x="4587679" y="24619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0"/>
            <p:cNvPicPr preferRelativeResize="0"/>
            <p:nvPr/>
          </p:nvPicPr>
          <p:blipFill rotWithShape="1">
            <a:blip r:embed="rId6">
              <a:alphaModFix/>
            </a:blip>
            <a:srcRect l="367" r="377"/>
            <a:stretch/>
          </p:blipFill>
          <p:spPr>
            <a:xfrm>
              <a:off x="1893163" y="34753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0"/>
            <p:cNvPicPr preferRelativeResize="0"/>
            <p:nvPr/>
          </p:nvPicPr>
          <p:blipFill rotWithShape="1">
            <a:blip r:embed="rId7">
              <a:alphaModFix/>
            </a:blip>
            <a:srcRect t="59" b="49"/>
            <a:stretch/>
          </p:blipFill>
          <p:spPr>
            <a:xfrm>
              <a:off x="3938904" y="2746469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 rotWithShape="1">
            <a:blip r:embed="rId8">
              <a:alphaModFix/>
            </a:blip>
            <a:srcRect l="129" r="129"/>
            <a:stretch/>
          </p:blipFill>
          <p:spPr>
            <a:xfrm>
              <a:off x="3642637" y="3325897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0"/>
            <p:cNvPicPr preferRelativeResize="0"/>
            <p:nvPr/>
          </p:nvPicPr>
          <p:blipFill rotWithShape="1">
            <a:blip r:embed="rId9">
              <a:alphaModFix/>
            </a:blip>
            <a:srcRect t="19" b="19"/>
            <a:stretch/>
          </p:blipFill>
          <p:spPr>
            <a:xfrm>
              <a:off x="5057051" y="27464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30"/>
            <p:cNvPicPr preferRelativeResize="0"/>
            <p:nvPr/>
          </p:nvPicPr>
          <p:blipFill rotWithShape="1">
            <a:blip r:embed="rId10">
              <a:alphaModFix/>
            </a:blip>
            <a:srcRect l="69" r="69"/>
            <a:stretch/>
          </p:blipFill>
          <p:spPr>
            <a:xfrm>
              <a:off x="2060656" y="28133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30"/>
            <p:cNvPicPr preferRelativeResize="0"/>
            <p:nvPr/>
          </p:nvPicPr>
          <p:blipFill rotWithShape="1">
            <a:blip r:embed="rId11">
              <a:alphaModFix/>
            </a:blip>
            <a:srcRect t="1456" b="1446"/>
            <a:stretch/>
          </p:blipFill>
          <p:spPr>
            <a:xfrm>
              <a:off x="1370996" y="3402872"/>
              <a:ext cx="6402011" cy="2914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30"/>
          <p:cNvSpPr/>
          <p:nvPr/>
        </p:nvSpPr>
        <p:spPr>
          <a:xfrm>
            <a:off x="-223567" y="2902342"/>
            <a:ext cx="12506867" cy="3709967"/>
          </a:xfrm>
          <a:custGeom>
            <a:avLst/>
            <a:gdLst/>
            <a:ahLst/>
            <a:cxnLst/>
            <a:rect l="l" t="t" r="r" b="b"/>
            <a:pathLst>
              <a:path w="375206" h="111299" extrusionOk="0">
                <a:moveTo>
                  <a:pt x="0" y="90709"/>
                </a:moveTo>
                <a:cubicBezTo>
                  <a:pt x="6329" y="106527"/>
                  <a:pt x="39575" y="119338"/>
                  <a:pt x="49026" y="105162"/>
                </a:cubicBezTo>
                <a:cubicBezTo>
                  <a:pt x="55943" y="94787"/>
                  <a:pt x="57650" y="77024"/>
                  <a:pt x="49310" y="67755"/>
                </a:cubicBezTo>
                <a:cubicBezTo>
                  <a:pt x="46290" y="64398"/>
                  <a:pt x="40146" y="61747"/>
                  <a:pt x="36274" y="64070"/>
                </a:cubicBezTo>
                <a:cubicBezTo>
                  <a:pt x="32790" y="66160"/>
                  <a:pt x="32356" y="74438"/>
                  <a:pt x="35990" y="76256"/>
                </a:cubicBezTo>
                <a:cubicBezTo>
                  <a:pt x="39196" y="77860"/>
                  <a:pt x="45209" y="76303"/>
                  <a:pt x="46192" y="72856"/>
                </a:cubicBezTo>
                <a:cubicBezTo>
                  <a:pt x="48800" y="63715"/>
                  <a:pt x="45590" y="52405"/>
                  <a:pt x="51293" y="44800"/>
                </a:cubicBezTo>
                <a:cubicBezTo>
                  <a:pt x="55528" y="39153"/>
                  <a:pt x="65953" y="43235"/>
                  <a:pt x="71697" y="39132"/>
                </a:cubicBezTo>
                <a:cubicBezTo>
                  <a:pt x="76196" y="35919"/>
                  <a:pt x="74624" y="28347"/>
                  <a:pt x="77365" y="23546"/>
                </a:cubicBezTo>
                <a:cubicBezTo>
                  <a:pt x="81118" y="16974"/>
                  <a:pt x="90516" y="13507"/>
                  <a:pt x="98053" y="14194"/>
                </a:cubicBezTo>
                <a:cubicBezTo>
                  <a:pt x="104833" y="14812"/>
                  <a:pt x="110068" y="20611"/>
                  <a:pt x="115906" y="24113"/>
                </a:cubicBezTo>
                <a:cubicBezTo>
                  <a:pt x="123137" y="28451"/>
                  <a:pt x="132526" y="29749"/>
                  <a:pt x="140844" y="28364"/>
                </a:cubicBezTo>
                <a:cubicBezTo>
                  <a:pt x="143145" y="27981"/>
                  <a:pt x="146795" y="27013"/>
                  <a:pt x="146795" y="24680"/>
                </a:cubicBezTo>
                <a:cubicBezTo>
                  <a:pt x="146795" y="21369"/>
                  <a:pt x="137345" y="21968"/>
                  <a:pt x="136877" y="25246"/>
                </a:cubicBezTo>
                <a:cubicBezTo>
                  <a:pt x="135982" y="31523"/>
                  <a:pt x="141053" y="40486"/>
                  <a:pt x="147362" y="41116"/>
                </a:cubicBezTo>
                <a:cubicBezTo>
                  <a:pt x="161370" y="42515"/>
                  <a:pt x="168513" y="21515"/>
                  <a:pt x="181652" y="16461"/>
                </a:cubicBezTo>
                <a:cubicBezTo>
                  <a:pt x="190602" y="13018"/>
                  <a:pt x="199871" y="23325"/>
                  <a:pt x="207440" y="29214"/>
                </a:cubicBezTo>
                <a:cubicBezTo>
                  <a:pt x="214089" y="34387"/>
                  <a:pt x="222405" y="21357"/>
                  <a:pt x="229261" y="16461"/>
                </a:cubicBezTo>
                <a:cubicBezTo>
                  <a:pt x="232522" y="14132"/>
                  <a:pt x="237181" y="14319"/>
                  <a:pt x="241164" y="14761"/>
                </a:cubicBezTo>
                <a:cubicBezTo>
                  <a:pt x="247819" y="15500"/>
                  <a:pt x="254756" y="16880"/>
                  <a:pt x="260434" y="20429"/>
                </a:cubicBezTo>
                <a:cubicBezTo>
                  <a:pt x="266325" y="24111"/>
                  <a:pt x="274582" y="36592"/>
                  <a:pt x="268369" y="39699"/>
                </a:cubicBezTo>
                <a:cubicBezTo>
                  <a:pt x="265874" y="40946"/>
                  <a:pt x="262479" y="38097"/>
                  <a:pt x="261001" y="35732"/>
                </a:cubicBezTo>
                <a:cubicBezTo>
                  <a:pt x="256995" y="29323"/>
                  <a:pt x="263445" y="20159"/>
                  <a:pt x="268086" y="14194"/>
                </a:cubicBezTo>
                <a:cubicBezTo>
                  <a:pt x="273627" y="7072"/>
                  <a:pt x="282500" y="-1582"/>
                  <a:pt x="291323" y="308"/>
                </a:cubicBezTo>
                <a:cubicBezTo>
                  <a:pt x="298407" y="1826"/>
                  <a:pt x="305753" y="7321"/>
                  <a:pt x="308043" y="14194"/>
                </a:cubicBezTo>
                <a:cubicBezTo>
                  <a:pt x="310304" y="20979"/>
                  <a:pt x="307521" y="30108"/>
                  <a:pt x="312578" y="35165"/>
                </a:cubicBezTo>
                <a:cubicBezTo>
                  <a:pt x="315854" y="38441"/>
                  <a:pt x="321894" y="34972"/>
                  <a:pt x="326464" y="35732"/>
                </a:cubicBezTo>
                <a:cubicBezTo>
                  <a:pt x="330006" y="36321"/>
                  <a:pt x="331994" y="40996"/>
                  <a:pt x="332698" y="44517"/>
                </a:cubicBezTo>
                <a:cubicBezTo>
                  <a:pt x="335520" y="58621"/>
                  <a:pt x="322759" y="80459"/>
                  <a:pt x="335249" y="87592"/>
                </a:cubicBezTo>
                <a:cubicBezTo>
                  <a:pt x="339013" y="89742"/>
                  <a:pt x="345147" y="88304"/>
                  <a:pt x="348001" y="85041"/>
                </a:cubicBezTo>
                <a:cubicBezTo>
                  <a:pt x="350508" y="82175"/>
                  <a:pt x="350340" y="74331"/>
                  <a:pt x="346584" y="73706"/>
                </a:cubicBezTo>
                <a:cubicBezTo>
                  <a:pt x="340717" y="72729"/>
                  <a:pt x="339062" y="84619"/>
                  <a:pt x="340350" y="90426"/>
                </a:cubicBezTo>
                <a:cubicBezTo>
                  <a:pt x="341094" y="93779"/>
                  <a:pt x="345700" y="95810"/>
                  <a:pt x="349135" y="95810"/>
                </a:cubicBezTo>
                <a:cubicBezTo>
                  <a:pt x="360348" y="95810"/>
                  <a:pt x="366617" y="80297"/>
                  <a:pt x="370389" y="69738"/>
                </a:cubicBezTo>
                <a:cubicBezTo>
                  <a:pt x="372340" y="64276"/>
                  <a:pt x="375206" y="58818"/>
                  <a:pt x="375206" y="53018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5" name="Rectangle 14"/>
          <p:cNvSpPr/>
          <p:nvPr/>
        </p:nvSpPr>
        <p:spPr>
          <a:xfrm>
            <a:off x="2187307" y="1782651"/>
            <a:ext cx="7685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Task 4 </a:t>
            </a:r>
            <a:r>
              <a:rPr lang="en-US" sz="4800" dirty="0">
                <a:latin typeface="Comic Sans MS" panose="030F0702030302020204" pitchFamily="66" charset="0"/>
              </a:rPr>
              <a:t>Listen and repeat.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1" y="539220"/>
            <a:ext cx="5881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 PRESENTATION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01" y="329556"/>
            <a:ext cx="1704537" cy="81729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23025" y="2673036"/>
            <a:ext cx="2105526" cy="1082842"/>
            <a:chOff x="2983594" y="3130426"/>
            <a:chExt cx="2105526" cy="1082842"/>
          </a:xfrm>
        </p:grpSpPr>
        <p:sp>
          <p:nvSpPr>
            <p:cNvPr id="22" name="Rounded Rectangle 21"/>
            <p:cNvSpPr/>
            <p:nvPr/>
          </p:nvSpPr>
          <p:spPr>
            <a:xfrm>
              <a:off x="2983594" y="3130426"/>
              <a:ext cx="2105526" cy="108284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6" descr="Say Icon #1566 - Free Icons Library">
              <a:extLst>
                <a:ext uri="{FF2B5EF4-FFF2-40B4-BE49-F238E27FC236}">
                  <a16:creationId xmlns:a16="http://schemas.microsoft.com/office/drawing/2014/main" id="{EDD622AB-EE07-4F4E-A65F-66B24E077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18" y="3348811"/>
              <a:ext cx="696734" cy="696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29,362 Listening Icon Stock Photos, Pictures &amp; Royalty-Free Images - iStock">
              <a:extLst>
                <a:ext uri="{FF2B5EF4-FFF2-40B4-BE49-F238E27FC236}">
                  <a16:creationId xmlns:a16="http://schemas.microsoft.com/office/drawing/2014/main" id="{24084AA4-EAF3-498D-9203-05F271DAD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916" y="3321130"/>
              <a:ext cx="696734" cy="696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668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ashreg.wav"/>
          </p:stSnd>
        </p:sndAc>
      </p:transition>
    </mc:Choice>
    <mc:Fallback xmlns="">
      <p:transition spd="slow">
        <p:sndAc>
          <p:stSnd>
            <p:snd r:embed="rId15" name="cashreg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01" y="329556"/>
            <a:ext cx="1704537" cy="817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7529" y="4844205"/>
            <a:ext cx="50193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Would you like a sandwich?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 Yes, please.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40033" y="4844206"/>
            <a:ext cx="59763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Would you like some vegetables?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-No, thanks.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0294" y="186602"/>
            <a:ext cx="3012993" cy="5025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AB61ED-EB79-0254-B5EC-A9199A3856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85" t="32670" r="57825" b="46538"/>
          <a:stretch/>
        </p:blipFill>
        <p:spPr>
          <a:xfrm>
            <a:off x="657970" y="1426611"/>
            <a:ext cx="4150306" cy="3074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0FE4DC-62F3-7746-97D8-6C3F49B07B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1147" t="32669" r="33064" b="46539"/>
          <a:stretch/>
        </p:blipFill>
        <p:spPr>
          <a:xfrm>
            <a:off x="7106700" y="1426611"/>
            <a:ext cx="4150306" cy="3074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630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0"/>
          <p:cNvGrpSpPr/>
          <p:nvPr/>
        </p:nvGrpSpPr>
        <p:grpSpPr>
          <a:xfrm>
            <a:off x="2743201" y="4441646"/>
            <a:ext cx="5799221" cy="2744338"/>
            <a:chOff x="1370996" y="2461912"/>
            <a:chExt cx="6402011" cy="3855520"/>
          </a:xfrm>
        </p:grpSpPr>
        <p:pic>
          <p:nvPicPr>
            <p:cNvPr id="193" name="Google Shape;193;p30"/>
            <p:cNvPicPr preferRelativeResize="0"/>
            <p:nvPr/>
          </p:nvPicPr>
          <p:blipFill rotWithShape="1">
            <a:blip r:embed="rId5">
              <a:alphaModFix/>
            </a:blip>
            <a:srcRect l="79" r="79"/>
            <a:stretch/>
          </p:blipFill>
          <p:spPr>
            <a:xfrm>
              <a:off x="4587679" y="24619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0"/>
            <p:cNvPicPr preferRelativeResize="0"/>
            <p:nvPr/>
          </p:nvPicPr>
          <p:blipFill rotWithShape="1">
            <a:blip r:embed="rId6">
              <a:alphaModFix/>
            </a:blip>
            <a:srcRect l="367" r="377"/>
            <a:stretch/>
          </p:blipFill>
          <p:spPr>
            <a:xfrm>
              <a:off x="1893163" y="34753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0"/>
            <p:cNvPicPr preferRelativeResize="0"/>
            <p:nvPr/>
          </p:nvPicPr>
          <p:blipFill rotWithShape="1">
            <a:blip r:embed="rId7">
              <a:alphaModFix/>
            </a:blip>
            <a:srcRect t="59" b="49"/>
            <a:stretch/>
          </p:blipFill>
          <p:spPr>
            <a:xfrm>
              <a:off x="3938904" y="2746469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 rotWithShape="1">
            <a:blip r:embed="rId8">
              <a:alphaModFix/>
            </a:blip>
            <a:srcRect l="129" r="129"/>
            <a:stretch/>
          </p:blipFill>
          <p:spPr>
            <a:xfrm>
              <a:off x="3642637" y="3325897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0"/>
            <p:cNvPicPr preferRelativeResize="0"/>
            <p:nvPr/>
          </p:nvPicPr>
          <p:blipFill rotWithShape="1">
            <a:blip r:embed="rId9">
              <a:alphaModFix/>
            </a:blip>
            <a:srcRect t="19" b="19"/>
            <a:stretch/>
          </p:blipFill>
          <p:spPr>
            <a:xfrm>
              <a:off x="5057051" y="27464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30"/>
            <p:cNvPicPr preferRelativeResize="0"/>
            <p:nvPr/>
          </p:nvPicPr>
          <p:blipFill rotWithShape="1">
            <a:blip r:embed="rId10">
              <a:alphaModFix/>
            </a:blip>
            <a:srcRect l="69" r="69"/>
            <a:stretch/>
          </p:blipFill>
          <p:spPr>
            <a:xfrm>
              <a:off x="2060656" y="28133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30"/>
            <p:cNvPicPr preferRelativeResize="0"/>
            <p:nvPr/>
          </p:nvPicPr>
          <p:blipFill rotWithShape="1">
            <a:blip r:embed="rId11">
              <a:alphaModFix/>
            </a:blip>
            <a:srcRect t="1456" b="1446"/>
            <a:stretch/>
          </p:blipFill>
          <p:spPr>
            <a:xfrm>
              <a:off x="1370996" y="3402872"/>
              <a:ext cx="6402011" cy="2914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30"/>
          <p:cNvSpPr/>
          <p:nvPr/>
        </p:nvSpPr>
        <p:spPr>
          <a:xfrm>
            <a:off x="-223567" y="2902342"/>
            <a:ext cx="12506867" cy="3709967"/>
          </a:xfrm>
          <a:custGeom>
            <a:avLst/>
            <a:gdLst/>
            <a:ahLst/>
            <a:cxnLst/>
            <a:rect l="l" t="t" r="r" b="b"/>
            <a:pathLst>
              <a:path w="375206" h="111299" extrusionOk="0">
                <a:moveTo>
                  <a:pt x="0" y="90709"/>
                </a:moveTo>
                <a:cubicBezTo>
                  <a:pt x="6329" y="106527"/>
                  <a:pt x="39575" y="119338"/>
                  <a:pt x="49026" y="105162"/>
                </a:cubicBezTo>
                <a:cubicBezTo>
                  <a:pt x="55943" y="94787"/>
                  <a:pt x="57650" y="77024"/>
                  <a:pt x="49310" y="67755"/>
                </a:cubicBezTo>
                <a:cubicBezTo>
                  <a:pt x="46290" y="64398"/>
                  <a:pt x="40146" y="61747"/>
                  <a:pt x="36274" y="64070"/>
                </a:cubicBezTo>
                <a:cubicBezTo>
                  <a:pt x="32790" y="66160"/>
                  <a:pt x="32356" y="74438"/>
                  <a:pt x="35990" y="76256"/>
                </a:cubicBezTo>
                <a:cubicBezTo>
                  <a:pt x="39196" y="77860"/>
                  <a:pt x="45209" y="76303"/>
                  <a:pt x="46192" y="72856"/>
                </a:cubicBezTo>
                <a:cubicBezTo>
                  <a:pt x="48800" y="63715"/>
                  <a:pt x="45590" y="52405"/>
                  <a:pt x="51293" y="44800"/>
                </a:cubicBezTo>
                <a:cubicBezTo>
                  <a:pt x="55528" y="39153"/>
                  <a:pt x="65953" y="43235"/>
                  <a:pt x="71697" y="39132"/>
                </a:cubicBezTo>
                <a:cubicBezTo>
                  <a:pt x="76196" y="35919"/>
                  <a:pt x="74624" y="28347"/>
                  <a:pt x="77365" y="23546"/>
                </a:cubicBezTo>
                <a:cubicBezTo>
                  <a:pt x="81118" y="16974"/>
                  <a:pt x="90516" y="13507"/>
                  <a:pt x="98053" y="14194"/>
                </a:cubicBezTo>
                <a:cubicBezTo>
                  <a:pt x="104833" y="14812"/>
                  <a:pt x="110068" y="20611"/>
                  <a:pt x="115906" y="24113"/>
                </a:cubicBezTo>
                <a:cubicBezTo>
                  <a:pt x="123137" y="28451"/>
                  <a:pt x="132526" y="29749"/>
                  <a:pt x="140844" y="28364"/>
                </a:cubicBezTo>
                <a:cubicBezTo>
                  <a:pt x="143145" y="27981"/>
                  <a:pt x="146795" y="27013"/>
                  <a:pt x="146795" y="24680"/>
                </a:cubicBezTo>
                <a:cubicBezTo>
                  <a:pt x="146795" y="21369"/>
                  <a:pt x="137345" y="21968"/>
                  <a:pt x="136877" y="25246"/>
                </a:cubicBezTo>
                <a:cubicBezTo>
                  <a:pt x="135982" y="31523"/>
                  <a:pt x="141053" y="40486"/>
                  <a:pt x="147362" y="41116"/>
                </a:cubicBezTo>
                <a:cubicBezTo>
                  <a:pt x="161370" y="42515"/>
                  <a:pt x="168513" y="21515"/>
                  <a:pt x="181652" y="16461"/>
                </a:cubicBezTo>
                <a:cubicBezTo>
                  <a:pt x="190602" y="13018"/>
                  <a:pt x="199871" y="23325"/>
                  <a:pt x="207440" y="29214"/>
                </a:cubicBezTo>
                <a:cubicBezTo>
                  <a:pt x="214089" y="34387"/>
                  <a:pt x="222405" y="21357"/>
                  <a:pt x="229261" y="16461"/>
                </a:cubicBezTo>
                <a:cubicBezTo>
                  <a:pt x="232522" y="14132"/>
                  <a:pt x="237181" y="14319"/>
                  <a:pt x="241164" y="14761"/>
                </a:cubicBezTo>
                <a:cubicBezTo>
                  <a:pt x="247819" y="15500"/>
                  <a:pt x="254756" y="16880"/>
                  <a:pt x="260434" y="20429"/>
                </a:cubicBezTo>
                <a:cubicBezTo>
                  <a:pt x="266325" y="24111"/>
                  <a:pt x="274582" y="36592"/>
                  <a:pt x="268369" y="39699"/>
                </a:cubicBezTo>
                <a:cubicBezTo>
                  <a:pt x="265874" y="40946"/>
                  <a:pt x="262479" y="38097"/>
                  <a:pt x="261001" y="35732"/>
                </a:cubicBezTo>
                <a:cubicBezTo>
                  <a:pt x="256995" y="29323"/>
                  <a:pt x="263445" y="20159"/>
                  <a:pt x="268086" y="14194"/>
                </a:cubicBezTo>
                <a:cubicBezTo>
                  <a:pt x="273627" y="7072"/>
                  <a:pt x="282500" y="-1582"/>
                  <a:pt x="291323" y="308"/>
                </a:cubicBezTo>
                <a:cubicBezTo>
                  <a:pt x="298407" y="1826"/>
                  <a:pt x="305753" y="7321"/>
                  <a:pt x="308043" y="14194"/>
                </a:cubicBezTo>
                <a:cubicBezTo>
                  <a:pt x="310304" y="20979"/>
                  <a:pt x="307521" y="30108"/>
                  <a:pt x="312578" y="35165"/>
                </a:cubicBezTo>
                <a:cubicBezTo>
                  <a:pt x="315854" y="38441"/>
                  <a:pt x="321894" y="34972"/>
                  <a:pt x="326464" y="35732"/>
                </a:cubicBezTo>
                <a:cubicBezTo>
                  <a:pt x="330006" y="36321"/>
                  <a:pt x="331994" y="40996"/>
                  <a:pt x="332698" y="44517"/>
                </a:cubicBezTo>
                <a:cubicBezTo>
                  <a:pt x="335520" y="58621"/>
                  <a:pt x="322759" y="80459"/>
                  <a:pt x="335249" y="87592"/>
                </a:cubicBezTo>
                <a:cubicBezTo>
                  <a:pt x="339013" y="89742"/>
                  <a:pt x="345147" y="88304"/>
                  <a:pt x="348001" y="85041"/>
                </a:cubicBezTo>
                <a:cubicBezTo>
                  <a:pt x="350508" y="82175"/>
                  <a:pt x="350340" y="74331"/>
                  <a:pt x="346584" y="73706"/>
                </a:cubicBezTo>
                <a:cubicBezTo>
                  <a:pt x="340717" y="72729"/>
                  <a:pt x="339062" y="84619"/>
                  <a:pt x="340350" y="90426"/>
                </a:cubicBezTo>
                <a:cubicBezTo>
                  <a:pt x="341094" y="93779"/>
                  <a:pt x="345700" y="95810"/>
                  <a:pt x="349135" y="95810"/>
                </a:cubicBezTo>
                <a:cubicBezTo>
                  <a:pt x="360348" y="95810"/>
                  <a:pt x="366617" y="80297"/>
                  <a:pt x="370389" y="69738"/>
                </a:cubicBezTo>
                <a:cubicBezTo>
                  <a:pt x="372340" y="64276"/>
                  <a:pt x="375206" y="58818"/>
                  <a:pt x="375206" y="53018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5" name="Rectangle 14"/>
          <p:cNvSpPr/>
          <p:nvPr/>
        </p:nvSpPr>
        <p:spPr>
          <a:xfrm>
            <a:off x="2187307" y="1782651"/>
            <a:ext cx="6458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2BC7B3"/>
                </a:solidFill>
                <a:latin typeface="Comic Sans MS" panose="030F0702030302020204" pitchFamily="66" charset="0"/>
              </a:rPr>
              <a:t>Task 5 </a:t>
            </a:r>
            <a:r>
              <a:rPr lang="en-US" sz="4800" dirty="0">
                <a:solidFill>
                  <a:srgbClr val="2BC7B3"/>
                </a:solidFill>
                <a:latin typeface="Comic Sans MS" panose="030F0702030302020204" pitchFamily="66" charset="0"/>
              </a:rPr>
              <a:t>Look and say.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08122" y="551310"/>
            <a:ext cx="3913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 PRACTICE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01" y="329556"/>
            <a:ext cx="1704537" cy="81729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21841" y="2685036"/>
            <a:ext cx="2105526" cy="1082842"/>
            <a:chOff x="4721841" y="2685036"/>
            <a:chExt cx="2105526" cy="1082842"/>
          </a:xfrm>
        </p:grpSpPr>
        <p:grpSp>
          <p:nvGrpSpPr>
            <p:cNvPr id="21" name="Group 20"/>
            <p:cNvGrpSpPr/>
            <p:nvPr/>
          </p:nvGrpSpPr>
          <p:grpSpPr>
            <a:xfrm>
              <a:off x="4721841" y="2685036"/>
              <a:ext cx="2105526" cy="1082842"/>
              <a:chOff x="2983594" y="3130426"/>
              <a:chExt cx="2105526" cy="1082842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2983594" y="3130426"/>
                <a:ext cx="2105526" cy="1082842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" name="Picture 6" descr="Say Icon #1566 - Free Icons Library">
                <a:extLst>
                  <a:ext uri="{FF2B5EF4-FFF2-40B4-BE49-F238E27FC236}">
                    <a16:creationId xmlns:a16="http://schemas.microsoft.com/office/drawing/2014/main" id="{EDD622AB-EE07-4F4E-A65F-66B24E0774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2018" y="3348811"/>
                <a:ext cx="696734" cy="696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Oval 1"/>
            <p:cNvSpPr/>
            <p:nvPr/>
          </p:nvSpPr>
          <p:spPr>
            <a:xfrm>
              <a:off x="4995538" y="2863480"/>
              <a:ext cx="548640" cy="54864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7247233">
              <a:off x="5474116" y="3156217"/>
              <a:ext cx="365792" cy="50601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3613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amera.wav"/>
          </p:stSnd>
        </p:sndAc>
      </p:transition>
    </mc:Choice>
    <mc:Fallback xmlns="">
      <p:transition spd="slow">
        <p:sndAc>
          <p:stSnd>
            <p:snd r:embed="rId15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7658" y="2662175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 some spaghetti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3671" y="2505940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 an orange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4245" y="5131256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  a sandwich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1122" y="4994400"/>
            <a:ext cx="369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4 some vegetables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325" y="167390"/>
            <a:ext cx="1704537" cy="81729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20770" y="68024"/>
            <a:ext cx="3012993" cy="5025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Look and say.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64D3-F011-F1A4-8B69-62BEEBD957C6}"/>
              </a:ext>
            </a:extLst>
          </p:cNvPr>
          <p:cNvGrpSpPr/>
          <p:nvPr/>
        </p:nvGrpSpPr>
        <p:grpSpPr>
          <a:xfrm>
            <a:off x="7664174" y="3123840"/>
            <a:ext cx="3209693" cy="1768660"/>
            <a:chOff x="7664174" y="3123840"/>
            <a:chExt cx="3209693" cy="1768660"/>
          </a:xfrm>
        </p:grpSpPr>
        <p:sp>
          <p:nvSpPr>
            <p:cNvPr id="14" name="Rounded Rectangle 13"/>
            <p:cNvSpPr/>
            <p:nvPr/>
          </p:nvSpPr>
          <p:spPr>
            <a:xfrm>
              <a:off x="7664174" y="3123840"/>
              <a:ext cx="3209693" cy="1768660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E8B76"/>
                </a:solidFill>
              </a:endParaRPr>
            </a:p>
          </p:txBody>
        </p:sp>
        <p:pic>
          <p:nvPicPr>
            <p:cNvPr id="27" name="Picture 2" descr="vegetable-01 - Bio-acimin">
              <a:extLst>
                <a:ext uri="{FF2B5EF4-FFF2-40B4-BE49-F238E27FC236}">
                  <a16:creationId xmlns:a16="http://schemas.microsoft.com/office/drawing/2014/main" id="{742B8723-1A6F-5A92-BE8F-C5586ECE1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165" b="95484" l="7429" r="96286">
                          <a14:foregroundMark x1="38857" y1="10538" x2="44381" y2="7240"/>
                          <a14:foregroundMark x1="44381" y1="7240" x2="52619" y2="6165"/>
                          <a14:foregroundMark x1="52619" y1="6165" x2="58429" y2="11254"/>
                          <a14:foregroundMark x1="10095" y1="44731" x2="7381" y2="51398"/>
                          <a14:foregroundMark x1="7381" y1="51398" x2="8619" y2="59785"/>
                          <a14:foregroundMark x1="8619" y1="59785" x2="9619" y2="61935"/>
                          <a14:foregroundMark x1="10429" y1="68100" x2="6333" y2="73262"/>
                          <a14:foregroundMark x1="6333" y1="73262" x2="7429" y2="81935"/>
                          <a14:foregroundMark x1="7429" y1="81935" x2="8810" y2="83871"/>
                          <a14:foregroundMark x1="90381" y1="55627" x2="96286" y2="63656"/>
                          <a14:foregroundMark x1="96286" y1="63656" x2="85571" y2="76846"/>
                          <a14:foregroundMark x1="90714" y1="42079" x2="90714" y2="54409"/>
                          <a14:foregroundMark x1="95857" y1="68100" x2="94095" y2="74050"/>
                          <a14:foregroundMark x1="53095" y1="90036" x2="56238" y2="95484"/>
                          <a14:foregroundMark x1="56238" y1="95484" x2="58190" y2="91254"/>
                          <a14:foregroundMark x1="64714" y1="89821" x2="66000" y2="92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916" y="3126534"/>
              <a:ext cx="2506774" cy="166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46D63F-7EF9-3B5A-7847-FC87C13DEE2A}"/>
                </a:ext>
              </a:extLst>
            </p:cNvPr>
            <p:cNvSpPr txBox="1"/>
            <p:nvPr/>
          </p:nvSpPr>
          <p:spPr>
            <a:xfrm>
              <a:off x="10239569" y="4430835"/>
              <a:ext cx="6188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dirty="0"/>
                <a:t>❎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CC1A16-71D4-29B0-531B-582DA9FBDD4B}"/>
              </a:ext>
            </a:extLst>
          </p:cNvPr>
          <p:cNvGrpSpPr/>
          <p:nvPr/>
        </p:nvGrpSpPr>
        <p:grpSpPr>
          <a:xfrm>
            <a:off x="7714511" y="708651"/>
            <a:ext cx="3209693" cy="1728514"/>
            <a:chOff x="7714511" y="708651"/>
            <a:chExt cx="3209693" cy="1728514"/>
          </a:xfrm>
        </p:grpSpPr>
        <p:sp>
          <p:nvSpPr>
            <p:cNvPr id="11" name="Rounded Rectangle 10"/>
            <p:cNvSpPr/>
            <p:nvPr/>
          </p:nvSpPr>
          <p:spPr>
            <a:xfrm>
              <a:off x="7714511" y="708651"/>
              <a:ext cx="3209693" cy="172851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E8B76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DCB4B67-1AFD-7C67-DEA3-A2BF5F50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4" b="1624"/>
            <a:stretch/>
          </p:blipFill>
          <p:spPr>
            <a:xfrm>
              <a:off x="8441500" y="805053"/>
              <a:ext cx="1556334" cy="149581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B5D06E-F52C-A8A2-D390-CC909CC3BF48}"/>
                </a:ext>
              </a:extLst>
            </p:cNvPr>
            <p:cNvSpPr txBox="1"/>
            <p:nvPr/>
          </p:nvSpPr>
          <p:spPr>
            <a:xfrm>
              <a:off x="10212906" y="1949595"/>
              <a:ext cx="4202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dirty="0"/>
                <a:t>✅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B56095-E41B-24D8-CA86-92F708596350}"/>
              </a:ext>
            </a:extLst>
          </p:cNvPr>
          <p:cNvGrpSpPr/>
          <p:nvPr/>
        </p:nvGrpSpPr>
        <p:grpSpPr>
          <a:xfrm>
            <a:off x="1453365" y="3214000"/>
            <a:ext cx="3114134" cy="1894564"/>
            <a:chOff x="1453365" y="3214000"/>
            <a:chExt cx="3114134" cy="1894564"/>
          </a:xfrm>
        </p:grpSpPr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831C8E7B-B01E-81D6-C78D-E707BED50EA6}"/>
                </a:ext>
              </a:extLst>
            </p:cNvPr>
            <p:cNvSpPr/>
            <p:nvPr/>
          </p:nvSpPr>
          <p:spPr>
            <a:xfrm>
              <a:off x="1453365" y="3214000"/>
              <a:ext cx="3114134" cy="189456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E8B76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02050E-0D5D-ABB7-6C18-7360469C8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6" t="1676" r="694" b="-1676"/>
            <a:stretch/>
          </p:blipFill>
          <p:spPr>
            <a:xfrm>
              <a:off x="1825652" y="3538410"/>
              <a:ext cx="2190288" cy="140273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DFB13C-C183-5B3C-7A6A-3827957539CC}"/>
                </a:ext>
              </a:extLst>
            </p:cNvPr>
            <p:cNvSpPr txBox="1"/>
            <p:nvPr/>
          </p:nvSpPr>
          <p:spPr>
            <a:xfrm>
              <a:off x="3955581" y="4460790"/>
              <a:ext cx="4557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dirty="0"/>
                <a:t>✅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0BFF3B-CD40-63D1-B014-60AB003A4A22}"/>
              </a:ext>
            </a:extLst>
          </p:cNvPr>
          <p:cNvGrpSpPr/>
          <p:nvPr/>
        </p:nvGrpSpPr>
        <p:grpSpPr>
          <a:xfrm>
            <a:off x="1558828" y="752098"/>
            <a:ext cx="3077654" cy="1728514"/>
            <a:chOff x="1489845" y="762385"/>
            <a:chExt cx="3077654" cy="1728514"/>
          </a:xfrm>
        </p:grpSpPr>
        <p:sp>
          <p:nvSpPr>
            <p:cNvPr id="24" name="Rounded Rectangle 10">
              <a:extLst>
                <a:ext uri="{FF2B5EF4-FFF2-40B4-BE49-F238E27FC236}">
                  <a16:creationId xmlns:a16="http://schemas.microsoft.com/office/drawing/2014/main" id="{EA7A7725-9EFF-8C9A-4D16-F196F0B6F01C}"/>
                </a:ext>
              </a:extLst>
            </p:cNvPr>
            <p:cNvSpPr/>
            <p:nvPr/>
          </p:nvSpPr>
          <p:spPr>
            <a:xfrm>
              <a:off x="1489845" y="762385"/>
              <a:ext cx="3057293" cy="172851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E8B76"/>
                </a:solidFill>
              </a:endParaRPr>
            </a:p>
          </p:txBody>
        </p:sp>
        <p:pic>
          <p:nvPicPr>
            <p:cNvPr id="22" name="Picture 2" descr="Cách Làm Mì Ý Thơm Ngon Chuẩn Vị Đơn Giản Tại Nhà">
              <a:extLst>
                <a:ext uri="{FF2B5EF4-FFF2-40B4-BE49-F238E27FC236}">
                  <a16:creationId xmlns:a16="http://schemas.microsoft.com/office/drawing/2014/main" id="{BF9F7F83-4DD0-9E50-3CD0-96C2B397F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560" y="976744"/>
              <a:ext cx="2018520" cy="134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30C80A-10BE-81C4-983C-0CFD80F2C57D}"/>
                </a:ext>
              </a:extLst>
            </p:cNvPr>
            <p:cNvSpPr txBox="1"/>
            <p:nvPr/>
          </p:nvSpPr>
          <p:spPr>
            <a:xfrm>
              <a:off x="3948636" y="1955375"/>
              <a:ext cx="61886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dirty="0"/>
                <a:t>❎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99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EA7A7725-9EFF-8C9A-4D16-F196F0B6F01C}"/>
              </a:ext>
            </a:extLst>
          </p:cNvPr>
          <p:cNvSpPr/>
          <p:nvPr/>
        </p:nvSpPr>
        <p:spPr>
          <a:xfrm>
            <a:off x="3942080" y="1964724"/>
            <a:ext cx="4163952" cy="297797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E8B76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325" y="167390"/>
            <a:ext cx="1704537" cy="81729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20770" y="68024"/>
            <a:ext cx="3012993" cy="5025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Look and say.</a:t>
            </a:r>
          </a:p>
        </p:txBody>
      </p:sp>
      <p:pic>
        <p:nvPicPr>
          <p:cNvPr id="22" name="Picture 2" descr="Cách Làm Mì Ý Thơm Ngon Chuẩn Vị Đơn Giản Tại Nhà">
            <a:extLst>
              <a:ext uri="{FF2B5EF4-FFF2-40B4-BE49-F238E27FC236}">
                <a16:creationId xmlns:a16="http://schemas.microsoft.com/office/drawing/2014/main" id="{BF9F7F83-4DD0-9E50-3CD0-96C2B397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96" y="2456206"/>
            <a:ext cx="3112173" cy="20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30C80A-10BE-81C4-983C-0CFD80F2C57D}"/>
              </a:ext>
            </a:extLst>
          </p:cNvPr>
          <p:cNvSpPr txBox="1"/>
          <p:nvPr/>
        </p:nvSpPr>
        <p:spPr>
          <a:xfrm>
            <a:off x="7511649" y="4345025"/>
            <a:ext cx="618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❎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A75F4D6-DEC6-CBF3-0666-96138C829F8A}"/>
              </a:ext>
            </a:extLst>
          </p:cNvPr>
          <p:cNvSpPr/>
          <p:nvPr/>
        </p:nvSpPr>
        <p:spPr>
          <a:xfrm>
            <a:off x="537361" y="1124393"/>
            <a:ext cx="6184715" cy="1038039"/>
          </a:xfrm>
          <a:prstGeom prst="wedgeRoundRectCallout">
            <a:avLst>
              <a:gd name="adj1" fmla="val 27124"/>
              <a:gd name="adj2" fmla="val 67182"/>
              <a:gd name="adj3" fmla="val 16667"/>
            </a:avLst>
          </a:prstGeom>
          <a:solidFill>
            <a:schemeClr val="tx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Would you like some spaghetti?</a:t>
            </a:r>
            <a:endParaRPr lang="vi-VN" sz="2800" b="1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51DAC35-2EDA-3324-2564-7B7E222D093B}"/>
              </a:ext>
            </a:extLst>
          </p:cNvPr>
          <p:cNvSpPr/>
          <p:nvPr/>
        </p:nvSpPr>
        <p:spPr>
          <a:xfrm>
            <a:off x="8528805" y="1643412"/>
            <a:ext cx="3195979" cy="612648"/>
          </a:xfrm>
          <a:prstGeom prst="wedgeRoundRectCallout">
            <a:avLst>
              <a:gd name="adj1" fmla="val -63840"/>
              <a:gd name="adj2" fmla="val 114941"/>
              <a:gd name="adj3" fmla="val 16667"/>
            </a:avLst>
          </a:prstGeom>
          <a:solidFill>
            <a:schemeClr val="tx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No, thanks.</a:t>
            </a:r>
            <a:endParaRPr lang="vi-VN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FFC10-C94A-6F13-5710-A3D08ED25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138" y="2479615"/>
            <a:ext cx="1365390" cy="4192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84669-5CED-8C45-1244-866CB542A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72" y="2050997"/>
            <a:ext cx="1229254" cy="3977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34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0"/>
          <p:cNvGrpSpPr/>
          <p:nvPr/>
        </p:nvGrpSpPr>
        <p:grpSpPr>
          <a:xfrm>
            <a:off x="2743201" y="4441646"/>
            <a:ext cx="5799221" cy="2744338"/>
            <a:chOff x="1370996" y="2461912"/>
            <a:chExt cx="6402011" cy="3855520"/>
          </a:xfrm>
        </p:grpSpPr>
        <p:pic>
          <p:nvPicPr>
            <p:cNvPr id="193" name="Google Shape;193;p30"/>
            <p:cNvPicPr preferRelativeResize="0"/>
            <p:nvPr/>
          </p:nvPicPr>
          <p:blipFill rotWithShape="1">
            <a:blip r:embed="rId5">
              <a:alphaModFix/>
            </a:blip>
            <a:srcRect l="79" r="79"/>
            <a:stretch/>
          </p:blipFill>
          <p:spPr>
            <a:xfrm>
              <a:off x="4587679" y="24619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0"/>
            <p:cNvPicPr preferRelativeResize="0"/>
            <p:nvPr/>
          </p:nvPicPr>
          <p:blipFill rotWithShape="1">
            <a:blip r:embed="rId6">
              <a:alphaModFix/>
            </a:blip>
            <a:srcRect l="367" r="377"/>
            <a:stretch/>
          </p:blipFill>
          <p:spPr>
            <a:xfrm>
              <a:off x="1893163" y="34753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0"/>
            <p:cNvPicPr preferRelativeResize="0"/>
            <p:nvPr/>
          </p:nvPicPr>
          <p:blipFill rotWithShape="1">
            <a:blip r:embed="rId7">
              <a:alphaModFix/>
            </a:blip>
            <a:srcRect t="59" b="49"/>
            <a:stretch/>
          </p:blipFill>
          <p:spPr>
            <a:xfrm>
              <a:off x="3938904" y="2746469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 rotWithShape="1">
            <a:blip r:embed="rId8">
              <a:alphaModFix/>
            </a:blip>
            <a:srcRect l="129" r="129"/>
            <a:stretch/>
          </p:blipFill>
          <p:spPr>
            <a:xfrm>
              <a:off x="3642637" y="3325897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0"/>
            <p:cNvPicPr preferRelativeResize="0"/>
            <p:nvPr/>
          </p:nvPicPr>
          <p:blipFill rotWithShape="1">
            <a:blip r:embed="rId9">
              <a:alphaModFix/>
            </a:blip>
            <a:srcRect t="19" b="19"/>
            <a:stretch/>
          </p:blipFill>
          <p:spPr>
            <a:xfrm>
              <a:off x="5057051" y="27464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30"/>
            <p:cNvPicPr preferRelativeResize="0"/>
            <p:nvPr/>
          </p:nvPicPr>
          <p:blipFill rotWithShape="1">
            <a:blip r:embed="rId10">
              <a:alphaModFix/>
            </a:blip>
            <a:srcRect l="69" r="69"/>
            <a:stretch/>
          </p:blipFill>
          <p:spPr>
            <a:xfrm>
              <a:off x="2060656" y="28133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30"/>
            <p:cNvPicPr preferRelativeResize="0"/>
            <p:nvPr/>
          </p:nvPicPr>
          <p:blipFill rotWithShape="1">
            <a:blip r:embed="rId11">
              <a:alphaModFix/>
            </a:blip>
            <a:srcRect t="1456" b="1446"/>
            <a:stretch/>
          </p:blipFill>
          <p:spPr>
            <a:xfrm>
              <a:off x="1370996" y="3402872"/>
              <a:ext cx="6402011" cy="29145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30"/>
          <p:cNvSpPr/>
          <p:nvPr/>
        </p:nvSpPr>
        <p:spPr>
          <a:xfrm>
            <a:off x="-223567" y="2902342"/>
            <a:ext cx="12506867" cy="3709967"/>
          </a:xfrm>
          <a:custGeom>
            <a:avLst/>
            <a:gdLst/>
            <a:ahLst/>
            <a:cxnLst/>
            <a:rect l="l" t="t" r="r" b="b"/>
            <a:pathLst>
              <a:path w="375206" h="111299" extrusionOk="0">
                <a:moveTo>
                  <a:pt x="0" y="90709"/>
                </a:moveTo>
                <a:cubicBezTo>
                  <a:pt x="6329" y="106527"/>
                  <a:pt x="39575" y="119338"/>
                  <a:pt x="49026" y="105162"/>
                </a:cubicBezTo>
                <a:cubicBezTo>
                  <a:pt x="55943" y="94787"/>
                  <a:pt x="57650" y="77024"/>
                  <a:pt x="49310" y="67755"/>
                </a:cubicBezTo>
                <a:cubicBezTo>
                  <a:pt x="46290" y="64398"/>
                  <a:pt x="40146" y="61747"/>
                  <a:pt x="36274" y="64070"/>
                </a:cubicBezTo>
                <a:cubicBezTo>
                  <a:pt x="32790" y="66160"/>
                  <a:pt x="32356" y="74438"/>
                  <a:pt x="35990" y="76256"/>
                </a:cubicBezTo>
                <a:cubicBezTo>
                  <a:pt x="39196" y="77860"/>
                  <a:pt x="45209" y="76303"/>
                  <a:pt x="46192" y="72856"/>
                </a:cubicBezTo>
                <a:cubicBezTo>
                  <a:pt x="48800" y="63715"/>
                  <a:pt x="45590" y="52405"/>
                  <a:pt x="51293" y="44800"/>
                </a:cubicBezTo>
                <a:cubicBezTo>
                  <a:pt x="55528" y="39153"/>
                  <a:pt x="65953" y="43235"/>
                  <a:pt x="71697" y="39132"/>
                </a:cubicBezTo>
                <a:cubicBezTo>
                  <a:pt x="76196" y="35919"/>
                  <a:pt x="74624" y="28347"/>
                  <a:pt x="77365" y="23546"/>
                </a:cubicBezTo>
                <a:cubicBezTo>
                  <a:pt x="81118" y="16974"/>
                  <a:pt x="90516" y="13507"/>
                  <a:pt x="98053" y="14194"/>
                </a:cubicBezTo>
                <a:cubicBezTo>
                  <a:pt x="104833" y="14812"/>
                  <a:pt x="110068" y="20611"/>
                  <a:pt x="115906" y="24113"/>
                </a:cubicBezTo>
                <a:cubicBezTo>
                  <a:pt x="123137" y="28451"/>
                  <a:pt x="132526" y="29749"/>
                  <a:pt x="140844" y="28364"/>
                </a:cubicBezTo>
                <a:cubicBezTo>
                  <a:pt x="143145" y="27981"/>
                  <a:pt x="146795" y="27013"/>
                  <a:pt x="146795" y="24680"/>
                </a:cubicBezTo>
                <a:cubicBezTo>
                  <a:pt x="146795" y="21369"/>
                  <a:pt x="137345" y="21968"/>
                  <a:pt x="136877" y="25246"/>
                </a:cubicBezTo>
                <a:cubicBezTo>
                  <a:pt x="135982" y="31523"/>
                  <a:pt x="141053" y="40486"/>
                  <a:pt x="147362" y="41116"/>
                </a:cubicBezTo>
                <a:cubicBezTo>
                  <a:pt x="161370" y="42515"/>
                  <a:pt x="168513" y="21515"/>
                  <a:pt x="181652" y="16461"/>
                </a:cubicBezTo>
                <a:cubicBezTo>
                  <a:pt x="190602" y="13018"/>
                  <a:pt x="199871" y="23325"/>
                  <a:pt x="207440" y="29214"/>
                </a:cubicBezTo>
                <a:cubicBezTo>
                  <a:pt x="214089" y="34387"/>
                  <a:pt x="222405" y="21357"/>
                  <a:pt x="229261" y="16461"/>
                </a:cubicBezTo>
                <a:cubicBezTo>
                  <a:pt x="232522" y="14132"/>
                  <a:pt x="237181" y="14319"/>
                  <a:pt x="241164" y="14761"/>
                </a:cubicBezTo>
                <a:cubicBezTo>
                  <a:pt x="247819" y="15500"/>
                  <a:pt x="254756" y="16880"/>
                  <a:pt x="260434" y="20429"/>
                </a:cubicBezTo>
                <a:cubicBezTo>
                  <a:pt x="266325" y="24111"/>
                  <a:pt x="274582" y="36592"/>
                  <a:pt x="268369" y="39699"/>
                </a:cubicBezTo>
                <a:cubicBezTo>
                  <a:pt x="265874" y="40946"/>
                  <a:pt x="262479" y="38097"/>
                  <a:pt x="261001" y="35732"/>
                </a:cubicBezTo>
                <a:cubicBezTo>
                  <a:pt x="256995" y="29323"/>
                  <a:pt x="263445" y="20159"/>
                  <a:pt x="268086" y="14194"/>
                </a:cubicBezTo>
                <a:cubicBezTo>
                  <a:pt x="273627" y="7072"/>
                  <a:pt x="282500" y="-1582"/>
                  <a:pt x="291323" y="308"/>
                </a:cubicBezTo>
                <a:cubicBezTo>
                  <a:pt x="298407" y="1826"/>
                  <a:pt x="305753" y="7321"/>
                  <a:pt x="308043" y="14194"/>
                </a:cubicBezTo>
                <a:cubicBezTo>
                  <a:pt x="310304" y="20979"/>
                  <a:pt x="307521" y="30108"/>
                  <a:pt x="312578" y="35165"/>
                </a:cubicBezTo>
                <a:cubicBezTo>
                  <a:pt x="315854" y="38441"/>
                  <a:pt x="321894" y="34972"/>
                  <a:pt x="326464" y="35732"/>
                </a:cubicBezTo>
                <a:cubicBezTo>
                  <a:pt x="330006" y="36321"/>
                  <a:pt x="331994" y="40996"/>
                  <a:pt x="332698" y="44517"/>
                </a:cubicBezTo>
                <a:cubicBezTo>
                  <a:pt x="335520" y="58621"/>
                  <a:pt x="322759" y="80459"/>
                  <a:pt x="335249" y="87592"/>
                </a:cubicBezTo>
                <a:cubicBezTo>
                  <a:pt x="339013" y="89742"/>
                  <a:pt x="345147" y="88304"/>
                  <a:pt x="348001" y="85041"/>
                </a:cubicBezTo>
                <a:cubicBezTo>
                  <a:pt x="350508" y="82175"/>
                  <a:pt x="350340" y="74331"/>
                  <a:pt x="346584" y="73706"/>
                </a:cubicBezTo>
                <a:cubicBezTo>
                  <a:pt x="340717" y="72729"/>
                  <a:pt x="339062" y="84619"/>
                  <a:pt x="340350" y="90426"/>
                </a:cubicBezTo>
                <a:cubicBezTo>
                  <a:pt x="341094" y="93779"/>
                  <a:pt x="345700" y="95810"/>
                  <a:pt x="349135" y="95810"/>
                </a:cubicBezTo>
                <a:cubicBezTo>
                  <a:pt x="360348" y="95810"/>
                  <a:pt x="366617" y="80297"/>
                  <a:pt x="370389" y="69738"/>
                </a:cubicBezTo>
                <a:cubicBezTo>
                  <a:pt x="372340" y="64276"/>
                  <a:pt x="375206" y="58818"/>
                  <a:pt x="375206" y="53018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5" name="Rectangle 14"/>
          <p:cNvSpPr/>
          <p:nvPr/>
        </p:nvSpPr>
        <p:spPr>
          <a:xfrm>
            <a:off x="3224941" y="1736460"/>
            <a:ext cx="5028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2BC7B3"/>
                </a:solidFill>
                <a:latin typeface="Comic Sans MS" panose="030F0702030302020204" pitchFamily="66" charset="0"/>
              </a:rPr>
              <a:t>Task 6 </a:t>
            </a:r>
            <a:r>
              <a:rPr lang="en-US" sz="4800" dirty="0">
                <a:solidFill>
                  <a:srgbClr val="2BC7B3"/>
                </a:solidFill>
                <a:latin typeface="Comic Sans MS" panose="030F0702030302020204" pitchFamily="66" charset="0"/>
              </a:rPr>
              <a:t>Role play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67925" y="551310"/>
            <a:ext cx="50786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 PRODUCTION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01" y="329556"/>
            <a:ext cx="1704537" cy="8172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369608" y="2622247"/>
            <a:ext cx="1028146" cy="1082842"/>
            <a:chOff x="4009071" y="3130426"/>
            <a:chExt cx="1080049" cy="1082842"/>
          </a:xfrm>
        </p:grpSpPr>
        <p:sp>
          <p:nvSpPr>
            <p:cNvPr id="22" name="Rounded Rectangle 21"/>
            <p:cNvSpPr/>
            <p:nvPr/>
          </p:nvSpPr>
          <p:spPr>
            <a:xfrm>
              <a:off x="4009071" y="3130426"/>
              <a:ext cx="1080049" cy="1082842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3" name="Picture 6" descr="Say Icon #1566 - Free Icons Library">
              <a:extLst>
                <a:ext uri="{FF2B5EF4-FFF2-40B4-BE49-F238E27FC236}">
                  <a16:creationId xmlns:a16="http://schemas.microsoft.com/office/drawing/2014/main" id="{EDD622AB-EE07-4F4E-A65F-66B24E077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18" y="3348811"/>
              <a:ext cx="696734" cy="696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030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push.wav"/>
          </p:stSnd>
        </p:sndAc>
      </p:transition>
    </mc:Choice>
    <mc:Fallback xmlns="">
      <p:transition spd="slow">
        <p:sndAc>
          <p:stSnd>
            <p:snd r:embed="rId14" name="push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01" y="329556"/>
            <a:ext cx="1704537" cy="81729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428" y="235691"/>
            <a:ext cx="5595603" cy="50251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Role play: Would you like…?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131BB7F-98FE-8D1F-CAC7-272626960C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10" t="21435" r="32501" b="42582"/>
          <a:stretch/>
        </p:blipFill>
        <p:spPr>
          <a:xfrm>
            <a:off x="1392561" y="1146849"/>
            <a:ext cx="8647440" cy="5093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314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03.Unit 9 - Lesson 1 - Period 2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DyQip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PJCKl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8kIq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DyQip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PJCKl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8kIq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PJCKlXahn1hYAAAAGIAAAAcAAAAdW5pdmVyc2FsL2xvY2FsX3NldHRpbmdzLnhtbLOxr8jNUShLLSrOzM+zVTLUM1BSSM1Lzk/JzEu3VQoNcdO1UFIoLknMS0nMyc9LtVXKy1dSsLfjssnJT07MCU4tKQEqLFYoyEmsTC0KSc0FMkpS/RJzgSrDw42V9O24AFBLAwQUAAIACADzQip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DzQipVPMoRpUsAAABqAAAAGwAAAHVuaXZlcnNhbC91bml2ZXJzYWwucG5nLnhtbLOxr8jNUShLLSrOzM+zVTLUM1Cyt+PlsikoSi3LTC1XqACKGekZQICSQqWtkgkStzwzpSTDVsnCwBAhlpGamZ5RYqtkhiSoDzQSAFBLAQIAABQAAgAIAOOGAlPDxJh2RwMAAOEJAAAUAAAAAAAAAAEAAAAAAAAAAAB1bml2ZXJzYWwvcGxheWVyLnhtbFBLAQIAABQAAgAIAPJCKlXKowNubAYAACgZAAAdAAAAAAAAAAEAAAAAAHkDAAB1bml2ZXJzYWwvY29tbW9uX21lc3NhZ2VzLmxuZ1BLAQIAABQAAgAIAPJCKlUVHmAbowAAAH8BAAAuAAAAAAAAAAEAAAAAACAKAAB1bml2ZXJzYWwvcGxheWJhY2tfYW5kX25hdmlnYXRpb25fc2V0dGluZ3MueG1sUEsBAgAAFAACAAgA8kIqVaenV+h8BAAAbxcAACcAAAAAAAAAAQAAAAAADwsAAHVuaXZlcnNhbC9mbGFzaF9wdWJsaXNoaW5nX3NldHRpbmdzLnhtbFBLAQIAABQAAgAIAPJCKlW86VOGdwMAAOgMAAAhAAAAAAAAAAEAAAAAANAPAAB1bml2ZXJzYWwvZmxhc2hfc2tpbl9zZXR0aW5ncy54bWxQSwECAAAUAAIACADyQipVF9vd2HcEAAD5FgAAJgAAAAAAAAABAAAAAACGEwAAdW5pdmVyc2FsL2h0bWxfcHVibGlzaGluZ19zZXR0aW5ncy54bWxQSwECAAAUAAIACADyQipVVHMZhbABAACBBgAAHwAAAAAAAAABAAAAAABBGAAAdW5pdmVyc2FsL2h0bWxfc2tpbl9zZXR0aW5ncy5qc1BLAQIAABQAAgAIAPJCKlXahn1hYAAAAGIAAAAcAAAAAAAAAAEAAAAAAC4aAAB1bml2ZXJzYWwvbG9jYWxfc2V0dGluZ3MueG1sUEsBAgAAFAACAAgA80IqVYPsCm8cBgAARxMAABcAAAAAAAAAAAAAAAAAyBoAAHVuaXZlcnNhbC91bml2ZXJzYWwucG5nUEsBAgAAFAACAAgA80IqVTzKEaVLAAAAagAAABsAAAAAAAAAAQAAAAAAGSEAAHVuaXZlcnNhbC91bml2ZXJzYWwucG5nLnhtbFBLBQYAAAAACgAKAAYDAACdIQAAAAA="/>
  <p:tag name="ISPRING_LMS_API_VERSION" val="SCORM 2004 (2nd edition)"/>
  <p:tag name="ISPRING_ULTRA_SCORM_COURSE_ID" val="E0F57E9B-AADA-458F-949A-3E0FFFA7387B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103.Unit 9 - Lesson 1 - Period 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~\uFFFD{952061D2-11C4-4E66-9BDA-C22EDC6CA497}&quot;,&quot;D:\\TUAN ANH&quot;],[&quot;\uFFFD\uFFFD|x{7070F873-55FB-4E49-8DA2-6F658BF36F6A}&quot;,&quot;C:\\Users\\Admin\\Desktop\\BAI GIANG PPT WW3 CHUAN 08-9-2022\\Unit 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MMPROD_UIDATA" val="&lt;database version=&quot;11.0&quot;&gt;&lt;object type=&quot;1&quot; unique_id=&quot;10001&quot;&gt;&lt;object type=&quot;2&quot; unique_id=&quot;12052&quot;&gt;&lt;object type=&quot;3&quot; unique_id=&quot;12053&quot;&gt;&lt;property id=&quot;20148&quot; value=&quot;5&quot;/&gt;&lt;property id=&quot;20300&quot; value=&quot;Slide 1&quot;/&gt;&lt;property id=&quot;20307&quot; value=&quot;256&quot;/&gt;&lt;/object&gt;&lt;object type=&quot;3&quot; unique_id=&quot;12054&quot;&gt;&lt;property id=&quot;20148&quot; value=&quot;5&quot;/&gt;&lt;property id=&quot;20300&quot; value=&quot;Slide 2&quot;/&gt;&lt;property id=&quot;20307&quot; value=&quot;258&quot;/&gt;&lt;/object&gt;&lt;object type=&quot;3&quot; unique_id=&quot;12055&quot;&gt;&lt;property id=&quot;20148&quot; value=&quot;5&quot;/&gt;&lt;property id=&quot;20300&quot; value=&quot;Slide 3&quot;/&gt;&lt;property id=&quot;20307&quot; value=&quot;260&quot;/&gt;&lt;/object&gt;&lt;object type=&quot;3&quot; unique_id=&quot;12056&quot;&gt;&lt;property id=&quot;20148&quot; value=&quot;5&quot;/&gt;&lt;property id=&quot;20300&quot; value=&quot;Slide 4&quot;/&gt;&lt;property id=&quot;20307&quot; value=&quot;281&quot;/&gt;&lt;/object&gt;&lt;object type=&quot;3&quot; unique_id=&quot;12057&quot;&gt;&lt;property id=&quot;20148&quot; value=&quot;5&quot;/&gt;&lt;property id=&quot;20300&quot; value=&quot;Slide 5&quot;/&gt;&lt;property id=&quot;20307&quot; value=&quot;282&quot;/&gt;&lt;/object&gt;&lt;object type=&quot;3&quot; unique_id=&quot;12058&quot;&gt;&lt;property id=&quot;20148&quot; value=&quot;5&quot;/&gt;&lt;property id=&quot;20300&quot; value=&quot;Slide 6&quot;/&gt;&lt;property id=&quot;20307&quot; value=&quot;283&quot;/&gt;&lt;/object&gt;&lt;object type=&quot;3&quot; unique_id=&quot;12059&quot;&gt;&lt;property id=&quot;20148&quot; value=&quot;5&quot;/&gt;&lt;property id=&quot;20300&quot; value=&quot;Slide 7&quot;/&gt;&lt;property id=&quot;20307&quot; value=&quot;284&quot;/&gt;&lt;/object&gt;&lt;object type=&quot;3&quot; unique_id=&quot;12060&quot;&gt;&lt;property id=&quot;20148&quot; value=&quot;5&quot;/&gt;&lt;property id=&quot;20300&quot; value=&quot;Slide 8&quot;/&gt;&lt;property id=&quot;20307&quot; value=&quot;285&quot;/&gt;&lt;/object&gt;&lt;object type=&quot;3&quot; unique_id=&quot;12061&quot;&gt;&lt;property id=&quot;20148&quot; value=&quot;5&quot;/&gt;&lt;property id=&quot;20300&quot; value=&quot;Slide 9&quot;/&gt;&lt;property id=&quot;20307&quot; value=&quot;289&quot;/&gt;&lt;/object&gt;&lt;object type=&quot;3&quot; unique_id=&quot;12062&quot;&gt;&lt;property id=&quot;20148&quot; value=&quot;5&quot;/&gt;&lt;property id=&quot;20300&quot; value=&quot;Slide 10&quot;/&gt;&lt;property id=&quot;20307&quot; value=&quot;259&quot;/&gt;&lt;/object&gt;&lt;object type=&quot;3&quot; unique_id=&quot;12063&quot;&gt;&lt;property id=&quot;20148&quot; value=&quot;5&quot;/&gt;&lt;property id=&quot;20300&quot; value=&quot;Slide 11&quot;/&gt;&lt;property id=&quot;20307&quot; value=&quot;269&quot;/&gt;&lt;/object&gt;&lt;object type=&quot;3&quot; unique_id=&quot;12064&quot;&gt;&lt;property id=&quot;20148&quot; value=&quot;5&quot;/&gt;&lt;property id=&quot;20300&quot; value=&quot;Slide 12&quot;/&gt;&lt;property id=&quot;20307&quot; value=&quot;286&quot;/&gt;&lt;/object&gt;&lt;object type=&quot;3&quot; unique_id=&quot;12065&quot;&gt;&lt;property id=&quot;20148&quot; value=&quot;5&quot;/&gt;&lt;property id=&quot;20300&quot; value=&quot;Slide 13&quot;/&gt;&lt;property id=&quot;20307&quot; value=&quot;360&quot;/&gt;&lt;/object&gt;&lt;object type=&quot;3&quot; unique_id=&quot;12066&quot;&gt;&lt;property id=&quot;20148&quot; value=&quot;5&quot;/&gt;&lt;property id=&quot;20300&quot; value=&quot;Slide 14&quot;/&gt;&lt;property id=&quot;20307&quot; value=&quot;262&quot;/&gt;&lt;/object&gt;&lt;object type=&quot;3&quot; unique_id=&quot;12067&quot;&gt;&lt;property id=&quot;20148&quot; value=&quot;5&quot;/&gt;&lt;property id=&quot;20300&quot; value=&quot;Slide 15&quot;/&gt;&lt;property id=&quot;20307&quot; value=&quot;280&quot;/&gt;&lt;/object&gt;&lt;object type=&quot;3&quot; unique_id=&quot;12068&quot;&gt;&lt;property id=&quot;20148&quot; value=&quot;5&quot;/&gt;&lt;property id=&quot;20300&quot; value=&quot;Slide 16&quot;/&gt;&lt;property id=&quot;20307&quot; value=&quot;361&quot;/&gt;&lt;/object&gt;&lt;object type=&quot;3&quot; unique_id=&quot;12069&quot;&gt;&lt;property id=&quot;20148&quot; value=&quot;5&quot;/&gt;&lt;property id=&quot;20300&quot; value=&quot;Slide 17&quot;/&gt;&lt;property id=&quot;20307&quot; value=&quot;345&quot;/&gt;&lt;/object&gt;&lt;object type=&quot;3&quot; unique_id=&quot;12070&quot;&gt;&lt;property id=&quot;20148&quot; value=&quot;5&quot;/&gt;&lt;property id=&quot;20300&quot; value=&quot;Slide 18 - &amp;quot;Pass the BALL!&amp;quot;&quot;/&gt;&lt;property id=&quot;20307&quot; value=&quot;348&quot;/&gt;&lt;/object&gt;&lt;object type=&quot;3&quot; unique_id=&quot;12071&quot;&gt;&lt;property id=&quot;20148&quot; value=&quot;5&quot;/&gt;&lt;property id=&quot;20300&quot; value=&quot;Slide 19 - &amp;quot;Yes, please. &amp;quot;&quot;/&gt;&lt;property id=&quot;20307&quot; value=&quot;349&quot;/&gt;&lt;/object&gt;&lt;object type=&quot;3&quot; unique_id=&quot;12072&quot;&gt;&lt;property id=&quot;20148&quot; value=&quot;5&quot;/&gt;&lt;property id=&quot;20300&quot; value=&quot;Slide 20 - &amp;quot;Pass the BALL!&amp;quot;&quot;/&gt;&lt;property id=&quot;20307&quot; value=&quot;351&quot;/&gt;&lt;/object&gt;&lt;object type=&quot;3&quot; unique_id=&quot;12073&quot;&gt;&lt;property id=&quot;20148&quot; value=&quot;5&quot;/&gt;&lt;property id=&quot;20300&quot; value=&quot;Slide 21&quot;/&gt;&lt;property id=&quot;20307&quot; value=&quot;352&quot;/&gt;&lt;/object&gt;&lt;object type=&quot;3&quot; unique_id=&quot;12074&quot;&gt;&lt;property id=&quot;20148&quot; value=&quot;5&quot;/&gt;&lt;property id=&quot;20300&quot; value=&quot;Slide 22 - &amp;quot;Pass the BALL!&amp;quot;&quot;/&gt;&lt;property id=&quot;20307&quot; value=&quot;358&quot;/&gt;&lt;/object&gt;&lt;object type=&quot;3&quot; unique_id=&quot;12075&quot;&gt;&lt;property id=&quot;20148&quot; value=&quot;5&quot;/&gt;&lt;property id=&quot;20300&quot; value=&quot;Slide 23&quot;/&gt;&lt;property id=&quot;20307&quot; value=&quot;354&quot;/&gt;&lt;/object&gt;&lt;object type=&quot;3&quot; unique_id=&quot;12076&quot;&gt;&lt;property id=&quot;20148&quot; value=&quot;5&quot;/&gt;&lt;property id=&quot;20300&quot; value=&quot;Slide 24 - &amp;quot;Pass the BALL!&amp;quot;&quot;/&gt;&lt;property id=&quot;20307&quot; value=&quot;359&quot;/&gt;&lt;/object&gt;&lt;object type=&quot;3&quot; unique_id=&quot;12077&quot;&gt;&lt;property id=&quot;20148&quot; value=&quot;5&quot;/&gt;&lt;property id=&quot;20300&quot; value=&quot;Slide 25 - &amp;quot;Yes, please. &amp;quot;&quot;/&gt;&lt;property id=&quot;20307&quot; value=&quot;363&quot;/&gt;&lt;/object&gt;&lt;object type=&quot;3&quot; unique_id=&quot;12078&quot;&gt;&lt;property id=&quot;20148&quot; value=&quot;5&quot;/&gt;&lt;property id=&quot;20300&quot; value=&quot;Slide 26 - &amp;quot;Pass the BALL!&amp;quot;&quot;/&gt;&lt;property id=&quot;20307&quot; value=&quot;362&quot;/&gt;&lt;/object&gt;&lt;object type=&quot;3&quot; unique_id=&quot;12079&quot;&gt;&lt;property id=&quot;20148&quot; value=&quot;5&quot;/&gt;&lt;property id=&quot;20300&quot; value=&quot;Slide 27&quot;/&gt;&lt;property id=&quot;20307&quot; value=&quot;356&quot;/&gt;&lt;/object&gt;&lt;object type=&quot;3&quot; unique_id=&quot;12080&quot;&gt;&lt;property id=&quot;20148&quot; value=&quot;5&quot;/&gt;&lt;property id=&quot;20300&quot; value=&quot;Slide 28 - &amp;quot;Pass the BALL!&amp;quot;&quot;/&gt;&lt;property id=&quot;20307&quot; value=&quot;364&quot;/&gt;&lt;/object&gt;&lt;object type=&quot;3&quot; unique_id=&quot;12081&quot;&gt;&lt;property id=&quot;20148&quot; value=&quot;5&quot;/&gt;&lt;property id=&quot;20300&quot; value=&quot;Slide 29&quot;/&gt;&lt;property id=&quot;20307&quot; value=&quot;367&quot;/&gt;&lt;/object&gt;&lt;object type=&quot;3&quot; unique_id=&quot;12082&quot;&gt;&lt;property id=&quot;20148&quot; value=&quot;5&quot;/&gt;&lt;property id=&quot;20300&quot; value=&quot;Slide 30 - &amp;quot;Pass the BALL!&amp;quot;&quot;/&gt;&lt;property id=&quot;20307&quot; value=&quot;366&quot;/&gt;&lt;/object&gt;&lt;object type=&quot;3&quot; unique_id=&quot;12083&quot;&gt;&lt;property id=&quot;20148&quot; value=&quot;5&quot;/&gt;&lt;property id=&quot;20300&quot; value=&quot;Slide 31&quot;/&gt;&lt;property id=&quot;20307&quot; value=&quot;365&quot;/&gt;&lt;/object&gt;&lt;object type=&quot;3&quot; unique_id=&quot;12084&quot;&gt;&lt;property id=&quot;20148&quot; value=&quot;5&quot;/&gt;&lt;property id=&quot;20300&quot; value=&quot;Slide 32 - &amp;quot;Pass the BALL!&amp;quot;&quot;/&gt;&lt;property id=&quot;20307&quot; value=&quot;368&quot;/&gt;&lt;/object&gt;&lt;object type=&quot;3&quot; unique_id=&quot;12085&quot;&gt;&lt;property id=&quot;20148&quot; value=&quot;5&quot;/&gt;&lt;property id=&quot;20300&quot; value=&quot;Slide 33&quot;/&gt;&lt;property id=&quot;20307&quot; value=&quot;369&quot;/&gt;&lt;/object&gt;&lt;object type=&quot;3&quot; unique_id=&quot;12086&quot;&gt;&lt;property id=&quot;20148&quot; value=&quot;5&quot;/&gt;&lt;property id=&quot;20300&quot; value=&quot;Slide 34 - &amp;quot;Pass the BALL!&amp;quot;&quot;/&gt;&lt;property id=&quot;20307&quot; value=&quot;370&quot;/&gt;&lt;/object&gt;&lt;object type=&quot;3&quot; unique_id=&quot;12087&quot;&gt;&lt;property id=&quot;20148&quot; value=&quot;5&quot;/&gt;&lt;property id=&quot;20300&quot; value=&quot;Slide 35&quot;/&gt;&lt;property id=&quot;20307&quot; value=&quot;373&quot;/&gt;&lt;/object&gt;&lt;object type=&quot;3&quot; unique_id=&quot;12088&quot;&gt;&lt;property id=&quot;20148&quot; value=&quot;5&quot;/&gt;&lt;property id=&quot;20300&quot; value=&quot;Slide 36 - &amp;quot;Pass the BALL!&amp;quot;&quot;/&gt;&lt;property id=&quot;20307&quot; value=&quot;372&quot;/&gt;&lt;/object&gt;&lt;object type=&quot;3&quot; unique_id=&quot;12089&quot;&gt;&lt;property id=&quot;20148&quot; value=&quot;5&quot;/&gt;&lt;property id=&quot;20300&quot; value=&quot;Slide 37 - &amp;quot;Yes, please. &amp;quot;&quot;/&gt;&lt;property id=&quot;20307&quot; value=&quot;371&quot;/&gt;&lt;/object&gt;&lt;object type=&quot;3&quot; unique_id=&quot;12090&quot;&gt;&lt;property id=&quot;20148&quot; value=&quot;5&quot;/&gt;&lt;property id=&quot;20300&quot; value=&quot;Slide 38 - &amp;quot;Pass the BALL!&amp;quot;&quot;/&gt;&lt;property id=&quot;20307&quot; value=&quot;374&quot;/&gt;&lt;/object&gt;&lt;object type=&quot;3&quot; unique_id=&quot;12091&quot;&gt;&lt;property id=&quot;20148&quot; value=&quot;5&quot;/&gt;&lt;property id=&quot;20300&quot; value=&quot;Slide 39&quot;/&gt;&lt;property id=&quot;20307&quot; value=&quot;377&quot;/&gt;&lt;/object&gt;&lt;object type=&quot;3&quot; unique_id=&quot;12092&quot;&gt;&lt;property id=&quot;20148&quot; value=&quot;5&quot;/&gt;&lt;property id=&quot;20300&quot; value=&quot;Slide 40 - &amp;quot;Pass the BALL!&amp;quot;&quot;/&gt;&lt;property id=&quot;20307&quot; value=&quot;376&quot;/&gt;&lt;/object&gt;&lt;object type=&quot;3&quot; unique_id=&quot;12093&quot;&gt;&lt;property id=&quot;20148&quot; value=&quot;5&quot;/&gt;&lt;property id=&quot;20300&quot; value=&quot;Slide 41&quot;/&gt;&lt;property id=&quot;20307&quot; value=&quot;375&quot;/&gt;&lt;/object&gt;&lt;object type=&quot;3&quot; unique_id=&quot;12094&quot;&gt;&lt;property id=&quot;20148&quot; value=&quot;5&quot;/&gt;&lt;property id=&quot;20300&quot; value=&quot;Slide 42 - &amp;quot;Stop!&amp;quot;&quot;/&gt;&lt;property id=&quot;20307&quot; value=&quot;378&quot;/&gt;&lt;/object&gt;&lt;object type=&quot;3&quot; unique_id=&quot;12095&quot;&gt;&lt;property id=&quot;20148&quot; value=&quot;5&quot;/&gt;&lt;property id=&quot;20300&quot; value=&quot;Slide 43&quot;/&gt;&lt;property id=&quot;20307&quot; value=&quot;263&quot;/&gt;&lt;/object&gt;&lt;object type=&quot;3&quot; unique_id=&quot;12096&quot;&gt;&lt;property id=&quot;20148&quot; value=&quot;5&quot;/&gt;&lt;property id=&quot;20300&quot; value=&quot;Slide 44&quot;/&gt;&lt;property id=&quot;20307&quot; value=&quot;268&quot;/&gt;&lt;/object&gt;&lt;object type=&quot;3&quot; unique_id=&quot;12097&quot;&gt;&lt;property id=&quot;20148&quot; value=&quot;5&quot;/&gt;&lt;property id=&quot;20300&quot; value=&quot;Slide 45&quot;/&gt;&lt;property id=&quot;20307&quot; value=&quot;379&quot;/&gt;&lt;/object&gt;&lt;object type=&quot;3&quot; unique_id=&quot;12098&quot;&gt;&lt;property id=&quot;20148&quot; value=&quot;5&quot;/&gt;&lt;property id=&quot;20300&quot; value=&quot;Slide 46&quot;/&gt;&lt;property id=&quot;20307&quot; value=&quot;304&quot;/&gt;&lt;/object&gt;&lt;object type=&quot;3&quot; unique_id=&quot;12099&quot;&gt;&lt;property id=&quot;20148&quot; value=&quot;5&quot;/&gt;&lt;property id=&quot;20300&quot; value=&quot;Slide 47&quot;/&gt;&lt;property id=&quot;20307&quot; value=&quot;257&quot;/&gt;&lt;/object&gt;&lt;/object&gt;&lt;object type=&quot;8&quot; unique_id=&quot;12148&quot;&gt;&lt;/object&gt;&lt;/object&gt;&lt;/database&gt;"/>
  <p:tag name="SECTOMILLISECCONVERTED" val="1"/>
  <p:tag name="MMPROD_NEXTUNIQUEID" val="100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BEACFD-E723-4728-8DDD-55C37877DAED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DC60D8-C5F2-4C65-81AF-B082C4E98684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590501-F645-4D96-AAC1-FC43794B3BB3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F16AD-26D8-4481-8136-5965BD68F1D2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DD73B4-F636-4420-96FE-2F6E3D9B3645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C87B4E-BF94-498E-964D-8ACBE591BFDF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5B2A1C-348A-4D0F-A471-DFBD3AFF3AA1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5B2A1C-348A-4D0F-A471-DFBD3AFF3AA1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3C5E2B-2BB1-4929-9F45-182FD67D39BE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241</Words>
  <Application>Microsoft Office PowerPoint</Application>
  <PresentationFormat>Widescreen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</vt:lpstr>
      <vt:lpstr>Bebas Neue</vt:lpstr>
      <vt:lpstr>Calibri</vt:lpstr>
      <vt:lpstr>Calibri Light</vt:lpstr>
      <vt:lpstr>Comic Sans MS</vt:lpstr>
      <vt:lpstr>DM Sans</vt:lpstr>
      <vt:lpstr>Futura-Condensed-Normal</vt:lpstr>
      <vt:lpstr>Life Savers</vt:lpstr>
      <vt:lpstr>Life Savers ExtraBold</vt:lpstr>
      <vt:lpstr>Merienda One</vt:lpstr>
      <vt:lpstr>Quicksand</vt:lpstr>
      <vt:lpstr>Quicksand SemiBold</vt:lpstr>
      <vt:lpstr>Office Theme</vt:lpstr>
      <vt:lpstr>Science Subject for Elementary - 3rd Grade: Physical, Life, and Earth by Slidesgo</vt:lpstr>
      <vt:lpstr>The Fruit Box Thesis by Slidesgo</vt:lpstr>
      <vt:lpstr>1_The Fruit Box Thesis by Slidesgo</vt:lpstr>
      <vt:lpstr>2_The Fruit Box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103.Unit 9 - Lesson 1 - Period 2</dc:title>
  <dc:creator>Le Thi Phep</dc:creator>
  <cp:lastModifiedBy>Ngọc Khuê Nguyễn</cp:lastModifiedBy>
  <cp:revision>67</cp:revision>
  <dcterms:created xsi:type="dcterms:W3CDTF">2022-04-12T20:13:46Z</dcterms:created>
  <dcterms:modified xsi:type="dcterms:W3CDTF">2025-11-12T04:54:54Z</dcterms:modified>
</cp:coreProperties>
</file>