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8.xml" ContentType="application/vnd.openxmlformats-officedocument.presentationml.tags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8" r:id="rId2"/>
    <p:sldMasterId id="2147483695" r:id="rId3"/>
  </p:sldMasterIdLst>
  <p:notesMasterIdLst>
    <p:notesMasterId r:id="rId13"/>
  </p:notesMasterIdLst>
  <p:sldIdLst>
    <p:sldId id="257" r:id="rId4"/>
    <p:sldId id="259" r:id="rId5"/>
    <p:sldId id="266" r:id="rId6"/>
    <p:sldId id="265" r:id="rId7"/>
    <p:sldId id="295" r:id="rId8"/>
    <p:sldId id="280" r:id="rId9"/>
    <p:sldId id="360" r:id="rId10"/>
    <p:sldId id="285" r:id="rId11"/>
    <p:sldId id="359" r:id="rId12"/>
  </p:sldIdLst>
  <p:sldSz cx="12192000" cy="6858000"/>
  <p:notesSz cx="6858000" cy="9144000"/>
  <p:custDataLst>
    <p:tags r:id="rId1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67B2F29D-F226-4D77-A458-B2BC898B5B31}">
          <p14:sldIdLst>
            <p14:sldId id="257"/>
            <p14:sldId id="259"/>
            <p14:sldId id="266"/>
            <p14:sldId id="265"/>
            <p14:sldId id="295"/>
          </p14:sldIdLst>
        </p14:section>
        <p14:section name="Untitled Section" id="{17B8262B-7CFB-4B39-8675-B3067C49A0DC}">
          <p14:sldIdLst>
            <p14:sldId id="280"/>
            <p14:sldId id="360"/>
            <p14:sldId id="285"/>
            <p14:sldId id="359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514" autoAdjust="0"/>
    <p:restoredTop sz="84916" autoAdjust="0"/>
  </p:normalViewPr>
  <p:slideViewPr>
    <p:cSldViewPr snapToGrid="0">
      <p:cViewPr varScale="1">
        <p:scale>
          <a:sx n="56" d="100"/>
          <a:sy n="56" d="100"/>
        </p:scale>
        <p:origin x="936" y="2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39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presProps" Target="presProps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081802-CFD2-444C-BCF3-6C7383986646}" type="datetimeFigureOut">
              <a:rPr lang="en-US" smtClean="0"/>
              <a:t>12/11/2025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2B05FC-8065-4720-A917-976758E62E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58028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e57b5fd4a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e57b5fd4a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702702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7" name="Google Shape;1727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8" name="Google Shape;1728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643963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2B05FC-8065-4720-A917-976758E62E4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68025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2B05FC-8065-4720-A917-976758E62E4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05462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2B05FC-8065-4720-A917-976758E62E4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45868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2B05FC-8065-4720-A917-976758E62E4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33308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2B05FC-8065-4720-A917-976758E62E4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67208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Introduce and set game rules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Do a demo	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Play several rounds.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2B05FC-8065-4720-A917-976758E62E4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34431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2.xml"/><Relationship Id="rId4" Type="http://schemas.openxmlformats.org/officeDocument/2006/relationships/hyperlink" Target="http://bit.ly/2TtBDfr" TargetMode="Externa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3.xml"/><Relationship Id="rId4" Type="http://schemas.openxmlformats.org/officeDocument/2006/relationships/hyperlink" Target="https://www.freepik.com/" TargetMode="Externa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10" y="1061485"/>
            <a:ext cx="12192076" cy="4882291"/>
            <a:chOff x="240700" y="1004675"/>
            <a:chExt cx="2132675" cy="854025"/>
          </a:xfrm>
        </p:grpSpPr>
        <p:sp>
          <p:nvSpPr>
            <p:cNvPr id="10" name="Google Shape;10;p2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>
            <a:off x="953467" y="930433"/>
            <a:ext cx="6190800" cy="286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1333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1021300" y="3953633"/>
            <a:ext cx="4368000" cy="9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Life Savers"/>
              <a:buNone/>
              <a:defRPr sz="2533">
                <a:solidFill>
                  <a:schemeClr val="lt1"/>
                </a:solidFill>
                <a:latin typeface="Quicksand SemiBold"/>
                <a:ea typeface="Quicksand SemiBold"/>
                <a:cs typeface="Quicksand SemiBold"/>
                <a:sym typeface="Quicksand Semi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7" name="Google Shape;17;p2"/>
          <p:cNvSpPr/>
          <p:nvPr/>
        </p:nvSpPr>
        <p:spPr>
          <a:xfrm flipH="1">
            <a:off x="10236981" y="675615"/>
            <a:ext cx="2667904" cy="559607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" name="Google Shape;18;p2"/>
          <p:cNvSpPr/>
          <p:nvPr/>
        </p:nvSpPr>
        <p:spPr>
          <a:xfrm flipH="1">
            <a:off x="7716648" y="1369767"/>
            <a:ext cx="1376077" cy="39625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" name="Google Shape;19;p2"/>
          <p:cNvSpPr/>
          <p:nvPr/>
        </p:nvSpPr>
        <p:spPr>
          <a:xfrm>
            <a:off x="-856576" y="-15"/>
            <a:ext cx="2409787" cy="693945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" name="Google Shape;20;p2"/>
          <p:cNvSpPr/>
          <p:nvPr/>
        </p:nvSpPr>
        <p:spPr>
          <a:xfrm flipH="1">
            <a:off x="9841977" y="2622400"/>
            <a:ext cx="1729849" cy="498123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859606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3" name="Google Shape;173;p5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74" name="Google Shape;174;p5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5" name="Google Shape;175;p5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6" name="Google Shape;176;p5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7" name="Google Shape;177;p5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8" name="Google Shape;178;p5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9" name="Google Shape;179;p5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0" name="Google Shape;180;p5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1" name="Google Shape;181;p5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2" name="Google Shape;182;p5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3" name="Google Shape;183;p5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4" name="Google Shape;184;p5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5" name="Google Shape;185;p5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6" name="Google Shape;186;p5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7" name="Google Shape;187;p5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8" name="Google Shape;188;p5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9" name="Google Shape;189;p5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0" name="Google Shape;190;p5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1" name="Google Shape;191;p5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2" name="Google Shape;192;p5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3" name="Google Shape;193;p5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4" name="Google Shape;194;p5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5" name="Google Shape;195;p5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6" name="Google Shape;196;p5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7" name="Google Shape;197;p5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8" name="Google Shape;198;p5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9" name="Google Shape;199;p5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0" name="Google Shape;200;p5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1" name="Google Shape;201;p5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2" name="Google Shape;202;p5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3" name="Google Shape;203;p5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4" name="Google Shape;204;p5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5" name="Google Shape;205;p5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6" name="Google Shape;206;p5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7" name="Google Shape;207;p5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8" name="Google Shape;208;p5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9" name="Google Shape;209;p5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0" name="Google Shape;210;p5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1" name="Google Shape;211;p5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2" name="Google Shape;212;p5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3" name="Google Shape;213;p5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4" name="Google Shape;214;p5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5" name="Google Shape;215;p5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6" name="Google Shape;216;p5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7" name="Google Shape;217;p5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18" name="Google Shape;218;p5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9" name="Google Shape;219;p5"/>
          <p:cNvSpPr txBox="1">
            <a:spLocks noGrp="1"/>
          </p:cNvSpPr>
          <p:nvPr>
            <p:ph type="subTitle" idx="1"/>
          </p:nvPr>
        </p:nvSpPr>
        <p:spPr>
          <a:xfrm rot="-59916">
            <a:off x="1708509" y="3429061"/>
            <a:ext cx="3901792" cy="609289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 b="1">
                <a:latin typeface="Nunito"/>
                <a:ea typeface="Nunito"/>
                <a:cs typeface="Nunito"/>
                <a:sym typeface="Nuni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20" name="Google Shape;220;p5"/>
          <p:cNvSpPr txBox="1">
            <a:spLocks noGrp="1"/>
          </p:cNvSpPr>
          <p:nvPr>
            <p:ph type="subTitle" idx="2"/>
          </p:nvPr>
        </p:nvSpPr>
        <p:spPr>
          <a:xfrm rot="-59916">
            <a:off x="6581643" y="3395161"/>
            <a:ext cx="3901792" cy="609289"/>
          </a:xfrm>
          <a:prstGeom prst="rect">
            <a:avLst/>
          </a:prstGeom>
          <a:solidFill>
            <a:schemeClr val="accent5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21" name="Google Shape;221;p5"/>
          <p:cNvSpPr txBox="1">
            <a:spLocks noGrp="1"/>
          </p:cNvSpPr>
          <p:nvPr>
            <p:ph type="subTitle" idx="3"/>
          </p:nvPr>
        </p:nvSpPr>
        <p:spPr>
          <a:xfrm>
            <a:off x="1708600" y="4038616"/>
            <a:ext cx="3901600" cy="13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2" name="Google Shape;222;p5"/>
          <p:cNvSpPr txBox="1">
            <a:spLocks noGrp="1"/>
          </p:cNvSpPr>
          <p:nvPr>
            <p:ph type="subTitle" idx="4"/>
          </p:nvPr>
        </p:nvSpPr>
        <p:spPr>
          <a:xfrm>
            <a:off x="6581767" y="4038616"/>
            <a:ext cx="3901600" cy="13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3" name="Google Shape;223;p5"/>
          <p:cNvSpPr txBox="1">
            <a:spLocks noGrp="1"/>
          </p:cNvSpPr>
          <p:nvPr>
            <p:ph type="title"/>
          </p:nvPr>
        </p:nvSpPr>
        <p:spPr>
          <a:xfrm rot="-30146">
            <a:off x="2743272" y="595571"/>
            <a:ext cx="6705457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37102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2" name="Google Shape;322;p8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323" name="Google Shape;323;p8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4" name="Google Shape;324;p8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5" name="Google Shape;325;p8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6" name="Google Shape;326;p8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7" name="Google Shape;327;p8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8" name="Google Shape;328;p8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9" name="Google Shape;329;p8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0" name="Google Shape;330;p8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1" name="Google Shape;331;p8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2" name="Google Shape;332;p8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3" name="Google Shape;333;p8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4" name="Google Shape;334;p8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5" name="Google Shape;335;p8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6" name="Google Shape;336;p8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7" name="Google Shape;337;p8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8" name="Google Shape;338;p8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9" name="Google Shape;339;p8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0" name="Google Shape;340;p8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1" name="Google Shape;341;p8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2" name="Google Shape;342;p8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3" name="Google Shape;343;p8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4" name="Google Shape;344;p8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5" name="Google Shape;345;p8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6" name="Google Shape;346;p8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7" name="Google Shape;347;p8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8" name="Google Shape;348;p8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9" name="Google Shape;349;p8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0" name="Google Shape;350;p8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1" name="Google Shape;351;p8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2" name="Google Shape;352;p8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3" name="Google Shape;353;p8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4" name="Google Shape;354;p8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5" name="Google Shape;355;p8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6" name="Google Shape;356;p8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7" name="Google Shape;357;p8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8" name="Google Shape;358;p8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9" name="Google Shape;359;p8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0" name="Google Shape;360;p8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1" name="Google Shape;361;p8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2" name="Google Shape;362;p8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3" name="Google Shape;363;p8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4" name="Google Shape;364;p8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5" name="Google Shape;365;p8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6" name="Google Shape;366;p8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67" name="Google Shape;367;p8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8" name="Google Shape;368;p8"/>
          <p:cNvSpPr txBox="1">
            <a:spLocks noGrp="1"/>
          </p:cNvSpPr>
          <p:nvPr>
            <p:ph type="title"/>
          </p:nvPr>
        </p:nvSpPr>
        <p:spPr>
          <a:xfrm rot="-60073">
            <a:off x="487489" y="2209673"/>
            <a:ext cx="11216912" cy="243876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grpSp>
        <p:nvGrpSpPr>
          <p:cNvPr id="369" name="Google Shape;369;p8"/>
          <p:cNvGrpSpPr/>
          <p:nvPr/>
        </p:nvGrpSpPr>
        <p:grpSpPr>
          <a:xfrm flipH="1">
            <a:off x="5204782" y="5217852"/>
            <a:ext cx="1782303" cy="920160"/>
            <a:chOff x="157977" y="4282239"/>
            <a:chExt cx="1336727" cy="690120"/>
          </a:xfrm>
        </p:grpSpPr>
        <p:sp>
          <p:nvSpPr>
            <p:cNvPr id="370" name="Google Shape;370;p8"/>
            <p:cNvSpPr/>
            <p:nvPr/>
          </p:nvSpPr>
          <p:spPr>
            <a:xfrm>
              <a:off x="1268232" y="43063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1" name="Google Shape;371;p8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2" name="Google Shape;372;p8"/>
            <p:cNvSpPr/>
            <p:nvPr/>
          </p:nvSpPr>
          <p:spPr>
            <a:xfrm>
              <a:off x="640408" y="47575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3" name="Google Shape;373;p8"/>
            <p:cNvSpPr/>
            <p:nvPr/>
          </p:nvSpPr>
          <p:spPr>
            <a:xfrm>
              <a:off x="656810" y="47529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4" name="Google Shape;374;p8"/>
            <p:cNvSpPr/>
            <p:nvPr/>
          </p:nvSpPr>
          <p:spPr>
            <a:xfrm>
              <a:off x="157977" y="42822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5" name="Google Shape;375;p8"/>
            <p:cNvSpPr/>
            <p:nvPr/>
          </p:nvSpPr>
          <p:spPr>
            <a:xfrm>
              <a:off x="1007592" y="43928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6" name="Google Shape;376;p8"/>
            <p:cNvSpPr/>
            <p:nvPr/>
          </p:nvSpPr>
          <p:spPr>
            <a:xfrm>
              <a:off x="233851" y="44255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887173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8" name="Google Shape;378;p9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379" name="Google Shape;379;p9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0" name="Google Shape;380;p9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1" name="Google Shape;381;p9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2" name="Google Shape;382;p9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3" name="Google Shape;383;p9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4" name="Google Shape;384;p9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5" name="Google Shape;385;p9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6" name="Google Shape;386;p9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7" name="Google Shape;387;p9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8" name="Google Shape;388;p9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9" name="Google Shape;389;p9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0" name="Google Shape;390;p9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1" name="Google Shape;391;p9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2" name="Google Shape;392;p9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3" name="Google Shape;393;p9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4" name="Google Shape;394;p9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5" name="Google Shape;395;p9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6" name="Google Shape;396;p9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7" name="Google Shape;397;p9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8" name="Google Shape;398;p9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9" name="Google Shape;399;p9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0" name="Google Shape;400;p9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1" name="Google Shape;401;p9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2" name="Google Shape;402;p9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3" name="Google Shape;403;p9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4" name="Google Shape;404;p9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5" name="Google Shape;405;p9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6" name="Google Shape;406;p9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7" name="Google Shape;407;p9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8" name="Google Shape;408;p9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9" name="Google Shape;409;p9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0" name="Google Shape;410;p9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1" name="Google Shape;411;p9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2" name="Google Shape;412;p9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3" name="Google Shape;413;p9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4" name="Google Shape;414;p9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5" name="Google Shape;415;p9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6" name="Google Shape;416;p9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7" name="Google Shape;417;p9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8" name="Google Shape;418;p9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9" name="Google Shape;419;p9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0" name="Google Shape;420;p9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1" name="Google Shape;421;p9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2" name="Google Shape;422;p9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423" name="Google Shape;423;p9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24" name="Google Shape;424;p9"/>
          <p:cNvSpPr txBox="1">
            <a:spLocks noGrp="1"/>
          </p:cNvSpPr>
          <p:nvPr>
            <p:ph type="title"/>
          </p:nvPr>
        </p:nvSpPr>
        <p:spPr>
          <a:xfrm rot="-60216">
            <a:off x="957545" y="2018055"/>
            <a:ext cx="10276776" cy="2529983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13333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25" name="Google Shape;425;p9"/>
          <p:cNvSpPr txBox="1">
            <a:spLocks noGrp="1"/>
          </p:cNvSpPr>
          <p:nvPr>
            <p:ph type="subTitle" idx="1"/>
          </p:nvPr>
        </p:nvSpPr>
        <p:spPr>
          <a:xfrm rot="-60089">
            <a:off x="2743277" y="4233279"/>
            <a:ext cx="6705424" cy="975352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26" name="Google Shape;426;p9"/>
          <p:cNvGrpSpPr/>
          <p:nvPr/>
        </p:nvGrpSpPr>
        <p:grpSpPr>
          <a:xfrm flipH="1">
            <a:off x="9753031" y="5296745"/>
            <a:ext cx="1782303" cy="841249"/>
            <a:chOff x="157977" y="4219508"/>
            <a:chExt cx="1336727" cy="630937"/>
          </a:xfrm>
        </p:grpSpPr>
        <p:sp>
          <p:nvSpPr>
            <p:cNvPr id="427" name="Google Shape;427;p9"/>
            <p:cNvSpPr/>
            <p:nvPr/>
          </p:nvSpPr>
          <p:spPr>
            <a:xfrm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8" name="Google Shape;428;p9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9" name="Google Shape;429;p9"/>
            <p:cNvSpPr/>
            <p:nvPr/>
          </p:nvSpPr>
          <p:spPr>
            <a:xfrm>
              <a:off x="488008" y="42241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0" name="Google Shape;430;p9"/>
            <p:cNvSpPr/>
            <p:nvPr/>
          </p:nvSpPr>
          <p:spPr>
            <a:xfrm>
              <a:off x="504410" y="42195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1" name="Google Shape;431;p9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2" name="Google Shape;432;p9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3" name="Google Shape;433;p9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434" name="Google Shape;434;p9"/>
          <p:cNvGrpSpPr/>
          <p:nvPr/>
        </p:nvGrpSpPr>
        <p:grpSpPr>
          <a:xfrm rot="-500985" flipH="1">
            <a:off x="852337" y="747754"/>
            <a:ext cx="1463047" cy="731535"/>
            <a:chOff x="6697867" y="-312822"/>
            <a:chExt cx="786877" cy="390023"/>
          </a:xfrm>
        </p:grpSpPr>
        <p:sp>
          <p:nvSpPr>
            <p:cNvPr id="435" name="Google Shape;435;p9"/>
            <p:cNvSpPr/>
            <p:nvPr/>
          </p:nvSpPr>
          <p:spPr>
            <a:xfrm>
              <a:off x="6835110" y="-192459"/>
              <a:ext cx="162228" cy="148026"/>
            </a:xfrm>
            <a:custGeom>
              <a:avLst/>
              <a:gdLst/>
              <a:ahLst/>
              <a:cxnLst/>
              <a:rect l="l" t="t" r="r" b="b"/>
              <a:pathLst>
                <a:path w="2013" h="1846" extrusionOk="0">
                  <a:moveTo>
                    <a:pt x="322" y="119"/>
                  </a:moveTo>
                  <a:lnTo>
                    <a:pt x="322" y="119"/>
                  </a:lnTo>
                  <a:cubicBezTo>
                    <a:pt x="810" y="238"/>
                    <a:pt x="1798" y="560"/>
                    <a:pt x="1917" y="655"/>
                  </a:cubicBezTo>
                  <a:cubicBezTo>
                    <a:pt x="1870" y="715"/>
                    <a:pt x="1667" y="798"/>
                    <a:pt x="1512" y="834"/>
                  </a:cubicBezTo>
                  <a:cubicBezTo>
                    <a:pt x="1215" y="655"/>
                    <a:pt x="655" y="310"/>
                    <a:pt x="322" y="119"/>
                  </a:cubicBezTo>
                  <a:close/>
                  <a:moveTo>
                    <a:pt x="155" y="214"/>
                  </a:moveTo>
                  <a:cubicBezTo>
                    <a:pt x="298" y="357"/>
                    <a:pt x="584" y="619"/>
                    <a:pt x="1155" y="1119"/>
                  </a:cubicBezTo>
                  <a:cubicBezTo>
                    <a:pt x="1096" y="1381"/>
                    <a:pt x="1000" y="1679"/>
                    <a:pt x="953" y="1750"/>
                  </a:cubicBezTo>
                  <a:cubicBezTo>
                    <a:pt x="834" y="1607"/>
                    <a:pt x="322" y="619"/>
                    <a:pt x="155" y="214"/>
                  </a:cubicBezTo>
                  <a:close/>
                  <a:moveTo>
                    <a:pt x="84" y="0"/>
                  </a:moveTo>
                  <a:cubicBezTo>
                    <a:pt x="72" y="0"/>
                    <a:pt x="60" y="0"/>
                    <a:pt x="48" y="12"/>
                  </a:cubicBezTo>
                  <a:lnTo>
                    <a:pt x="36" y="12"/>
                  </a:lnTo>
                  <a:cubicBezTo>
                    <a:pt x="36" y="12"/>
                    <a:pt x="36" y="24"/>
                    <a:pt x="36" y="24"/>
                  </a:cubicBezTo>
                  <a:cubicBezTo>
                    <a:pt x="12" y="48"/>
                    <a:pt x="0" y="72"/>
                    <a:pt x="107" y="310"/>
                  </a:cubicBezTo>
                  <a:cubicBezTo>
                    <a:pt x="215" y="560"/>
                    <a:pt x="834" y="1846"/>
                    <a:pt x="953" y="1846"/>
                  </a:cubicBezTo>
                  <a:cubicBezTo>
                    <a:pt x="989" y="1846"/>
                    <a:pt x="1084" y="1846"/>
                    <a:pt x="1239" y="1107"/>
                  </a:cubicBezTo>
                  <a:cubicBezTo>
                    <a:pt x="1239" y="1096"/>
                    <a:pt x="1239" y="1084"/>
                    <a:pt x="1227" y="1072"/>
                  </a:cubicBezTo>
                  <a:cubicBezTo>
                    <a:pt x="917" y="798"/>
                    <a:pt x="453" y="381"/>
                    <a:pt x="227" y="167"/>
                  </a:cubicBezTo>
                  <a:lnTo>
                    <a:pt x="227" y="167"/>
                  </a:lnTo>
                  <a:cubicBezTo>
                    <a:pt x="512" y="322"/>
                    <a:pt x="1096" y="679"/>
                    <a:pt x="1489" y="917"/>
                  </a:cubicBezTo>
                  <a:cubicBezTo>
                    <a:pt x="1501" y="929"/>
                    <a:pt x="1512" y="929"/>
                    <a:pt x="1524" y="929"/>
                  </a:cubicBezTo>
                  <a:cubicBezTo>
                    <a:pt x="1596" y="905"/>
                    <a:pt x="1953" y="798"/>
                    <a:pt x="2001" y="667"/>
                  </a:cubicBezTo>
                  <a:cubicBezTo>
                    <a:pt x="2001" y="667"/>
                    <a:pt x="2012" y="643"/>
                    <a:pt x="1989" y="619"/>
                  </a:cubicBezTo>
                  <a:cubicBezTo>
                    <a:pt x="1893" y="464"/>
                    <a:pt x="298" y="0"/>
                    <a:pt x="8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6" name="Google Shape;436;p9"/>
            <p:cNvSpPr/>
            <p:nvPr/>
          </p:nvSpPr>
          <p:spPr>
            <a:xfrm>
              <a:off x="6923355" y="-123737"/>
              <a:ext cx="36588" cy="59259"/>
            </a:xfrm>
            <a:custGeom>
              <a:avLst/>
              <a:gdLst/>
              <a:ahLst/>
              <a:cxnLst/>
              <a:rect l="l" t="t" r="r" b="b"/>
              <a:pathLst>
                <a:path w="454" h="739" extrusionOk="0">
                  <a:moveTo>
                    <a:pt x="417" y="0"/>
                  </a:moveTo>
                  <a:cubicBezTo>
                    <a:pt x="394" y="0"/>
                    <a:pt x="370" y="12"/>
                    <a:pt x="370" y="36"/>
                  </a:cubicBezTo>
                  <a:cubicBezTo>
                    <a:pt x="346" y="298"/>
                    <a:pt x="310" y="596"/>
                    <a:pt x="286" y="655"/>
                  </a:cubicBezTo>
                  <a:cubicBezTo>
                    <a:pt x="251" y="631"/>
                    <a:pt x="155" y="548"/>
                    <a:pt x="84" y="453"/>
                  </a:cubicBezTo>
                  <a:cubicBezTo>
                    <a:pt x="70" y="446"/>
                    <a:pt x="57" y="439"/>
                    <a:pt x="45" y="439"/>
                  </a:cubicBezTo>
                  <a:cubicBezTo>
                    <a:pt x="37" y="439"/>
                    <a:pt x="30" y="443"/>
                    <a:pt x="25" y="453"/>
                  </a:cubicBezTo>
                  <a:cubicBezTo>
                    <a:pt x="1" y="465"/>
                    <a:pt x="1" y="489"/>
                    <a:pt x="13" y="512"/>
                  </a:cubicBezTo>
                  <a:cubicBezTo>
                    <a:pt x="72" y="572"/>
                    <a:pt x="203" y="727"/>
                    <a:pt x="286" y="739"/>
                  </a:cubicBezTo>
                  <a:cubicBezTo>
                    <a:pt x="310" y="739"/>
                    <a:pt x="322" y="727"/>
                    <a:pt x="334" y="715"/>
                  </a:cubicBezTo>
                  <a:cubicBezTo>
                    <a:pt x="394" y="679"/>
                    <a:pt x="429" y="322"/>
                    <a:pt x="453" y="48"/>
                  </a:cubicBezTo>
                  <a:cubicBezTo>
                    <a:pt x="453" y="24"/>
                    <a:pt x="441" y="0"/>
                    <a:pt x="41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7" name="Google Shape;437;p9"/>
            <p:cNvSpPr/>
            <p:nvPr/>
          </p:nvSpPr>
          <p:spPr>
            <a:xfrm>
              <a:off x="7073734" y="-309534"/>
              <a:ext cx="264013" cy="149630"/>
            </a:xfrm>
            <a:custGeom>
              <a:avLst/>
              <a:gdLst/>
              <a:ahLst/>
              <a:cxnLst/>
              <a:rect l="l" t="t" r="r" b="b"/>
              <a:pathLst>
                <a:path w="3276" h="1866" extrusionOk="0">
                  <a:moveTo>
                    <a:pt x="1994" y="0"/>
                  </a:moveTo>
                  <a:cubicBezTo>
                    <a:pt x="1841" y="0"/>
                    <a:pt x="1704" y="87"/>
                    <a:pt x="1612" y="201"/>
                  </a:cubicBezTo>
                  <a:lnTo>
                    <a:pt x="1612" y="201"/>
                  </a:lnTo>
                  <a:cubicBezTo>
                    <a:pt x="1549" y="149"/>
                    <a:pt x="1467" y="103"/>
                    <a:pt x="1361" y="67"/>
                  </a:cubicBezTo>
                  <a:cubicBezTo>
                    <a:pt x="1274" y="37"/>
                    <a:pt x="1201" y="24"/>
                    <a:pt x="1140" y="24"/>
                  </a:cubicBezTo>
                  <a:cubicBezTo>
                    <a:pt x="764" y="24"/>
                    <a:pt x="826" y="508"/>
                    <a:pt x="826" y="508"/>
                  </a:cubicBezTo>
                  <a:cubicBezTo>
                    <a:pt x="786" y="484"/>
                    <a:pt x="744" y="473"/>
                    <a:pt x="701" y="473"/>
                  </a:cubicBezTo>
                  <a:cubicBezTo>
                    <a:pt x="378" y="473"/>
                    <a:pt x="0" y="1085"/>
                    <a:pt x="421" y="1401"/>
                  </a:cubicBezTo>
                  <a:cubicBezTo>
                    <a:pt x="555" y="1502"/>
                    <a:pt x="684" y="1546"/>
                    <a:pt x="794" y="1552"/>
                  </a:cubicBezTo>
                  <a:lnTo>
                    <a:pt x="794" y="1552"/>
                  </a:lnTo>
                  <a:cubicBezTo>
                    <a:pt x="830" y="1717"/>
                    <a:pt x="946" y="1861"/>
                    <a:pt x="1195" y="1865"/>
                  </a:cubicBezTo>
                  <a:cubicBezTo>
                    <a:pt x="1208" y="1865"/>
                    <a:pt x="1221" y="1865"/>
                    <a:pt x="1234" y="1865"/>
                  </a:cubicBezTo>
                  <a:cubicBezTo>
                    <a:pt x="1564" y="1865"/>
                    <a:pt x="1788" y="1790"/>
                    <a:pt x="1916" y="1677"/>
                  </a:cubicBezTo>
                  <a:lnTo>
                    <a:pt x="1916" y="1677"/>
                  </a:lnTo>
                  <a:cubicBezTo>
                    <a:pt x="1942" y="1713"/>
                    <a:pt x="1975" y="1749"/>
                    <a:pt x="2016" y="1782"/>
                  </a:cubicBezTo>
                  <a:cubicBezTo>
                    <a:pt x="2072" y="1825"/>
                    <a:pt x="2139" y="1844"/>
                    <a:pt x="2212" y="1844"/>
                  </a:cubicBezTo>
                  <a:cubicBezTo>
                    <a:pt x="2642" y="1844"/>
                    <a:pt x="3275" y="1180"/>
                    <a:pt x="2909" y="793"/>
                  </a:cubicBezTo>
                  <a:cubicBezTo>
                    <a:pt x="2808" y="686"/>
                    <a:pt x="2700" y="646"/>
                    <a:pt x="2599" y="646"/>
                  </a:cubicBezTo>
                  <a:cubicBezTo>
                    <a:pt x="2587" y="646"/>
                    <a:pt x="2575" y="647"/>
                    <a:pt x="2564" y="648"/>
                  </a:cubicBezTo>
                  <a:lnTo>
                    <a:pt x="2564" y="648"/>
                  </a:lnTo>
                  <a:cubicBezTo>
                    <a:pt x="2571" y="455"/>
                    <a:pt x="2478" y="232"/>
                    <a:pt x="2242" y="79"/>
                  </a:cubicBezTo>
                  <a:cubicBezTo>
                    <a:pt x="2157" y="24"/>
                    <a:pt x="2073" y="0"/>
                    <a:pt x="19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8" name="Google Shape;438;p9"/>
            <p:cNvSpPr/>
            <p:nvPr/>
          </p:nvSpPr>
          <p:spPr>
            <a:xfrm>
              <a:off x="7084533" y="-312822"/>
              <a:ext cx="238063" cy="155724"/>
            </a:xfrm>
            <a:custGeom>
              <a:avLst/>
              <a:gdLst/>
              <a:ahLst/>
              <a:cxnLst/>
              <a:rect l="l" t="t" r="r" b="b"/>
              <a:pathLst>
                <a:path w="2954" h="1942" extrusionOk="0">
                  <a:moveTo>
                    <a:pt x="1489" y="299"/>
                  </a:moveTo>
                  <a:cubicBezTo>
                    <a:pt x="1608" y="418"/>
                    <a:pt x="1620" y="549"/>
                    <a:pt x="1596" y="632"/>
                  </a:cubicBezTo>
                  <a:cubicBezTo>
                    <a:pt x="1574" y="683"/>
                    <a:pt x="1543" y="707"/>
                    <a:pt x="1509" y="707"/>
                  </a:cubicBezTo>
                  <a:cubicBezTo>
                    <a:pt x="1487" y="707"/>
                    <a:pt x="1465" y="698"/>
                    <a:pt x="1442" y="680"/>
                  </a:cubicBezTo>
                  <a:cubicBezTo>
                    <a:pt x="1358" y="608"/>
                    <a:pt x="1382" y="441"/>
                    <a:pt x="1489" y="299"/>
                  </a:cubicBezTo>
                  <a:close/>
                  <a:moveTo>
                    <a:pt x="2382" y="739"/>
                  </a:moveTo>
                  <a:lnTo>
                    <a:pt x="2382" y="739"/>
                  </a:lnTo>
                  <a:cubicBezTo>
                    <a:pt x="2358" y="894"/>
                    <a:pt x="2263" y="1013"/>
                    <a:pt x="2132" y="1025"/>
                  </a:cubicBezTo>
                  <a:cubicBezTo>
                    <a:pt x="2132" y="1037"/>
                    <a:pt x="2120" y="1037"/>
                    <a:pt x="2108" y="1037"/>
                  </a:cubicBezTo>
                  <a:cubicBezTo>
                    <a:pt x="2073" y="1037"/>
                    <a:pt x="2073" y="1025"/>
                    <a:pt x="2073" y="1013"/>
                  </a:cubicBezTo>
                  <a:cubicBezTo>
                    <a:pt x="2073" y="942"/>
                    <a:pt x="2204" y="775"/>
                    <a:pt x="2382" y="739"/>
                  </a:cubicBezTo>
                  <a:close/>
                  <a:moveTo>
                    <a:pt x="834" y="1132"/>
                  </a:moveTo>
                  <a:cubicBezTo>
                    <a:pt x="858" y="1132"/>
                    <a:pt x="870" y="1156"/>
                    <a:pt x="894" y="1180"/>
                  </a:cubicBezTo>
                  <a:cubicBezTo>
                    <a:pt x="953" y="1263"/>
                    <a:pt x="965" y="1346"/>
                    <a:pt x="930" y="1418"/>
                  </a:cubicBezTo>
                  <a:cubicBezTo>
                    <a:pt x="894" y="1501"/>
                    <a:pt x="799" y="1549"/>
                    <a:pt x="692" y="1549"/>
                  </a:cubicBezTo>
                  <a:cubicBezTo>
                    <a:pt x="668" y="1406"/>
                    <a:pt x="715" y="1251"/>
                    <a:pt x="763" y="1180"/>
                  </a:cubicBezTo>
                  <a:cubicBezTo>
                    <a:pt x="787" y="1156"/>
                    <a:pt x="811" y="1132"/>
                    <a:pt x="834" y="1132"/>
                  </a:cubicBezTo>
                  <a:close/>
                  <a:moveTo>
                    <a:pt x="1811" y="1263"/>
                  </a:moveTo>
                  <a:cubicBezTo>
                    <a:pt x="1823" y="1263"/>
                    <a:pt x="1835" y="1287"/>
                    <a:pt x="1846" y="1323"/>
                  </a:cubicBezTo>
                  <a:cubicBezTo>
                    <a:pt x="1882" y="1442"/>
                    <a:pt x="1858" y="1561"/>
                    <a:pt x="1787" y="1644"/>
                  </a:cubicBezTo>
                  <a:cubicBezTo>
                    <a:pt x="1715" y="1525"/>
                    <a:pt x="1727" y="1394"/>
                    <a:pt x="1763" y="1311"/>
                  </a:cubicBezTo>
                  <a:cubicBezTo>
                    <a:pt x="1787" y="1275"/>
                    <a:pt x="1799" y="1263"/>
                    <a:pt x="1811" y="1263"/>
                  </a:cubicBezTo>
                  <a:close/>
                  <a:moveTo>
                    <a:pt x="1857" y="85"/>
                  </a:moveTo>
                  <a:cubicBezTo>
                    <a:pt x="1935" y="85"/>
                    <a:pt x="2013" y="108"/>
                    <a:pt x="2085" y="156"/>
                  </a:cubicBezTo>
                  <a:cubicBezTo>
                    <a:pt x="2275" y="263"/>
                    <a:pt x="2382" y="453"/>
                    <a:pt x="2394" y="644"/>
                  </a:cubicBezTo>
                  <a:cubicBezTo>
                    <a:pt x="2168" y="680"/>
                    <a:pt x="1989" y="882"/>
                    <a:pt x="1989" y="1013"/>
                  </a:cubicBezTo>
                  <a:cubicBezTo>
                    <a:pt x="1989" y="1061"/>
                    <a:pt x="2025" y="1108"/>
                    <a:pt x="2108" y="1108"/>
                  </a:cubicBezTo>
                  <a:lnTo>
                    <a:pt x="2144" y="1108"/>
                  </a:lnTo>
                  <a:cubicBezTo>
                    <a:pt x="2323" y="1084"/>
                    <a:pt x="2454" y="930"/>
                    <a:pt x="2466" y="715"/>
                  </a:cubicBezTo>
                  <a:cubicBezTo>
                    <a:pt x="2573" y="727"/>
                    <a:pt x="2656" y="775"/>
                    <a:pt x="2739" y="858"/>
                  </a:cubicBezTo>
                  <a:cubicBezTo>
                    <a:pt x="2882" y="1001"/>
                    <a:pt x="2847" y="1180"/>
                    <a:pt x="2799" y="1299"/>
                  </a:cubicBezTo>
                  <a:cubicBezTo>
                    <a:pt x="2668" y="1584"/>
                    <a:pt x="2335" y="1835"/>
                    <a:pt x="2085" y="1835"/>
                  </a:cubicBezTo>
                  <a:cubicBezTo>
                    <a:pt x="2013" y="1835"/>
                    <a:pt x="1954" y="1823"/>
                    <a:pt x="1906" y="1787"/>
                  </a:cubicBezTo>
                  <a:cubicBezTo>
                    <a:pt x="1882" y="1763"/>
                    <a:pt x="1858" y="1739"/>
                    <a:pt x="1835" y="1715"/>
                  </a:cubicBezTo>
                  <a:cubicBezTo>
                    <a:pt x="1942" y="1596"/>
                    <a:pt x="1977" y="1454"/>
                    <a:pt x="1930" y="1299"/>
                  </a:cubicBezTo>
                  <a:cubicBezTo>
                    <a:pt x="1894" y="1192"/>
                    <a:pt x="1846" y="1180"/>
                    <a:pt x="1811" y="1180"/>
                  </a:cubicBezTo>
                  <a:cubicBezTo>
                    <a:pt x="1763" y="1180"/>
                    <a:pt x="1715" y="1215"/>
                    <a:pt x="1692" y="1275"/>
                  </a:cubicBezTo>
                  <a:cubicBezTo>
                    <a:pt x="1632" y="1382"/>
                    <a:pt x="1620" y="1549"/>
                    <a:pt x="1727" y="1704"/>
                  </a:cubicBezTo>
                  <a:cubicBezTo>
                    <a:pt x="1620" y="1775"/>
                    <a:pt x="1442" y="1858"/>
                    <a:pt x="1096" y="1858"/>
                  </a:cubicBezTo>
                  <a:lnTo>
                    <a:pt x="1061" y="1858"/>
                  </a:lnTo>
                  <a:cubicBezTo>
                    <a:pt x="846" y="1858"/>
                    <a:pt x="751" y="1739"/>
                    <a:pt x="715" y="1632"/>
                  </a:cubicBezTo>
                  <a:cubicBezTo>
                    <a:pt x="846" y="1632"/>
                    <a:pt x="953" y="1561"/>
                    <a:pt x="1013" y="1454"/>
                  </a:cubicBezTo>
                  <a:cubicBezTo>
                    <a:pt x="1061" y="1346"/>
                    <a:pt x="1037" y="1227"/>
                    <a:pt x="953" y="1120"/>
                  </a:cubicBezTo>
                  <a:cubicBezTo>
                    <a:pt x="918" y="1061"/>
                    <a:pt x="870" y="1049"/>
                    <a:pt x="834" y="1049"/>
                  </a:cubicBezTo>
                  <a:cubicBezTo>
                    <a:pt x="787" y="1049"/>
                    <a:pt x="739" y="1073"/>
                    <a:pt x="703" y="1120"/>
                  </a:cubicBezTo>
                  <a:cubicBezTo>
                    <a:pt x="632" y="1215"/>
                    <a:pt x="596" y="1382"/>
                    <a:pt x="608" y="1537"/>
                  </a:cubicBezTo>
                  <a:cubicBezTo>
                    <a:pt x="513" y="1513"/>
                    <a:pt x="418" y="1477"/>
                    <a:pt x="311" y="1394"/>
                  </a:cubicBezTo>
                  <a:cubicBezTo>
                    <a:pt x="156" y="1287"/>
                    <a:pt x="108" y="1108"/>
                    <a:pt x="168" y="906"/>
                  </a:cubicBezTo>
                  <a:cubicBezTo>
                    <a:pt x="239" y="715"/>
                    <a:pt x="418" y="549"/>
                    <a:pt x="572" y="549"/>
                  </a:cubicBezTo>
                  <a:cubicBezTo>
                    <a:pt x="608" y="549"/>
                    <a:pt x="644" y="561"/>
                    <a:pt x="668" y="572"/>
                  </a:cubicBezTo>
                  <a:cubicBezTo>
                    <a:pt x="674" y="578"/>
                    <a:pt x="683" y="581"/>
                    <a:pt x="692" y="581"/>
                  </a:cubicBezTo>
                  <a:cubicBezTo>
                    <a:pt x="700" y="581"/>
                    <a:pt x="709" y="578"/>
                    <a:pt x="715" y="572"/>
                  </a:cubicBezTo>
                  <a:cubicBezTo>
                    <a:pt x="727" y="561"/>
                    <a:pt x="739" y="549"/>
                    <a:pt x="739" y="537"/>
                  </a:cubicBezTo>
                  <a:cubicBezTo>
                    <a:pt x="739" y="537"/>
                    <a:pt x="703" y="299"/>
                    <a:pt x="811" y="180"/>
                  </a:cubicBezTo>
                  <a:cubicBezTo>
                    <a:pt x="858" y="125"/>
                    <a:pt x="925" y="98"/>
                    <a:pt x="1010" y="98"/>
                  </a:cubicBezTo>
                  <a:cubicBezTo>
                    <a:pt x="1073" y="98"/>
                    <a:pt x="1146" y="113"/>
                    <a:pt x="1227" y="144"/>
                  </a:cubicBezTo>
                  <a:cubicBezTo>
                    <a:pt x="1299" y="168"/>
                    <a:pt x="1370" y="203"/>
                    <a:pt x="1418" y="239"/>
                  </a:cubicBezTo>
                  <a:cubicBezTo>
                    <a:pt x="1299" y="406"/>
                    <a:pt x="1263" y="620"/>
                    <a:pt x="1394" y="739"/>
                  </a:cubicBezTo>
                  <a:cubicBezTo>
                    <a:pt x="1433" y="769"/>
                    <a:pt x="1475" y="784"/>
                    <a:pt x="1515" y="784"/>
                  </a:cubicBezTo>
                  <a:cubicBezTo>
                    <a:pt x="1585" y="784"/>
                    <a:pt x="1649" y="739"/>
                    <a:pt x="1680" y="656"/>
                  </a:cubicBezTo>
                  <a:cubicBezTo>
                    <a:pt x="1715" y="537"/>
                    <a:pt x="1692" y="370"/>
                    <a:pt x="1537" y="227"/>
                  </a:cubicBezTo>
                  <a:cubicBezTo>
                    <a:pt x="1629" y="135"/>
                    <a:pt x="1743" y="85"/>
                    <a:pt x="1857" y="85"/>
                  </a:cubicBezTo>
                  <a:close/>
                  <a:moveTo>
                    <a:pt x="1858" y="1"/>
                  </a:moveTo>
                  <a:cubicBezTo>
                    <a:pt x="1715" y="1"/>
                    <a:pt x="1573" y="61"/>
                    <a:pt x="1465" y="180"/>
                  </a:cubicBezTo>
                  <a:cubicBezTo>
                    <a:pt x="1406" y="132"/>
                    <a:pt x="1334" y="96"/>
                    <a:pt x="1239" y="61"/>
                  </a:cubicBezTo>
                  <a:cubicBezTo>
                    <a:pt x="1154" y="34"/>
                    <a:pt x="1078" y="20"/>
                    <a:pt x="1010" y="20"/>
                  </a:cubicBezTo>
                  <a:cubicBezTo>
                    <a:pt x="896" y="20"/>
                    <a:pt x="806" y="58"/>
                    <a:pt x="739" y="132"/>
                  </a:cubicBezTo>
                  <a:cubicBezTo>
                    <a:pt x="656" y="239"/>
                    <a:pt x="644" y="394"/>
                    <a:pt x="644" y="477"/>
                  </a:cubicBezTo>
                  <a:cubicBezTo>
                    <a:pt x="620" y="477"/>
                    <a:pt x="584" y="465"/>
                    <a:pt x="561" y="465"/>
                  </a:cubicBezTo>
                  <a:cubicBezTo>
                    <a:pt x="370" y="465"/>
                    <a:pt x="168" y="656"/>
                    <a:pt x="84" y="894"/>
                  </a:cubicBezTo>
                  <a:cubicBezTo>
                    <a:pt x="1" y="1120"/>
                    <a:pt x="72" y="1334"/>
                    <a:pt x="263" y="1477"/>
                  </a:cubicBezTo>
                  <a:cubicBezTo>
                    <a:pt x="382" y="1561"/>
                    <a:pt x="501" y="1620"/>
                    <a:pt x="620" y="1632"/>
                  </a:cubicBezTo>
                  <a:cubicBezTo>
                    <a:pt x="680" y="1835"/>
                    <a:pt x="834" y="1942"/>
                    <a:pt x="1049" y="1942"/>
                  </a:cubicBezTo>
                  <a:lnTo>
                    <a:pt x="1096" y="1942"/>
                  </a:lnTo>
                  <a:cubicBezTo>
                    <a:pt x="1394" y="1942"/>
                    <a:pt x="1620" y="1882"/>
                    <a:pt x="1775" y="1775"/>
                  </a:cubicBezTo>
                  <a:cubicBezTo>
                    <a:pt x="1799" y="1799"/>
                    <a:pt x="1823" y="1823"/>
                    <a:pt x="1858" y="1846"/>
                  </a:cubicBezTo>
                  <a:cubicBezTo>
                    <a:pt x="1918" y="1906"/>
                    <a:pt x="1989" y="1930"/>
                    <a:pt x="2085" y="1930"/>
                  </a:cubicBezTo>
                  <a:cubicBezTo>
                    <a:pt x="2370" y="1930"/>
                    <a:pt x="2739" y="1656"/>
                    <a:pt x="2870" y="1346"/>
                  </a:cubicBezTo>
                  <a:cubicBezTo>
                    <a:pt x="2954" y="1132"/>
                    <a:pt x="2930" y="942"/>
                    <a:pt x="2799" y="799"/>
                  </a:cubicBezTo>
                  <a:cubicBezTo>
                    <a:pt x="2704" y="703"/>
                    <a:pt x="2597" y="644"/>
                    <a:pt x="2466" y="644"/>
                  </a:cubicBezTo>
                  <a:cubicBezTo>
                    <a:pt x="2454" y="418"/>
                    <a:pt x="2335" y="215"/>
                    <a:pt x="2120" y="84"/>
                  </a:cubicBezTo>
                  <a:cubicBezTo>
                    <a:pt x="2037" y="25"/>
                    <a:pt x="1942" y="1"/>
                    <a:pt x="185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9" name="Google Shape;439;p9"/>
            <p:cNvSpPr/>
            <p:nvPr/>
          </p:nvSpPr>
          <p:spPr>
            <a:xfrm>
              <a:off x="6697867" y="-79794"/>
              <a:ext cx="67293" cy="67839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2"/>
                    <a:pt x="477" y="226"/>
                  </a:cubicBezTo>
                  <a:cubicBezTo>
                    <a:pt x="489" y="310"/>
                    <a:pt x="501" y="333"/>
                    <a:pt x="513" y="345"/>
                  </a:cubicBezTo>
                  <a:cubicBezTo>
                    <a:pt x="513" y="357"/>
                    <a:pt x="537" y="369"/>
                    <a:pt x="620" y="393"/>
                  </a:cubicBezTo>
                  <a:cubicBezTo>
                    <a:pt x="644" y="405"/>
                    <a:pt x="679" y="417"/>
                    <a:pt x="703" y="429"/>
                  </a:cubicBezTo>
                  <a:cubicBezTo>
                    <a:pt x="656" y="453"/>
                    <a:pt x="596" y="476"/>
                    <a:pt x="537" y="500"/>
                  </a:cubicBezTo>
                  <a:cubicBezTo>
                    <a:pt x="525" y="500"/>
                    <a:pt x="513" y="512"/>
                    <a:pt x="513" y="524"/>
                  </a:cubicBezTo>
                  <a:cubicBezTo>
                    <a:pt x="477" y="595"/>
                    <a:pt x="441" y="667"/>
                    <a:pt x="417" y="714"/>
                  </a:cubicBezTo>
                  <a:cubicBezTo>
                    <a:pt x="394" y="667"/>
                    <a:pt x="370" y="583"/>
                    <a:pt x="358" y="512"/>
                  </a:cubicBezTo>
                  <a:cubicBezTo>
                    <a:pt x="358" y="488"/>
                    <a:pt x="334" y="476"/>
                    <a:pt x="322" y="476"/>
                  </a:cubicBezTo>
                  <a:cubicBezTo>
                    <a:pt x="251" y="464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3"/>
                  </a:cubicBezTo>
                  <a:cubicBezTo>
                    <a:pt x="358" y="333"/>
                    <a:pt x="370" y="322"/>
                    <a:pt x="370" y="310"/>
                  </a:cubicBezTo>
                  <a:cubicBezTo>
                    <a:pt x="394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98" y="262"/>
                  </a:cubicBezTo>
                  <a:cubicBezTo>
                    <a:pt x="25" y="381"/>
                    <a:pt x="13" y="417"/>
                    <a:pt x="1" y="429"/>
                  </a:cubicBezTo>
                  <a:cubicBezTo>
                    <a:pt x="1" y="441"/>
                    <a:pt x="1" y="464"/>
                    <a:pt x="13" y="476"/>
                  </a:cubicBezTo>
                  <a:cubicBezTo>
                    <a:pt x="25" y="488"/>
                    <a:pt x="36" y="512"/>
                    <a:pt x="286" y="560"/>
                  </a:cubicBezTo>
                  <a:cubicBezTo>
                    <a:pt x="358" y="845"/>
                    <a:pt x="382" y="845"/>
                    <a:pt x="406" y="845"/>
                  </a:cubicBezTo>
                  <a:cubicBezTo>
                    <a:pt x="406" y="845"/>
                    <a:pt x="406" y="845"/>
                    <a:pt x="417" y="834"/>
                  </a:cubicBezTo>
                  <a:cubicBezTo>
                    <a:pt x="441" y="834"/>
                    <a:pt x="465" y="834"/>
                    <a:pt x="584" y="572"/>
                  </a:cubicBezTo>
                  <a:cubicBezTo>
                    <a:pt x="656" y="548"/>
                    <a:pt x="787" y="500"/>
                    <a:pt x="822" y="464"/>
                  </a:cubicBezTo>
                  <a:cubicBezTo>
                    <a:pt x="822" y="464"/>
                    <a:pt x="834" y="441"/>
                    <a:pt x="834" y="429"/>
                  </a:cubicBezTo>
                  <a:cubicBezTo>
                    <a:pt x="822" y="393"/>
                    <a:pt x="787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72" y="274"/>
                    <a:pt x="560" y="238"/>
                    <a:pt x="548" y="214"/>
                  </a:cubicBezTo>
                  <a:cubicBezTo>
                    <a:pt x="525" y="95"/>
                    <a:pt x="513" y="48"/>
                    <a:pt x="489" y="24"/>
                  </a:cubicBezTo>
                  <a:cubicBezTo>
                    <a:pt x="489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0" name="Google Shape;440;p9"/>
            <p:cNvSpPr/>
            <p:nvPr/>
          </p:nvSpPr>
          <p:spPr>
            <a:xfrm>
              <a:off x="7388324" y="27485"/>
              <a:ext cx="49966" cy="49716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310" y="95"/>
                  </a:moveTo>
                  <a:cubicBezTo>
                    <a:pt x="441" y="95"/>
                    <a:pt x="536" y="191"/>
                    <a:pt x="536" y="310"/>
                  </a:cubicBezTo>
                  <a:cubicBezTo>
                    <a:pt x="536" y="441"/>
                    <a:pt x="429" y="536"/>
                    <a:pt x="310" y="536"/>
                  </a:cubicBezTo>
                  <a:cubicBezTo>
                    <a:pt x="251" y="536"/>
                    <a:pt x="191" y="512"/>
                    <a:pt x="155" y="464"/>
                  </a:cubicBezTo>
                  <a:cubicBezTo>
                    <a:pt x="108" y="429"/>
                    <a:pt x="96" y="369"/>
                    <a:pt x="96" y="310"/>
                  </a:cubicBezTo>
                  <a:cubicBezTo>
                    <a:pt x="96" y="191"/>
                    <a:pt x="191" y="95"/>
                    <a:pt x="310" y="95"/>
                  </a:cubicBezTo>
                  <a:close/>
                  <a:moveTo>
                    <a:pt x="310" y="0"/>
                  </a:moveTo>
                  <a:cubicBezTo>
                    <a:pt x="144" y="0"/>
                    <a:pt x="1" y="143"/>
                    <a:pt x="1" y="310"/>
                  </a:cubicBezTo>
                  <a:cubicBezTo>
                    <a:pt x="1" y="393"/>
                    <a:pt x="36" y="464"/>
                    <a:pt x="96" y="524"/>
                  </a:cubicBezTo>
                  <a:cubicBezTo>
                    <a:pt x="155" y="583"/>
                    <a:pt x="227" y="619"/>
                    <a:pt x="310" y="619"/>
                  </a:cubicBezTo>
                  <a:cubicBezTo>
                    <a:pt x="477" y="619"/>
                    <a:pt x="620" y="488"/>
                    <a:pt x="620" y="310"/>
                  </a:cubicBezTo>
                  <a:cubicBezTo>
                    <a:pt x="620" y="143"/>
                    <a:pt x="477" y="0"/>
                    <a:pt x="31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1" name="Google Shape;441;p9"/>
            <p:cNvSpPr/>
            <p:nvPr/>
          </p:nvSpPr>
          <p:spPr>
            <a:xfrm>
              <a:off x="7004911" y="-110346"/>
              <a:ext cx="479833" cy="130866"/>
            </a:xfrm>
            <a:custGeom>
              <a:avLst/>
              <a:gdLst/>
              <a:ahLst/>
              <a:cxnLst/>
              <a:rect l="l" t="t" r="r" b="b"/>
              <a:pathLst>
                <a:path w="5954" h="1632" extrusionOk="0">
                  <a:moveTo>
                    <a:pt x="4918" y="0"/>
                  </a:moveTo>
                  <a:cubicBezTo>
                    <a:pt x="4894" y="0"/>
                    <a:pt x="4870" y="12"/>
                    <a:pt x="4870" y="36"/>
                  </a:cubicBezTo>
                  <a:cubicBezTo>
                    <a:pt x="4858" y="60"/>
                    <a:pt x="4882" y="83"/>
                    <a:pt x="4906" y="83"/>
                  </a:cubicBezTo>
                  <a:cubicBezTo>
                    <a:pt x="4954" y="95"/>
                    <a:pt x="5001" y="107"/>
                    <a:pt x="5061" y="119"/>
                  </a:cubicBezTo>
                  <a:lnTo>
                    <a:pt x="5073" y="119"/>
                  </a:lnTo>
                  <a:cubicBezTo>
                    <a:pt x="5085" y="119"/>
                    <a:pt x="5109" y="107"/>
                    <a:pt x="5109" y="95"/>
                  </a:cubicBezTo>
                  <a:cubicBezTo>
                    <a:pt x="5120" y="72"/>
                    <a:pt x="5109" y="48"/>
                    <a:pt x="5085" y="36"/>
                  </a:cubicBezTo>
                  <a:cubicBezTo>
                    <a:pt x="5025" y="24"/>
                    <a:pt x="4966" y="0"/>
                    <a:pt x="4918" y="0"/>
                  </a:cubicBezTo>
                  <a:close/>
                  <a:moveTo>
                    <a:pt x="4728" y="0"/>
                  </a:moveTo>
                  <a:cubicBezTo>
                    <a:pt x="4668" y="12"/>
                    <a:pt x="4620" y="24"/>
                    <a:pt x="4561" y="48"/>
                  </a:cubicBezTo>
                  <a:cubicBezTo>
                    <a:pt x="4537" y="60"/>
                    <a:pt x="4525" y="83"/>
                    <a:pt x="4537" y="107"/>
                  </a:cubicBezTo>
                  <a:cubicBezTo>
                    <a:pt x="4549" y="119"/>
                    <a:pt x="4561" y="131"/>
                    <a:pt x="4573" y="131"/>
                  </a:cubicBezTo>
                  <a:lnTo>
                    <a:pt x="4597" y="131"/>
                  </a:lnTo>
                  <a:cubicBezTo>
                    <a:pt x="4644" y="107"/>
                    <a:pt x="4692" y="95"/>
                    <a:pt x="4739" y="83"/>
                  </a:cubicBezTo>
                  <a:cubicBezTo>
                    <a:pt x="4763" y="83"/>
                    <a:pt x="4787" y="60"/>
                    <a:pt x="4775" y="36"/>
                  </a:cubicBezTo>
                  <a:cubicBezTo>
                    <a:pt x="4775" y="12"/>
                    <a:pt x="4751" y="0"/>
                    <a:pt x="4728" y="0"/>
                  </a:cubicBezTo>
                  <a:close/>
                  <a:moveTo>
                    <a:pt x="5232" y="103"/>
                  </a:moveTo>
                  <a:cubicBezTo>
                    <a:pt x="5216" y="103"/>
                    <a:pt x="5201" y="114"/>
                    <a:pt x="5192" y="131"/>
                  </a:cubicBezTo>
                  <a:cubicBezTo>
                    <a:pt x="5180" y="143"/>
                    <a:pt x="5192" y="167"/>
                    <a:pt x="5204" y="179"/>
                  </a:cubicBezTo>
                  <a:cubicBezTo>
                    <a:pt x="5251" y="202"/>
                    <a:pt x="5299" y="226"/>
                    <a:pt x="5359" y="262"/>
                  </a:cubicBezTo>
                  <a:lnTo>
                    <a:pt x="5370" y="262"/>
                  </a:lnTo>
                  <a:cubicBezTo>
                    <a:pt x="5394" y="262"/>
                    <a:pt x="5406" y="262"/>
                    <a:pt x="5406" y="250"/>
                  </a:cubicBezTo>
                  <a:cubicBezTo>
                    <a:pt x="5418" y="226"/>
                    <a:pt x="5418" y="202"/>
                    <a:pt x="5394" y="191"/>
                  </a:cubicBezTo>
                  <a:cubicBezTo>
                    <a:pt x="5347" y="155"/>
                    <a:pt x="5299" y="131"/>
                    <a:pt x="5251" y="107"/>
                  </a:cubicBezTo>
                  <a:cubicBezTo>
                    <a:pt x="5245" y="104"/>
                    <a:pt x="5239" y="103"/>
                    <a:pt x="5232" y="103"/>
                  </a:cubicBezTo>
                  <a:close/>
                  <a:moveTo>
                    <a:pt x="4430" y="135"/>
                  </a:moveTo>
                  <a:cubicBezTo>
                    <a:pt x="4420" y="135"/>
                    <a:pt x="4411" y="138"/>
                    <a:pt x="4406" y="143"/>
                  </a:cubicBezTo>
                  <a:cubicBezTo>
                    <a:pt x="4358" y="179"/>
                    <a:pt x="4323" y="214"/>
                    <a:pt x="4275" y="262"/>
                  </a:cubicBezTo>
                  <a:cubicBezTo>
                    <a:pt x="4251" y="274"/>
                    <a:pt x="4251" y="298"/>
                    <a:pt x="4275" y="322"/>
                  </a:cubicBezTo>
                  <a:cubicBezTo>
                    <a:pt x="4287" y="322"/>
                    <a:pt x="4287" y="333"/>
                    <a:pt x="4299" y="333"/>
                  </a:cubicBezTo>
                  <a:cubicBezTo>
                    <a:pt x="4311" y="333"/>
                    <a:pt x="4323" y="322"/>
                    <a:pt x="4335" y="322"/>
                  </a:cubicBezTo>
                  <a:cubicBezTo>
                    <a:pt x="4370" y="274"/>
                    <a:pt x="4418" y="238"/>
                    <a:pt x="4454" y="214"/>
                  </a:cubicBezTo>
                  <a:cubicBezTo>
                    <a:pt x="4477" y="191"/>
                    <a:pt x="4477" y="167"/>
                    <a:pt x="4466" y="155"/>
                  </a:cubicBezTo>
                  <a:cubicBezTo>
                    <a:pt x="4459" y="141"/>
                    <a:pt x="4443" y="135"/>
                    <a:pt x="4430" y="135"/>
                  </a:cubicBezTo>
                  <a:close/>
                  <a:moveTo>
                    <a:pt x="5513" y="278"/>
                  </a:moveTo>
                  <a:cubicBezTo>
                    <a:pt x="5500" y="278"/>
                    <a:pt x="5485" y="284"/>
                    <a:pt x="5478" y="298"/>
                  </a:cubicBezTo>
                  <a:cubicBezTo>
                    <a:pt x="5466" y="310"/>
                    <a:pt x="5466" y="345"/>
                    <a:pt x="5490" y="357"/>
                  </a:cubicBezTo>
                  <a:cubicBezTo>
                    <a:pt x="5537" y="381"/>
                    <a:pt x="5573" y="417"/>
                    <a:pt x="5620" y="453"/>
                  </a:cubicBezTo>
                  <a:cubicBezTo>
                    <a:pt x="5632" y="464"/>
                    <a:pt x="5644" y="464"/>
                    <a:pt x="5656" y="464"/>
                  </a:cubicBezTo>
                  <a:cubicBezTo>
                    <a:pt x="5668" y="464"/>
                    <a:pt x="5680" y="464"/>
                    <a:pt x="5680" y="453"/>
                  </a:cubicBezTo>
                  <a:cubicBezTo>
                    <a:pt x="5704" y="429"/>
                    <a:pt x="5692" y="405"/>
                    <a:pt x="5680" y="393"/>
                  </a:cubicBezTo>
                  <a:cubicBezTo>
                    <a:pt x="5632" y="357"/>
                    <a:pt x="5585" y="322"/>
                    <a:pt x="5537" y="286"/>
                  </a:cubicBezTo>
                  <a:cubicBezTo>
                    <a:pt x="5532" y="281"/>
                    <a:pt x="5523" y="278"/>
                    <a:pt x="5513" y="278"/>
                  </a:cubicBezTo>
                  <a:close/>
                  <a:moveTo>
                    <a:pt x="245" y="313"/>
                  </a:moveTo>
                  <a:cubicBezTo>
                    <a:pt x="233" y="313"/>
                    <a:pt x="221" y="316"/>
                    <a:pt x="215" y="322"/>
                  </a:cubicBezTo>
                  <a:cubicBezTo>
                    <a:pt x="215" y="322"/>
                    <a:pt x="156" y="381"/>
                    <a:pt x="96" y="464"/>
                  </a:cubicBezTo>
                  <a:cubicBezTo>
                    <a:pt x="84" y="488"/>
                    <a:pt x="96" y="512"/>
                    <a:pt x="108" y="524"/>
                  </a:cubicBezTo>
                  <a:lnTo>
                    <a:pt x="132" y="524"/>
                  </a:lnTo>
                  <a:cubicBezTo>
                    <a:pt x="144" y="524"/>
                    <a:pt x="167" y="524"/>
                    <a:pt x="167" y="512"/>
                  </a:cubicBezTo>
                  <a:cubicBezTo>
                    <a:pt x="215" y="429"/>
                    <a:pt x="275" y="381"/>
                    <a:pt x="275" y="381"/>
                  </a:cubicBezTo>
                  <a:cubicBezTo>
                    <a:pt x="286" y="369"/>
                    <a:pt x="286" y="345"/>
                    <a:pt x="275" y="322"/>
                  </a:cubicBezTo>
                  <a:cubicBezTo>
                    <a:pt x="269" y="316"/>
                    <a:pt x="257" y="313"/>
                    <a:pt x="245" y="313"/>
                  </a:cubicBezTo>
                  <a:close/>
                  <a:moveTo>
                    <a:pt x="2406" y="393"/>
                  </a:moveTo>
                  <a:cubicBezTo>
                    <a:pt x="2334" y="393"/>
                    <a:pt x="2263" y="417"/>
                    <a:pt x="2215" y="464"/>
                  </a:cubicBezTo>
                  <a:cubicBezTo>
                    <a:pt x="2203" y="488"/>
                    <a:pt x="2203" y="512"/>
                    <a:pt x="2215" y="524"/>
                  </a:cubicBezTo>
                  <a:cubicBezTo>
                    <a:pt x="2227" y="536"/>
                    <a:pt x="2239" y="536"/>
                    <a:pt x="2251" y="536"/>
                  </a:cubicBezTo>
                  <a:cubicBezTo>
                    <a:pt x="2251" y="536"/>
                    <a:pt x="2263" y="536"/>
                    <a:pt x="2275" y="524"/>
                  </a:cubicBezTo>
                  <a:cubicBezTo>
                    <a:pt x="2311" y="500"/>
                    <a:pt x="2346" y="476"/>
                    <a:pt x="2382" y="476"/>
                  </a:cubicBezTo>
                  <a:lnTo>
                    <a:pt x="2394" y="476"/>
                  </a:lnTo>
                  <a:cubicBezTo>
                    <a:pt x="2418" y="476"/>
                    <a:pt x="2442" y="464"/>
                    <a:pt x="2442" y="441"/>
                  </a:cubicBezTo>
                  <a:cubicBezTo>
                    <a:pt x="2442" y="417"/>
                    <a:pt x="2430" y="393"/>
                    <a:pt x="2406" y="393"/>
                  </a:cubicBezTo>
                  <a:close/>
                  <a:moveTo>
                    <a:pt x="4186" y="372"/>
                  </a:moveTo>
                  <a:cubicBezTo>
                    <a:pt x="4174" y="372"/>
                    <a:pt x="4162" y="375"/>
                    <a:pt x="4156" y="381"/>
                  </a:cubicBezTo>
                  <a:cubicBezTo>
                    <a:pt x="4120" y="429"/>
                    <a:pt x="4085" y="476"/>
                    <a:pt x="4049" y="524"/>
                  </a:cubicBezTo>
                  <a:cubicBezTo>
                    <a:pt x="4037" y="536"/>
                    <a:pt x="4037" y="572"/>
                    <a:pt x="4061" y="583"/>
                  </a:cubicBezTo>
                  <a:lnTo>
                    <a:pt x="4085" y="583"/>
                  </a:lnTo>
                  <a:cubicBezTo>
                    <a:pt x="4096" y="583"/>
                    <a:pt x="4108" y="583"/>
                    <a:pt x="4120" y="572"/>
                  </a:cubicBezTo>
                  <a:cubicBezTo>
                    <a:pt x="4156" y="524"/>
                    <a:pt x="4192" y="476"/>
                    <a:pt x="4227" y="441"/>
                  </a:cubicBezTo>
                  <a:cubicBezTo>
                    <a:pt x="4239" y="417"/>
                    <a:pt x="4239" y="393"/>
                    <a:pt x="4216" y="381"/>
                  </a:cubicBezTo>
                  <a:cubicBezTo>
                    <a:pt x="4210" y="375"/>
                    <a:pt x="4198" y="372"/>
                    <a:pt x="4186" y="372"/>
                  </a:cubicBezTo>
                  <a:close/>
                  <a:moveTo>
                    <a:pt x="2556" y="457"/>
                  </a:moveTo>
                  <a:cubicBezTo>
                    <a:pt x="2543" y="457"/>
                    <a:pt x="2532" y="462"/>
                    <a:pt x="2525" y="476"/>
                  </a:cubicBezTo>
                  <a:cubicBezTo>
                    <a:pt x="2501" y="488"/>
                    <a:pt x="2513" y="524"/>
                    <a:pt x="2525" y="536"/>
                  </a:cubicBezTo>
                  <a:cubicBezTo>
                    <a:pt x="2572" y="560"/>
                    <a:pt x="2596" y="595"/>
                    <a:pt x="2596" y="643"/>
                  </a:cubicBezTo>
                  <a:cubicBezTo>
                    <a:pt x="2608" y="667"/>
                    <a:pt x="2620" y="679"/>
                    <a:pt x="2644" y="679"/>
                  </a:cubicBezTo>
                  <a:lnTo>
                    <a:pt x="2656" y="679"/>
                  </a:lnTo>
                  <a:cubicBezTo>
                    <a:pt x="2680" y="679"/>
                    <a:pt x="2692" y="655"/>
                    <a:pt x="2692" y="631"/>
                  </a:cubicBezTo>
                  <a:cubicBezTo>
                    <a:pt x="2680" y="560"/>
                    <a:pt x="2644" y="512"/>
                    <a:pt x="2584" y="464"/>
                  </a:cubicBezTo>
                  <a:cubicBezTo>
                    <a:pt x="2575" y="460"/>
                    <a:pt x="2565" y="457"/>
                    <a:pt x="2556" y="457"/>
                  </a:cubicBezTo>
                  <a:close/>
                  <a:moveTo>
                    <a:pt x="5782" y="492"/>
                  </a:moveTo>
                  <a:cubicBezTo>
                    <a:pt x="5769" y="492"/>
                    <a:pt x="5758" y="498"/>
                    <a:pt x="5751" y="512"/>
                  </a:cubicBezTo>
                  <a:cubicBezTo>
                    <a:pt x="5728" y="524"/>
                    <a:pt x="5740" y="548"/>
                    <a:pt x="5751" y="560"/>
                  </a:cubicBezTo>
                  <a:cubicBezTo>
                    <a:pt x="5787" y="595"/>
                    <a:pt x="5835" y="643"/>
                    <a:pt x="5871" y="679"/>
                  </a:cubicBezTo>
                  <a:cubicBezTo>
                    <a:pt x="5882" y="691"/>
                    <a:pt x="5894" y="691"/>
                    <a:pt x="5906" y="691"/>
                  </a:cubicBezTo>
                  <a:cubicBezTo>
                    <a:pt x="5918" y="691"/>
                    <a:pt x="5930" y="691"/>
                    <a:pt x="5930" y="679"/>
                  </a:cubicBezTo>
                  <a:cubicBezTo>
                    <a:pt x="5954" y="655"/>
                    <a:pt x="5954" y="631"/>
                    <a:pt x="5930" y="619"/>
                  </a:cubicBezTo>
                  <a:cubicBezTo>
                    <a:pt x="5894" y="572"/>
                    <a:pt x="5847" y="536"/>
                    <a:pt x="5811" y="500"/>
                  </a:cubicBezTo>
                  <a:cubicBezTo>
                    <a:pt x="5801" y="495"/>
                    <a:pt x="5791" y="492"/>
                    <a:pt x="5782" y="492"/>
                  </a:cubicBezTo>
                  <a:close/>
                  <a:moveTo>
                    <a:pt x="72" y="595"/>
                  </a:moveTo>
                  <a:cubicBezTo>
                    <a:pt x="60" y="595"/>
                    <a:pt x="36" y="607"/>
                    <a:pt x="25" y="631"/>
                  </a:cubicBezTo>
                  <a:cubicBezTo>
                    <a:pt x="13" y="679"/>
                    <a:pt x="1" y="726"/>
                    <a:pt x="1" y="774"/>
                  </a:cubicBezTo>
                  <a:cubicBezTo>
                    <a:pt x="1" y="786"/>
                    <a:pt x="1" y="798"/>
                    <a:pt x="1" y="810"/>
                  </a:cubicBezTo>
                  <a:cubicBezTo>
                    <a:pt x="1" y="834"/>
                    <a:pt x="25" y="845"/>
                    <a:pt x="48" y="845"/>
                  </a:cubicBezTo>
                  <a:cubicBezTo>
                    <a:pt x="72" y="845"/>
                    <a:pt x="84" y="822"/>
                    <a:pt x="84" y="798"/>
                  </a:cubicBezTo>
                  <a:cubicBezTo>
                    <a:pt x="84" y="786"/>
                    <a:pt x="84" y="786"/>
                    <a:pt x="84" y="774"/>
                  </a:cubicBezTo>
                  <a:cubicBezTo>
                    <a:pt x="84" y="738"/>
                    <a:pt x="96" y="691"/>
                    <a:pt x="108" y="655"/>
                  </a:cubicBezTo>
                  <a:cubicBezTo>
                    <a:pt x="108" y="631"/>
                    <a:pt x="96" y="607"/>
                    <a:pt x="72" y="595"/>
                  </a:cubicBezTo>
                  <a:close/>
                  <a:moveTo>
                    <a:pt x="2180" y="595"/>
                  </a:moveTo>
                  <a:cubicBezTo>
                    <a:pt x="2156" y="595"/>
                    <a:pt x="2132" y="607"/>
                    <a:pt x="2120" y="631"/>
                  </a:cubicBezTo>
                  <a:cubicBezTo>
                    <a:pt x="2108" y="679"/>
                    <a:pt x="2096" y="738"/>
                    <a:pt x="2096" y="810"/>
                  </a:cubicBezTo>
                  <a:cubicBezTo>
                    <a:pt x="2096" y="834"/>
                    <a:pt x="2108" y="845"/>
                    <a:pt x="2132" y="857"/>
                  </a:cubicBezTo>
                  <a:cubicBezTo>
                    <a:pt x="2156" y="857"/>
                    <a:pt x="2180" y="834"/>
                    <a:pt x="2180" y="810"/>
                  </a:cubicBezTo>
                  <a:cubicBezTo>
                    <a:pt x="2180" y="750"/>
                    <a:pt x="2191" y="703"/>
                    <a:pt x="2203" y="655"/>
                  </a:cubicBezTo>
                  <a:cubicBezTo>
                    <a:pt x="2215" y="631"/>
                    <a:pt x="2203" y="607"/>
                    <a:pt x="2180" y="595"/>
                  </a:cubicBezTo>
                  <a:close/>
                  <a:moveTo>
                    <a:pt x="3984" y="641"/>
                  </a:moveTo>
                  <a:cubicBezTo>
                    <a:pt x="3971" y="641"/>
                    <a:pt x="3960" y="648"/>
                    <a:pt x="3954" y="655"/>
                  </a:cubicBezTo>
                  <a:lnTo>
                    <a:pt x="3858" y="798"/>
                  </a:lnTo>
                  <a:cubicBezTo>
                    <a:pt x="3835" y="822"/>
                    <a:pt x="3846" y="845"/>
                    <a:pt x="3858" y="857"/>
                  </a:cubicBezTo>
                  <a:cubicBezTo>
                    <a:pt x="3870" y="857"/>
                    <a:pt x="3882" y="869"/>
                    <a:pt x="3894" y="869"/>
                  </a:cubicBezTo>
                  <a:cubicBezTo>
                    <a:pt x="3906" y="869"/>
                    <a:pt x="3918" y="857"/>
                    <a:pt x="3918" y="845"/>
                  </a:cubicBezTo>
                  <a:lnTo>
                    <a:pt x="4025" y="714"/>
                  </a:lnTo>
                  <a:cubicBezTo>
                    <a:pt x="4037" y="691"/>
                    <a:pt x="4025" y="667"/>
                    <a:pt x="4013" y="655"/>
                  </a:cubicBezTo>
                  <a:cubicBezTo>
                    <a:pt x="4003" y="645"/>
                    <a:pt x="3993" y="641"/>
                    <a:pt x="3984" y="641"/>
                  </a:cubicBezTo>
                  <a:close/>
                  <a:moveTo>
                    <a:pt x="2613" y="757"/>
                  </a:moveTo>
                  <a:cubicBezTo>
                    <a:pt x="2596" y="757"/>
                    <a:pt x="2581" y="768"/>
                    <a:pt x="2572" y="786"/>
                  </a:cubicBezTo>
                  <a:cubicBezTo>
                    <a:pt x="2549" y="822"/>
                    <a:pt x="2525" y="869"/>
                    <a:pt x="2489" y="917"/>
                  </a:cubicBezTo>
                  <a:cubicBezTo>
                    <a:pt x="2465" y="929"/>
                    <a:pt x="2465" y="953"/>
                    <a:pt x="2489" y="976"/>
                  </a:cubicBezTo>
                  <a:cubicBezTo>
                    <a:pt x="2501" y="976"/>
                    <a:pt x="2501" y="988"/>
                    <a:pt x="2513" y="988"/>
                  </a:cubicBezTo>
                  <a:cubicBezTo>
                    <a:pt x="2525" y="988"/>
                    <a:pt x="2537" y="976"/>
                    <a:pt x="2549" y="964"/>
                  </a:cubicBezTo>
                  <a:cubicBezTo>
                    <a:pt x="2596" y="917"/>
                    <a:pt x="2620" y="869"/>
                    <a:pt x="2644" y="822"/>
                  </a:cubicBezTo>
                  <a:cubicBezTo>
                    <a:pt x="2656" y="798"/>
                    <a:pt x="2644" y="774"/>
                    <a:pt x="2632" y="762"/>
                  </a:cubicBezTo>
                  <a:cubicBezTo>
                    <a:pt x="2626" y="759"/>
                    <a:pt x="2619" y="757"/>
                    <a:pt x="2613" y="757"/>
                  </a:cubicBezTo>
                  <a:close/>
                  <a:moveTo>
                    <a:pt x="3787" y="921"/>
                  </a:moveTo>
                  <a:cubicBezTo>
                    <a:pt x="3773" y="921"/>
                    <a:pt x="3758" y="927"/>
                    <a:pt x="3751" y="941"/>
                  </a:cubicBezTo>
                  <a:cubicBezTo>
                    <a:pt x="3715" y="976"/>
                    <a:pt x="3692" y="1024"/>
                    <a:pt x="3656" y="1060"/>
                  </a:cubicBezTo>
                  <a:cubicBezTo>
                    <a:pt x="3632" y="1084"/>
                    <a:pt x="3644" y="1107"/>
                    <a:pt x="3656" y="1119"/>
                  </a:cubicBezTo>
                  <a:cubicBezTo>
                    <a:pt x="3668" y="1131"/>
                    <a:pt x="3668" y="1131"/>
                    <a:pt x="3680" y="1131"/>
                  </a:cubicBezTo>
                  <a:cubicBezTo>
                    <a:pt x="3692" y="1131"/>
                    <a:pt x="3704" y="1131"/>
                    <a:pt x="3715" y="1119"/>
                  </a:cubicBezTo>
                  <a:cubicBezTo>
                    <a:pt x="3751" y="1072"/>
                    <a:pt x="3787" y="1036"/>
                    <a:pt x="3823" y="988"/>
                  </a:cubicBezTo>
                  <a:cubicBezTo>
                    <a:pt x="3835" y="964"/>
                    <a:pt x="3835" y="941"/>
                    <a:pt x="3811" y="929"/>
                  </a:cubicBezTo>
                  <a:cubicBezTo>
                    <a:pt x="3806" y="924"/>
                    <a:pt x="3797" y="921"/>
                    <a:pt x="3787" y="921"/>
                  </a:cubicBezTo>
                  <a:close/>
                  <a:moveTo>
                    <a:pt x="93" y="924"/>
                  </a:moveTo>
                  <a:cubicBezTo>
                    <a:pt x="86" y="924"/>
                    <a:pt x="79" y="925"/>
                    <a:pt x="72" y="929"/>
                  </a:cubicBezTo>
                  <a:cubicBezTo>
                    <a:pt x="48" y="941"/>
                    <a:pt x="36" y="964"/>
                    <a:pt x="48" y="988"/>
                  </a:cubicBezTo>
                  <a:cubicBezTo>
                    <a:pt x="84" y="1036"/>
                    <a:pt x="120" y="1084"/>
                    <a:pt x="167" y="1131"/>
                  </a:cubicBezTo>
                  <a:cubicBezTo>
                    <a:pt x="179" y="1143"/>
                    <a:pt x="191" y="1143"/>
                    <a:pt x="191" y="1143"/>
                  </a:cubicBezTo>
                  <a:cubicBezTo>
                    <a:pt x="203" y="1143"/>
                    <a:pt x="215" y="1143"/>
                    <a:pt x="227" y="1131"/>
                  </a:cubicBezTo>
                  <a:cubicBezTo>
                    <a:pt x="239" y="1107"/>
                    <a:pt x="239" y="1084"/>
                    <a:pt x="227" y="1072"/>
                  </a:cubicBezTo>
                  <a:cubicBezTo>
                    <a:pt x="179" y="1024"/>
                    <a:pt x="156" y="988"/>
                    <a:pt x="132" y="941"/>
                  </a:cubicBezTo>
                  <a:cubicBezTo>
                    <a:pt x="123" y="932"/>
                    <a:pt x="109" y="924"/>
                    <a:pt x="93" y="924"/>
                  </a:cubicBezTo>
                  <a:close/>
                  <a:moveTo>
                    <a:pt x="2145" y="938"/>
                  </a:moveTo>
                  <a:cubicBezTo>
                    <a:pt x="2141" y="938"/>
                    <a:pt x="2136" y="938"/>
                    <a:pt x="2132" y="941"/>
                  </a:cubicBezTo>
                  <a:cubicBezTo>
                    <a:pt x="2108" y="941"/>
                    <a:pt x="2096" y="964"/>
                    <a:pt x="2096" y="988"/>
                  </a:cubicBezTo>
                  <a:cubicBezTo>
                    <a:pt x="2108" y="1048"/>
                    <a:pt x="2120" y="1107"/>
                    <a:pt x="2144" y="1155"/>
                  </a:cubicBezTo>
                  <a:cubicBezTo>
                    <a:pt x="2153" y="1172"/>
                    <a:pt x="2161" y="1183"/>
                    <a:pt x="2175" y="1183"/>
                  </a:cubicBezTo>
                  <a:cubicBezTo>
                    <a:pt x="2180" y="1183"/>
                    <a:pt x="2185" y="1182"/>
                    <a:pt x="2191" y="1179"/>
                  </a:cubicBezTo>
                  <a:cubicBezTo>
                    <a:pt x="2203" y="1179"/>
                    <a:pt x="2215" y="1179"/>
                    <a:pt x="2215" y="1167"/>
                  </a:cubicBezTo>
                  <a:cubicBezTo>
                    <a:pt x="2215" y="1167"/>
                    <a:pt x="2215" y="1179"/>
                    <a:pt x="2227" y="1179"/>
                  </a:cubicBezTo>
                  <a:cubicBezTo>
                    <a:pt x="2227" y="1191"/>
                    <a:pt x="2251" y="1203"/>
                    <a:pt x="2263" y="1203"/>
                  </a:cubicBezTo>
                  <a:cubicBezTo>
                    <a:pt x="2263" y="1203"/>
                    <a:pt x="2275" y="1203"/>
                    <a:pt x="2287" y="1191"/>
                  </a:cubicBezTo>
                  <a:cubicBezTo>
                    <a:pt x="2334" y="1155"/>
                    <a:pt x="2382" y="1131"/>
                    <a:pt x="2418" y="1095"/>
                  </a:cubicBezTo>
                  <a:cubicBezTo>
                    <a:pt x="2442" y="1072"/>
                    <a:pt x="2442" y="1048"/>
                    <a:pt x="2430" y="1036"/>
                  </a:cubicBezTo>
                  <a:cubicBezTo>
                    <a:pt x="2423" y="1022"/>
                    <a:pt x="2407" y="1016"/>
                    <a:pt x="2394" y="1016"/>
                  </a:cubicBezTo>
                  <a:cubicBezTo>
                    <a:pt x="2384" y="1016"/>
                    <a:pt x="2375" y="1019"/>
                    <a:pt x="2370" y="1024"/>
                  </a:cubicBezTo>
                  <a:cubicBezTo>
                    <a:pt x="2322" y="1060"/>
                    <a:pt x="2287" y="1095"/>
                    <a:pt x="2239" y="1119"/>
                  </a:cubicBezTo>
                  <a:cubicBezTo>
                    <a:pt x="2227" y="1131"/>
                    <a:pt x="2227" y="1131"/>
                    <a:pt x="2227" y="1131"/>
                  </a:cubicBezTo>
                  <a:cubicBezTo>
                    <a:pt x="2203" y="1084"/>
                    <a:pt x="2191" y="1024"/>
                    <a:pt x="2180" y="976"/>
                  </a:cubicBezTo>
                  <a:cubicBezTo>
                    <a:pt x="2180" y="957"/>
                    <a:pt x="2164" y="938"/>
                    <a:pt x="2145" y="938"/>
                  </a:cubicBezTo>
                  <a:close/>
                  <a:moveTo>
                    <a:pt x="329" y="1159"/>
                  </a:moveTo>
                  <a:cubicBezTo>
                    <a:pt x="316" y="1159"/>
                    <a:pt x="305" y="1165"/>
                    <a:pt x="298" y="1179"/>
                  </a:cubicBezTo>
                  <a:cubicBezTo>
                    <a:pt x="286" y="1203"/>
                    <a:pt x="286" y="1226"/>
                    <a:pt x="310" y="1238"/>
                  </a:cubicBezTo>
                  <a:cubicBezTo>
                    <a:pt x="358" y="1274"/>
                    <a:pt x="406" y="1298"/>
                    <a:pt x="465" y="1322"/>
                  </a:cubicBezTo>
                  <a:lnTo>
                    <a:pt x="477" y="1322"/>
                  </a:lnTo>
                  <a:cubicBezTo>
                    <a:pt x="501" y="1322"/>
                    <a:pt x="513" y="1322"/>
                    <a:pt x="513" y="1298"/>
                  </a:cubicBezTo>
                  <a:cubicBezTo>
                    <a:pt x="525" y="1286"/>
                    <a:pt x="513" y="1250"/>
                    <a:pt x="501" y="1250"/>
                  </a:cubicBezTo>
                  <a:cubicBezTo>
                    <a:pt x="441" y="1215"/>
                    <a:pt x="394" y="1191"/>
                    <a:pt x="358" y="1167"/>
                  </a:cubicBezTo>
                  <a:cubicBezTo>
                    <a:pt x="348" y="1162"/>
                    <a:pt x="338" y="1159"/>
                    <a:pt x="329" y="1159"/>
                  </a:cubicBezTo>
                  <a:close/>
                  <a:moveTo>
                    <a:pt x="2115" y="1198"/>
                  </a:moveTo>
                  <a:cubicBezTo>
                    <a:pt x="2109" y="1198"/>
                    <a:pt x="2103" y="1199"/>
                    <a:pt x="2096" y="1203"/>
                  </a:cubicBezTo>
                  <a:cubicBezTo>
                    <a:pt x="2049" y="1238"/>
                    <a:pt x="1989" y="1262"/>
                    <a:pt x="1941" y="1274"/>
                  </a:cubicBezTo>
                  <a:cubicBezTo>
                    <a:pt x="1918" y="1286"/>
                    <a:pt x="1906" y="1310"/>
                    <a:pt x="1918" y="1334"/>
                  </a:cubicBezTo>
                  <a:cubicBezTo>
                    <a:pt x="1930" y="1345"/>
                    <a:pt x="1941" y="1357"/>
                    <a:pt x="1953" y="1357"/>
                  </a:cubicBezTo>
                  <a:lnTo>
                    <a:pt x="1977" y="1357"/>
                  </a:lnTo>
                  <a:cubicBezTo>
                    <a:pt x="2025" y="1334"/>
                    <a:pt x="2084" y="1310"/>
                    <a:pt x="2132" y="1286"/>
                  </a:cubicBezTo>
                  <a:cubicBezTo>
                    <a:pt x="2156" y="1274"/>
                    <a:pt x="2156" y="1250"/>
                    <a:pt x="2156" y="1226"/>
                  </a:cubicBezTo>
                  <a:cubicBezTo>
                    <a:pt x="2147" y="1209"/>
                    <a:pt x="2132" y="1198"/>
                    <a:pt x="2115" y="1198"/>
                  </a:cubicBezTo>
                  <a:close/>
                  <a:moveTo>
                    <a:pt x="3571" y="1182"/>
                  </a:moveTo>
                  <a:cubicBezTo>
                    <a:pt x="3561" y="1182"/>
                    <a:pt x="3549" y="1185"/>
                    <a:pt x="3537" y="1191"/>
                  </a:cubicBezTo>
                  <a:cubicBezTo>
                    <a:pt x="3501" y="1226"/>
                    <a:pt x="3465" y="1274"/>
                    <a:pt x="3418" y="1298"/>
                  </a:cubicBezTo>
                  <a:cubicBezTo>
                    <a:pt x="3406" y="1322"/>
                    <a:pt x="3394" y="1345"/>
                    <a:pt x="3418" y="1357"/>
                  </a:cubicBezTo>
                  <a:cubicBezTo>
                    <a:pt x="3418" y="1369"/>
                    <a:pt x="3430" y="1381"/>
                    <a:pt x="3442" y="1381"/>
                  </a:cubicBezTo>
                  <a:cubicBezTo>
                    <a:pt x="3454" y="1381"/>
                    <a:pt x="3465" y="1369"/>
                    <a:pt x="3477" y="1369"/>
                  </a:cubicBezTo>
                  <a:cubicBezTo>
                    <a:pt x="3513" y="1334"/>
                    <a:pt x="3561" y="1286"/>
                    <a:pt x="3596" y="1250"/>
                  </a:cubicBezTo>
                  <a:cubicBezTo>
                    <a:pt x="3620" y="1238"/>
                    <a:pt x="3620" y="1203"/>
                    <a:pt x="3596" y="1191"/>
                  </a:cubicBezTo>
                  <a:cubicBezTo>
                    <a:pt x="3590" y="1185"/>
                    <a:pt x="3582" y="1182"/>
                    <a:pt x="3571" y="1182"/>
                  </a:cubicBezTo>
                  <a:close/>
                  <a:moveTo>
                    <a:pt x="632" y="1305"/>
                  </a:moveTo>
                  <a:cubicBezTo>
                    <a:pt x="620" y="1305"/>
                    <a:pt x="605" y="1316"/>
                    <a:pt x="596" y="1334"/>
                  </a:cubicBezTo>
                  <a:cubicBezTo>
                    <a:pt x="584" y="1357"/>
                    <a:pt x="596" y="1381"/>
                    <a:pt x="620" y="1393"/>
                  </a:cubicBezTo>
                  <a:cubicBezTo>
                    <a:pt x="644" y="1393"/>
                    <a:pt x="656" y="1405"/>
                    <a:pt x="679" y="1417"/>
                  </a:cubicBezTo>
                  <a:cubicBezTo>
                    <a:pt x="715" y="1429"/>
                    <a:pt x="751" y="1441"/>
                    <a:pt x="787" y="1441"/>
                  </a:cubicBezTo>
                  <a:cubicBezTo>
                    <a:pt x="787" y="1453"/>
                    <a:pt x="787" y="1453"/>
                    <a:pt x="798" y="1453"/>
                  </a:cubicBezTo>
                  <a:cubicBezTo>
                    <a:pt x="810" y="1453"/>
                    <a:pt x="834" y="1441"/>
                    <a:pt x="834" y="1417"/>
                  </a:cubicBezTo>
                  <a:cubicBezTo>
                    <a:pt x="846" y="1393"/>
                    <a:pt x="834" y="1369"/>
                    <a:pt x="810" y="1357"/>
                  </a:cubicBezTo>
                  <a:cubicBezTo>
                    <a:pt x="775" y="1357"/>
                    <a:pt x="739" y="1345"/>
                    <a:pt x="703" y="1334"/>
                  </a:cubicBezTo>
                  <a:cubicBezTo>
                    <a:pt x="691" y="1322"/>
                    <a:pt x="667" y="1322"/>
                    <a:pt x="644" y="1310"/>
                  </a:cubicBezTo>
                  <a:cubicBezTo>
                    <a:pt x="640" y="1307"/>
                    <a:pt x="636" y="1305"/>
                    <a:pt x="632" y="1305"/>
                  </a:cubicBezTo>
                  <a:close/>
                  <a:moveTo>
                    <a:pt x="1800" y="1330"/>
                  </a:moveTo>
                  <a:cubicBezTo>
                    <a:pt x="1796" y="1330"/>
                    <a:pt x="1791" y="1331"/>
                    <a:pt x="1787" y="1334"/>
                  </a:cubicBezTo>
                  <a:cubicBezTo>
                    <a:pt x="1739" y="1345"/>
                    <a:pt x="1680" y="1369"/>
                    <a:pt x="1632" y="1381"/>
                  </a:cubicBezTo>
                  <a:cubicBezTo>
                    <a:pt x="1608" y="1381"/>
                    <a:pt x="1584" y="1405"/>
                    <a:pt x="1596" y="1429"/>
                  </a:cubicBezTo>
                  <a:cubicBezTo>
                    <a:pt x="1596" y="1453"/>
                    <a:pt x="1620" y="1465"/>
                    <a:pt x="1632" y="1465"/>
                  </a:cubicBezTo>
                  <a:lnTo>
                    <a:pt x="1644" y="1465"/>
                  </a:lnTo>
                  <a:cubicBezTo>
                    <a:pt x="1703" y="1453"/>
                    <a:pt x="1751" y="1429"/>
                    <a:pt x="1810" y="1417"/>
                  </a:cubicBezTo>
                  <a:cubicBezTo>
                    <a:pt x="1834" y="1405"/>
                    <a:pt x="1846" y="1381"/>
                    <a:pt x="1834" y="1357"/>
                  </a:cubicBezTo>
                  <a:cubicBezTo>
                    <a:pt x="1834" y="1348"/>
                    <a:pt x="1819" y="1330"/>
                    <a:pt x="1800" y="1330"/>
                  </a:cubicBezTo>
                  <a:close/>
                  <a:moveTo>
                    <a:pt x="2256" y="1254"/>
                  </a:moveTo>
                  <a:cubicBezTo>
                    <a:pt x="2247" y="1254"/>
                    <a:pt x="2237" y="1257"/>
                    <a:pt x="2227" y="1262"/>
                  </a:cubicBezTo>
                  <a:cubicBezTo>
                    <a:pt x="2215" y="1274"/>
                    <a:pt x="2203" y="1298"/>
                    <a:pt x="2215" y="1322"/>
                  </a:cubicBezTo>
                  <a:cubicBezTo>
                    <a:pt x="2251" y="1369"/>
                    <a:pt x="2287" y="1417"/>
                    <a:pt x="2334" y="1453"/>
                  </a:cubicBezTo>
                  <a:cubicBezTo>
                    <a:pt x="2346" y="1465"/>
                    <a:pt x="2346" y="1465"/>
                    <a:pt x="2358" y="1465"/>
                  </a:cubicBezTo>
                  <a:cubicBezTo>
                    <a:pt x="2370" y="1465"/>
                    <a:pt x="2382" y="1465"/>
                    <a:pt x="2394" y="1453"/>
                  </a:cubicBezTo>
                  <a:cubicBezTo>
                    <a:pt x="2406" y="1441"/>
                    <a:pt x="2406" y="1417"/>
                    <a:pt x="2394" y="1393"/>
                  </a:cubicBezTo>
                  <a:cubicBezTo>
                    <a:pt x="2358" y="1357"/>
                    <a:pt x="2322" y="1322"/>
                    <a:pt x="2287" y="1274"/>
                  </a:cubicBezTo>
                  <a:cubicBezTo>
                    <a:pt x="2280" y="1260"/>
                    <a:pt x="2269" y="1254"/>
                    <a:pt x="2256" y="1254"/>
                  </a:cubicBezTo>
                  <a:close/>
                  <a:moveTo>
                    <a:pt x="948" y="1400"/>
                  </a:moveTo>
                  <a:cubicBezTo>
                    <a:pt x="935" y="1400"/>
                    <a:pt x="926" y="1411"/>
                    <a:pt x="918" y="1429"/>
                  </a:cubicBezTo>
                  <a:cubicBezTo>
                    <a:pt x="918" y="1453"/>
                    <a:pt x="929" y="1476"/>
                    <a:pt x="953" y="1488"/>
                  </a:cubicBezTo>
                  <a:cubicBezTo>
                    <a:pt x="1013" y="1488"/>
                    <a:pt x="1072" y="1500"/>
                    <a:pt x="1132" y="1500"/>
                  </a:cubicBezTo>
                  <a:cubicBezTo>
                    <a:pt x="1156" y="1500"/>
                    <a:pt x="1168" y="1488"/>
                    <a:pt x="1168" y="1465"/>
                  </a:cubicBezTo>
                  <a:cubicBezTo>
                    <a:pt x="1168" y="1441"/>
                    <a:pt x="1156" y="1417"/>
                    <a:pt x="1132" y="1417"/>
                  </a:cubicBezTo>
                  <a:cubicBezTo>
                    <a:pt x="1072" y="1417"/>
                    <a:pt x="1025" y="1405"/>
                    <a:pt x="965" y="1405"/>
                  </a:cubicBezTo>
                  <a:cubicBezTo>
                    <a:pt x="959" y="1402"/>
                    <a:pt x="953" y="1400"/>
                    <a:pt x="948" y="1400"/>
                  </a:cubicBezTo>
                  <a:close/>
                  <a:moveTo>
                    <a:pt x="1465" y="1405"/>
                  </a:moveTo>
                  <a:cubicBezTo>
                    <a:pt x="1406" y="1417"/>
                    <a:pt x="1346" y="1417"/>
                    <a:pt x="1299" y="1417"/>
                  </a:cubicBezTo>
                  <a:cubicBezTo>
                    <a:pt x="1275" y="1417"/>
                    <a:pt x="1251" y="1441"/>
                    <a:pt x="1251" y="1465"/>
                  </a:cubicBezTo>
                  <a:cubicBezTo>
                    <a:pt x="1263" y="1488"/>
                    <a:pt x="1275" y="1500"/>
                    <a:pt x="1299" y="1500"/>
                  </a:cubicBezTo>
                  <a:cubicBezTo>
                    <a:pt x="1299" y="1500"/>
                    <a:pt x="1299" y="1500"/>
                    <a:pt x="1299" y="1512"/>
                  </a:cubicBezTo>
                  <a:cubicBezTo>
                    <a:pt x="1358" y="1500"/>
                    <a:pt x="1418" y="1500"/>
                    <a:pt x="1465" y="1488"/>
                  </a:cubicBezTo>
                  <a:cubicBezTo>
                    <a:pt x="1501" y="1488"/>
                    <a:pt x="1513" y="1465"/>
                    <a:pt x="1513" y="1441"/>
                  </a:cubicBezTo>
                  <a:cubicBezTo>
                    <a:pt x="1501" y="1417"/>
                    <a:pt x="1477" y="1405"/>
                    <a:pt x="1465" y="1405"/>
                  </a:cubicBezTo>
                  <a:close/>
                  <a:moveTo>
                    <a:pt x="3307" y="1388"/>
                  </a:moveTo>
                  <a:cubicBezTo>
                    <a:pt x="3301" y="1388"/>
                    <a:pt x="3294" y="1390"/>
                    <a:pt x="3287" y="1393"/>
                  </a:cubicBezTo>
                  <a:cubicBezTo>
                    <a:pt x="3239" y="1429"/>
                    <a:pt x="3192" y="1453"/>
                    <a:pt x="3144" y="1476"/>
                  </a:cubicBezTo>
                  <a:cubicBezTo>
                    <a:pt x="3120" y="1476"/>
                    <a:pt x="3108" y="1500"/>
                    <a:pt x="3120" y="1524"/>
                  </a:cubicBezTo>
                  <a:cubicBezTo>
                    <a:pt x="3132" y="1548"/>
                    <a:pt x="3144" y="1548"/>
                    <a:pt x="3156" y="1548"/>
                  </a:cubicBezTo>
                  <a:lnTo>
                    <a:pt x="3180" y="1548"/>
                  </a:lnTo>
                  <a:cubicBezTo>
                    <a:pt x="3227" y="1524"/>
                    <a:pt x="3287" y="1500"/>
                    <a:pt x="3334" y="1465"/>
                  </a:cubicBezTo>
                  <a:cubicBezTo>
                    <a:pt x="3358" y="1453"/>
                    <a:pt x="3358" y="1429"/>
                    <a:pt x="3346" y="1405"/>
                  </a:cubicBezTo>
                  <a:cubicBezTo>
                    <a:pt x="3338" y="1397"/>
                    <a:pt x="3324" y="1388"/>
                    <a:pt x="3307" y="1388"/>
                  </a:cubicBezTo>
                  <a:close/>
                  <a:moveTo>
                    <a:pt x="2506" y="1484"/>
                  </a:moveTo>
                  <a:cubicBezTo>
                    <a:pt x="2489" y="1484"/>
                    <a:pt x="2474" y="1495"/>
                    <a:pt x="2465" y="1512"/>
                  </a:cubicBezTo>
                  <a:cubicBezTo>
                    <a:pt x="2453" y="1524"/>
                    <a:pt x="2465" y="1548"/>
                    <a:pt x="2477" y="1560"/>
                  </a:cubicBezTo>
                  <a:cubicBezTo>
                    <a:pt x="2537" y="1584"/>
                    <a:pt x="2596" y="1607"/>
                    <a:pt x="2656" y="1619"/>
                  </a:cubicBezTo>
                  <a:cubicBezTo>
                    <a:pt x="2680" y="1619"/>
                    <a:pt x="2703" y="1607"/>
                    <a:pt x="2703" y="1584"/>
                  </a:cubicBezTo>
                  <a:cubicBezTo>
                    <a:pt x="2703" y="1560"/>
                    <a:pt x="2692" y="1536"/>
                    <a:pt x="2668" y="1536"/>
                  </a:cubicBezTo>
                  <a:cubicBezTo>
                    <a:pt x="2620" y="1524"/>
                    <a:pt x="2561" y="1512"/>
                    <a:pt x="2525" y="1488"/>
                  </a:cubicBezTo>
                  <a:cubicBezTo>
                    <a:pt x="2518" y="1485"/>
                    <a:pt x="2512" y="1484"/>
                    <a:pt x="2506" y="1484"/>
                  </a:cubicBezTo>
                  <a:close/>
                  <a:moveTo>
                    <a:pt x="3008" y="1519"/>
                  </a:moveTo>
                  <a:cubicBezTo>
                    <a:pt x="3002" y="1519"/>
                    <a:pt x="2996" y="1521"/>
                    <a:pt x="2989" y="1524"/>
                  </a:cubicBezTo>
                  <a:cubicBezTo>
                    <a:pt x="2930" y="1536"/>
                    <a:pt x="2882" y="1536"/>
                    <a:pt x="2834" y="1548"/>
                  </a:cubicBezTo>
                  <a:cubicBezTo>
                    <a:pt x="2811" y="1548"/>
                    <a:pt x="2787" y="1560"/>
                    <a:pt x="2787" y="1584"/>
                  </a:cubicBezTo>
                  <a:cubicBezTo>
                    <a:pt x="2787" y="1607"/>
                    <a:pt x="2811" y="1631"/>
                    <a:pt x="2834" y="1631"/>
                  </a:cubicBezTo>
                  <a:cubicBezTo>
                    <a:pt x="2894" y="1619"/>
                    <a:pt x="2942" y="1619"/>
                    <a:pt x="3013" y="1607"/>
                  </a:cubicBezTo>
                  <a:cubicBezTo>
                    <a:pt x="3037" y="1596"/>
                    <a:pt x="3049" y="1572"/>
                    <a:pt x="3037" y="1548"/>
                  </a:cubicBezTo>
                  <a:cubicBezTo>
                    <a:pt x="3037" y="1530"/>
                    <a:pt x="3024" y="1519"/>
                    <a:pt x="3008" y="1519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587108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2" name="Google Shape;542;p11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543" name="Google Shape;543;p11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4" name="Google Shape;544;p11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5" name="Google Shape;545;p11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6" name="Google Shape;546;p11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7" name="Google Shape;547;p11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8" name="Google Shape;548;p11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9" name="Google Shape;549;p11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0" name="Google Shape;550;p11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1" name="Google Shape;551;p11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2" name="Google Shape;552;p11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3" name="Google Shape;553;p11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4" name="Google Shape;554;p11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5" name="Google Shape;555;p11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6" name="Google Shape;556;p11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7" name="Google Shape;557;p11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8" name="Google Shape;558;p11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9" name="Google Shape;559;p11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0" name="Google Shape;560;p11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1" name="Google Shape;561;p11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2" name="Google Shape;562;p11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3" name="Google Shape;563;p11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4" name="Google Shape;564;p11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5" name="Google Shape;565;p11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6" name="Google Shape;566;p11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7" name="Google Shape;567;p11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8" name="Google Shape;568;p11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9" name="Google Shape;569;p11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0" name="Google Shape;570;p11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1" name="Google Shape;571;p11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2" name="Google Shape;572;p11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3" name="Google Shape;573;p11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4" name="Google Shape;574;p11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5" name="Google Shape;575;p11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6" name="Google Shape;576;p11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7" name="Google Shape;577;p11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8" name="Google Shape;578;p11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9" name="Google Shape;579;p11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0" name="Google Shape;580;p11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1" name="Google Shape;581;p11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2" name="Google Shape;582;p11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3" name="Google Shape;583;p11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4" name="Google Shape;584;p11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5" name="Google Shape;585;p11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6" name="Google Shape;586;p11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87" name="Google Shape;587;p11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88" name="Google Shape;588;p11"/>
          <p:cNvSpPr txBox="1">
            <a:spLocks noGrp="1"/>
          </p:cNvSpPr>
          <p:nvPr>
            <p:ph type="title" hasCustomPrompt="1"/>
          </p:nvPr>
        </p:nvSpPr>
        <p:spPr>
          <a:xfrm>
            <a:off x="609600" y="2139284"/>
            <a:ext cx="10972800" cy="22556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0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589" name="Google Shape;589;p11"/>
          <p:cNvSpPr txBox="1">
            <a:spLocks noGrp="1"/>
          </p:cNvSpPr>
          <p:nvPr>
            <p:ph type="subTitle" idx="1"/>
          </p:nvPr>
        </p:nvSpPr>
        <p:spPr>
          <a:xfrm rot="-60089">
            <a:off x="2743299" y="3912030"/>
            <a:ext cx="6705424" cy="95134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19331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2" name="Google Shape;592;p13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593" name="Google Shape;593;p13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4" name="Google Shape;594;p13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5" name="Google Shape;595;p13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6" name="Google Shape;596;p13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7" name="Google Shape;597;p13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8" name="Google Shape;598;p13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9" name="Google Shape;599;p13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0" name="Google Shape;600;p13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1" name="Google Shape;601;p13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2" name="Google Shape;602;p13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3" name="Google Shape;603;p13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4" name="Google Shape;604;p13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5" name="Google Shape;605;p13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6" name="Google Shape;606;p13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7" name="Google Shape;607;p13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8" name="Google Shape;608;p13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9" name="Google Shape;609;p13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0" name="Google Shape;610;p13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1" name="Google Shape;611;p13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2" name="Google Shape;612;p13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3" name="Google Shape;613;p13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4" name="Google Shape;614;p13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5" name="Google Shape;615;p13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6" name="Google Shape;616;p13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7" name="Google Shape;617;p13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8" name="Google Shape;618;p13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9" name="Google Shape;619;p13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0" name="Google Shape;620;p13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1" name="Google Shape;621;p13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2" name="Google Shape;622;p13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3" name="Google Shape;623;p13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4" name="Google Shape;624;p13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5" name="Google Shape;625;p13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6" name="Google Shape;626;p13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7" name="Google Shape;627;p13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8" name="Google Shape;628;p13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9" name="Google Shape;629;p13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0" name="Google Shape;630;p13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1" name="Google Shape;631;p13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2" name="Google Shape;632;p13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3" name="Google Shape;633;p13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4" name="Google Shape;634;p13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5" name="Google Shape;635;p13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6" name="Google Shape;636;p13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637" name="Google Shape;637;p13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38" name="Google Shape;638;p13"/>
          <p:cNvSpPr txBox="1">
            <a:spLocks noGrp="1"/>
          </p:cNvSpPr>
          <p:nvPr>
            <p:ph type="subTitle" idx="1"/>
          </p:nvPr>
        </p:nvSpPr>
        <p:spPr>
          <a:xfrm rot="-66132">
            <a:off x="2803936" y="1974958"/>
            <a:ext cx="2682496" cy="1843477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639" name="Google Shape;639;p13"/>
          <p:cNvSpPr txBox="1">
            <a:spLocks noGrp="1"/>
          </p:cNvSpPr>
          <p:nvPr>
            <p:ph type="subTitle" idx="2"/>
          </p:nvPr>
        </p:nvSpPr>
        <p:spPr>
          <a:xfrm rot="-66132">
            <a:off x="6705553" y="4047759"/>
            <a:ext cx="2682496" cy="1843477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640" name="Google Shape;640;p13"/>
          <p:cNvSpPr txBox="1">
            <a:spLocks noGrp="1"/>
          </p:cNvSpPr>
          <p:nvPr>
            <p:ph type="subTitle" idx="3"/>
          </p:nvPr>
        </p:nvSpPr>
        <p:spPr>
          <a:xfrm>
            <a:off x="5502184" y="2222496"/>
            <a:ext cx="3901600" cy="13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1" name="Google Shape;641;p13"/>
          <p:cNvSpPr txBox="1">
            <a:spLocks noGrp="1"/>
          </p:cNvSpPr>
          <p:nvPr>
            <p:ph type="subTitle" idx="4"/>
          </p:nvPr>
        </p:nvSpPr>
        <p:spPr>
          <a:xfrm>
            <a:off x="2788200" y="4295297"/>
            <a:ext cx="3901600" cy="13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2" name="Google Shape;642;p13"/>
          <p:cNvSpPr txBox="1">
            <a:spLocks noGrp="1"/>
          </p:cNvSpPr>
          <p:nvPr>
            <p:ph type="title"/>
          </p:nvPr>
        </p:nvSpPr>
        <p:spPr>
          <a:xfrm rot="-30146">
            <a:off x="2743272" y="595571"/>
            <a:ext cx="6705457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065991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2" name="Google Shape;692;p15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693" name="Google Shape;693;p15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4" name="Google Shape;694;p15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5" name="Google Shape;695;p15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6" name="Google Shape;696;p15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7" name="Google Shape;697;p15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8" name="Google Shape;698;p15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9" name="Google Shape;699;p15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0" name="Google Shape;700;p15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1" name="Google Shape;701;p15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2" name="Google Shape;702;p15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3" name="Google Shape;703;p15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4" name="Google Shape;704;p15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5" name="Google Shape;705;p15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6" name="Google Shape;706;p15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7" name="Google Shape;707;p15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8" name="Google Shape;708;p15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9" name="Google Shape;709;p15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0" name="Google Shape;710;p15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1" name="Google Shape;711;p15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2" name="Google Shape;712;p15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3" name="Google Shape;713;p15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4" name="Google Shape;714;p15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5" name="Google Shape;715;p15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6" name="Google Shape;716;p15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7" name="Google Shape;717;p15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8" name="Google Shape;718;p15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9" name="Google Shape;719;p15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0" name="Google Shape;720;p15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1" name="Google Shape;721;p15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2" name="Google Shape;722;p15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3" name="Google Shape;723;p15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4" name="Google Shape;724;p15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5" name="Google Shape;725;p15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6" name="Google Shape;726;p15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7" name="Google Shape;727;p15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8" name="Google Shape;728;p15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9" name="Google Shape;729;p15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0" name="Google Shape;730;p15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1" name="Google Shape;731;p15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2" name="Google Shape;732;p15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3" name="Google Shape;733;p15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4" name="Google Shape;734;p15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5" name="Google Shape;735;p15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6" name="Google Shape;736;p15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737" name="Google Shape;737;p15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38" name="Google Shape;738;p15"/>
          <p:cNvSpPr txBox="1">
            <a:spLocks noGrp="1"/>
          </p:cNvSpPr>
          <p:nvPr>
            <p:ph type="title"/>
          </p:nvPr>
        </p:nvSpPr>
        <p:spPr>
          <a:xfrm rot="-2406">
            <a:off x="2402349" y="2587677"/>
            <a:ext cx="9144003" cy="12192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739" name="Google Shape;739;p15"/>
          <p:cNvSpPr txBox="1">
            <a:spLocks noGrp="1"/>
          </p:cNvSpPr>
          <p:nvPr>
            <p:ph type="title" idx="2" hasCustomPrompt="1"/>
          </p:nvPr>
        </p:nvSpPr>
        <p:spPr>
          <a:xfrm rot="-27490">
            <a:off x="653903" y="2209752"/>
            <a:ext cx="1950863" cy="243849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740" name="Google Shape;740;p15"/>
          <p:cNvSpPr txBox="1">
            <a:spLocks noGrp="1"/>
          </p:cNvSpPr>
          <p:nvPr>
            <p:ph type="subTitle" idx="1"/>
          </p:nvPr>
        </p:nvSpPr>
        <p:spPr>
          <a:xfrm rot="-29710">
            <a:off x="2478595" y="3703632"/>
            <a:ext cx="6341037" cy="609619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741" name="Google Shape;741;p15"/>
          <p:cNvGrpSpPr/>
          <p:nvPr/>
        </p:nvGrpSpPr>
        <p:grpSpPr>
          <a:xfrm flipH="1">
            <a:off x="9884449" y="5137419"/>
            <a:ext cx="1782303" cy="920160"/>
            <a:chOff x="157977" y="4282239"/>
            <a:chExt cx="1336727" cy="690120"/>
          </a:xfrm>
        </p:grpSpPr>
        <p:sp>
          <p:nvSpPr>
            <p:cNvPr id="742" name="Google Shape;742;p15"/>
            <p:cNvSpPr/>
            <p:nvPr/>
          </p:nvSpPr>
          <p:spPr>
            <a:xfrm>
              <a:off x="1268232" y="43063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3" name="Google Shape;743;p15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4" name="Google Shape;744;p15"/>
            <p:cNvSpPr/>
            <p:nvPr/>
          </p:nvSpPr>
          <p:spPr>
            <a:xfrm>
              <a:off x="640408" y="47575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5" name="Google Shape;745;p15"/>
            <p:cNvSpPr/>
            <p:nvPr/>
          </p:nvSpPr>
          <p:spPr>
            <a:xfrm>
              <a:off x="656810" y="47529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6" name="Google Shape;746;p15"/>
            <p:cNvSpPr/>
            <p:nvPr/>
          </p:nvSpPr>
          <p:spPr>
            <a:xfrm>
              <a:off x="157977" y="42822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7" name="Google Shape;747;p15"/>
            <p:cNvSpPr/>
            <p:nvPr/>
          </p:nvSpPr>
          <p:spPr>
            <a:xfrm>
              <a:off x="1007592" y="43928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8" name="Google Shape;748;p15"/>
            <p:cNvSpPr/>
            <p:nvPr/>
          </p:nvSpPr>
          <p:spPr>
            <a:xfrm>
              <a:off x="233851" y="44255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71456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0" name="Google Shape;750;p16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751" name="Google Shape;751;p16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2" name="Google Shape;752;p16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3" name="Google Shape;753;p16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4" name="Google Shape;754;p16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5" name="Google Shape;755;p16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6" name="Google Shape;756;p16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7" name="Google Shape;757;p16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8" name="Google Shape;758;p16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9" name="Google Shape;759;p16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0" name="Google Shape;760;p16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1" name="Google Shape;761;p16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2" name="Google Shape;762;p16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3" name="Google Shape;763;p16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4" name="Google Shape;764;p16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5" name="Google Shape;765;p16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6" name="Google Shape;766;p16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7" name="Google Shape;767;p16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8" name="Google Shape;768;p16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9" name="Google Shape;769;p16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0" name="Google Shape;770;p16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1" name="Google Shape;771;p16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2" name="Google Shape;772;p16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3" name="Google Shape;773;p16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4" name="Google Shape;774;p16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5" name="Google Shape;775;p16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6" name="Google Shape;776;p16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7" name="Google Shape;777;p16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8" name="Google Shape;778;p16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9" name="Google Shape;779;p16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0" name="Google Shape;780;p16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1" name="Google Shape;781;p16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2" name="Google Shape;782;p16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3" name="Google Shape;783;p16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4" name="Google Shape;784;p16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5" name="Google Shape;785;p16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6" name="Google Shape;786;p16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7" name="Google Shape;787;p16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8" name="Google Shape;788;p16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9" name="Google Shape;789;p16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0" name="Google Shape;790;p16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1" name="Google Shape;791;p16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2" name="Google Shape;792;p16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3" name="Google Shape;793;p16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4" name="Google Shape;794;p16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795" name="Google Shape;795;p16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96" name="Google Shape;796;p16"/>
          <p:cNvSpPr txBox="1">
            <a:spLocks noGrp="1"/>
          </p:cNvSpPr>
          <p:nvPr>
            <p:ph type="title"/>
          </p:nvPr>
        </p:nvSpPr>
        <p:spPr>
          <a:xfrm rot="-2406">
            <a:off x="638816" y="2587677"/>
            <a:ext cx="9144003" cy="12192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797" name="Google Shape;797;p16"/>
          <p:cNvSpPr txBox="1">
            <a:spLocks noGrp="1"/>
          </p:cNvSpPr>
          <p:nvPr>
            <p:ph type="title" idx="2" hasCustomPrompt="1"/>
          </p:nvPr>
        </p:nvSpPr>
        <p:spPr>
          <a:xfrm rot="-27490">
            <a:off x="9584737" y="2209752"/>
            <a:ext cx="1950863" cy="243849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798" name="Google Shape;798;p16"/>
          <p:cNvSpPr txBox="1">
            <a:spLocks noGrp="1"/>
          </p:cNvSpPr>
          <p:nvPr>
            <p:ph type="subTitle" idx="1"/>
          </p:nvPr>
        </p:nvSpPr>
        <p:spPr>
          <a:xfrm rot="-29710">
            <a:off x="3370072" y="3703632"/>
            <a:ext cx="6341037" cy="609619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799" name="Google Shape;799;p16"/>
          <p:cNvGrpSpPr/>
          <p:nvPr/>
        </p:nvGrpSpPr>
        <p:grpSpPr>
          <a:xfrm>
            <a:off x="536134" y="5194012"/>
            <a:ext cx="1782303" cy="920160"/>
            <a:chOff x="157977" y="4282239"/>
            <a:chExt cx="1336727" cy="690120"/>
          </a:xfrm>
        </p:grpSpPr>
        <p:sp>
          <p:nvSpPr>
            <p:cNvPr id="800" name="Google Shape;800;p16"/>
            <p:cNvSpPr/>
            <p:nvPr/>
          </p:nvSpPr>
          <p:spPr>
            <a:xfrm>
              <a:off x="1268232" y="43063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1" name="Google Shape;801;p16"/>
            <p:cNvSpPr/>
            <p:nvPr/>
          </p:nvSpPr>
          <p:spPr>
            <a:xfrm>
              <a:off x="1320834" y="44032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2" name="Google Shape;802;p16"/>
            <p:cNvSpPr/>
            <p:nvPr/>
          </p:nvSpPr>
          <p:spPr>
            <a:xfrm>
              <a:off x="656810" y="47529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3" name="Google Shape;803;p16"/>
            <p:cNvSpPr/>
            <p:nvPr/>
          </p:nvSpPr>
          <p:spPr>
            <a:xfrm>
              <a:off x="157977" y="42822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4" name="Google Shape;804;p16"/>
            <p:cNvSpPr/>
            <p:nvPr/>
          </p:nvSpPr>
          <p:spPr>
            <a:xfrm>
              <a:off x="1007592" y="43928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5" name="Google Shape;805;p16"/>
            <p:cNvSpPr/>
            <p:nvPr/>
          </p:nvSpPr>
          <p:spPr>
            <a:xfrm>
              <a:off x="233851" y="44255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518836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7" name="Google Shape;807;p17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808" name="Google Shape;808;p17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9" name="Google Shape;809;p17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0" name="Google Shape;810;p17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1" name="Google Shape;811;p17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2" name="Google Shape;812;p17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3" name="Google Shape;813;p17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4" name="Google Shape;814;p17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5" name="Google Shape;815;p17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6" name="Google Shape;816;p17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7" name="Google Shape;817;p17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8" name="Google Shape;818;p17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9" name="Google Shape;819;p17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0" name="Google Shape;820;p17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1" name="Google Shape;821;p17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2" name="Google Shape;822;p17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3" name="Google Shape;823;p17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4" name="Google Shape;824;p17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5" name="Google Shape;825;p17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6" name="Google Shape;826;p17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7" name="Google Shape;827;p17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8" name="Google Shape;828;p17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9" name="Google Shape;829;p17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0" name="Google Shape;830;p17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1" name="Google Shape;831;p17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2" name="Google Shape;832;p17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3" name="Google Shape;833;p17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4" name="Google Shape;834;p17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5" name="Google Shape;835;p17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6" name="Google Shape;836;p17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7" name="Google Shape;837;p17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8" name="Google Shape;838;p17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9" name="Google Shape;839;p17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0" name="Google Shape;840;p17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1" name="Google Shape;841;p17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2" name="Google Shape;842;p17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3" name="Google Shape;843;p17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4" name="Google Shape;844;p17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5" name="Google Shape;845;p17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6" name="Google Shape;846;p17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7" name="Google Shape;847;p17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8" name="Google Shape;848;p17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9" name="Google Shape;849;p17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0" name="Google Shape;850;p17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1" name="Google Shape;851;p17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852" name="Google Shape;852;p17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53" name="Google Shape;853;p17"/>
          <p:cNvSpPr txBox="1">
            <a:spLocks noGrp="1"/>
          </p:cNvSpPr>
          <p:nvPr>
            <p:ph type="title"/>
          </p:nvPr>
        </p:nvSpPr>
        <p:spPr>
          <a:xfrm>
            <a:off x="960000" y="2658228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54" name="Google Shape;854;p17"/>
          <p:cNvSpPr txBox="1">
            <a:spLocks noGrp="1"/>
          </p:cNvSpPr>
          <p:nvPr>
            <p:ph type="title" idx="2" hasCustomPrompt="1"/>
          </p:nvPr>
        </p:nvSpPr>
        <p:spPr>
          <a:xfrm rot="-121265">
            <a:off x="2030178" y="1630581"/>
            <a:ext cx="975407" cy="975407"/>
          </a:xfrm>
          <a:prstGeom prst="rect">
            <a:avLst/>
          </a:prstGeom>
          <a:solidFill>
            <a:schemeClr val="accent4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55" name="Google Shape;855;p17"/>
          <p:cNvSpPr txBox="1">
            <a:spLocks noGrp="1"/>
          </p:cNvSpPr>
          <p:nvPr>
            <p:ph type="subTitle" idx="1"/>
          </p:nvPr>
        </p:nvSpPr>
        <p:spPr>
          <a:xfrm>
            <a:off x="960000" y="3145828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6" name="Google Shape;856;p17"/>
          <p:cNvSpPr txBox="1">
            <a:spLocks noGrp="1"/>
          </p:cNvSpPr>
          <p:nvPr>
            <p:ph type="title" idx="3"/>
          </p:nvPr>
        </p:nvSpPr>
        <p:spPr>
          <a:xfrm>
            <a:off x="4538400" y="2658228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57" name="Google Shape;857;p17"/>
          <p:cNvSpPr txBox="1">
            <a:spLocks noGrp="1"/>
          </p:cNvSpPr>
          <p:nvPr>
            <p:ph type="title" idx="4" hasCustomPrompt="1"/>
          </p:nvPr>
        </p:nvSpPr>
        <p:spPr>
          <a:xfrm rot="-119856">
            <a:off x="5608385" y="1630785"/>
            <a:ext cx="975393" cy="975393"/>
          </a:xfrm>
          <a:prstGeom prst="rect">
            <a:avLst/>
          </a:prstGeom>
          <a:solidFill>
            <a:schemeClr val="accent3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58" name="Google Shape;858;p17"/>
          <p:cNvSpPr txBox="1">
            <a:spLocks noGrp="1"/>
          </p:cNvSpPr>
          <p:nvPr>
            <p:ph type="subTitle" idx="5"/>
          </p:nvPr>
        </p:nvSpPr>
        <p:spPr>
          <a:xfrm>
            <a:off x="4538400" y="3145828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9" name="Google Shape;859;p17"/>
          <p:cNvSpPr txBox="1">
            <a:spLocks noGrp="1"/>
          </p:cNvSpPr>
          <p:nvPr>
            <p:ph type="title" idx="6"/>
          </p:nvPr>
        </p:nvSpPr>
        <p:spPr>
          <a:xfrm>
            <a:off x="8116800" y="2658228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60" name="Google Shape;860;p17"/>
          <p:cNvSpPr txBox="1">
            <a:spLocks noGrp="1"/>
          </p:cNvSpPr>
          <p:nvPr>
            <p:ph type="title" idx="7" hasCustomPrompt="1"/>
          </p:nvPr>
        </p:nvSpPr>
        <p:spPr>
          <a:xfrm rot="-119856">
            <a:off x="9186785" y="1630785"/>
            <a:ext cx="975393" cy="975393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61" name="Google Shape;861;p17"/>
          <p:cNvSpPr txBox="1">
            <a:spLocks noGrp="1"/>
          </p:cNvSpPr>
          <p:nvPr>
            <p:ph type="subTitle" idx="8"/>
          </p:nvPr>
        </p:nvSpPr>
        <p:spPr>
          <a:xfrm>
            <a:off x="8116800" y="3145828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2" name="Google Shape;862;p17"/>
          <p:cNvSpPr txBox="1">
            <a:spLocks noGrp="1"/>
          </p:cNvSpPr>
          <p:nvPr>
            <p:ph type="title" idx="9"/>
          </p:nvPr>
        </p:nvSpPr>
        <p:spPr>
          <a:xfrm>
            <a:off x="960000" y="5040795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63" name="Google Shape;863;p17"/>
          <p:cNvSpPr txBox="1">
            <a:spLocks noGrp="1"/>
          </p:cNvSpPr>
          <p:nvPr>
            <p:ph type="title" idx="13" hasCustomPrompt="1"/>
          </p:nvPr>
        </p:nvSpPr>
        <p:spPr>
          <a:xfrm rot="-119856">
            <a:off x="2029985" y="4013352"/>
            <a:ext cx="975393" cy="975393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64" name="Google Shape;864;p17"/>
          <p:cNvSpPr txBox="1">
            <a:spLocks noGrp="1"/>
          </p:cNvSpPr>
          <p:nvPr>
            <p:ph type="subTitle" idx="14"/>
          </p:nvPr>
        </p:nvSpPr>
        <p:spPr>
          <a:xfrm>
            <a:off x="960000" y="5528395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5" name="Google Shape;865;p17"/>
          <p:cNvSpPr txBox="1">
            <a:spLocks noGrp="1"/>
          </p:cNvSpPr>
          <p:nvPr>
            <p:ph type="title" idx="15"/>
          </p:nvPr>
        </p:nvSpPr>
        <p:spPr>
          <a:xfrm>
            <a:off x="4538400" y="5040795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66" name="Google Shape;866;p17"/>
          <p:cNvSpPr txBox="1">
            <a:spLocks noGrp="1"/>
          </p:cNvSpPr>
          <p:nvPr>
            <p:ph type="title" idx="16" hasCustomPrompt="1"/>
          </p:nvPr>
        </p:nvSpPr>
        <p:spPr>
          <a:xfrm rot="-119856">
            <a:off x="5608385" y="4013352"/>
            <a:ext cx="975393" cy="975393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67" name="Google Shape;867;p17"/>
          <p:cNvSpPr txBox="1">
            <a:spLocks noGrp="1"/>
          </p:cNvSpPr>
          <p:nvPr>
            <p:ph type="subTitle" idx="17"/>
          </p:nvPr>
        </p:nvSpPr>
        <p:spPr>
          <a:xfrm>
            <a:off x="4538400" y="5528395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8" name="Google Shape;868;p17"/>
          <p:cNvSpPr txBox="1">
            <a:spLocks noGrp="1"/>
          </p:cNvSpPr>
          <p:nvPr>
            <p:ph type="title" idx="18"/>
          </p:nvPr>
        </p:nvSpPr>
        <p:spPr>
          <a:xfrm>
            <a:off x="8116800" y="5040795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69" name="Google Shape;869;p17"/>
          <p:cNvSpPr txBox="1">
            <a:spLocks noGrp="1"/>
          </p:cNvSpPr>
          <p:nvPr>
            <p:ph type="title" idx="19" hasCustomPrompt="1"/>
          </p:nvPr>
        </p:nvSpPr>
        <p:spPr>
          <a:xfrm rot="-119856">
            <a:off x="9186785" y="4013352"/>
            <a:ext cx="975393" cy="975393"/>
          </a:xfrm>
          <a:prstGeom prst="rect">
            <a:avLst/>
          </a:prstGeom>
          <a:solidFill>
            <a:schemeClr val="dk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70" name="Google Shape;870;p17"/>
          <p:cNvSpPr txBox="1">
            <a:spLocks noGrp="1"/>
          </p:cNvSpPr>
          <p:nvPr>
            <p:ph type="subTitle" idx="20"/>
          </p:nvPr>
        </p:nvSpPr>
        <p:spPr>
          <a:xfrm>
            <a:off x="8116800" y="5528395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1" name="Google Shape;871;p17"/>
          <p:cNvSpPr txBox="1">
            <a:spLocks noGrp="1"/>
          </p:cNvSpPr>
          <p:nvPr>
            <p:ph type="title" idx="21"/>
          </p:nvPr>
        </p:nvSpPr>
        <p:spPr>
          <a:xfrm rot="-30015">
            <a:off x="2957745" y="595317"/>
            <a:ext cx="6276639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872" name="Google Shape;872;p17"/>
          <p:cNvGrpSpPr/>
          <p:nvPr/>
        </p:nvGrpSpPr>
        <p:grpSpPr>
          <a:xfrm rot="10800000" flipH="1">
            <a:off x="674177" y="491868"/>
            <a:ext cx="1782303" cy="739649"/>
            <a:chOff x="157977" y="4295708"/>
            <a:chExt cx="1336727" cy="554737"/>
          </a:xfrm>
        </p:grpSpPr>
        <p:sp>
          <p:nvSpPr>
            <p:cNvPr id="873" name="Google Shape;873;p17"/>
            <p:cNvSpPr/>
            <p:nvPr/>
          </p:nvSpPr>
          <p:spPr>
            <a:xfrm rot="10800000" flipH="1"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4" name="Google Shape;874;p17"/>
            <p:cNvSpPr/>
            <p:nvPr/>
          </p:nvSpPr>
          <p:spPr>
            <a:xfrm rot="10800000" flipH="1">
              <a:off x="1320834" y="4487026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5" name="Google Shape;875;p17"/>
            <p:cNvSpPr/>
            <p:nvPr/>
          </p:nvSpPr>
          <p:spPr>
            <a:xfrm>
              <a:off x="488008" y="43003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6" name="Google Shape;876;p17"/>
            <p:cNvSpPr/>
            <p:nvPr/>
          </p:nvSpPr>
          <p:spPr>
            <a:xfrm>
              <a:off x="504410" y="42957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7" name="Google Shape;877;p17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8" name="Google Shape;878;p17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9" name="Google Shape;879;p17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3228114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8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1" name="Google Shape;881;p18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882" name="Google Shape;882;p18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3" name="Google Shape;883;p18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4" name="Google Shape;884;p18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5" name="Google Shape;885;p18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6" name="Google Shape;886;p18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7" name="Google Shape;887;p18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8" name="Google Shape;888;p18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9" name="Google Shape;889;p18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0" name="Google Shape;890;p18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1" name="Google Shape;891;p18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2" name="Google Shape;892;p18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3" name="Google Shape;893;p18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4" name="Google Shape;894;p18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5" name="Google Shape;895;p18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6" name="Google Shape;896;p18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7" name="Google Shape;897;p18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8" name="Google Shape;898;p18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9" name="Google Shape;899;p18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0" name="Google Shape;900;p18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1" name="Google Shape;901;p18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2" name="Google Shape;902;p18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3" name="Google Shape;903;p18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4" name="Google Shape;904;p18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5" name="Google Shape;905;p18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6" name="Google Shape;906;p18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7" name="Google Shape;907;p18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8" name="Google Shape;908;p18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9" name="Google Shape;909;p18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0" name="Google Shape;910;p18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1" name="Google Shape;911;p18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2" name="Google Shape;912;p18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3" name="Google Shape;913;p18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4" name="Google Shape;914;p18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5" name="Google Shape;915;p18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6" name="Google Shape;916;p18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7" name="Google Shape;917;p18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8" name="Google Shape;918;p18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9" name="Google Shape;919;p18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0" name="Google Shape;920;p18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1" name="Google Shape;921;p18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2" name="Google Shape;922;p18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3" name="Google Shape;923;p18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4" name="Google Shape;924;p18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5" name="Google Shape;925;p18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926" name="Google Shape;926;p18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7" name="Google Shape;927;p18"/>
          <p:cNvSpPr txBox="1">
            <a:spLocks noGrp="1"/>
          </p:cNvSpPr>
          <p:nvPr>
            <p:ph type="title"/>
          </p:nvPr>
        </p:nvSpPr>
        <p:spPr>
          <a:xfrm rot="-59885">
            <a:off x="3053408" y="4506019"/>
            <a:ext cx="6085323" cy="70890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928" name="Google Shape;928;p18"/>
          <p:cNvSpPr txBox="1">
            <a:spLocks noGrp="1"/>
          </p:cNvSpPr>
          <p:nvPr>
            <p:ph type="subTitle" idx="1"/>
          </p:nvPr>
        </p:nvSpPr>
        <p:spPr>
          <a:xfrm>
            <a:off x="609600" y="1913849"/>
            <a:ext cx="10972800" cy="29260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3637450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9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79" name="Google Shape;979;p20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980" name="Google Shape;980;p20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1" name="Google Shape;981;p20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2" name="Google Shape;982;p20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3" name="Google Shape;983;p20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4" name="Google Shape;984;p20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5" name="Google Shape;985;p20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6" name="Google Shape;986;p20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7" name="Google Shape;987;p20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8" name="Google Shape;988;p20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9" name="Google Shape;989;p20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0" name="Google Shape;990;p20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1" name="Google Shape;991;p20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2" name="Google Shape;992;p20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3" name="Google Shape;993;p20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4" name="Google Shape;994;p20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5" name="Google Shape;995;p20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6" name="Google Shape;996;p20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7" name="Google Shape;997;p20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8" name="Google Shape;998;p20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9" name="Google Shape;999;p20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0" name="Google Shape;1000;p20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1" name="Google Shape;1001;p20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2" name="Google Shape;1002;p20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3" name="Google Shape;1003;p20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4" name="Google Shape;1004;p20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5" name="Google Shape;1005;p20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6" name="Google Shape;1006;p20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7" name="Google Shape;1007;p20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8" name="Google Shape;1008;p20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9" name="Google Shape;1009;p20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0" name="Google Shape;1010;p20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1" name="Google Shape;1011;p20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2" name="Google Shape;1012;p20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3" name="Google Shape;1013;p20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4" name="Google Shape;1014;p20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5" name="Google Shape;1015;p20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6" name="Google Shape;1016;p20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7" name="Google Shape;1017;p20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8" name="Google Shape;1018;p20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9" name="Google Shape;1019;p20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0" name="Google Shape;1020;p20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1" name="Google Shape;1021;p20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2" name="Google Shape;1022;p20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3" name="Google Shape;1023;p20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024" name="Google Shape;1024;p20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25" name="Google Shape;1025;p20"/>
          <p:cNvSpPr txBox="1">
            <a:spLocks noGrp="1"/>
          </p:cNvSpPr>
          <p:nvPr>
            <p:ph type="subTitle" idx="1"/>
          </p:nvPr>
        </p:nvSpPr>
        <p:spPr>
          <a:xfrm>
            <a:off x="2682200" y="5650400"/>
            <a:ext cx="68276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6" name="Google Shape;1026;p20"/>
          <p:cNvSpPr txBox="1">
            <a:spLocks noGrp="1"/>
          </p:cNvSpPr>
          <p:nvPr>
            <p:ph type="title"/>
          </p:nvPr>
        </p:nvSpPr>
        <p:spPr>
          <a:xfrm rot="-30077">
            <a:off x="2621268" y="595658"/>
            <a:ext cx="694946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225165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bg>
      <p:bgPr>
        <a:solidFill>
          <a:schemeClr val="accent2"/>
        </a:solidFill>
        <a:effectLst/>
      </p:bgPr>
    </p:bg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20"/>
          <p:cNvSpPr txBox="1">
            <a:spLocks noGrp="1"/>
          </p:cNvSpPr>
          <p:nvPr>
            <p:ph type="subTitle" idx="1"/>
          </p:nvPr>
        </p:nvSpPr>
        <p:spPr>
          <a:xfrm>
            <a:off x="2881600" y="1426300"/>
            <a:ext cx="6428800" cy="8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9" name="Google Shape;399;p20"/>
          <p:cNvSpPr/>
          <p:nvPr/>
        </p:nvSpPr>
        <p:spPr>
          <a:xfrm rot="10800000">
            <a:off x="-33" y="1125213"/>
            <a:ext cx="12192076" cy="862808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0" name="Google Shape;400;p20"/>
          <p:cNvSpPr/>
          <p:nvPr/>
        </p:nvSpPr>
        <p:spPr>
          <a:xfrm rot="10800000">
            <a:off x="-33" y="3263868"/>
            <a:ext cx="12192076" cy="1403045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1" name="Google Shape;401;p20"/>
          <p:cNvSpPr/>
          <p:nvPr/>
        </p:nvSpPr>
        <p:spPr>
          <a:xfrm rot="10800000">
            <a:off x="-33" y="2202373"/>
            <a:ext cx="12192076" cy="863380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2" name="Google Shape;402;p20"/>
          <p:cNvSpPr/>
          <p:nvPr/>
        </p:nvSpPr>
        <p:spPr>
          <a:xfrm>
            <a:off x="-33" y="5387517"/>
            <a:ext cx="12192076" cy="863952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3" name="Google Shape;403;p20"/>
          <p:cNvSpPr/>
          <p:nvPr/>
        </p:nvSpPr>
        <p:spPr>
          <a:xfrm>
            <a:off x="-33" y="4326766"/>
            <a:ext cx="12192076" cy="1402617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4" name="Google Shape;404;p20"/>
          <p:cNvSpPr txBox="1">
            <a:spLocks noGrp="1"/>
          </p:cNvSpPr>
          <p:nvPr>
            <p:ph type="title"/>
          </p:nvPr>
        </p:nvSpPr>
        <p:spPr>
          <a:xfrm>
            <a:off x="960000" y="627025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3292930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10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8" name="Google Shape;1028;p21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029" name="Google Shape;1029;p21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0" name="Google Shape;1030;p21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1" name="Google Shape;1031;p21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2" name="Google Shape;1032;p21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3" name="Google Shape;1033;p21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4" name="Google Shape;1034;p21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5" name="Google Shape;1035;p21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6" name="Google Shape;1036;p21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7" name="Google Shape;1037;p21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8" name="Google Shape;1038;p21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9" name="Google Shape;1039;p21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0" name="Google Shape;1040;p21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1" name="Google Shape;1041;p21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2" name="Google Shape;1042;p21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3" name="Google Shape;1043;p21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4" name="Google Shape;1044;p21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5" name="Google Shape;1045;p21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6" name="Google Shape;1046;p21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7" name="Google Shape;1047;p21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8" name="Google Shape;1048;p21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9" name="Google Shape;1049;p21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0" name="Google Shape;1050;p21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1" name="Google Shape;1051;p21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2" name="Google Shape;1052;p21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3" name="Google Shape;1053;p21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4" name="Google Shape;1054;p21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5" name="Google Shape;1055;p21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6" name="Google Shape;1056;p21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7" name="Google Shape;1057;p21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8" name="Google Shape;1058;p21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9" name="Google Shape;1059;p21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0" name="Google Shape;1060;p21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1" name="Google Shape;1061;p21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2" name="Google Shape;1062;p21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3" name="Google Shape;1063;p21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4" name="Google Shape;1064;p21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5" name="Google Shape;1065;p21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6" name="Google Shape;1066;p21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7" name="Google Shape;1067;p21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8" name="Google Shape;1068;p21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9" name="Google Shape;1069;p21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0" name="Google Shape;1070;p21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1" name="Google Shape;1071;p21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2" name="Google Shape;1072;p21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073" name="Google Shape;1073;p21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74" name="Google Shape;1074;p21"/>
          <p:cNvSpPr txBox="1">
            <a:spLocks noGrp="1"/>
          </p:cNvSpPr>
          <p:nvPr>
            <p:ph type="subTitle" idx="1"/>
          </p:nvPr>
        </p:nvSpPr>
        <p:spPr>
          <a:xfrm>
            <a:off x="960000" y="2664367"/>
            <a:ext cx="3510000" cy="180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5" name="Google Shape;1075;p21"/>
          <p:cNvSpPr txBox="1">
            <a:spLocks noGrp="1"/>
          </p:cNvSpPr>
          <p:nvPr>
            <p:ph type="title"/>
          </p:nvPr>
        </p:nvSpPr>
        <p:spPr>
          <a:xfrm rot="-30035">
            <a:off x="943107" y="617815"/>
            <a:ext cx="5127796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7877537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7" name="Google Shape;1077;p22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078" name="Google Shape;1078;p22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9" name="Google Shape;1079;p22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0" name="Google Shape;1080;p22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1" name="Google Shape;1081;p22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2" name="Google Shape;1082;p22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3" name="Google Shape;1083;p22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4" name="Google Shape;1084;p22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5" name="Google Shape;1085;p22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6" name="Google Shape;1086;p22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7" name="Google Shape;1087;p22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8" name="Google Shape;1088;p22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9" name="Google Shape;1089;p22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0" name="Google Shape;1090;p22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1" name="Google Shape;1091;p22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2" name="Google Shape;1092;p22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3" name="Google Shape;1093;p22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4" name="Google Shape;1094;p22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5" name="Google Shape;1095;p22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6" name="Google Shape;1096;p22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7" name="Google Shape;1097;p22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8" name="Google Shape;1098;p22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9" name="Google Shape;1099;p22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0" name="Google Shape;1100;p22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1" name="Google Shape;1101;p22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2" name="Google Shape;1102;p22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3" name="Google Shape;1103;p22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4" name="Google Shape;1104;p22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5" name="Google Shape;1105;p22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6" name="Google Shape;1106;p22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7" name="Google Shape;1107;p22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8" name="Google Shape;1108;p22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9" name="Google Shape;1109;p22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0" name="Google Shape;1110;p22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1" name="Google Shape;1111;p22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2" name="Google Shape;1112;p22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3" name="Google Shape;1113;p22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4" name="Google Shape;1114;p22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5" name="Google Shape;1115;p22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6" name="Google Shape;1116;p22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7" name="Google Shape;1117;p22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8" name="Google Shape;1118;p22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9" name="Google Shape;1119;p22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0" name="Google Shape;1120;p22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1" name="Google Shape;1121;p22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122" name="Google Shape;1122;p22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23" name="Google Shape;1123;p22"/>
          <p:cNvSpPr txBox="1">
            <a:spLocks noGrp="1"/>
          </p:cNvSpPr>
          <p:nvPr>
            <p:ph type="subTitle" idx="1"/>
          </p:nvPr>
        </p:nvSpPr>
        <p:spPr>
          <a:xfrm>
            <a:off x="7943433" y="2666900"/>
            <a:ext cx="3288400" cy="180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4" name="Google Shape;1124;p22"/>
          <p:cNvSpPr txBox="1">
            <a:spLocks noGrp="1"/>
          </p:cNvSpPr>
          <p:nvPr>
            <p:ph type="title"/>
          </p:nvPr>
        </p:nvSpPr>
        <p:spPr>
          <a:xfrm rot="-30065">
            <a:off x="6092174" y="572706"/>
            <a:ext cx="5122596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8448377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1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6" name="Google Shape;1126;p23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127" name="Google Shape;1127;p23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8" name="Google Shape;1128;p23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9" name="Google Shape;1129;p23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0" name="Google Shape;1130;p23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1" name="Google Shape;1131;p23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2" name="Google Shape;1132;p23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3" name="Google Shape;1133;p23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4" name="Google Shape;1134;p23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5" name="Google Shape;1135;p23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6" name="Google Shape;1136;p23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7" name="Google Shape;1137;p23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8" name="Google Shape;1138;p23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9" name="Google Shape;1139;p23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0" name="Google Shape;1140;p23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1" name="Google Shape;1141;p23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2" name="Google Shape;1142;p23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3" name="Google Shape;1143;p23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4" name="Google Shape;1144;p23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5" name="Google Shape;1145;p23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6" name="Google Shape;1146;p23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7" name="Google Shape;1147;p23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8" name="Google Shape;1148;p23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9" name="Google Shape;1149;p23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0" name="Google Shape;1150;p23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1" name="Google Shape;1151;p23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2" name="Google Shape;1152;p23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3" name="Google Shape;1153;p23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4" name="Google Shape;1154;p23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5" name="Google Shape;1155;p23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6" name="Google Shape;1156;p23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7" name="Google Shape;1157;p23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8" name="Google Shape;1158;p23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9" name="Google Shape;1159;p23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0" name="Google Shape;1160;p23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1" name="Google Shape;1161;p23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2" name="Google Shape;1162;p23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3" name="Google Shape;1163;p23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4" name="Google Shape;1164;p23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5" name="Google Shape;1165;p23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6" name="Google Shape;1166;p23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7" name="Google Shape;1167;p23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8" name="Google Shape;1168;p23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9" name="Google Shape;1169;p23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0" name="Google Shape;1170;p23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171" name="Google Shape;1171;p23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72" name="Google Shape;1172;p23"/>
          <p:cNvSpPr txBox="1">
            <a:spLocks noGrp="1"/>
          </p:cNvSpPr>
          <p:nvPr>
            <p:ph type="subTitle" idx="1"/>
          </p:nvPr>
        </p:nvSpPr>
        <p:spPr>
          <a:xfrm>
            <a:off x="8336933" y="2206433"/>
            <a:ext cx="2895200" cy="3108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3" name="Google Shape;1173;p23"/>
          <p:cNvSpPr txBox="1">
            <a:spLocks noGrp="1"/>
          </p:cNvSpPr>
          <p:nvPr>
            <p:ph type="title"/>
          </p:nvPr>
        </p:nvSpPr>
        <p:spPr>
          <a:xfrm rot="-30010">
            <a:off x="963085" y="568917"/>
            <a:ext cx="6002629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6985242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1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75" name="Google Shape;1175;p24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176" name="Google Shape;1176;p24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7" name="Google Shape;1177;p24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8" name="Google Shape;1178;p24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9" name="Google Shape;1179;p24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0" name="Google Shape;1180;p24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1" name="Google Shape;1181;p24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2" name="Google Shape;1182;p24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3" name="Google Shape;1183;p24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4" name="Google Shape;1184;p24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5" name="Google Shape;1185;p24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6" name="Google Shape;1186;p24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7" name="Google Shape;1187;p24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8" name="Google Shape;1188;p24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9" name="Google Shape;1189;p24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0" name="Google Shape;1190;p24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1" name="Google Shape;1191;p24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2" name="Google Shape;1192;p24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3" name="Google Shape;1193;p24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4" name="Google Shape;1194;p24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5" name="Google Shape;1195;p24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6" name="Google Shape;1196;p24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7" name="Google Shape;1197;p24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8" name="Google Shape;1198;p24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9" name="Google Shape;1199;p24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0" name="Google Shape;1200;p24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1" name="Google Shape;1201;p24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2" name="Google Shape;1202;p24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3" name="Google Shape;1203;p24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4" name="Google Shape;1204;p24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5" name="Google Shape;1205;p24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6" name="Google Shape;1206;p24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7" name="Google Shape;1207;p24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8" name="Google Shape;1208;p24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9" name="Google Shape;1209;p24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0" name="Google Shape;1210;p24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1" name="Google Shape;1211;p24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2" name="Google Shape;1212;p24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3" name="Google Shape;1213;p24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4" name="Google Shape;1214;p24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5" name="Google Shape;1215;p24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6" name="Google Shape;1216;p24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7" name="Google Shape;1217;p24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8" name="Google Shape;1218;p24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9" name="Google Shape;1219;p24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220" name="Google Shape;1220;p24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21" name="Google Shape;1221;p24"/>
          <p:cNvSpPr txBox="1">
            <a:spLocks noGrp="1"/>
          </p:cNvSpPr>
          <p:nvPr>
            <p:ph type="title"/>
          </p:nvPr>
        </p:nvSpPr>
        <p:spPr>
          <a:xfrm rot="-60034">
            <a:off x="959919" y="4419817"/>
            <a:ext cx="3115275" cy="863727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22" name="Google Shape;1222;p24"/>
          <p:cNvSpPr txBox="1">
            <a:spLocks noGrp="1"/>
          </p:cNvSpPr>
          <p:nvPr>
            <p:ph type="subTitle" idx="1"/>
          </p:nvPr>
        </p:nvSpPr>
        <p:spPr>
          <a:xfrm>
            <a:off x="960000" y="5283801"/>
            <a:ext cx="3115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3" name="Google Shape;1223;p24"/>
          <p:cNvSpPr txBox="1">
            <a:spLocks noGrp="1"/>
          </p:cNvSpPr>
          <p:nvPr>
            <p:ph type="title" idx="2"/>
          </p:nvPr>
        </p:nvSpPr>
        <p:spPr>
          <a:xfrm rot="-60034">
            <a:off x="4538207" y="4419933"/>
            <a:ext cx="3115275" cy="863727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24" name="Google Shape;1224;p24"/>
          <p:cNvSpPr txBox="1">
            <a:spLocks noGrp="1"/>
          </p:cNvSpPr>
          <p:nvPr>
            <p:ph type="subTitle" idx="3"/>
          </p:nvPr>
        </p:nvSpPr>
        <p:spPr>
          <a:xfrm>
            <a:off x="4538400" y="5283801"/>
            <a:ext cx="3115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5" name="Google Shape;1225;p24"/>
          <p:cNvSpPr txBox="1">
            <a:spLocks noGrp="1"/>
          </p:cNvSpPr>
          <p:nvPr>
            <p:ph type="title" idx="4"/>
          </p:nvPr>
        </p:nvSpPr>
        <p:spPr>
          <a:xfrm rot="-60034">
            <a:off x="8116860" y="4419784"/>
            <a:ext cx="3115275" cy="864133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26" name="Google Shape;1226;p24"/>
          <p:cNvSpPr txBox="1">
            <a:spLocks noGrp="1"/>
          </p:cNvSpPr>
          <p:nvPr>
            <p:ph type="subTitle" idx="5"/>
          </p:nvPr>
        </p:nvSpPr>
        <p:spPr>
          <a:xfrm>
            <a:off x="8116800" y="5283801"/>
            <a:ext cx="3115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7" name="Google Shape;1227;p24"/>
          <p:cNvSpPr txBox="1">
            <a:spLocks noGrp="1"/>
          </p:cNvSpPr>
          <p:nvPr>
            <p:ph type="title" idx="6"/>
          </p:nvPr>
        </p:nvSpPr>
        <p:spPr>
          <a:xfrm rot="-30121">
            <a:off x="960012" y="595223"/>
            <a:ext cx="1027199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1992197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1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9" name="Google Shape;1229;p25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230" name="Google Shape;1230;p25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1" name="Google Shape;1231;p25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2" name="Google Shape;1232;p25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3" name="Google Shape;1233;p25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4" name="Google Shape;1234;p25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5" name="Google Shape;1235;p25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6" name="Google Shape;1236;p25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7" name="Google Shape;1237;p25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8" name="Google Shape;1238;p25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9" name="Google Shape;1239;p25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0" name="Google Shape;1240;p25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1" name="Google Shape;1241;p25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2" name="Google Shape;1242;p25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3" name="Google Shape;1243;p25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4" name="Google Shape;1244;p25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5" name="Google Shape;1245;p25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6" name="Google Shape;1246;p25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7" name="Google Shape;1247;p25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8" name="Google Shape;1248;p25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9" name="Google Shape;1249;p25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0" name="Google Shape;1250;p25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1" name="Google Shape;1251;p25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2" name="Google Shape;1252;p25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3" name="Google Shape;1253;p25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4" name="Google Shape;1254;p25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5" name="Google Shape;1255;p25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6" name="Google Shape;1256;p25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7" name="Google Shape;1257;p25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8" name="Google Shape;1258;p25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9" name="Google Shape;1259;p25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0" name="Google Shape;1260;p25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1" name="Google Shape;1261;p25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2" name="Google Shape;1262;p25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3" name="Google Shape;1263;p25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4" name="Google Shape;1264;p25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5" name="Google Shape;1265;p25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6" name="Google Shape;1266;p25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7" name="Google Shape;1267;p25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8" name="Google Shape;1268;p25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9" name="Google Shape;1269;p25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0" name="Google Shape;1270;p25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1" name="Google Shape;1271;p25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2" name="Google Shape;1272;p25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3" name="Google Shape;1273;p25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274" name="Google Shape;1274;p25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75" name="Google Shape;1275;p25"/>
          <p:cNvSpPr txBox="1">
            <a:spLocks noGrp="1"/>
          </p:cNvSpPr>
          <p:nvPr>
            <p:ph type="title"/>
          </p:nvPr>
        </p:nvSpPr>
        <p:spPr>
          <a:xfrm rot="-60034">
            <a:off x="2221953" y="2212435"/>
            <a:ext cx="3115275" cy="863727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76" name="Google Shape;1276;p25"/>
          <p:cNvSpPr txBox="1">
            <a:spLocks noGrp="1"/>
          </p:cNvSpPr>
          <p:nvPr>
            <p:ph type="subTitle" idx="1"/>
          </p:nvPr>
        </p:nvSpPr>
        <p:spPr>
          <a:xfrm>
            <a:off x="5344400" y="2217497"/>
            <a:ext cx="46328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7" name="Google Shape;1277;p25"/>
          <p:cNvSpPr txBox="1">
            <a:spLocks noGrp="1"/>
          </p:cNvSpPr>
          <p:nvPr>
            <p:ph type="title" idx="2"/>
          </p:nvPr>
        </p:nvSpPr>
        <p:spPr>
          <a:xfrm rot="-60034">
            <a:off x="6854763" y="3403158"/>
            <a:ext cx="3115275" cy="863727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78" name="Google Shape;1278;p25"/>
          <p:cNvSpPr txBox="1">
            <a:spLocks noGrp="1"/>
          </p:cNvSpPr>
          <p:nvPr>
            <p:ph type="subTitle" idx="3"/>
          </p:nvPr>
        </p:nvSpPr>
        <p:spPr>
          <a:xfrm>
            <a:off x="2214791" y="3408220"/>
            <a:ext cx="46328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9" name="Google Shape;1279;p25"/>
          <p:cNvSpPr txBox="1">
            <a:spLocks noGrp="1"/>
          </p:cNvSpPr>
          <p:nvPr>
            <p:ph type="title" idx="4"/>
          </p:nvPr>
        </p:nvSpPr>
        <p:spPr>
          <a:xfrm rot="-60034">
            <a:off x="2221960" y="4593875"/>
            <a:ext cx="3115275" cy="864133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80" name="Google Shape;1280;p25"/>
          <p:cNvSpPr txBox="1">
            <a:spLocks noGrp="1"/>
          </p:cNvSpPr>
          <p:nvPr>
            <p:ph type="subTitle" idx="5"/>
          </p:nvPr>
        </p:nvSpPr>
        <p:spPr>
          <a:xfrm>
            <a:off x="5344605" y="4599141"/>
            <a:ext cx="46328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1" name="Google Shape;1281;p25"/>
          <p:cNvSpPr txBox="1">
            <a:spLocks noGrp="1"/>
          </p:cNvSpPr>
          <p:nvPr>
            <p:ph type="title" idx="6"/>
          </p:nvPr>
        </p:nvSpPr>
        <p:spPr>
          <a:xfrm rot="-30121">
            <a:off x="960012" y="595223"/>
            <a:ext cx="1027199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2715053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1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3" name="Google Shape;1283;p26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284" name="Google Shape;1284;p26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5" name="Google Shape;1285;p26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6" name="Google Shape;1286;p26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7" name="Google Shape;1287;p26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8" name="Google Shape;1288;p26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9" name="Google Shape;1289;p26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0" name="Google Shape;1290;p26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1" name="Google Shape;1291;p26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2" name="Google Shape;1292;p26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3" name="Google Shape;1293;p26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4" name="Google Shape;1294;p26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5" name="Google Shape;1295;p26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6" name="Google Shape;1296;p26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7" name="Google Shape;1297;p26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8" name="Google Shape;1298;p26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9" name="Google Shape;1299;p26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0" name="Google Shape;1300;p26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1" name="Google Shape;1301;p26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2" name="Google Shape;1302;p26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3" name="Google Shape;1303;p26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4" name="Google Shape;1304;p26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5" name="Google Shape;1305;p26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6" name="Google Shape;1306;p26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7" name="Google Shape;1307;p26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8" name="Google Shape;1308;p26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9" name="Google Shape;1309;p26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0" name="Google Shape;1310;p26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1" name="Google Shape;1311;p26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2" name="Google Shape;1312;p26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3" name="Google Shape;1313;p26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4" name="Google Shape;1314;p26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5" name="Google Shape;1315;p26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6" name="Google Shape;1316;p26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7" name="Google Shape;1317;p26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8" name="Google Shape;1318;p26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9" name="Google Shape;1319;p26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0" name="Google Shape;1320;p26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1" name="Google Shape;1321;p26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2" name="Google Shape;1322;p26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3" name="Google Shape;1323;p26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4" name="Google Shape;1324;p26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5" name="Google Shape;1325;p26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6" name="Google Shape;1326;p26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7" name="Google Shape;1327;p26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328" name="Google Shape;1328;p26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29" name="Google Shape;1329;p26"/>
          <p:cNvSpPr txBox="1">
            <a:spLocks noGrp="1"/>
          </p:cNvSpPr>
          <p:nvPr>
            <p:ph type="title"/>
          </p:nvPr>
        </p:nvSpPr>
        <p:spPr>
          <a:xfrm rot="-60151">
            <a:off x="1079277" y="3431074"/>
            <a:ext cx="2194736" cy="616101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30" name="Google Shape;1330;p26"/>
          <p:cNvSpPr txBox="1">
            <a:spLocks noGrp="1"/>
          </p:cNvSpPr>
          <p:nvPr>
            <p:ph type="subTitle" idx="1"/>
          </p:nvPr>
        </p:nvSpPr>
        <p:spPr>
          <a:xfrm>
            <a:off x="957445" y="41402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1" name="Google Shape;1331;p26"/>
          <p:cNvSpPr txBox="1">
            <a:spLocks noGrp="1"/>
          </p:cNvSpPr>
          <p:nvPr>
            <p:ph type="title" idx="2"/>
          </p:nvPr>
        </p:nvSpPr>
        <p:spPr>
          <a:xfrm rot="-60151">
            <a:off x="6301655" y="3431076"/>
            <a:ext cx="2194736" cy="609696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32" name="Google Shape;1332;p26"/>
          <p:cNvSpPr txBox="1">
            <a:spLocks noGrp="1"/>
          </p:cNvSpPr>
          <p:nvPr>
            <p:ph type="subTitle" idx="3"/>
          </p:nvPr>
        </p:nvSpPr>
        <p:spPr>
          <a:xfrm>
            <a:off x="6179823" y="41402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3" name="Google Shape;1333;p26"/>
          <p:cNvSpPr txBox="1">
            <a:spLocks noGrp="1"/>
          </p:cNvSpPr>
          <p:nvPr>
            <p:ph type="title" idx="4"/>
          </p:nvPr>
        </p:nvSpPr>
        <p:spPr>
          <a:xfrm rot="-60151">
            <a:off x="3690465" y="3431076"/>
            <a:ext cx="2194736" cy="60969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34" name="Google Shape;1334;p26"/>
          <p:cNvSpPr txBox="1">
            <a:spLocks noGrp="1"/>
          </p:cNvSpPr>
          <p:nvPr>
            <p:ph type="subTitle" idx="5"/>
          </p:nvPr>
        </p:nvSpPr>
        <p:spPr>
          <a:xfrm>
            <a:off x="3568633" y="41402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5" name="Google Shape;1335;p26"/>
          <p:cNvSpPr txBox="1">
            <a:spLocks noGrp="1"/>
          </p:cNvSpPr>
          <p:nvPr>
            <p:ph type="title" idx="6"/>
          </p:nvPr>
        </p:nvSpPr>
        <p:spPr>
          <a:xfrm rot="-60151">
            <a:off x="8915405" y="3433070"/>
            <a:ext cx="2194736" cy="609711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36" name="Google Shape;1336;p26"/>
          <p:cNvSpPr txBox="1">
            <a:spLocks noGrp="1"/>
          </p:cNvSpPr>
          <p:nvPr>
            <p:ph type="subTitle" idx="7"/>
          </p:nvPr>
        </p:nvSpPr>
        <p:spPr>
          <a:xfrm>
            <a:off x="8793573" y="41402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7" name="Google Shape;1337;p26"/>
          <p:cNvSpPr txBox="1">
            <a:spLocks noGrp="1"/>
          </p:cNvSpPr>
          <p:nvPr>
            <p:ph type="title" idx="8"/>
          </p:nvPr>
        </p:nvSpPr>
        <p:spPr>
          <a:xfrm rot="-30121">
            <a:off x="960012" y="595223"/>
            <a:ext cx="1027199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3600267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Title and four columns 1">
    <p:spTree>
      <p:nvGrpSpPr>
        <p:cNvPr id="1" name="Shape 1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9" name="Google Shape;1339;p27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340" name="Google Shape;1340;p27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1" name="Google Shape;1341;p27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2" name="Google Shape;1342;p27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3" name="Google Shape;1343;p27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4" name="Google Shape;1344;p27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5" name="Google Shape;1345;p27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6" name="Google Shape;1346;p27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7" name="Google Shape;1347;p27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8" name="Google Shape;1348;p27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9" name="Google Shape;1349;p27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0" name="Google Shape;1350;p27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1" name="Google Shape;1351;p27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2" name="Google Shape;1352;p27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3" name="Google Shape;1353;p27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4" name="Google Shape;1354;p27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5" name="Google Shape;1355;p27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6" name="Google Shape;1356;p27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7" name="Google Shape;1357;p27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8" name="Google Shape;1358;p27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9" name="Google Shape;1359;p27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0" name="Google Shape;1360;p27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1" name="Google Shape;1361;p27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2" name="Google Shape;1362;p27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3" name="Google Shape;1363;p27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4" name="Google Shape;1364;p27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5" name="Google Shape;1365;p27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6" name="Google Shape;1366;p27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7" name="Google Shape;1367;p27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8" name="Google Shape;1368;p27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9" name="Google Shape;1369;p27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0" name="Google Shape;1370;p27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1" name="Google Shape;1371;p27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2" name="Google Shape;1372;p27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3" name="Google Shape;1373;p27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4" name="Google Shape;1374;p27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5" name="Google Shape;1375;p27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6" name="Google Shape;1376;p27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7" name="Google Shape;1377;p27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8" name="Google Shape;1378;p27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9" name="Google Shape;1379;p27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0" name="Google Shape;1380;p27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1" name="Google Shape;1381;p27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2" name="Google Shape;1382;p27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3" name="Google Shape;1383;p27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384" name="Google Shape;1384;p27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85" name="Google Shape;1385;p27"/>
          <p:cNvSpPr txBox="1">
            <a:spLocks noGrp="1"/>
          </p:cNvSpPr>
          <p:nvPr>
            <p:ph type="title"/>
          </p:nvPr>
        </p:nvSpPr>
        <p:spPr>
          <a:xfrm rot="-33422">
            <a:off x="1536047" y="2602294"/>
            <a:ext cx="3949787" cy="616263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86" name="Google Shape;1386;p27"/>
          <p:cNvSpPr txBox="1">
            <a:spLocks noGrp="1"/>
          </p:cNvSpPr>
          <p:nvPr>
            <p:ph type="subTitle" idx="1"/>
          </p:nvPr>
        </p:nvSpPr>
        <p:spPr>
          <a:xfrm>
            <a:off x="1317637" y="3311500"/>
            <a:ext cx="43892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7" name="Google Shape;1387;p27"/>
          <p:cNvSpPr txBox="1">
            <a:spLocks noGrp="1"/>
          </p:cNvSpPr>
          <p:nvPr>
            <p:ph type="title" idx="2"/>
          </p:nvPr>
        </p:nvSpPr>
        <p:spPr>
          <a:xfrm rot="-33429">
            <a:off x="6669485" y="2602303"/>
            <a:ext cx="3948987" cy="609843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88" name="Google Shape;1388;p27"/>
          <p:cNvSpPr txBox="1">
            <a:spLocks noGrp="1"/>
          </p:cNvSpPr>
          <p:nvPr>
            <p:ph type="subTitle" idx="3"/>
          </p:nvPr>
        </p:nvSpPr>
        <p:spPr>
          <a:xfrm>
            <a:off x="6451140" y="3311500"/>
            <a:ext cx="43892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9" name="Google Shape;1389;p27"/>
          <p:cNvSpPr txBox="1">
            <a:spLocks noGrp="1"/>
          </p:cNvSpPr>
          <p:nvPr>
            <p:ph type="title" idx="4"/>
          </p:nvPr>
        </p:nvSpPr>
        <p:spPr>
          <a:xfrm rot="-33422">
            <a:off x="1536187" y="4650431"/>
            <a:ext cx="3949787" cy="609855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90" name="Google Shape;1390;p27"/>
          <p:cNvSpPr txBox="1">
            <a:spLocks noGrp="1"/>
          </p:cNvSpPr>
          <p:nvPr>
            <p:ph type="subTitle" idx="5"/>
          </p:nvPr>
        </p:nvSpPr>
        <p:spPr>
          <a:xfrm>
            <a:off x="1317617" y="5359633"/>
            <a:ext cx="43892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1" name="Google Shape;1391;p27"/>
          <p:cNvSpPr txBox="1">
            <a:spLocks noGrp="1"/>
          </p:cNvSpPr>
          <p:nvPr>
            <p:ph type="title" idx="6"/>
          </p:nvPr>
        </p:nvSpPr>
        <p:spPr>
          <a:xfrm rot="-33429">
            <a:off x="6669196" y="4652426"/>
            <a:ext cx="3948987" cy="609865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92" name="Google Shape;1392;p27"/>
          <p:cNvSpPr txBox="1">
            <a:spLocks noGrp="1"/>
          </p:cNvSpPr>
          <p:nvPr>
            <p:ph type="subTitle" idx="7"/>
          </p:nvPr>
        </p:nvSpPr>
        <p:spPr>
          <a:xfrm>
            <a:off x="6451171" y="5359633"/>
            <a:ext cx="43892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3" name="Google Shape;1393;p27"/>
          <p:cNvSpPr txBox="1">
            <a:spLocks noGrp="1"/>
          </p:cNvSpPr>
          <p:nvPr>
            <p:ph type="title" idx="8"/>
          </p:nvPr>
        </p:nvSpPr>
        <p:spPr>
          <a:xfrm rot="-30121">
            <a:off x="943012" y="595223"/>
            <a:ext cx="1027199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7471726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1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95" name="Google Shape;1395;p28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396" name="Google Shape;1396;p28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7" name="Google Shape;1397;p28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8" name="Google Shape;1398;p28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9" name="Google Shape;1399;p28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0" name="Google Shape;1400;p28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1" name="Google Shape;1401;p28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2" name="Google Shape;1402;p28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3" name="Google Shape;1403;p28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4" name="Google Shape;1404;p28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5" name="Google Shape;1405;p28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6" name="Google Shape;1406;p28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7" name="Google Shape;1407;p28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8" name="Google Shape;1408;p28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9" name="Google Shape;1409;p28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0" name="Google Shape;1410;p28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1" name="Google Shape;1411;p28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2" name="Google Shape;1412;p28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3" name="Google Shape;1413;p28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4" name="Google Shape;1414;p28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5" name="Google Shape;1415;p28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6" name="Google Shape;1416;p28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7" name="Google Shape;1417;p28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8" name="Google Shape;1418;p28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9" name="Google Shape;1419;p28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0" name="Google Shape;1420;p28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1" name="Google Shape;1421;p28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2" name="Google Shape;1422;p28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3" name="Google Shape;1423;p28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4" name="Google Shape;1424;p28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5" name="Google Shape;1425;p28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6" name="Google Shape;1426;p28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7" name="Google Shape;1427;p28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8" name="Google Shape;1428;p28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9" name="Google Shape;1429;p28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0" name="Google Shape;1430;p28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1" name="Google Shape;1431;p28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2" name="Google Shape;1432;p28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3" name="Google Shape;1433;p28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4" name="Google Shape;1434;p28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5" name="Google Shape;1435;p28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6" name="Google Shape;1436;p28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7" name="Google Shape;1437;p28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8" name="Google Shape;1438;p28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9" name="Google Shape;1439;p28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440" name="Google Shape;1440;p28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41" name="Google Shape;1441;p28"/>
          <p:cNvSpPr txBox="1">
            <a:spLocks noGrp="1"/>
          </p:cNvSpPr>
          <p:nvPr>
            <p:ph type="title"/>
          </p:nvPr>
        </p:nvSpPr>
        <p:spPr>
          <a:xfrm rot="-60004">
            <a:off x="960080" y="2699629"/>
            <a:ext cx="3048064" cy="609696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42" name="Google Shape;1442;p28"/>
          <p:cNvSpPr txBox="1">
            <a:spLocks noGrp="1"/>
          </p:cNvSpPr>
          <p:nvPr>
            <p:ph type="subTitle" idx="1"/>
          </p:nvPr>
        </p:nvSpPr>
        <p:spPr>
          <a:xfrm>
            <a:off x="960000" y="3331780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3" name="Google Shape;1443;p28"/>
          <p:cNvSpPr txBox="1">
            <a:spLocks noGrp="1"/>
          </p:cNvSpPr>
          <p:nvPr>
            <p:ph type="title" idx="2"/>
          </p:nvPr>
        </p:nvSpPr>
        <p:spPr>
          <a:xfrm rot="-60004">
            <a:off x="4572080" y="2699629"/>
            <a:ext cx="3048064" cy="609696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44" name="Google Shape;1444;p28"/>
          <p:cNvSpPr txBox="1">
            <a:spLocks noGrp="1"/>
          </p:cNvSpPr>
          <p:nvPr>
            <p:ph type="subTitle" idx="3"/>
          </p:nvPr>
        </p:nvSpPr>
        <p:spPr>
          <a:xfrm>
            <a:off x="4572000" y="3331780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5" name="Google Shape;1445;p28"/>
          <p:cNvSpPr txBox="1">
            <a:spLocks noGrp="1"/>
          </p:cNvSpPr>
          <p:nvPr>
            <p:ph type="title" idx="4"/>
          </p:nvPr>
        </p:nvSpPr>
        <p:spPr>
          <a:xfrm rot="-60004">
            <a:off x="960080" y="4910365"/>
            <a:ext cx="3048064" cy="60969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46" name="Google Shape;1446;p28"/>
          <p:cNvSpPr txBox="1">
            <a:spLocks noGrp="1"/>
          </p:cNvSpPr>
          <p:nvPr>
            <p:ph type="subTitle" idx="5"/>
          </p:nvPr>
        </p:nvSpPr>
        <p:spPr>
          <a:xfrm>
            <a:off x="960000" y="5542533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7" name="Google Shape;1447;p28"/>
          <p:cNvSpPr txBox="1">
            <a:spLocks noGrp="1"/>
          </p:cNvSpPr>
          <p:nvPr>
            <p:ph type="title" idx="6"/>
          </p:nvPr>
        </p:nvSpPr>
        <p:spPr>
          <a:xfrm rot="-60004">
            <a:off x="4572080" y="4910365"/>
            <a:ext cx="3048064" cy="609696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48" name="Google Shape;1448;p28"/>
          <p:cNvSpPr txBox="1">
            <a:spLocks noGrp="1"/>
          </p:cNvSpPr>
          <p:nvPr>
            <p:ph type="subTitle" idx="7"/>
          </p:nvPr>
        </p:nvSpPr>
        <p:spPr>
          <a:xfrm>
            <a:off x="4571997" y="5542533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9" name="Google Shape;1449;p28"/>
          <p:cNvSpPr txBox="1">
            <a:spLocks noGrp="1"/>
          </p:cNvSpPr>
          <p:nvPr>
            <p:ph type="title" idx="8"/>
          </p:nvPr>
        </p:nvSpPr>
        <p:spPr>
          <a:xfrm rot="-60004">
            <a:off x="8184075" y="2699629"/>
            <a:ext cx="3048064" cy="609696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50" name="Google Shape;1450;p28"/>
          <p:cNvSpPr txBox="1">
            <a:spLocks noGrp="1"/>
          </p:cNvSpPr>
          <p:nvPr>
            <p:ph type="subTitle" idx="9"/>
          </p:nvPr>
        </p:nvSpPr>
        <p:spPr>
          <a:xfrm>
            <a:off x="8183993" y="3331780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1" name="Google Shape;1451;p28"/>
          <p:cNvSpPr txBox="1">
            <a:spLocks noGrp="1"/>
          </p:cNvSpPr>
          <p:nvPr>
            <p:ph type="title" idx="13"/>
          </p:nvPr>
        </p:nvSpPr>
        <p:spPr>
          <a:xfrm rot="-60004">
            <a:off x="8184075" y="4910365"/>
            <a:ext cx="3048064" cy="609696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52" name="Google Shape;1452;p28"/>
          <p:cNvSpPr txBox="1">
            <a:spLocks noGrp="1"/>
          </p:cNvSpPr>
          <p:nvPr>
            <p:ph type="subTitle" idx="14"/>
          </p:nvPr>
        </p:nvSpPr>
        <p:spPr>
          <a:xfrm>
            <a:off x="8183993" y="5542533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3" name="Google Shape;1453;p28"/>
          <p:cNvSpPr txBox="1">
            <a:spLocks noGrp="1"/>
          </p:cNvSpPr>
          <p:nvPr>
            <p:ph type="title" idx="15"/>
          </p:nvPr>
        </p:nvSpPr>
        <p:spPr>
          <a:xfrm rot="-30141">
            <a:off x="2560264" y="595381"/>
            <a:ext cx="7071472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386483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1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55" name="Google Shape;1455;p29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456" name="Google Shape;1456;p29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7" name="Google Shape;1457;p29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8" name="Google Shape;1458;p29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9" name="Google Shape;1459;p29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0" name="Google Shape;1460;p29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1" name="Google Shape;1461;p29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2" name="Google Shape;1462;p29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3" name="Google Shape;1463;p29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4" name="Google Shape;1464;p29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5" name="Google Shape;1465;p29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6" name="Google Shape;1466;p29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7" name="Google Shape;1467;p29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8" name="Google Shape;1468;p29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9" name="Google Shape;1469;p29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0" name="Google Shape;1470;p29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1" name="Google Shape;1471;p29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2" name="Google Shape;1472;p29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3" name="Google Shape;1473;p29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4" name="Google Shape;1474;p29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5" name="Google Shape;1475;p29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6" name="Google Shape;1476;p29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7" name="Google Shape;1477;p29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8" name="Google Shape;1478;p29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9" name="Google Shape;1479;p29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0" name="Google Shape;1480;p29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1" name="Google Shape;1481;p29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2" name="Google Shape;1482;p29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3" name="Google Shape;1483;p29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4" name="Google Shape;1484;p29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5" name="Google Shape;1485;p29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6" name="Google Shape;1486;p29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7" name="Google Shape;1487;p29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8" name="Google Shape;1488;p29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9" name="Google Shape;1489;p29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0" name="Google Shape;1490;p29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1" name="Google Shape;1491;p29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2" name="Google Shape;1492;p29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3" name="Google Shape;1493;p29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4" name="Google Shape;1494;p29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5" name="Google Shape;1495;p29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6" name="Google Shape;1496;p29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7" name="Google Shape;1497;p29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8" name="Google Shape;1498;p29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9" name="Google Shape;1499;p29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500" name="Google Shape;1500;p29"/>
          <p:cNvSpPr/>
          <p:nvPr/>
        </p:nvSpPr>
        <p:spPr>
          <a:xfrm rot="-29936" flipH="1">
            <a:off x="514774" y="428351"/>
            <a:ext cx="11162423" cy="603503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01" name="Google Shape;1501;p29"/>
          <p:cNvSpPr txBox="1">
            <a:spLocks noGrp="1"/>
          </p:cNvSpPr>
          <p:nvPr>
            <p:ph type="title" hasCustomPrompt="1"/>
          </p:nvPr>
        </p:nvSpPr>
        <p:spPr>
          <a:xfrm>
            <a:off x="2926107" y="720000"/>
            <a:ext cx="63400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02" name="Google Shape;1502;p29"/>
          <p:cNvSpPr txBox="1">
            <a:spLocks noGrp="1"/>
          </p:cNvSpPr>
          <p:nvPr>
            <p:ph type="subTitle" idx="1"/>
          </p:nvPr>
        </p:nvSpPr>
        <p:spPr>
          <a:xfrm rot="-60081">
            <a:off x="2926021" y="1824709"/>
            <a:ext cx="6340168" cy="36565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3" name="Google Shape;1503;p29"/>
          <p:cNvSpPr txBox="1">
            <a:spLocks noGrp="1"/>
          </p:cNvSpPr>
          <p:nvPr>
            <p:ph type="title" idx="2" hasCustomPrompt="1"/>
          </p:nvPr>
        </p:nvSpPr>
        <p:spPr>
          <a:xfrm>
            <a:off x="2926107" y="2693984"/>
            <a:ext cx="63400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04" name="Google Shape;1504;p29"/>
          <p:cNvSpPr txBox="1">
            <a:spLocks noGrp="1"/>
          </p:cNvSpPr>
          <p:nvPr>
            <p:ph type="subTitle" idx="3"/>
          </p:nvPr>
        </p:nvSpPr>
        <p:spPr>
          <a:xfrm rot="60081">
            <a:off x="2926021" y="3798381"/>
            <a:ext cx="6340168" cy="365656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5" name="Google Shape;1505;p29"/>
          <p:cNvSpPr txBox="1">
            <a:spLocks noGrp="1"/>
          </p:cNvSpPr>
          <p:nvPr>
            <p:ph type="title" idx="4" hasCustomPrompt="1"/>
          </p:nvPr>
        </p:nvSpPr>
        <p:spPr>
          <a:xfrm>
            <a:off x="2926107" y="4667984"/>
            <a:ext cx="63400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06" name="Google Shape;1506;p29"/>
          <p:cNvSpPr txBox="1">
            <a:spLocks noGrp="1"/>
          </p:cNvSpPr>
          <p:nvPr>
            <p:ph type="subTitle" idx="5"/>
          </p:nvPr>
        </p:nvSpPr>
        <p:spPr>
          <a:xfrm rot="-60081">
            <a:off x="2926021" y="5772092"/>
            <a:ext cx="6340168" cy="365656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6044212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1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08" name="Google Shape;1508;p30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509" name="Google Shape;1509;p30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0" name="Google Shape;1510;p30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1" name="Google Shape;1511;p30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2" name="Google Shape;1512;p30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3" name="Google Shape;1513;p30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4" name="Google Shape;1514;p30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5" name="Google Shape;1515;p30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6" name="Google Shape;1516;p30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7" name="Google Shape;1517;p30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8" name="Google Shape;1518;p30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9" name="Google Shape;1519;p30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0" name="Google Shape;1520;p30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1" name="Google Shape;1521;p30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2" name="Google Shape;1522;p30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3" name="Google Shape;1523;p30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4" name="Google Shape;1524;p30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5" name="Google Shape;1525;p30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6" name="Google Shape;1526;p30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7" name="Google Shape;1527;p30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8" name="Google Shape;1528;p30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9" name="Google Shape;1529;p30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0" name="Google Shape;1530;p30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1" name="Google Shape;1531;p30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2" name="Google Shape;1532;p30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3" name="Google Shape;1533;p30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4" name="Google Shape;1534;p30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5" name="Google Shape;1535;p30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6" name="Google Shape;1536;p30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7" name="Google Shape;1537;p30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8" name="Google Shape;1538;p30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9" name="Google Shape;1539;p30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0" name="Google Shape;1540;p30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1" name="Google Shape;1541;p30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2" name="Google Shape;1542;p30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3" name="Google Shape;1543;p30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4" name="Google Shape;1544;p30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5" name="Google Shape;1545;p30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6" name="Google Shape;1546;p30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7" name="Google Shape;1547;p30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8" name="Google Shape;1548;p30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9" name="Google Shape;1549;p30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0" name="Google Shape;1550;p30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1" name="Google Shape;1551;p30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2" name="Google Shape;1552;p30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553" name="Google Shape;1553;p30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54" name="Google Shape;1554;p30"/>
          <p:cNvSpPr txBox="1">
            <a:spLocks noGrp="1"/>
          </p:cNvSpPr>
          <p:nvPr>
            <p:ph type="title" hasCustomPrompt="1"/>
          </p:nvPr>
        </p:nvSpPr>
        <p:spPr>
          <a:xfrm>
            <a:off x="1264800" y="2396443"/>
            <a:ext cx="2926000" cy="1706800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55" name="Google Shape;1555;p30"/>
          <p:cNvSpPr txBox="1">
            <a:spLocks noGrp="1"/>
          </p:cNvSpPr>
          <p:nvPr>
            <p:ph type="subTitle" idx="1"/>
          </p:nvPr>
        </p:nvSpPr>
        <p:spPr>
          <a:xfrm rot="-59781">
            <a:off x="1508698" y="3900121"/>
            <a:ext cx="2438369" cy="1341008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6" name="Google Shape;1556;p30"/>
          <p:cNvSpPr txBox="1">
            <a:spLocks noGrp="1"/>
          </p:cNvSpPr>
          <p:nvPr>
            <p:ph type="title" idx="2" hasCustomPrompt="1"/>
          </p:nvPr>
        </p:nvSpPr>
        <p:spPr>
          <a:xfrm>
            <a:off x="4633000" y="2396417"/>
            <a:ext cx="2926000" cy="1706800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57" name="Google Shape;1557;p30"/>
          <p:cNvSpPr txBox="1">
            <a:spLocks noGrp="1"/>
          </p:cNvSpPr>
          <p:nvPr>
            <p:ph type="subTitle" idx="3"/>
          </p:nvPr>
        </p:nvSpPr>
        <p:spPr>
          <a:xfrm rot="-59771">
            <a:off x="4876821" y="3900169"/>
            <a:ext cx="2438768" cy="1341408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8" name="Google Shape;1558;p30"/>
          <p:cNvSpPr txBox="1">
            <a:spLocks noGrp="1"/>
          </p:cNvSpPr>
          <p:nvPr>
            <p:ph type="title" idx="4" hasCustomPrompt="1"/>
          </p:nvPr>
        </p:nvSpPr>
        <p:spPr>
          <a:xfrm>
            <a:off x="8001200" y="2396417"/>
            <a:ext cx="2926000" cy="1706800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59" name="Google Shape;1559;p30"/>
          <p:cNvSpPr txBox="1">
            <a:spLocks noGrp="1"/>
          </p:cNvSpPr>
          <p:nvPr>
            <p:ph type="subTitle" idx="5"/>
          </p:nvPr>
        </p:nvSpPr>
        <p:spPr>
          <a:xfrm rot="-59771">
            <a:off x="8245021" y="3900169"/>
            <a:ext cx="2438768" cy="1341408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956214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bg>
      <p:bgPr>
        <a:solidFill>
          <a:schemeClr val="accent2"/>
        </a:solidFill>
        <a:effectLst/>
      </p:bgPr>
    </p:bg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21"/>
          <p:cNvSpPr/>
          <p:nvPr/>
        </p:nvSpPr>
        <p:spPr>
          <a:xfrm>
            <a:off x="-33" y="5388660"/>
            <a:ext cx="12192076" cy="862808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7" name="Google Shape;407;p21"/>
          <p:cNvSpPr/>
          <p:nvPr/>
        </p:nvSpPr>
        <p:spPr>
          <a:xfrm>
            <a:off x="-33" y="2709768"/>
            <a:ext cx="12192076" cy="1403045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8" name="Google Shape;408;p21"/>
          <p:cNvSpPr/>
          <p:nvPr/>
        </p:nvSpPr>
        <p:spPr>
          <a:xfrm rot="10800000">
            <a:off x="-33" y="4294926"/>
            <a:ext cx="12192076" cy="863380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9" name="Google Shape;409;p21"/>
          <p:cNvSpPr/>
          <p:nvPr/>
        </p:nvSpPr>
        <p:spPr>
          <a:xfrm rot="10800000">
            <a:off x="-33" y="1125213"/>
            <a:ext cx="12192076" cy="863952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0" name="Google Shape;410;p21"/>
          <p:cNvSpPr/>
          <p:nvPr/>
        </p:nvSpPr>
        <p:spPr>
          <a:xfrm rot="10800000">
            <a:off x="-33" y="1647301"/>
            <a:ext cx="12192076" cy="1402617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1" name="Google Shape;411;p21"/>
          <p:cNvSpPr txBox="1">
            <a:spLocks noGrp="1"/>
          </p:cNvSpPr>
          <p:nvPr>
            <p:ph type="subTitle" idx="1"/>
          </p:nvPr>
        </p:nvSpPr>
        <p:spPr>
          <a:xfrm>
            <a:off x="1575233" y="30708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862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2" name="Google Shape;412;p21"/>
          <p:cNvSpPr txBox="1">
            <a:spLocks noGrp="1"/>
          </p:cNvSpPr>
          <p:nvPr>
            <p:ph type="subTitle" idx="2"/>
          </p:nvPr>
        </p:nvSpPr>
        <p:spPr>
          <a:xfrm>
            <a:off x="6448400" y="30708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862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3" name="Google Shape;413;p21"/>
          <p:cNvSpPr txBox="1">
            <a:spLocks noGrp="1"/>
          </p:cNvSpPr>
          <p:nvPr>
            <p:ph type="subTitle" idx="3"/>
          </p:nvPr>
        </p:nvSpPr>
        <p:spPr>
          <a:xfrm>
            <a:off x="1575233" y="38895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" name="Google Shape;414;p21"/>
          <p:cNvSpPr txBox="1">
            <a:spLocks noGrp="1"/>
          </p:cNvSpPr>
          <p:nvPr>
            <p:ph type="subTitle" idx="4"/>
          </p:nvPr>
        </p:nvSpPr>
        <p:spPr>
          <a:xfrm>
            <a:off x="6448400" y="38895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5" name="Google Shape;415;p2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5014708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61" name="Google Shape;1561;p31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562" name="Google Shape;1562;p31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3" name="Google Shape;1563;p31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4" name="Google Shape;1564;p31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5" name="Google Shape;1565;p31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6" name="Google Shape;1566;p31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7" name="Google Shape;1567;p31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8" name="Google Shape;1568;p31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9" name="Google Shape;1569;p31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0" name="Google Shape;1570;p31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1" name="Google Shape;1571;p31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2" name="Google Shape;1572;p31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3" name="Google Shape;1573;p31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4" name="Google Shape;1574;p31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5" name="Google Shape;1575;p31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6" name="Google Shape;1576;p31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7" name="Google Shape;1577;p31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8" name="Google Shape;1578;p31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9" name="Google Shape;1579;p31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0" name="Google Shape;1580;p31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1" name="Google Shape;1581;p31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2" name="Google Shape;1582;p31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3" name="Google Shape;1583;p31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4" name="Google Shape;1584;p31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5" name="Google Shape;1585;p31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6" name="Google Shape;1586;p31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7" name="Google Shape;1587;p31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8" name="Google Shape;1588;p31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9" name="Google Shape;1589;p31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0" name="Google Shape;1590;p31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1" name="Google Shape;1591;p31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2" name="Google Shape;1592;p31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3" name="Google Shape;1593;p31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4" name="Google Shape;1594;p31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5" name="Google Shape;1595;p31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6" name="Google Shape;1596;p31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7" name="Google Shape;1597;p31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8" name="Google Shape;1598;p31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9" name="Google Shape;1599;p31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0" name="Google Shape;1600;p31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1" name="Google Shape;1601;p31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2" name="Google Shape;1602;p31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3" name="Google Shape;1603;p31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4" name="Google Shape;1604;p31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5" name="Google Shape;1605;p31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606" name="Google Shape;1606;p31"/>
          <p:cNvSpPr/>
          <p:nvPr/>
        </p:nvSpPr>
        <p:spPr>
          <a:xfrm rot="-29936" flipH="1">
            <a:off x="514774" y="428351"/>
            <a:ext cx="11162423" cy="603503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07" name="Google Shape;1607;p31"/>
          <p:cNvSpPr txBox="1">
            <a:spLocks noGrp="1"/>
          </p:cNvSpPr>
          <p:nvPr>
            <p:ph type="ctrTitle"/>
          </p:nvPr>
        </p:nvSpPr>
        <p:spPr>
          <a:xfrm>
            <a:off x="3168917" y="720000"/>
            <a:ext cx="5852000" cy="21944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10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608" name="Google Shape;1608;p31"/>
          <p:cNvSpPr txBox="1">
            <a:spLocks noGrp="1"/>
          </p:cNvSpPr>
          <p:nvPr>
            <p:ph type="subTitle" idx="1"/>
          </p:nvPr>
        </p:nvSpPr>
        <p:spPr>
          <a:xfrm rot="-59779">
            <a:off x="1927353" y="2769421"/>
            <a:ext cx="8534491" cy="975359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609" name="Google Shape;1609;p31"/>
          <p:cNvSpPr txBox="1"/>
          <p:nvPr/>
        </p:nvSpPr>
        <p:spPr>
          <a:xfrm>
            <a:off x="2948267" y="5039800"/>
            <a:ext cx="6295600" cy="4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>
              <a:spcBef>
                <a:spcPts val="400"/>
              </a:spcBef>
              <a:buClr>
                <a:srgbClr val="000000"/>
              </a:buClr>
              <a:buFont typeface="Arial"/>
              <a:buNone/>
            </a:pPr>
            <a:r>
              <a:rPr lang="en" sz="1600" kern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CREDITS: This presentation template was created by </a:t>
            </a:r>
            <a:r>
              <a:rPr lang="en" sz="1600" kern="0">
                <a:solidFill>
                  <a:srgbClr val="434343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600" kern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, including icons by </a:t>
            </a:r>
            <a:r>
              <a:rPr lang="en" sz="1600" kern="0">
                <a:solidFill>
                  <a:srgbClr val="434343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600" kern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, infographics &amp; images by </a:t>
            </a:r>
            <a:r>
              <a:rPr lang="en" sz="1600" kern="0">
                <a:solidFill>
                  <a:srgbClr val="434343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600" kern="0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1610" name="Google Shape;1610;p31"/>
          <p:cNvGrpSpPr/>
          <p:nvPr/>
        </p:nvGrpSpPr>
        <p:grpSpPr>
          <a:xfrm flipH="1">
            <a:off x="10107798" y="5727612"/>
            <a:ext cx="1782303" cy="841249"/>
            <a:chOff x="157977" y="4219508"/>
            <a:chExt cx="1336727" cy="630937"/>
          </a:xfrm>
        </p:grpSpPr>
        <p:sp>
          <p:nvSpPr>
            <p:cNvPr id="1611" name="Google Shape;1611;p31"/>
            <p:cNvSpPr/>
            <p:nvPr/>
          </p:nvSpPr>
          <p:spPr>
            <a:xfrm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2" name="Google Shape;1612;p31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3" name="Google Shape;1613;p31"/>
            <p:cNvSpPr/>
            <p:nvPr/>
          </p:nvSpPr>
          <p:spPr>
            <a:xfrm>
              <a:off x="488008" y="42241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4" name="Google Shape;1614;p31"/>
            <p:cNvSpPr/>
            <p:nvPr/>
          </p:nvSpPr>
          <p:spPr>
            <a:xfrm>
              <a:off x="504410" y="42195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5" name="Google Shape;1615;p31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6" name="Google Shape;1616;p31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7" name="Google Shape;1617;p31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618" name="Google Shape;1618;p31"/>
          <p:cNvGrpSpPr/>
          <p:nvPr/>
        </p:nvGrpSpPr>
        <p:grpSpPr>
          <a:xfrm rot="-500985" flipH="1">
            <a:off x="256003" y="354238"/>
            <a:ext cx="1463047" cy="731535"/>
            <a:chOff x="6697867" y="-312822"/>
            <a:chExt cx="786877" cy="390023"/>
          </a:xfrm>
        </p:grpSpPr>
        <p:sp>
          <p:nvSpPr>
            <p:cNvPr id="1619" name="Google Shape;1619;p31"/>
            <p:cNvSpPr/>
            <p:nvPr/>
          </p:nvSpPr>
          <p:spPr>
            <a:xfrm>
              <a:off x="6835110" y="-192459"/>
              <a:ext cx="162228" cy="148026"/>
            </a:xfrm>
            <a:custGeom>
              <a:avLst/>
              <a:gdLst/>
              <a:ahLst/>
              <a:cxnLst/>
              <a:rect l="l" t="t" r="r" b="b"/>
              <a:pathLst>
                <a:path w="2013" h="1846" extrusionOk="0">
                  <a:moveTo>
                    <a:pt x="322" y="119"/>
                  </a:moveTo>
                  <a:lnTo>
                    <a:pt x="322" y="119"/>
                  </a:lnTo>
                  <a:cubicBezTo>
                    <a:pt x="810" y="238"/>
                    <a:pt x="1798" y="560"/>
                    <a:pt x="1917" y="655"/>
                  </a:cubicBezTo>
                  <a:cubicBezTo>
                    <a:pt x="1870" y="715"/>
                    <a:pt x="1667" y="798"/>
                    <a:pt x="1512" y="834"/>
                  </a:cubicBezTo>
                  <a:cubicBezTo>
                    <a:pt x="1215" y="655"/>
                    <a:pt x="655" y="310"/>
                    <a:pt x="322" y="119"/>
                  </a:cubicBezTo>
                  <a:close/>
                  <a:moveTo>
                    <a:pt x="155" y="214"/>
                  </a:moveTo>
                  <a:cubicBezTo>
                    <a:pt x="298" y="357"/>
                    <a:pt x="584" y="619"/>
                    <a:pt x="1155" y="1119"/>
                  </a:cubicBezTo>
                  <a:cubicBezTo>
                    <a:pt x="1096" y="1381"/>
                    <a:pt x="1000" y="1679"/>
                    <a:pt x="953" y="1750"/>
                  </a:cubicBezTo>
                  <a:cubicBezTo>
                    <a:pt x="834" y="1607"/>
                    <a:pt x="322" y="619"/>
                    <a:pt x="155" y="214"/>
                  </a:cubicBezTo>
                  <a:close/>
                  <a:moveTo>
                    <a:pt x="84" y="0"/>
                  </a:moveTo>
                  <a:cubicBezTo>
                    <a:pt x="72" y="0"/>
                    <a:pt x="60" y="0"/>
                    <a:pt x="48" y="12"/>
                  </a:cubicBezTo>
                  <a:lnTo>
                    <a:pt x="36" y="12"/>
                  </a:lnTo>
                  <a:cubicBezTo>
                    <a:pt x="36" y="12"/>
                    <a:pt x="36" y="24"/>
                    <a:pt x="36" y="24"/>
                  </a:cubicBezTo>
                  <a:cubicBezTo>
                    <a:pt x="12" y="48"/>
                    <a:pt x="0" y="72"/>
                    <a:pt x="107" y="310"/>
                  </a:cubicBezTo>
                  <a:cubicBezTo>
                    <a:pt x="215" y="560"/>
                    <a:pt x="834" y="1846"/>
                    <a:pt x="953" y="1846"/>
                  </a:cubicBezTo>
                  <a:cubicBezTo>
                    <a:pt x="989" y="1846"/>
                    <a:pt x="1084" y="1846"/>
                    <a:pt x="1239" y="1107"/>
                  </a:cubicBezTo>
                  <a:cubicBezTo>
                    <a:pt x="1239" y="1096"/>
                    <a:pt x="1239" y="1084"/>
                    <a:pt x="1227" y="1072"/>
                  </a:cubicBezTo>
                  <a:cubicBezTo>
                    <a:pt x="917" y="798"/>
                    <a:pt x="453" y="381"/>
                    <a:pt x="227" y="167"/>
                  </a:cubicBezTo>
                  <a:lnTo>
                    <a:pt x="227" y="167"/>
                  </a:lnTo>
                  <a:cubicBezTo>
                    <a:pt x="512" y="322"/>
                    <a:pt x="1096" y="679"/>
                    <a:pt x="1489" y="917"/>
                  </a:cubicBezTo>
                  <a:cubicBezTo>
                    <a:pt x="1501" y="929"/>
                    <a:pt x="1512" y="929"/>
                    <a:pt x="1524" y="929"/>
                  </a:cubicBezTo>
                  <a:cubicBezTo>
                    <a:pt x="1596" y="905"/>
                    <a:pt x="1953" y="798"/>
                    <a:pt x="2001" y="667"/>
                  </a:cubicBezTo>
                  <a:cubicBezTo>
                    <a:pt x="2001" y="667"/>
                    <a:pt x="2012" y="643"/>
                    <a:pt x="1989" y="619"/>
                  </a:cubicBezTo>
                  <a:cubicBezTo>
                    <a:pt x="1893" y="464"/>
                    <a:pt x="298" y="0"/>
                    <a:pt x="8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0" name="Google Shape;1620;p31"/>
            <p:cNvSpPr/>
            <p:nvPr/>
          </p:nvSpPr>
          <p:spPr>
            <a:xfrm>
              <a:off x="6923355" y="-123737"/>
              <a:ext cx="36588" cy="59259"/>
            </a:xfrm>
            <a:custGeom>
              <a:avLst/>
              <a:gdLst/>
              <a:ahLst/>
              <a:cxnLst/>
              <a:rect l="l" t="t" r="r" b="b"/>
              <a:pathLst>
                <a:path w="454" h="739" extrusionOk="0">
                  <a:moveTo>
                    <a:pt x="417" y="0"/>
                  </a:moveTo>
                  <a:cubicBezTo>
                    <a:pt x="394" y="0"/>
                    <a:pt x="370" y="12"/>
                    <a:pt x="370" y="36"/>
                  </a:cubicBezTo>
                  <a:cubicBezTo>
                    <a:pt x="346" y="298"/>
                    <a:pt x="310" y="596"/>
                    <a:pt x="286" y="655"/>
                  </a:cubicBezTo>
                  <a:cubicBezTo>
                    <a:pt x="251" y="631"/>
                    <a:pt x="155" y="548"/>
                    <a:pt x="84" y="453"/>
                  </a:cubicBezTo>
                  <a:cubicBezTo>
                    <a:pt x="70" y="446"/>
                    <a:pt x="57" y="439"/>
                    <a:pt x="45" y="439"/>
                  </a:cubicBezTo>
                  <a:cubicBezTo>
                    <a:pt x="37" y="439"/>
                    <a:pt x="30" y="443"/>
                    <a:pt x="25" y="453"/>
                  </a:cubicBezTo>
                  <a:cubicBezTo>
                    <a:pt x="1" y="465"/>
                    <a:pt x="1" y="489"/>
                    <a:pt x="13" y="512"/>
                  </a:cubicBezTo>
                  <a:cubicBezTo>
                    <a:pt x="72" y="572"/>
                    <a:pt x="203" y="727"/>
                    <a:pt x="286" y="739"/>
                  </a:cubicBezTo>
                  <a:cubicBezTo>
                    <a:pt x="310" y="739"/>
                    <a:pt x="322" y="727"/>
                    <a:pt x="334" y="715"/>
                  </a:cubicBezTo>
                  <a:cubicBezTo>
                    <a:pt x="394" y="679"/>
                    <a:pt x="429" y="322"/>
                    <a:pt x="453" y="48"/>
                  </a:cubicBezTo>
                  <a:cubicBezTo>
                    <a:pt x="453" y="24"/>
                    <a:pt x="441" y="0"/>
                    <a:pt x="41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1" name="Google Shape;1621;p31"/>
            <p:cNvSpPr/>
            <p:nvPr/>
          </p:nvSpPr>
          <p:spPr>
            <a:xfrm>
              <a:off x="7073734" y="-309534"/>
              <a:ext cx="264013" cy="149630"/>
            </a:xfrm>
            <a:custGeom>
              <a:avLst/>
              <a:gdLst/>
              <a:ahLst/>
              <a:cxnLst/>
              <a:rect l="l" t="t" r="r" b="b"/>
              <a:pathLst>
                <a:path w="3276" h="1866" extrusionOk="0">
                  <a:moveTo>
                    <a:pt x="1994" y="0"/>
                  </a:moveTo>
                  <a:cubicBezTo>
                    <a:pt x="1841" y="0"/>
                    <a:pt x="1704" y="87"/>
                    <a:pt x="1612" y="201"/>
                  </a:cubicBezTo>
                  <a:lnTo>
                    <a:pt x="1612" y="201"/>
                  </a:lnTo>
                  <a:cubicBezTo>
                    <a:pt x="1549" y="149"/>
                    <a:pt x="1467" y="103"/>
                    <a:pt x="1361" y="67"/>
                  </a:cubicBezTo>
                  <a:cubicBezTo>
                    <a:pt x="1274" y="37"/>
                    <a:pt x="1201" y="24"/>
                    <a:pt x="1140" y="24"/>
                  </a:cubicBezTo>
                  <a:cubicBezTo>
                    <a:pt x="764" y="24"/>
                    <a:pt x="826" y="508"/>
                    <a:pt x="826" y="508"/>
                  </a:cubicBezTo>
                  <a:cubicBezTo>
                    <a:pt x="786" y="484"/>
                    <a:pt x="744" y="473"/>
                    <a:pt x="701" y="473"/>
                  </a:cubicBezTo>
                  <a:cubicBezTo>
                    <a:pt x="378" y="473"/>
                    <a:pt x="0" y="1085"/>
                    <a:pt x="421" y="1401"/>
                  </a:cubicBezTo>
                  <a:cubicBezTo>
                    <a:pt x="555" y="1502"/>
                    <a:pt x="684" y="1546"/>
                    <a:pt x="794" y="1552"/>
                  </a:cubicBezTo>
                  <a:lnTo>
                    <a:pt x="794" y="1552"/>
                  </a:lnTo>
                  <a:cubicBezTo>
                    <a:pt x="830" y="1717"/>
                    <a:pt x="946" y="1861"/>
                    <a:pt x="1195" y="1865"/>
                  </a:cubicBezTo>
                  <a:cubicBezTo>
                    <a:pt x="1208" y="1865"/>
                    <a:pt x="1221" y="1865"/>
                    <a:pt x="1234" y="1865"/>
                  </a:cubicBezTo>
                  <a:cubicBezTo>
                    <a:pt x="1564" y="1865"/>
                    <a:pt x="1788" y="1790"/>
                    <a:pt x="1916" y="1677"/>
                  </a:cubicBezTo>
                  <a:lnTo>
                    <a:pt x="1916" y="1677"/>
                  </a:lnTo>
                  <a:cubicBezTo>
                    <a:pt x="1942" y="1713"/>
                    <a:pt x="1975" y="1749"/>
                    <a:pt x="2016" y="1782"/>
                  </a:cubicBezTo>
                  <a:cubicBezTo>
                    <a:pt x="2072" y="1825"/>
                    <a:pt x="2139" y="1844"/>
                    <a:pt x="2212" y="1844"/>
                  </a:cubicBezTo>
                  <a:cubicBezTo>
                    <a:pt x="2642" y="1844"/>
                    <a:pt x="3275" y="1180"/>
                    <a:pt x="2909" y="793"/>
                  </a:cubicBezTo>
                  <a:cubicBezTo>
                    <a:pt x="2808" y="686"/>
                    <a:pt x="2700" y="646"/>
                    <a:pt x="2599" y="646"/>
                  </a:cubicBezTo>
                  <a:cubicBezTo>
                    <a:pt x="2587" y="646"/>
                    <a:pt x="2575" y="647"/>
                    <a:pt x="2564" y="648"/>
                  </a:cubicBezTo>
                  <a:lnTo>
                    <a:pt x="2564" y="648"/>
                  </a:lnTo>
                  <a:cubicBezTo>
                    <a:pt x="2571" y="455"/>
                    <a:pt x="2478" y="232"/>
                    <a:pt x="2242" y="79"/>
                  </a:cubicBezTo>
                  <a:cubicBezTo>
                    <a:pt x="2157" y="24"/>
                    <a:pt x="2073" y="0"/>
                    <a:pt x="19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2" name="Google Shape;1622;p31"/>
            <p:cNvSpPr/>
            <p:nvPr/>
          </p:nvSpPr>
          <p:spPr>
            <a:xfrm>
              <a:off x="7084533" y="-312822"/>
              <a:ext cx="238063" cy="155724"/>
            </a:xfrm>
            <a:custGeom>
              <a:avLst/>
              <a:gdLst/>
              <a:ahLst/>
              <a:cxnLst/>
              <a:rect l="l" t="t" r="r" b="b"/>
              <a:pathLst>
                <a:path w="2954" h="1942" extrusionOk="0">
                  <a:moveTo>
                    <a:pt x="1489" y="299"/>
                  </a:moveTo>
                  <a:cubicBezTo>
                    <a:pt x="1608" y="418"/>
                    <a:pt x="1620" y="549"/>
                    <a:pt x="1596" y="632"/>
                  </a:cubicBezTo>
                  <a:cubicBezTo>
                    <a:pt x="1574" y="683"/>
                    <a:pt x="1543" y="707"/>
                    <a:pt x="1509" y="707"/>
                  </a:cubicBezTo>
                  <a:cubicBezTo>
                    <a:pt x="1487" y="707"/>
                    <a:pt x="1465" y="698"/>
                    <a:pt x="1442" y="680"/>
                  </a:cubicBezTo>
                  <a:cubicBezTo>
                    <a:pt x="1358" y="608"/>
                    <a:pt x="1382" y="441"/>
                    <a:pt x="1489" y="299"/>
                  </a:cubicBezTo>
                  <a:close/>
                  <a:moveTo>
                    <a:pt x="2382" y="739"/>
                  </a:moveTo>
                  <a:lnTo>
                    <a:pt x="2382" y="739"/>
                  </a:lnTo>
                  <a:cubicBezTo>
                    <a:pt x="2358" y="894"/>
                    <a:pt x="2263" y="1013"/>
                    <a:pt x="2132" y="1025"/>
                  </a:cubicBezTo>
                  <a:cubicBezTo>
                    <a:pt x="2132" y="1037"/>
                    <a:pt x="2120" y="1037"/>
                    <a:pt x="2108" y="1037"/>
                  </a:cubicBezTo>
                  <a:cubicBezTo>
                    <a:pt x="2073" y="1037"/>
                    <a:pt x="2073" y="1025"/>
                    <a:pt x="2073" y="1013"/>
                  </a:cubicBezTo>
                  <a:cubicBezTo>
                    <a:pt x="2073" y="942"/>
                    <a:pt x="2204" y="775"/>
                    <a:pt x="2382" y="739"/>
                  </a:cubicBezTo>
                  <a:close/>
                  <a:moveTo>
                    <a:pt x="834" y="1132"/>
                  </a:moveTo>
                  <a:cubicBezTo>
                    <a:pt x="858" y="1132"/>
                    <a:pt x="870" y="1156"/>
                    <a:pt x="894" y="1180"/>
                  </a:cubicBezTo>
                  <a:cubicBezTo>
                    <a:pt x="953" y="1263"/>
                    <a:pt x="965" y="1346"/>
                    <a:pt x="930" y="1418"/>
                  </a:cubicBezTo>
                  <a:cubicBezTo>
                    <a:pt x="894" y="1501"/>
                    <a:pt x="799" y="1549"/>
                    <a:pt x="692" y="1549"/>
                  </a:cubicBezTo>
                  <a:cubicBezTo>
                    <a:pt x="668" y="1406"/>
                    <a:pt x="715" y="1251"/>
                    <a:pt x="763" y="1180"/>
                  </a:cubicBezTo>
                  <a:cubicBezTo>
                    <a:pt x="787" y="1156"/>
                    <a:pt x="811" y="1132"/>
                    <a:pt x="834" y="1132"/>
                  </a:cubicBezTo>
                  <a:close/>
                  <a:moveTo>
                    <a:pt x="1811" y="1263"/>
                  </a:moveTo>
                  <a:cubicBezTo>
                    <a:pt x="1823" y="1263"/>
                    <a:pt x="1835" y="1287"/>
                    <a:pt x="1846" y="1323"/>
                  </a:cubicBezTo>
                  <a:cubicBezTo>
                    <a:pt x="1882" y="1442"/>
                    <a:pt x="1858" y="1561"/>
                    <a:pt x="1787" y="1644"/>
                  </a:cubicBezTo>
                  <a:cubicBezTo>
                    <a:pt x="1715" y="1525"/>
                    <a:pt x="1727" y="1394"/>
                    <a:pt x="1763" y="1311"/>
                  </a:cubicBezTo>
                  <a:cubicBezTo>
                    <a:pt x="1787" y="1275"/>
                    <a:pt x="1799" y="1263"/>
                    <a:pt x="1811" y="1263"/>
                  </a:cubicBezTo>
                  <a:close/>
                  <a:moveTo>
                    <a:pt x="1857" y="85"/>
                  </a:moveTo>
                  <a:cubicBezTo>
                    <a:pt x="1935" y="85"/>
                    <a:pt x="2013" y="108"/>
                    <a:pt x="2085" y="156"/>
                  </a:cubicBezTo>
                  <a:cubicBezTo>
                    <a:pt x="2275" y="263"/>
                    <a:pt x="2382" y="453"/>
                    <a:pt x="2394" y="644"/>
                  </a:cubicBezTo>
                  <a:cubicBezTo>
                    <a:pt x="2168" y="680"/>
                    <a:pt x="1989" y="882"/>
                    <a:pt x="1989" y="1013"/>
                  </a:cubicBezTo>
                  <a:cubicBezTo>
                    <a:pt x="1989" y="1061"/>
                    <a:pt x="2025" y="1108"/>
                    <a:pt x="2108" y="1108"/>
                  </a:cubicBezTo>
                  <a:lnTo>
                    <a:pt x="2144" y="1108"/>
                  </a:lnTo>
                  <a:cubicBezTo>
                    <a:pt x="2323" y="1084"/>
                    <a:pt x="2454" y="930"/>
                    <a:pt x="2466" y="715"/>
                  </a:cubicBezTo>
                  <a:cubicBezTo>
                    <a:pt x="2573" y="727"/>
                    <a:pt x="2656" y="775"/>
                    <a:pt x="2739" y="858"/>
                  </a:cubicBezTo>
                  <a:cubicBezTo>
                    <a:pt x="2882" y="1001"/>
                    <a:pt x="2847" y="1180"/>
                    <a:pt x="2799" y="1299"/>
                  </a:cubicBezTo>
                  <a:cubicBezTo>
                    <a:pt x="2668" y="1584"/>
                    <a:pt x="2335" y="1835"/>
                    <a:pt x="2085" y="1835"/>
                  </a:cubicBezTo>
                  <a:cubicBezTo>
                    <a:pt x="2013" y="1835"/>
                    <a:pt x="1954" y="1823"/>
                    <a:pt x="1906" y="1787"/>
                  </a:cubicBezTo>
                  <a:cubicBezTo>
                    <a:pt x="1882" y="1763"/>
                    <a:pt x="1858" y="1739"/>
                    <a:pt x="1835" y="1715"/>
                  </a:cubicBezTo>
                  <a:cubicBezTo>
                    <a:pt x="1942" y="1596"/>
                    <a:pt x="1977" y="1454"/>
                    <a:pt x="1930" y="1299"/>
                  </a:cubicBezTo>
                  <a:cubicBezTo>
                    <a:pt x="1894" y="1192"/>
                    <a:pt x="1846" y="1180"/>
                    <a:pt x="1811" y="1180"/>
                  </a:cubicBezTo>
                  <a:cubicBezTo>
                    <a:pt x="1763" y="1180"/>
                    <a:pt x="1715" y="1215"/>
                    <a:pt x="1692" y="1275"/>
                  </a:cubicBezTo>
                  <a:cubicBezTo>
                    <a:pt x="1632" y="1382"/>
                    <a:pt x="1620" y="1549"/>
                    <a:pt x="1727" y="1704"/>
                  </a:cubicBezTo>
                  <a:cubicBezTo>
                    <a:pt x="1620" y="1775"/>
                    <a:pt x="1442" y="1858"/>
                    <a:pt x="1096" y="1858"/>
                  </a:cubicBezTo>
                  <a:lnTo>
                    <a:pt x="1061" y="1858"/>
                  </a:lnTo>
                  <a:cubicBezTo>
                    <a:pt x="846" y="1858"/>
                    <a:pt x="751" y="1739"/>
                    <a:pt x="715" y="1632"/>
                  </a:cubicBezTo>
                  <a:cubicBezTo>
                    <a:pt x="846" y="1632"/>
                    <a:pt x="953" y="1561"/>
                    <a:pt x="1013" y="1454"/>
                  </a:cubicBezTo>
                  <a:cubicBezTo>
                    <a:pt x="1061" y="1346"/>
                    <a:pt x="1037" y="1227"/>
                    <a:pt x="953" y="1120"/>
                  </a:cubicBezTo>
                  <a:cubicBezTo>
                    <a:pt x="918" y="1061"/>
                    <a:pt x="870" y="1049"/>
                    <a:pt x="834" y="1049"/>
                  </a:cubicBezTo>
                  <a:cubicBezTo>
                    <a:pt x="787" y="1049"/>
                    <a:pt x="739" y="1073"/>
                    <a:pt x="703" y="1120"/>
                  </a:cubicBezTo>
                  <a:cubicBezTo>
                    <a:pt x="632" y="1215"/>
                    <a:pt x="596" y="1382"/>
                    <a:pt x="608" y="1537"/>
                  </a:cubicBezTo>
                  <a:cubicBezTo>
                    <a:pt x="513" y="1513"/>
                    <a:pt x="418" y="1477"/>
                    <a:pt x="311" y="1394"/>
                  </a:cubicBezTo>
                  <a:cubicBezTo>
                    <a:pt x="156" y="1287"/>
                    <a:pt x="108" y="1108"/>
                    <a:pt x="168" y="906"/>
                  </a:cubicBezTo>
                  <a:cubicBezTo>
                    <a:pt x="239" y="715"/>
                    <a:pt x="418" y="549"/>
                    <a:pt x="572" y="549"/>
                  </a:cubicBezTo>
                  <a:cubicBezTo>
                    <a:pt x="608" y="549"/>
                    <a:pt x="644" y="561"/>
                    <a:pt x="668" y="572"/>
                  </a:cubicBezTo>
                  <a:cubicBezTo>
                    <a:pt x="674" y="578"/>
                    <a:pt x="683" y="581"/>
                    <a:pt x="692" y="581"/>
                  </a:cubicBezTo>
                  <a:cubicBezTo>
                    <a:pt x="700" y="581"/>
                    <a:pt x="709" y="578"/>
                    <a:pt x="715" y="572"/>
                  </a:cubicBezTo>
                  <a:cubicBezTo>
                    <a:pt x="727" y="561"/>
                    <a:pt x="739" y="549"/>
                    <a:pt x="739" y="537"/>
                  </a:cubicBezTo>
                  <a:cubicBezTo>
                    <a:pt x="739" y="537"/>
                    <a:pt x="703" y="299"/>
                    <a:pt x="811" y="180"/>
                  </a:cubicBezTo>
                  <a:cubicBezTo>
                    <a:pt x="858" y="125"/>
                    <a:pt x="925" y="98"/>
                    <a:pt x="1010" y="98"/>
                  </a:cubicBezTo>
                  <a:cubicBezTo>
                    <a:pt x="1073" y="98"/>
                    <a:pt x="1146" y="113"/>
                    <a:pt x="1227" y="144"/>
                  </a:cubicBezTo>
                  <a:cubicBezTo>
                    <a:pt x="1299" y="168"/>
                    <a:pt x="1370" y="203"/>
                    <a:pt x="1418" y="239"/>
                  </a:cubicBezTo>
                  <a:cubicBezTo>
                    <a:pt x="1299" y="406"/>
                    <a:pt x="1263" y="620"/>
                    <a:pt x="1394" y="739"/>
                  </a:cubicBezTo>
                  <a:cubicBezTo>
                    <a:pt x="1433" y="769"/>
                    <a:pt x="1475" y="784"/>
                    <a:pt x="1515" y="784"/>
                  </a:cubicBezTo>
                  <a:cubicBezTo>
                    <a:pt x="1585" y="784"/>
                    <a:pt x="1649" y="739"/>
                    <a:pt x="1680" y="656"/>
                  </a:cubicBezTo>
                  <a:cubicBezTo>
                    <a:pt x="1715" y="537"/>
                    <a:pt x="1692" y="370"/>
                    <a:pt x="1537" y="227"/>
                  </a:cubicBezTo>
                  <a:cubicBezTo>
                    <a:pt x="1629" y="135"/>
                    <a:pt x="1743" y="85"/>
                    <a:pt x="1857" y="85"/>
                  </a:cubicBezTo>
                  <a:close/>
                  <a:moveTo>
                    <a:pt x="1858" y="1"/>
                  </a:moveTo>
                  <a:cubicBezTo>
                    <a:pt x="1715" y="1"/>
                    <a:pt x="1573" y="61"/>
                    <a:pt x="1465" y="180"/>
                  </a:cubicBezTo>
                  <a:cubicBezTo>
                    <a:pt x="1406" y="132"/>
                    <a:pt x="1334" y="96"/>
                    <a:pt x="1239" y="61"/>
                  </a:cubicBezTo>
                  <a:cubicBezTo>
                    <a:pt x="1154" y="34"/>
                    <a:pt x="1078" y="20"/>
                    <a:pt x="1010" y="20"/>
                  </a:cubicBezTo>
                  <a:cubicBezTo>
                    <a:pt x="896" y="20"/>
                    <a:pt x="806" y="58"/>
                    <a:pt x="739" y="132"/>
                  </a:cubicBezTo>
                  <a:cubicBezTo>
                    <a:pt x="656" y="239"/>
                    <a:pt x="644" y="394"/>
                    <a:pt x="644" y="477"/>
                  </a:cubicBezTo>
                  <a:cubicBezTo>
                    <a:pt x="620" y="477"/>
                    <a:pt x="584" y="465"/>
                    <a:pt x="561" y="465"/>
                  </a:cubicBezTo>
                  <a:cubicBezTo>
                    <a:pt x="370" y="465"/>
                    <a:pt x="168" y="656"/>
                    <a:pt x="84" y="894"/>
                  </a:cubicBezTo>
                  <a:cubicBezTo>
                    <a:pt x="1" y="1120"/>
                    <a:pt x="72" y="1334"/>
                    <a:pt x="263" y="1477"/>
                  </a:cubicBezTo>
                  <a:cubicBezTo>
                    <a:pt x="382" y="1561"/>
                    <a:pt x="501" y="1620"/>
                    <a:pt x="620" y="1632"/>
                  </a:cubicBezTo>
                  <a:cubicBezTo>
                    <a:pt x="680" y="1835"/>
                    <a:pt x="834" y="1942"/>
                    <a:pt x="1049" y="1942"/>
                  </a:cubicBezTo>
                  <a:lnTo>
                    <a:pt x="1096" y="1942"/>
                  </a:lnTo>
                  <a:cubicBezTo>
                    <a:pt x="1394" y="1942"/>
                    <a:pt x="1620" y="1882"/>
                    <a:pt x="1775" y="1775"/>
                  </a:cubicBezTo>
                  <a:cubicBezTo>
                    <a:pt x="1799" y="1799"/>
                    <a:pt x="1823" y="1823"/>
                    <a:pt x="1858" y="1846"/>
                  </a:cubicBezTo>
                  <a:cubicBezTo>
                    <a:pt x="1918" y="1906"/>
                    <a:pt x="1989" y="1930"/>
                    <a:pt x="2085" y="1930"/>
                  </a:cubicBezTo>
                  <a:cubicBezTo>
                    <a:pt x="2370" y="1930"/>
                    <a:pt x="2739" y="1656"/>
                    <a:pt x="2870" y="1346"/>
                  </a:cubicBezTo>
                  <a:cubicBezTo>
                    <a:pt x="2954" y="1132"/>
                    <a:pt x="2930" y="942"/>
                    <a:pt x="2799" y="799"/>
                  </a:cubicBezTo>
                  <a:cubicBezTo>
                    <a:pt x="2704" y="703"/>
                    <a:pt x="2597" y="644"/>
                    <a:pt x="2466" y="644"/>
                  </a:cubicBezTo>
                  <a:cubicBezTo>
                    <a:pt x="2454" y="418"/>
                    <a:pt x="2335" y="215"/>
                    <a:pt x="2120" y="84"/>
                  </a:cubicBezTo>
                  <a:cubicBezTo>
                    <a:pt x="2037" y="25"/>
                    <a:pt x="1942" y="1"/>
                    <a:pt x="185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3" name="Google Shape;1623;p31"/>
            <p:cNvSpPr/>
            <p:nvPr/>
          </p:nvSpPr>
          <p:spPr>
            <a:xfrm>
              <a:off x="6697867" y="-79794"/>
              <a:ext cx="67293" cy="67839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2"/>
                    <a:pt x="477" y="226"/>
                  </a:cubicBezTo>
                  <a:cubicBezTo>
                    <a:pt x="489" y="310"/>
                    <a:pt x="501" y="333"/>
                    <a:pt x="513" y="345"/>
                  </a:cubicBezTo>
                  <a:cubicBezTo>
                    <a:pt x="513" y="357"/>
                    <a:pt x="537" y="369"/>
                    <a:pt x="620" y="393"/>
                  </a:cubicBezTo>
                  <a:cubicBezTo>
                    <a:pt x="644" y="405"/>
                    <a:pt x="679" y="417"/>
                    <a:pt x="703" y="429"/>
                  </a:cubicBezTo>
                  <a:cubicBezTo>
                    <a:pt x="656" y="453"/>
                    <a:pt x="596" y="476"/>
                    <a:pt x="537" y="500"/>
                  </a:cubicBezTo>
                  <a:cubicBezTo>
                    <a:pt x="525" y="500"/>
                    <a:pt x="513" y="512"/>
                    <a:pt x="513" y="524"/>
                  </a:cubicBezTo>
                  <a:cubicBezTo>
                    <a:pt x="477" y="595"/>
                    <a:pt x="441" y="667"/>
                    <a:pt x="417" y="714"/>
                  </a:cubicBezTo>
                  <a:cubicBezTo>
                    <a:pt x="394" y="667"/>
                    <a:pt x="370" y="583"/>
                    <a:pt x="358" y="512"/>
                  </a:cubicBezTo>
                  <a:cubicBezTo>
                    <a:pt x="358" y="488"/>
                    <a:pt x="334" y="476"/>
                    <a:pt x="322" y="476"/>
                  </a:cubicBezTo>
                  <a:cubicBezTo>
                    <a:pt x="251" y="464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3"/>
                  </a:cubicBezTo>
                  <a:cubicBezTo>
                    <a:pt x="358" y="333"/>
                    <a:pt x="370" y="322"/>
                    <a:pt x="370" y="310"/>
                  </a:cubicBezTo>
                  <a:cubicBezTo>
                    <a:pt x="394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98" y="262"/>
                  </a:cubicBezTo>
                  <a:cubicBezTo>
                    <a:pt x="25" y="381"/>
                    <a:pt x="13" y="417"/>
                    <a:pt x="1" y="429"/>
                  </a:cubicBezTo>
                  <a:cubicBezTo>
                    <a:pt x="1" y="441"/>
                    <a:pt x="1" y="464"/>
                    <a:pt x="13" y="476"/>
                  </a:cubicBezTo>
                  <a:cubicBezTo>
                    <a:pt x="25" y="488"/>
                    <a:pt x="36" y="512"/>
                    <a:pt x="286" y="560"/>
                  </a:cubicBezTo>
                  <a:cubicBezTo>
                    <a:pt x="358" y="845"/>
                    <a:pt x="382" y="845"/>
                    <a:pt x="406" y="845"/>
                  </a:cubicBezTo>
                  <a:cubicBezTo>
                    <a:pt x="406" y="845"/>
                    <a:pt x="406" y="845"/>
                    <a:pt x="417" y="834"/>
                  </a:cubicBezTo>
                  <a:cubicBezTo>
                    <a:pt x="441" y="834"/>
                    <a:pt x="465" y="834"/>
                    <a:pt x="584" y="572"/>
                  </a:cubicBezTo>
                  <a:cubicBezTo>
                    <a:pt x="656" y="548"/>
                    <a:pt x="787" y="500"/>
                    <a:pt x="822" y="464"/>
                  </a:cubicBezTo>
                  <a:cubicBezTo>
                    <a:pt x="822" y="464"/>
                    <a:pt x="834" y="441"/>
                    <a:pt x="834" y="429"/>
                  </a:cubicBezTo>
                  <a:cubicBezTo>
                    <a:pt x="822" y="393"/>
                    <a:pt x="787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72" y="274"/>
                    <a:pt x="560" y="238"/>
                    <a:pt x="548" y="214"/>
                  </a:cubicBezTo>
                  <a:cubicBezTo>
                    <a:pt x="525" y="95"/>
                    <a:pt x="513" y="48"/>
                    <a:pt x="489" y="24"/>
                  </a:cubicBezTo>
                  <a:cubicBezTo>
                    <a:pt x="489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4" name="Google Shape;1624;p31"/>
            <p:cNvSpPr/>
            <p:nvPr/>
          </p:nvSpPr>
          <p:spPr>
            <a:xfrm>
              <a:off x="7388324" y="27485"/>
              <a:ext cx="49966" cy="49716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310" y="95"/>
                  </a:moveTo>
                  <a:cubicBezTo>
                    <a:pt x="441" y="95"/>
                    <a:pt x="536" y="191"/>
                    <a:pt x="536" y="310"/>
                  </a:cubicBezTo>
                  <a:cubicBezTo>
                    <a:pt x="536" y="441"/>
                    <a:pt x="429" y="536"/>
                    <a:pt x="310" y="536"/>
                  </a:cubicBezTo>
                  <a:cubicBezTo>
                    <a:pt x="251" y="536"/>
                    <a:pt x="191" y="512"/>
                    <a:pt x="155" y="464"/>
                  </a:cubicBezTo>
                  <a:cubicBezTo>
                    <a:pt x="108" y="429"/>
                    <a:pt x="96" y="369"/>
                    <a:pt x="96" y="310"/>
                  </a:cubicBezTo>
                  <a:cubicBezTo>
                    <a:pt x="96" y="191"/>
                    <a:pt x="191" y="95"/>
                    <a:pt x="310" y="95"/>
                  </a:cubicBezTo>
                  <a:close/>
                  <a:moveTo>
                    <a:pt x="310" y="0"/>
                  </a:moveTo>
                  <a:cubicBezTo>
                    <a:pt x="144" y="0"/>
                    <a:pt x="1" y="143"/>
                    <a:pt x="1" y="310"/>
                  </a:cubicBezTo>
                  <a:cubicBezTo>
                    <a:pt x="1" y="393"/>
                    <a:pt x="36" y="464"/>
                    <a:pt x="96" y="524"/>
                  </a:cubicBezTo>
                  <a:cubicBezTo>
                    <a:pt x="155" y="583"/>
                    <a:pt x="227" y="619"/>
                    <a:pt x="310" y="619"/>
                  </a:cubicBezTo>
                  <a:cubicBezTo>
                    <a:pt x="477" y="619"/>
                    <a:pt x="620" y="488"/>
                    <a:pt x="620" y="310"/>
                  </a:cubicBezTo>
                  <a:cubicBezTo>
                    <a:pt x="620" y="143"/>
                    <a:pt x="477" y="0"/>
                    <a:pt x="31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5" name="Google Shape;1625;p31"/>
            <p:cNvSpPr/>
            <p:nvPr/>
          </p:nvSpPr>
          <p:spPr>
            <a:xfrm>
              <a:off x="7004911" y="-110346"/>
              <a:ext cx="479833" cy="130866"/>
            </a:xfrm>
            <a:custGeom>
              <a:avLst/>
              <a:gdLst/>
              <a:ahLst/>
              <a:cxnLst/>
              <a:rect l="l" t="t" r="r" b="b"/>
              <a:pathLst>
                <a:path w="5954" h="1632" extrusionOk="0">
                  <a:moveTo>
                    <a:pt x="4918" y="0"/>
                  </a:moveTo>
                  <a:cubicBezTo>
                    <a:pt x="4894" y="0"/>
                    <a:pt x="4870" y="12"/>
                    <a:pt x="4870" y="36"/>
                  </a:cubicBezTo>
                  <a:cubicBezTo>
                    <a:pt x="4858" y="60"/>
                    <a:pt x="4882" y="83"/>
                    <a:pt x="4906" y="83"/>
                  </a:cubicBezTo>
                  <a:cubicBezTo>
                    <a:pt x="4954" y="95"/>
                    <a:pt x="5001" y="107"/>
                    <a:pt x="5061" y="119"/>
                  </a:cubicBezTo>
                  <a:lnTo>
                    <a:pt x="5073" y="119"/>
                  </a:lnTo>
                  <a:cubicBezTo>
                    <a:pt x="5085" y="119"/>
                    <a:pt x="5109" y="107"/>
                    <a:pt x="5109" y="95"/>
                  </a:cubicBezTo>
                  <a:cubicBezTo>
                    <a:pt x="5120" y="72"/>
                    <a:pt x="5109" y="48"/>
                    <a:pt x="5085" y="36"/>
                  </a:cubicBezTo>
                  <a:cubicBezTo>
                    <a:pt x="5025" y="24"/>
                    <a:pt x="4966" y="0"/>
                    <a:pt x="4918" y="0"/>
                  </a:cubicBezTo>
                  <a:close/>
                  <a:moveTo>
                    <a:pt x="4728" y="0"/>
                  </a:moveTo>
                  <a:cubicBezTo>
                    <a:pt x="4668" y="12"/>
                    <a:pt x="4620" y="24"/>
                    <a:pt x="4561" y="48"/>
                  </a:cubicBezTo>
                  <a:cubicBezTo>
                    <a:pt x="4537" y="60"/>
                    <a:pt x="4525" y="83"/>
                    <a:pt x="4537" y="107"/>
                  </a:cubicBezTo>
                  <a:cubicBezTo>
                    <a:pt x="4549" y="119"/>
                    <a:pt x="4561" y="131"/>
                    <a:pt x="4573" y="131"/>
                  </a:cubicBezTo>
                  <a:lnTo>
                    <a:pt x="4597" y="131"/>
                  </a:lnTo>
                  <a:cubicBezTo>
                    <a:pt x="4644" y="107"/>
                    <a:pt x="4692" y="95"/>
                    <a:pt x="4739" y="83"/>
                  </a:cubicBezTo>
                  <a:cubicBezTo>
                    <a:pt x="4763" y="83"/>
                    <a:pt x="4787" y="60"/>
                    <a:pt x="4775" y="36"/>
                  </a:cubicBezTo>
                  <a:cubicBezTo>
                    <a:pt x="4775" y="12"/>
                    <a:pt x="4751" y="0"/>
                    <a:pt x="4728" y="0"/>
                  </a:cubicBezTo>
                  <a:close/>
                  <a:moveTo>
                    <a:pt x="5232" y="103"/>
                  </a:moveTo>
                  <a:cubicBezTo>
                    <a:pt x="5216" y="103"/>
                    <a:pt x="5201" y="114"/>
                    <a:pt x="5192" y="131"/>
                  </a:cubicBezTo>
                  <a:cubicBezTo>
                    <a:pt x="5180" y="143"/>
                    <a:pt x="5192" y="167"/>
                    <a:pt x="5204" y="179"/>
                  </a:cubicBezTo>
                  <a:cubicBezTo>
                    <a:pt x="5251" y="202"/>
                    <a:pt x="5299" y="226"/>
                    <a:pt x="5359" y="262"/>
                  </a:cubicBezTo>
                  <a:lnTo>
                    <a:pt x="5370" y="262"/>
                  </a:lnTo>
                  <a:cubicBezTo>
                    <a:pt x="5394" y="262"/>
                    <a:pt x="5406" y="262"/>
                    <a:pt x="5406" y="250"/>
                  </a:cubicBezTo>
                  <a:cubicBezTo>
                    <a:pt x="5418" y="226"/>
                    <a:pt x="5418" y="202"/>
                    <a:pt x="5394" y="191"/>
                  </a:cubicBezTo>
                  <a:cubicBezTo>
                    <a:pt x="5347" y="155"/>
                    <a:pt x="5299" y="131"/>
                    <a:pt x="5251" y="107"/>
                  </a:cubicBezTo>
                  <a:cubicBezTo>
                    <a:pt x="5245" y="104"/>
                    <a:pt x="5239" y="103"/>
                    <a:pt x="5232" y="103"/>
                  </a:cubicBezTo>
                  <a:close/>
                  <a:moveTo>
                    <a:pt x="4430" y="135"/>
                  </a:moveTo>
                  <a:cubicBezTo>
                    <a:pt x="4420" y="135"/>
                    <a:pt x="4411" y="138"/>
                    <a:pt x="4406" y="143"/>
                  </a:cubicBezTo>
                  <a:cubicBezTo>
                    <a:pt x="4358" y="179"/>
                    <a:pt x="4323" y="214"/>
                    <a:pt x="4275" y="262"/>
                  </a:cubicBezTo>
                  <a:cubicBezTo>
                    <a:pt x="4251" y="274"/>
                    <a:pt x="4251" y="298"/>
                    <a:pt x="4275" y="322"/>
                  </a:cubicBezTo>
                  <a:cubicBezTo>
                    <a:pt x="4287" y="322"/>
                    <a:pt x="4287" y="333"/>
                    <a:pt x="4299" y="333"/>
                  </a:cubicBezTo>
                  <a:cubicBezTo>
                    <a:pt x="4311" y="333"/>
                    <a:pt x="4323" y="322"/>
                    <a:pt x="4335" y="322"/>
                  </a:cubicBezTo>
                  <a:cubicBezTo>
                    <a:pt x="4370" y="274"/>
                    <a:pt x="4418" y="238"/>
                    <a:pt x="4454" y="214"/>
                  </a:cubicBezTo>
                  <a:cubicBezTo>
                    <a:pt x="4477" y="191"/>
                    <a:pt x="4477" y="167"/>
                    <a:pt x="4466" y="155"/>
                  </a:cubicBezTo>
                  <a:cubicBezTo>
                    <a:pt x="4459" y="141"/>
                    <a:pt x="4443" y="135"/>
                    <a:pt x="4430" y="135"/>
                  </a:cubicBezTo>
                  <a:close/>
                  <a:moveTo>
                    <a:pt x="5513" y="278"/>
                  </a:moveTo>
                  <a:cubicBezTo>
                    <a:pt x="5500" y="278"/>
                    <a:pt x="5485" y="284"/>
                    <a:pt x="5478" y="298"/>
                  </a:cubicBezTo>
                  <a:cubicBezTo>
                    <a:pt x="5466" y="310"/>
                    <a:pt x="5466" y="345"/>
                    <a:pt x="5490" y="357"/>
                  </a:cubicBezTo>
                  <a:cubicBezTo>
                    <a:pt x="5537" y="381"/>
                    <a:pt x="5573" y="417"/>
                    <a:pt x="5620" y="453"/>
                  </a:cubicBezTo>
                  <a:cubicBezTo>
                    <a:pt x="5632" y="464"/>
                    <a:pt x="5644" y="464"/>
                    <a:pt x="5656" y="464"/>
                  </a:cubicBezTo>
                  <a:cubicBezTo>
                    <a:pt x="5668" y="464"/>
                    <a:pt x="5680" y="464"/>
                    <a:pt x="5680" y="453"/>
                  </a:cubicBezTo>
                  <a:cubicBezTo>
                    <a:pt x="5704" y="429"/>
                    <a:pt x="5692" y="405"/>
                    <a:pt x="5680" y="393"/>
                  </a:cubicBezTo>
                  <a:cubicBezTo>
                    <a:pt x="5632" y="357"/>
                    <a:pt x="5585" y="322"/>
                    <a:pt x="5537" y="286"/>
                  </a:cubicBezTo>
                  <a:cubicBezTo>
                    <a:pt x="5532" y="281"/>
                    <a:pt x="5523" y="278"/>
                    <a:pt x="5513" y="278"/>
                  </a:cubicBezTo>
                  <a:close/>
                  <a:moveTo>
                    <a:pt x="245" y="313"/>
                  </a:moveTo>
                  <a:cubicBezTo>
                    <a:pt x="233" y="313"/>
                    <a:pt x="221" y="316"/>
                    <a:pt x="215" y="322"/>
                  </a:cubicBezTo>
                  <a:cubicBezTo>
                    <a:pt x="215" y="322"/>
                    <a:pt x="156" y="381"/>
                    <a:pt x="96" y="464"/>
                  </a:cubicBezTo>
                  <a:cubicBezTo>
                    <a:pt x="84" y="488"/>
                    <a:pt x="96" y="512"/>
                    <a:pt x="108" y="524"/>
                  </a:cubicBezTo>
                  <a:lnTo>
                    <a:pt x="132" y="524"/>
                  </a:lnTo>
                  <a:cubicBezTo>
                    <a:pt x="144" y="524"/>
                    <a:pt x="167" y="524"/>
                    <a:pt x="167" y="512"/>
                  </a:cubicBezTo>
                  <a:cubicBezTo>
                    <a:pt x="215" y="429"/>
                    <a:pt x="275" y="381"/>
                    <a:pt x="275" y="381"/>
                  </a:cubicBezTo>
                  <a:cubicBezTo>
                    <a:pt x="286" y="369"/>
                    <a:pt x="286" y="345"/>
                    <a:pt x="275" y="322"/>
                  </a:cubicBezTo>
                  <a:cubicBezTo>
                    <a:pt x="269" y="316"/>
                    <a:pt x="257" y="313"/>
                    <a:pt x="245" y="313"/>
                  </a:cubicBezTo>
                  <a:close/>
                  <a:moveTo>
                    <a:pt x="2406" y="393"/>
                  </a:moveTo>
                  <a:cubicBezTo>
                    <a:pt x="2334" y="393"/>
                    <a:pt x="2263" y="417"/>
                    <a:pt x="2215" y="464"/>
                  </a:cubicBezTo>
                  <a:cubicBezTo>
                    <a:pt x="2203" y="488"/>
                    <a:pt x="2203" y="512"/>
                    <a:pt x="2215" y="524"/>
                  </a:cubicBezTo>
                  <a:cubicBezTo>
                    <a:pt x="2227" y="536"/>
                    <a:pt x="2239" y="536"/>
                    <a:pt x="2251" y="536"/>
                  </a:cubicBezTo>
                  <a:cubicBezTo>
                    <a:pt x="2251" y="536"/>
                    <a:pt x="2263" y="536"/>
                    <a:pt x="2275" y="524"/>
                  </a:cubicBezTo>
                  <a:cubicBezTo>
                    <a:pt x="2311" y="500"/>
                    <a:pt x="2346" y="476"/>
                    <a:pt x="2382" y="476"/>
                  </a:cubicBezTo>
                  <a:lnTo>
                    <a:pt x="2394" y="476"/>
                  </a:lnTo>
                  <a:cubicBezTo>
                    <a:pt x="2418" y="476"/>
                    <a:pt x="2442" y="464"/>
                    <a:pt x="2442" y="441"/>
                  </a:cubicBezTo>
                  <a:cubicBezTo>
                    <a:pt x="2442" y="417"/>
                    <a:pt x="2430" y="393"/>
                    <a:pt x="2406" y="393"/>
                  </a:cubicBezTo>
                  <a:close/>
                  <a:moveTo>
                    <a:pt x="4186" y="372"/>
                  </a:moveTo>
                  <a:cubicBezTo>
                    <a:pt x="4174" y="372"/>
                    <a:pt x="4162" y="375"/>
                    <a:pt x="4156" y="381"/>
                  </a:cubicBezTo>
                  <a:cubicBezTo>
                    <a:pt x="4120" y="429"/>
                    <a:pt x="4085" y="476"/>
                    <a:pt x="4049" y="524"/>
                  </a:cubicBezTo>
                  <a:cubicBezTo>
                    <a:pt x="4037" y="536"/>
                    <a:pt x="4037" y="572"/>
                    <a:pt x="4061" y="583"/>
                  </a:cubicBezTo>
                  <a:lnTo>
                    <a:pt x="4085" y="583"/>
                  </a:lnTo>
                  <a:cubicBezTo>
                    <a:pt x="4096" y="583"/>
                    <a:pt x="4108" y="583"/>
                    <a:pt x="4120" y="572"/>
                  </a:cubicBezTo>
                  <a:cubicBezTo>
                    <a:pt x="4156" y="524"/>
                    <a:pt x="4192" y="476"/>
                    <a:pt x="4227" y="441"/>
                  </a:cubicBezTo>
                  <a:cubicBezTo>
                    <a:pt x="4239" y="417"/>
                    <a:pt x="4239" y="393"/>
                    <a:pt x="4216" y="381"/>
                  </a:cubicBezTo>
                  <a:cubicBezTo>
                    <a:pt x="4210" y="375"/>
                    <a:pt x="4198" y="372"/>
                    <a:pt x="4186" y="372"/>
                  </a:cubicBezTo>
                  <a:close/>
                  <a:moveTo>
                    <a:pt x="2556" y="457"/>
                  </a:moveTo>
                  <a:cubicBezTo>
                    <a:pt x="2543" y="457"/>
                    <a:pt x="2532" y="462"/>
                    <a:pt x="2525" y="476"/>
                  </a:cubicBezTo>
                  <a:cubicBezTo>
                    <a:pt x="2501" y="488"/>
                    <a:pt x="2513" y="524"/>
                    <a:pt x="2525" y="536"/>
                  </a:cubicBezTo>
                  <a:cubicBezTo>
                    <a:pt x="2572" y="560"/>
                    <a:pt x="2596" y="595"/>
                    <a:pt x="2596" y="643"/>
                  </a:cubicBezTo>
                  <a:cubicBezTo>
                    <a:pt x="2608" y="667"/>
                    <a:pt x="2620" y="679"/>
                    <a:pt x="2644" y="679"/>
                  </a:cubicBezTo>
                  <a:lnTo>
                    <a:pt x="2656" y="679"/>
                  </a:lnTo>
                  <a:cubicBezTo>
                    <a:pt x="2680" y="679"/>
                    <a:pt x="2692" y="655"/>
                    <a:pt x="2692" y="631"/>
                  </a:cubicBezTo>
                  <a:cubicBezTo>
                    <a:pt x="2680" y="560"/>
                    <a:pt x="2644" y="512"/>
                    <a:pt x="2584" y="464"/>
                  </a:cubicBezTo>
                  <a:cubicBezTo>
                    <a:pt x="2575" y="460"/>
                    <a:pt x="2565" y="457"/>
                    <a:pt x="2556" y="457"/>
                  </a:cubicBezTo>
                  <a:close/>
                  <a:moveTo>
                    <a:pt x="5782" y="492"/>
                  </a:moveTo>
                  <a:cubicBezTo>
                    <a:pt x="5769" y="492"/>
                    <a:pt x="5758" y="498"/>
                    <a:pt x="5751" y="512"/>
                  </a:cubicBezTo>
                  <a:cubicBezTo>
                    <a:pt x="5728" y="524"/>
                    <a:pt x="5740" y="548"/>
                    <a:pt x="5751" y="560"/>
                  </a:cubicBezTo>
                  <a:cubicBezTo>
                    <a:pt x="5787" y="595"/>
                    <a:pt x="5835" y="643"/>
                    <a:pt x="5871" y="679"/>
                  </a:cubicBezTo>
                  <a:cubicBezTo>
                    <a:pt x="5882" y="691"/>
                    <a:pt x="5894" y="691"/>
                    <a:pt x="5906" y="691"/>
                  </a:cubicBezTo>
                  <a:cubicBezTo>
                    <a:pt x="5918" y="691"/>
                    <a:pt x="5930" y="691"/>
                    <a:pt x="5930" y="679"/>
                  </a:cubicBezTo>
                  <a:cubicBezTo>
                    <a:pt x="5954" y="655"/>
                    <a:pt x="5954" y="631"/>
                    <a:pt x="5930" y="619"/>
                  </a:cubicBezTo>
                  <a:cubicBezTo>
                    <a:pt x="5894" y="572"/>
                    <a:pt x="5847" y="536"/>
                    <a:pt x="5811" y="500"/>
                  </a:cubicBezTo>
                  <a:cubicBezTo>
                    <a:pt x="5801" y="495"/>
                    <a:pt x="5791" y="492"/>
                    <a:pt x="5782" y="492"/>
                  </a:cubicBezTo>
                  <a:close/>
                  <a:moveTo>
                    <a:pt x="72" y="595"/>
                  </a:moveTo>
                  <a:cubicBezTo>
                    <a:pt x="60" y="595"/>
                    <a:pt x="36" y="607"/>
                    <a:pt x="25" y="631"/>
                  </a:cubicBezTo>
                  <a:cubicBezTo>
                    <a:pt x="13" y="679"/>
                    <a:pt x="1" y="726"/>
                    <a:pt x="1" y="774"/>
                  </a:cubicBezTo>
                  <a:cubicBezTo>
                    <a:pt x="1" y="786"/>
                    <a:pt x="1" y="798"/>
                    <a:pt x="1" y="810"/>
                  </a:cubicBezTo>
                  <a:cubicBezTo>
                    <a:pt x="1" y="834"/>
                    <a:pt x="25" y="845"/>
                    <a:pt x="48" y="845"/>
                  </a:cubicBezTo>
                  <a:cubicBezTo>
                    <a:pt x="72" y="845"/>
                    <a:pt x="84" y="822"/>
                    <a:pt x="84" y="798"/>
                  </a:cubicBezTo>
                  <a:cubicBezTo>
                    <a:pt x="84" y="786"/>
                    <a:pt x="84" y="786"/>
                    <a:pt x="84" y="774"/>
                  </a:cubicBezTo>
                  <a:cubicBezTo>
                    <a:pt x="84" y="738"/>
                    <a:pt x="96" y="691"/>
                    <a:pt x="108" y="655"/>
                  </a:cubicBezTo>
                  <a:cubicBezTo>
                    <a:pt x="108" y="631"/>
                    <a:pt x="96" y="607"/>
                    <a:pt x="72" y="595"/>
                  </a:cubicBezTo>
                  <a:close/>
                  <a:moveTo>
                    <a:pt x="2180" y="595"/>
                  </a:moveTo>
                  <a:cubicBezTo>
                    <a:pt x="2156" y="595"/>
                    <a:pt x="2132" y="607"/>
                    <a:pt x="2120" y="631"/>
                  </a:cubicBezTo>
                  <a:cubicBezTo>
                    <a:pt x="2108" y="679"/>
                    <a:pt x="2096" y="738"/>
                    <a:pt x="2096" y="810"/>
                  </a:cubicBezTo>
                  <a:cubicBezTo>
                    <a:pt x="2096" y="834"/>
                    <a:pt x="2108" y="845"/>
                    <a:pt x="2132" y="857"/>
                  </a:cubicBezTo>
                  <a:cubicBezTo>
                    <a:pt x="2156" y="857"/>
                    <a:pt x="2180" y="834"/>
                    <a:pt x="2180" y="810"/>
                  </a:cubicBezTo>
                  <a:cubicBezTo>
                    <a:pt x="2180" y="750"/>
                    <a:pt x="2191" y="703"/>
                    <a:pt x="2203" y="655"/>
                  </a:cubicBezTo>
                  <a:cubicBezTo>
                    <a:pt x="2215" y="631"/>
                    <a:pt x="2203" y="607"/>
                    <a:pt x="2180" y="595"/>
                  </a:cubicBezTo>
                  <a:close/>
                  <a:moveTo>
                    <a:pt x="3984" y="641"/>
                  </a:moveTo>
                  <a:cubicBezTo>
                    <a:pt x="3971" y="641"/>
                    <a:pt x="3960" y="648"/>
                    <a:pt x="3954" y="655"/>
                  </a:cubicBezTo>
                  <a:lnTo>
                    <a:pt x="3858" y="798"/>
                  </a:lnTo>
                  <a:cubicBezTo>
                    <a:pt x="3835" y="822"/>
                    <a:pt x="3846" y="845"/>
                    <a:pt x="3858" y="857"/>
                  </a:cubicBezTo>
                  <a:cubicBezTo>
                    <a:pt x="3870" y="857"/>
                    <a:pt x="3882" y="869"/>
                    <a:pt x="3894" y="869"/>
                  </a:cubicBezTo>
                  <a:cubicBezTo>
                    <a:pt x="3906" y="869"/>
                    <a:pt x="3918" y="857"/>
                    <a:pt x="3918" y="845"/>
                  </a:cubicBezTo>
                  <a:lnTo>
                    <a:pt x="4025" y="714"/>
                  </a:lnTo>
                  <a:cubicBezTo>
                    <a:pt x="4037" y="691"/>
                    <a:pt x="4025" y="667"/>
                    <a:pt x="4013" y="655"/>
                  </a:cubicBezTo>
                  <a:cubicBezTo>
                    <a:pt x="4003" y="645"/>
                    <a:pt x="3993" y="641"/>
                    <a:pt x="3984" y="641"/>
                  </a:cubicBezTo>
                  <a:close/>
                  <a:moveTo>
                    <a:pt x="2613" y="757"/>
                  </a:moveTo>
                  <a:cubicBezTo>
                    <a:pt x="2596" y="757"/>
                    <a:pt x="2581" y="768"/>
                    <a:pt x="2572" y="786"/>
                  </a:cubicBezTo>
                  <a:cubicBezTo>
                    <a:pt x="2549" y="822"/>
                    <a:pt x="2525" y="869"/>
                    <a:pt x="2489" y="917"/>
                  </a:cubicBezTo>
                  <a:cubicBezTo>
                    <a:pt x="2465" y="929"/>
                    <a:pt x="2465" y="953"/>
                    <a:pt x="2489" y="976"/>
                  </a:cubicBezTo>
                  <a:cubicBezTo>
                    <a:pt x="2501" y="976"/>
                    <a:pt x="2501" y="988"/>
                    <a:pt x="2513" y="988"/>
                  </a:cubicBezTo>
                  <a:cubicBezTo>
                    <a:pt x="2525" y="988"/>
                    <a:pt x="2537" y="976"/>
                    <a:pt x="2549" y="964"/>
                  </a:cubicBezTo>
                  <a:cubicBezTo>
                    <a:pt x="2596" y="917"/>
                    <a:pt x="2620" y="869"/>
                    <a:pt x="2644" y="822"/>
                  </a:cubicBezTo>
                  <a:cubicBezTo>
                    <a:pt x="2656" y="798"/>
                    <a:pt x="2644" y="774"/>
                    <a:pt x="2632" y="762"/>
                  </a:cubicBezTo>
                  <a:cubicBezTo>
                    <a:pt x="2626" y="759"/>
                    <a:pt x="2619" y="757"/>
                    <a:pt x="2613" y="757"/>
                  </a:cubicBezTo>
                  <a:close/>
                  <a:moveTo>
                    <a:pt x="3787" y="921"/>
                  </a:moveTo>
                  <a:cubicBezTo>
                    <a:pt x="3773" y="921"/>
                    <a:pt x="3758" y="927"/>
                    <a:pt x="3751" y="941"/>
                  </a:cubicBezTo>
                  <a:cubicBezTo>
                    <a:pt x="3715" y="976"/>
                    <a:pt x="3692" y="1024"/>
                    <a:pt x="3656" y="1060"/>
                  </a:cubicBezTo>
                  <a:cubicBezTo>
                    <a:pt x="3632" y="1084"/>
                    <a:pt x="3644" y="1107"/>
                    <a:pt x="3656" y="1119"/>
                  </a:cubicBezTo>
                  <a:cubicBezTo>
                    <a:pt x="3668" y="1131"/>
                    <a:pt x="3668" y="1131"/>
                    <a:pt x="3680" y="1131"/>
                  </a:cubicBezTo>
                  <a:cubicBezTo>
                    <a:pt x="3692" y="1131"/>
                    <a:pt x="3704" y="1131"/>
                    <a:pt x="3715" y="1119"/>
                  </a:cubicBezTo>
                  <a:cubicBezTo>
                    <a:pt x="3751" y="1072"/>
                    <a:pt x="3787" y="1036"/>
                    <a:pt x="3823" y="988"/>
                  </a:cubicBezTo>
                  <a:cubicBezTo>
                    <a:pt x="3835" y="964"/>
                    <a:pt x="3835" y="941"/>
                    <a:pt x="3811" y="929"/>
                  </a:cubicBezTo>
                  <a:cubicBezTo>
                    <a:pt x="3806" y="924"/>
                    <a:pt x="3797" y="921"/>
                    <a:pt x="3787" y="921"/>
                  </a:cubicBezTo>
                  <a:close/>
                  <a:moveTo>
                    <a:pt x="93" y="924"/>
                  </a:moveTo>
                  <a:cubicBezTo>
                    <a:pt x="86" y="924"/>
                    <a:pt x="79" y="925"/>
                    <a:pt x="72" y="929"/>
                  </a:cubicBezTo>
                  <a:cubicBezTo>
                    <a:pt x="48" y="941"/>
                    <a:pt x="36" y="964"/>
                    <a:pt x="48" y="988"/>
                  </a:cubicBezTo>
                  <a:cubicBezTo>
                    <a:pt x="84" y="1036"/>
                    <a:pt x="120" y="1084"/>
                    <a:pt x="167" y="1131"/>
                  </a:cubicBezTo>
                  <a:cubicBezTo>
                    <a:pt x="179" y="1143"/>
                    <a:pt x="191" y="1143"/>
                    <a:pt x="191" y="1143"/>
                  </a:cubicBezTo>
                  <a:cubicBezTo>
                    <a:pt x="203" y="1143"/>
                    <a:pt x="215" y="1143"/>
                    <a:pt x="227" y="1131"/>
                  </a:cubicBezTo>
                  <a:cubicBezTo>
                    <a:pt x="239" y="1107"/>
                    <a:pt x="239" y="1084"/>
                    <a:pt x="227" y="1072"/>
                  </a:cubicBezTo>
                  <a:cubicBezTo>
                    <a:pt x="179" y="1024"/>
                    <a:pt x="156" y="988"/>
                    <a:pt x="132" y="941"/>
                  </a:cubicBezTo>
                  <a:cubicBezTo>
                    <a:pt x="123" y="932"/>
                    <a:pt x="109" y="924"/>
                    <a:pt x="93" y="924"/>
                  </a:cubicBezTo>
                  <a:close/>
                  <a:moveTo>
                    <a:pt x="2145" y="938"/>
                  </a:moveTo>
                  <a:cubicBezTo>
                    <a:pt x="2141" y="938"/>
                    <a:pt x="2136" y="938"/>
                    <a:pt x="2132" y="941"/>
                  </a:cubicBezTo>
                  <a:cubicBezTo>
                    <a:pt x="2108" y="941"/>
                    <a:pt x="2096" y="964"/>
                    <a:pt x="2096" y="988"/>
                  </a:cubicBezTo>
                  <a:cubicBezTo>
                    <a:pt x="2108" y="1048"/>
                    <a:pt x="2120" y="1107"/>
                    <a:pt x="2144" y="1155"/>
                  </a:cubicBezTo>
                  <a:cubicBezTo>
                    <a:pt x="2153" y="1172"/>
                    <a:pt x="2161" y="1183"/>
                    <a:pt x="2175" y="1183"/>
                  </a:cubicBezTo>
                  <a:cubicBezTo>
                    <a:pt x="2180" y="1183"/>
                    <a:pt x="2185" y="1182"/>
                    <a:pt x="2191" y="1179"/>
                  </a:cubicBezTo>
                  <a:cubicBezTo>
                    <a:pt x="2203" y="1179"/>
                    <a:pt x="2215" y="1179"/>
                    <a:pt x="2215" y="1167"/>
                  </a:cubicBezTo>
                  <a:cubicBezTo>
                    <a:pt x="2215" y="1167"/>
                    <a:pt x="2215" y="1179"/>
                    <a:pt x="2227" y="1179"/>
                  </a:cubicBezTo>
                  <a:cubicBezTo>
                    <a:pt x="2227" y="1191"/>
                    <a:pt x="2251" y="1203"/>
                    <a:pt x="2263" y="1203"/>
                  </a:cubicBezTo>
                  <a:cubicBezTo>
                    <a:pt x="2263" y="1203"/>
                    <a:pt x="2275" y="1203"/>
                    <a:pt x="2287" y="1191"/>
                  </a:cubicBezTo>
                  <a:cubicBezTo>
                    <a:pt x="2334" y="1155"/>
                    <a:pt x="2382" y="1131"/>
                    <a:pt x="2418" y="1095"/>
                  </a:cubicBezTo>
                  <a:cubicBezTo>
                    <a:pt x="2442" y="1072"/>
                    <a:pt x="2442" y="1048"/>
                    <a:pt x="2430" y="1036"/>
                  </a:cubicBezTo>
                  <a:cubicBezTo>
                    <a:pt x="2423" y="1022"/>
                    <a:pt x="2407" y="1016"/>
                    <a:pt x="2394" y="1016"/>
                  </a:cubicBezTo>
                  <a:cubicBezTo>
                    <a:pt x="2384" y="1016"/>
                    <a:pt x="2375" y="1019"/>
                    <a:pt x="2370" y="1024"/>
                  </a:cubicBezTo>
                  <a:cubicBezTo>
                    <a:pt x="2322" y="1060"/>
                    <a:pt x="2287" y="1095"/>
                    <a:pt x="2239" y="1119"/>
                  </a:cubicBezTo>
                  <a:cubicBezTo>
                    <a:pt x="2227" y="1131"/>
                    <a:pt x="2227" y="1131"/>
                    <a:pt x="2227" y="1131"/>
                  </a:cubicBezTo>
                  <a:cubicBezTo>
                    <a:pt x="2203" y="1084"/>
                    <a:pt x="2191" y="1024"/>
                    <a:pt x="2180" y="976"/>
                  </a:cubicBezTo>
                  <a:cubicBezTo>
                    <a:pt x="2180" y="957"/>
                    <a:pt x="2164" y="938"/>
                    <a:pt x="2145" y="938"/>
                  </a:cubicBezTo>
                  <a:close/>
                  <a:moveTo>
                    <a:pt x="329" y="1159"/>
                  </a:moveTo>
                  <a:cubicBezTo>
                    <a:pt x="316" y="1159"/>
                    <a:pt x="305" y="1165"/>
                    <a:pt x="298" y="1179"/>
                  </a:cubicBezTo>
                  <a:cubicBezTo>
                    <a:pt x="286" y="1203"/>
                    <a:pt x="286" y="1226"/>
                    <a:pt x="310" y="1238"/>
                  </a:cubicBezTo>
                  <a:cubicBezTo>
                    <a:pt x="358" y="1274"/>
                    <a:pt x="406" y="1298"/>
                    <a:pt x="465" y="1322"/>
                  </a:cubicBezTo>
                  <a:lnTo>
                    <a:pt x="477" y="1322"/>
                  </a:lnTo>
                  <a:cubicBezTo>
                    <a:pt x="501" y="1322"/>
                    <a:pt x="513" y="1322"/>
                    <a:pt x="513" y="1298"/>
                  </a:cubicBezTo>
                  <a:cubicBezTo>
                    <a:pt x="525" y="1286"/>
                    <a:pt x="513" y="1250"/>
                    <a:pt x="501" y="1250"/>
                  </a:cubicBezTo>
                  <a:cubicBezTo>
                    <a:pt x="441" y="1215"/>
                    <a:pt x="394" y="1191"/>
                    <a:pt x="358" y="1167"/>
                  </a:cubicBezTo>
                  <a:cubicBezTo>
                    <a:pt x="348" y="1162"/>
                    <a:pt x="338" y="1159"/>
                    <a:pt x="329" y="1159"/>
                  </a:cubicBezTo>
                  <a:close/>
                  <a:moveTo>
                    <a:pt x="2115" y="1198"/>
                  </a:moveTo>
                  <a:cubicBezTo>
                    <a:pt x="2109" y="1198"/>
                    <a:pt x="2103" y="1199"/>
                    <a:pt x="2096" y="1203"/>
                  </a:cubicBezTo>
                  <a:cubicBezTo>
                    <a:pt x="2049" y="1238"/>
                    <a:pt x="1989" y="1262"/>
                    <a:pt x="1941" y="1274"/>
                  </a:cubicBezTo>
                  <a:cubicBezTo>
                    <a:pt x="1918" y="1286"/>
                    <a:pt x="1906" y="1310"/>
                    <a:pt x="1918" y="1334"/>
                  </a:cubicBezTo>
                  <a:cubicBezTo>
                    <a:pt x="1930" y="1345"/>
                    <a:pt x="1941" y="1357"/>
                    <a:pt x="1953" y="1357"/>
                  </a:cubicBezTo>
                  <a:lnTo>
                    <a:pt x="1977" y="1357"/>
                  </a:lnTo>
                  <a:cubicBezTo>
                    <a:pt x="2025" y="1334"/>
                    <a:pt x="2084" y="1310"/>
                    <a:pt x="2132" y="1286"/>
                  </a:cubicBezTo>
                  <a:cubicBezTo>
                    <a:pt x="2156" y="1274"/>
                    <a:pt x="2156" y="1250"/>
                    <a:pt x="2156" y="1226"/>
                  </a:cubicBezTo>
                  <a:cubicBezTo>
                    <a:pt x="2147" y="1209"/>
                    <a:pt x="2132" y="1198"/>
                    <a:pt x="2115" y="1198"/>
                  </a:cubicBezTo>
                  <a:close/>
                  <a:moveTo>
                    <a:pt x="3571" y="1182"/>
                  </a:moveTo>
                  <a:cubicBezTo>
                    <a:pt x="3561" y="1182"/>
                    <a:pt x="3549" y="1185"/>
                    <a:pt x="3537" y="1191"/>
                  </a:cubicBezTo>
                  <a:cubicBezTo>
                    <a:pt x="3501" y="1226"/>
                    <a:pt x="3465" y="1274"/>
                    <a:pt x="3418" y="1298"/>
                  </a:cubicBezTo>
                  <a:cubicBezTo>
                    <a:pt x="3406" y="1322"/>
                    <a:pt x="3394" y="1345"/>
                    <a:pt x="3418" y="1357"/>
                  </a:cubicBezTo>
                  <a:cubicBezTo>
                    <a:pt x="3418" y="1369"/>
                    <a:pt x="3430" y="1381"/>
                    <a:pt x="3442" y="1381"/>
                  </a:cubicBezTo>
                  <a:cubicBezTo>
                    <a:pt x="3454" y="1381"/>
                    <a:pt x="3465" y="1369"/>
                    <a:pt x="3477" y="1369"/>
                  </a:cubicBezTo>
                  <a:cubicBezTo>
                    <a:pt x="3513" y="1334"/>
                    <a:pt x="3561" y="1286"/>
                    <a:pt x="3596" y="1250"/>
                  </a:cubicBezTo>
                  <a:cubicBezTo>
                    <a:pt x="3620" y="1238"/>
                    <a:pt x="3620" y="1203"/>
                    <a:pt x="3596" y="1191"/>
                  </a:cubicBezTo>
                  <a:cubicBezTo>
                    <a:pt x="3590" y="1185"/>
                    <a:pt x="3582" y="1182"/>
                    <a:pt x="3571" y="1182"/>
                  </a:cubicBezTo>
                  <a:close/>
                  <a:moveTo>
                    <a:pt x="632" y="1305"/>
                  </a:moveTo>
                  <a:cubicBezTo>
                    <a:pt x="620" y="1305"/>
                    <a:pt x="605" y="1316"/>
                    <a:pt x="596" y="1334"/>
                  </a:cubicBezTo>
                  <a:cubicBezTo>
                    <a:pt x="584" y="1357"/>
                    <a:pt x="596" y="1381"/>
                    <a:pt x="620" y="1393"/>
                  </a:cubicBezTo>
                  <a:cubicBezTo>
                    <a:pt x="644" y="1393"/>
                    <a:pt x="656" y="1405"/>
                    <a:pt x="679" y="1417"/>
                  </a:cubicBezTo>
                  <a:cubicBezTo>
                    <a:pt x="715" y="1429"/>
                    <a:pt x="751" y="1441"/>
                    <a:pt x="787" y="1441"/>
                  </a:cubicBezTo>
                  <a:cubicBezTo>
                    <a:pt x="787" y="1453"/>
                    <a:pt x="787" y="1453"/>
                    <a:pt x="798" y="1453"/>
                  </a:cubicBezTo>
                  <a:cubicBezTo>
                    <a:pt x="810" y="1453"/>
                    <a:pt x="834" y="1441"/>
                    <a:pt x="834" y="1417"/>
                  </a:cubicBezTo>
                  <a:cubicBezTo>
                    <a:pt x="846" y="1393"/>
                    <a:pt x="834" y="1369"/>
                    <a:pt x="810" y="1357"/>
                  </a:cubicBezTo>
                  <a:cubicBezTo>
                    <a:pt x="775" y="1357"/>
                    <a:pt x="739" y="1345"/>
                    <a:pt x="703" y="1334"/>
                  </a:cubicBezTo>
                  <a:cubicBezTo>
                    <a:pt x="691" y="1322"/>
                    <a:pt x="667" y="1322"/>
                    <a:pt x="644" y="1310"/>
                  </a:cubicBezTo>
                  <a:cubicBezTo>
                    <a:pt x="640" y="1307"/>
                    <a:pt x="636" y="1305"/>
                    <a:pt x="632" y="1305"/>
                  </a:cubicBezTo>
                  <a:close/>
                  <a:moveTo>
                    <a:pt x="1800" y="1330"/>
                  </a:moveTo>
                  <a:cubicBezTo>
                    <a:pt x="1796" y="1330"/>
                    <a:pt x="1791" y="1331"/>
                    <a:pt x="1787" y="1334"/>
                  </a:cubicBezTo>
                  <a:cubicBezTo>
                    <a:pt x="1739" y="1345"/>
                    <a:pt x="1680" y="1369"/>
                    <a:pt x="1632" y="1381"/>
                  </a:cubicBezTo>
                  <a:cubicBezTo>
                    <a:pt x="1608" y="1381"/>
                    <a:pt x="1584" y="1405"/>
                    <a:pt x="1596" y="1429"/>
                  </a:cubicBezTo>
                  <a:cubicBezTo>
                    <a:pt x="1596" y="1453"/>
                    <a:pt x="1620" y="1465"/>
                    <a:pt x="1632" y="1465"/>
                  </a:cubicBezTo>
                  <a:lnTo>
                    <a:pt x="1644" y="1465"/>
                  </a:lnTo>
                  <a:cubicBezTo>
                    <a:pt x="1703" y="1453"/>
                    <a:pt x="1751" y="1429"/>
                    <a:pt x="1810" y="1417"/>
                  </a:cubicBezTo>
                  <a:cubicBezTo>
                    <a:pt x="1834" y="1405"/>
                    <a:pt x="1846" y="1381"/>
                    <a:pt x="1834" y="1357"/>
                  </a:cubicBezTo>
                  <a:cubicBezTo>
                    <a:pt x="1834" y="1348"/>
                    <a:pt x="1819" y="1330"/>
                    <a:pt x="1800" y="1330"/>
                  </a:cubicBezTo>
                  <a:close/>
                  <a:moveTo>
                    <a:pt x="2256" y="1254"/>
                  </a:moveTo>
                  <a:cubicBezTo>
                    <a:pt x="2247" y="1254"/>
                    <a:pt x="2237" y="1257"/>
                    <a:pt x="2227" y="1262"/>
                  </a:cubicBezTo>
                  <a:cubicBezTo>
                    <a:pt x="2215" y="1274"/>
                    <a:pt x="2203" y="1298"/>
                    <a:pt x="2215" y="1322"/>
                  </a:cubicBezTo>
                  <a:cubicBezTo>
                    <a:pt x="2251" y="1369"/>
                    <a:pt x="2287" y="1417"/>
                    <a:pt x="2334" y="1453"/>
                  </a:cubicBezTo>
                  <a:cubicBezTo>
                    <a:pt x="2346" y="1465"/>
                    <a:pt x="2346" y="1465"/>
                    <a:pt x="2358" y="1465"/>
                  </a:cubicBezTo>
                  <a:cubicBezTo>
                    <a:pt x="2370" y="1465"/>
                    <a:pt x="2382" y="1465"/>
                    <a:pt x="2394" y="1453"/>
                  </a:cubicBezTo>
                  <a:cubicBezTo>
                    <a:pt x="2406" y="1441"/>
                    <a:pt x="2406" y="1417"/>
                    <a:pt x="2394" y="1393"/>
                  </a:cubicBezTo>
                  <a:cubicBezTo>
                    <a:pt x="2358" y="1357"/>
                    <a:pt x="2322" y="1322"/>
                    <a:pt x="2287" y="1274"/>
                  </a:cubicBezTo>
                  <a:cubicBezTo>
                    <a:pt x="2280" y="1260"/>
                    <a:pt x="2269" y="1254"/>
                    <a:pt x="2256" y="1254"/>
                  </a:cubicBezTo>
                  <a:close/>
                  <a:moveTo>
                    <a:pt x="948" y="1400"/>
                  </a:moveTo>
                  <a:cubicBezTo>
                    <a:pt x="935" y="1400"/>
                    <a:pt x="926" y="1411"/>
                    <a:pt x="918" y="1429"/>
                  </a:cubicBezTo>
                  <a:cubicBezTo>
                    <a:pt x="918" y="1453"/>
                    <a:pt x="929" y="1476"/>
                    <a:pt x="953" y="1488"/>
                  </a:cubicBezTo>
                  <a:cubicBezTo>
                    <a:pt x="1013" y="1488"/>
                    <a:pt x="1072" y="1500"/>
                    <a:pt x="1132" y="1500"/>
                  </a:cubicBezTo>
                  <a:cubicBezTo>
                    <a:pt x="1156" y="1500"/>
                    <a:pt x="1168" y="1488"/>
                    <a:pt x="1168" y="1465"/>
                  </a:cubicBezTo>
                  <a:cubicBezTo>
                    <a:pt x="1168" y="1441"/>
                    <a:pt x="1156" y="1417"/>
                    <a:pt x="1132" y="1417"/>
                  </a:cubicBezTo>
                  <a:cubicBezTo>
                    <a:pt x="1072" y="1417"/>
                    <a:pt x="1025" y="1405"/>
                    <a:pt x="965" y="1405"/>
                  </a:cubicBezTo>
                  <a:cubicBezTo>
                    <a:pt x="959" y="1402"/>
                    <a:pt x="953" y="1400"/>
                    <a:pt x="948" y="1400"/>
                  </a:cubicBezTo>
                  <a:close/>
                  <a:moveTo>
                    <a:pt x="1465" y="1405"/>
                  </a:moveTo>
                  <a:cubicBezTo>
                    <a:pt x="1406" y="1417"/>
                    <a:pt x="1346" y="1417"/>
                    <a:pt x="1299" y="1417"/>
                  </a:cubicBezTo>
                  <a:cubicBezTo>
                    <a:pt x="1275" y="1417"/>
                    <a:pt x="1251" y="1441"/>
                    <a:pt x="1251" y="1465"/>
                  </a:cubicBezTo>
                  <a:cubicBezTo>
                    <a:pt x="1263" y="1488"/>
                    <a:pt x="1275" y="1500"/>
                    <a:pt x="1299" y="1500"/>
                  </a:cubicBezTo>
                  <a:cubicBezTo>
                    <a:pt x="1299" y="1500"/>
                    <a:pt x="1299" y="1500"/>
                    <a:pt x="1299" y="1512"/>
                  </a:cubicBezTo>
                  <a:cubicBezTo>
                    <a:pt x="1358" y="1500"/>
                    <a:pt x="1418" y="1500"/>
                    <a:pt x="1465" y="1488"/>
                  </a:cubicBezTo>
                  <a:cubicBezTo>
                    <a:pt x="1501" y="1488"/>
                    <a:pt x="1513" y="1465"/>
                    <a:pt x="1513" y="1441"/>
                  </a:cubicBezTo>
                  <a:cubicBezTo>
                    <a:pt x="1501" y="1417"/>
                    <a:pt x="1477" y="1405"/>
                    <a:pt x="1465" y="1405"/>
                  </a:cubicBezTo>
                  <a:close/>
                  <a:moveTo>
                    <a:pt x="3307" y="1388"/>
                  </a:moveTo>
                  <a:cubicBezTo>
                    <a:pt x="3301" y="1388"/>
                    <a:pt x="3294" y="1390"/>
                    <a:pt x="3287" y="1393"/>
                  </a:cubicBezTo>
                  <a:cubicBezTo>
                    <a:pt x="3239" y="1429"/>
                    <a:pt x="3192" y="1453"/>
                    <a:pt x="3144" y="1476"/>
                  </a:cubicBezTo>
                  <a:cubicBezTo>
                    <a:pt x="3120" y="1476"/>
                    <a:pt x="3108" y="1500"/>
                    <a:pt x="3120" y="1524"/>
                  </a:cubicBezTo>
                  <a:cubicBezTo>
                    <a:pt x="3132" y="1548"/>
                    <a:pt x="3144" y="1548"/>
                    <a:pt x="3156" y="1548"/>
                  </a:cubicBezTo>
                  <a:lnTo>
                    <a:pt x="3180" y="1548"/>
                  </a:lnTo>
                  <a:cubicBezTo>
                    <a:pt x="3227" y="1524"/>
                    <a:pt x="3287" y="1500"/>
                    <a:pt x="3334" y="1465"/>
                  </a:cubicBezTo>
                  <a:cubicBezTo>
                    <a:pt x="3358" y="1453"/>
                    <a:pt x="3358" y="1429"/>
                    <a:pt x="3346" y="1405"/>
                  </a:cubicBezTo>
                  <a:cubicBezTo>
                    <a:pt x="3338" y="1397"/>
                    <a:pt x="3324" y="1388"/>
                    <a:pt x="3307" y="1388"/>
                  </a:cubicBezTo>
                  <a:close/>
                  <a:moveTo>
                    <a:pt x="2506" y="1484"/>
                  </a:moveTo>
                  <a:cubicBezTo>
                    <a:pt x="2489" y="1484"/>
                    <a:pt x="2474" y="1495"/>
                    <a:pt x="2465" y="1512"/>
                  </a:cubicBezTo>
                  <a:cubicBezTo>
                    <a:pt x="2453" y="1524"/>
                    <a:pt x="2465" y="1548"/>
                    <a:pt x="2477" y="1560"/>
                  </a:cubicBezTo>
                  <a:cubicBezTo>
                    <a:pt x="2537" y="1584"/>
                    <a:pt x="2596" y="1607"/>
                    <a:pt x="2656" y="1619"/>
                  </a:cubicBezTo>
                  <a:cubicBezTo>
                    <a:pt x="2680" y="1619"/>
                    <a:pt x="2703" y="1607"/>
                    <a:pt x="2703" y="1584"/>
                  </a:cubicBezTo>
                  <a:cubicBezTo>
                    <a:pt x="2703" y="1560"/>
                    <a:pt x="2692" y="1536"/>
                    <a:pt x="2668" y="1536"/>
                  </a:cubicBezTo>
                  <a:cubicBezTo>
                    <a:pt x="2620" y="1524"/>
                    <a:pt x="2561" y="1512"/>
                    <a:pt x="2525" y="1488"/>
                  </a:cubicBezTo>
                  <a:cubicBezTo>
                    <a:pt x="2518" y="1485"/>
                    <a:pt x="2512" y="1484"/>
                    <a:pt x="2506" y="1484"/>
                  </a:cubicBezTo>
                  <a:close/>
                  <a:moveTo>
                    <a:pt x="3008" y="1519"/>
                  </a:moveTo>
                  <a:cubicBezTo>
                    <a:pt x="3002" y="1519"/>
                    <a:pt x="2996" y="1521"/>
                    <a:pt x="2989" y="1524"/>
                  </a:cubicBezTo>
                  <a:cubicBezTo>
                    <a:pt x="2930" y="1536"/>
                    <a:pt x="2882" y="1536"/>
                    <a:pt x="2834" y="1548"/>
                  </a:cubicBezTo>
                  <a:cubicBezTo>
                    <a:pt x="2811" y="1548"/>
                    <a:pt x="2787" y="1560"/>
                    <a:pt x="2787" y="1584"/>
                  </a:cubicBezTo>
                  <a:cubicBezTo>
                    <a:pt x="2787" y="1607"/>
                    <a:pt x="2811" y="1631"/>
                    <a:pt x="2834" y="1631"/>
                  </a:cubicBezTo>
                  <a:cubicBezTo>
                    <a:pt x="2894" y="1619"/>
                    <a:pt x="2942" y="1619"/>
                    <a:pt x="3013" y="1607"/>
                  </a:cubicBezTo>
                  <a:cubicBezTo>
                    <a:pt x="3037" y="1596"/>
                    <a:pt x="3049" y="1572"/>
                    <a:pt x="3037" y="1548"/>
                  </a:cubicBezTo>
                  <a:cubicBezTo>
                    <a:pt x="3037" y="1530"/>
                    <a:pt x="3024" y="1519"/>
                    <a:pt x="3008" y="1519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6452291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7" name="Google Shape;1627;p32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628" name="Google Shape;1628;p32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29" name="Google Shape;1629;p32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0" name="Google Shape;1630;p32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1" name="Google Shape;1631;p32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2" name="Google Shape;1632;p32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3" name="Google Shape;1633;p32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4" name="Google Shape;1634;p32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5" name="Google Shape;1635;p32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6" name="Google Shape;1636;p32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7" name="Google Shape;1637;p32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8" name="Google Shape;1638;p32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9" name="Google Shape;1639;p32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0" name="Google Shape;1640;p32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1" name="Google Shape;1641;p32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2" name="Google Shape;1642;p32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3" name="Google Shape;1643;p32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4" name="Google Shape;1644;p32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5" name="Google Shape;1645;p32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6" name="Google Shape;1646;p32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7" name="Google Shape;1647;p32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8" name="Google Shape;1648;p32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9" name="Google Shape;1649;p32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0" name="Google Shape;1650;p32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1" name="Google Shape;1651;p32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2" name="Google Shape;1652;p32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3" name="Google Shape;1653;p32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4" name="Google Shape;1654;p32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5" name="Google Shape;1655;p32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6" name="Google Shape;1656;p32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7" name="Google Shape;1657;p32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8" name="Google Shape;1658;p32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9" name="Google Shape;1659;p32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0" name="Google Shape;1660;p32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1" name="Google Shape;1661;p32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2" name="Google Shape;1662;p32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3" name="Google Shape;1663;p32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4" name="Google Shape;1664;p32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5" name="Google Shape;1665;p32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6" name="Google Shape;1666;p32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7" name="Google Shape;1667;p32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8" name="Google Shape;1668;p32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9" name="Google Shape;1669;p32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70" name="Google Shape;1670;p32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71" name="Google Shape;1671;p32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204792959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B1CF2E77-4E87-4338-A6B2-93E833A84A3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796E19DA-92E0-4635-8627-DEB5FDE3EBA8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09399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527900" y="388432"/>
            <a:ext cx="11114749" cy="6384375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" name="Google Shape;10;p2"/>
          <p:cNvSpPr/>
          <p:nvPr/>
        </p:nvSpPr>
        <p:spPr>
          <a:xfrm>
            <a:off x="881581" y="292693"/>
            <a:ext cx="10758425" cy="6384375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1" name="Google Shape;11;p2"/>
          <p:cNvGrpSpPr/>
          <p:nvPr/>
        </p:nvGrpSpPr>
        <p:grpSpPr>
          <a:xfrm>
            <a:off x="11122057" y="3042677"/>
            <a:ext cx="759568" cy="507483"/>
            <a:chOff x="8341543" y="2282008"/>
            <a:chExt cx="569676" cy="380612"/>
          </a:xfrm>
        </p:grpSpPr>
        <p:sp>
          <p:nvSpPr>
            <p:cNvPr id="12" name="Google Shape;12;p2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4" name="Google Shape;14;p2"/>
          <p:cNvGrpSpPr/>
          <p:nvPr/>
        </p:nvGrpSpPr>
        <p:grpSpPr>
          <a:xfrm>
            <a:off x="11122057" y="2294792"/>
            <a:ext cx="759568" cy="507483"/>
            <a:chOff x="8341543" y="1721094"/>
            <a:chExt cx="569676" cy="380612"/>
          </a:xfrm>
        </p:grpSpPr>
        <p:sp>
          <p:nvSpPr>
            <p:cNvPr id="15" name="Google Shape;15;p2"/>
            <p:cNvSpPr/>
            <p:nvPr/>
          </p:nvSpPr>
          <p:spPr>
            <a:xfrm>
              <a:off x="8341543" y="180086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8341543" y="1721094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7" name="Google Shape;17;p2"/>
          <p:cNvGrpSpPr/>
          <p:nvPr/>
        </p:nvGrpSpPr>
        <p:grpSpPr>
          <a:xfrm>
            <a:off x="11128364" y="1578123"/>
            <a:ext cx="757981" cy="517352"/>
            <a:chOff x="8346273" y="1183592"/>
            <a:chExt cx="568486" cy="388014"/>
          </a:xfrm>
        </p:grpSpPr>
        <p:sp>
          <p:nvSpPr>
            <p:cNvPr id="18" name="Google Shape;18;p2"/>
            <p:cNvSpPr/>
            <p:nvPr/>
          </p:nvSpPr>
          <p:spPr>
            <a:xfrm>
              <a:off x="8346273" y="1263367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8346273" y="1183592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0" name="Google Shape;20;p2"/>
          <p:cNvGrpSpPr/>
          <p:nvPr/>
        </p:nvGrpSpPr>
        <p:grpSpPr>
          <a:xfrm>
            <a:off x="11122057" y="808847"/>
            <a:ext cx="759568" cy="517352"/>
            <a:chOff x="8341543" y="606635"/>
            <a:chExt cx="569676" cy="388014"/>
          </a:xfrm>
        </p:grpSpPr>
        <p:sp>
          <p:nvSpPr>
            <p:cNvPr id="21" name="Google Shape;21;p2"/>
            <p:cNvSpPr/>
            <p:nvPr/>
          </p:nvSpPr>
          <p:spPr>
            <a:xfrm>
              <a:off x="8341543" y="686410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341543" y="606635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3" name="Google Shape;23;p2"/>
          <p:cNvGrpSpPr/>
          <p:nvPr/>
        </p:nvGrpSpPr>
        <p:grpSpPr>
          <a:xfrm>
            <a:off x="11122057" y="3790577"/>
            <a:ext cx="759568" cy="507483"/>
            <a:chOff x="8341543" y="2282008"/>
            <a:chExt cx="569676" cy="380612"/>
          </a:xfrm>
        </p:grpSpPr>
        <p:sp>
          <p:nvSpPr>
            <p:cNvPr id="24" name="Google Shape;24;p2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6" name="Google Shape;26;p2"/>
          <p:cNvGrpSpPr/>
          <p:nvPr/>
        </p:nvGrpSpPr>
        <p:grpSpPr>
          <a:xfrm>
            <a:off x="11122057" y="4538477"/>
            <a:ext cx="759568" cy="507483"/>
            <a:chOff x="8341543" y="2282008"/>
            <a:chExt cx="569676" cy="380612"/>
          </a:xfrm>
        </p:grpSpPr>
        <p:sp>
          <p:nvSpPr>
            <p:cNvPr id="27" name="Google Shape;27;p2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9" name="Google Shape;29;p2"/>
          <p:cNvSpPr/>
          <p:nvPr/>
        </p:nvSpPr>
        <p:spPr>
          <a:xfrm>
            <a:off x="11122057" y="5930292"/>
            <a:ext cx="759568" cy="410985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" name="Google Shape;30;p2"/>
          <p:cNvSpPr/>
          <p:nvPr/>
        </p:nvSpPr>
        <p:spPr>
          <a:xfrm>
            <a:off x="11122057" y="5823925"/>
            <a:ext cx="759568" cy="410985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1" name="Google Shape;31;p2"/>
          <p:cNvSpPr/>
          <p:nvPr/>
        </p:nvSpPr>
        <p:spPr>
          <a:xfrm>
            <a:off x="527859" y="292693"/>
            <a:ext cx="10737917" cy="6384375"/>
          </a:xfrm>
          <a:custGeom>
            <a:avLst/>
            <a:gdLst/>
            <a:ahLst/>
            <a:cxnLst/>
            <a:rect l="l" t="t" r="r" b="b"/>
            <a:pathLst>
              <a:path w="257093" h="146846" extrusionOk="0">
                <a:moveTo>
                  <a:pt x="7146" y="1"/>
                </a:moveTo>
                <a:cubicBezTo>
                  <a:pt x="3177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177" y="146845"/>
                  <a:pt x="7146" y="146845"/>
                </a:cubicBezTo>
                <a:lnTo>
                  <a:pt x="249947" y="146845"/>
                </a:lnTo>
                <a:cubicBezTo>
                  <a:pt x="253879" y="146845"/>
                  <a:pt x="257093" y="143632"/>
                  <a:pt x="257093" y="139700"/>
                </a:cubicBezTo>
                <a:lnTo>
                  <a:pt x="257093" y="7146"/>
                </a:lnTo>
                <a:cubicBezTo>
                  <a:pt x="257093" y="3214"/>
                  <a:pt x="253879" y="1"/>
                  <a:pt x="24994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2" name="Google Shape;32;p2"/>
          <p:cNvSpPr/>
          <p:nvPr/>
        </p:nvSpPr>
        <p:spPr>
          <a:xfrm>
            <a:off x="728423" y="12559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3" name="Google Shape;33;p2"/>
          <p:cNvSpPr/>
          <p:nvPr/>
        </p:nvSpPr>
        <p:spPr>
          <a:xfrm>
            <a:off x="374701" y="1288786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4" name="Google Shape;34;p2"/>
          <p:cNvSpPr/>
          <p:nvPr/>
        </p:nvSpPr>
        <p:spPr>
          <a:xfrm>
            <a:off x="406276" y="13989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5" name="Google Shape;35;p2"/>
          <p:cNvSpPr/>
          <p:nvPr/>
        </p:nvSpPr>
        <p:spPr>
          <a:xfrm>
            <a:off x="807362" y="13430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" name="Google Shape;36;p2"/>
          <p:cNvSpPr/>
          <p:nvPr/>
        </p:nvSpPr>
        <p:spPr>
          <a:xfrm>
            <a:off x="728423" y="1730987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7" name="Google Shape;37;p2"/>
          <p:cNvSpPr/>
          <p:nvPr/>
        </p:nvSpPr>
        <p:spPr>
          <a:xfrm>
            <a:off x="374701" y="1765507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8" name="Google Shape;38;p2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9" name="Google Shape;39;p2"/>
          <p:cNvSpPr/>
          <p:nvPr/>
        </p:nvSpPr>
        <p:spPr>
          <a:xfrm>
            <a:off x="807362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" name="Google Shape;40;p2"/>
          <p:cNvSpPr/>
          <p:nvPr/>
        </p:nvSpPr>
        <p:spPr>
          <a:xfrm>
            <a:off x="376289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" name="Google Shape;41;p2"/>
          <p:cNvSpPr/>
          <p:nvPr/>
        </p:nvSpPr>
        <p:spPr>
          <a:xfrm>
            <a:off x="728423" y="2207665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2" name="Google Shape;42;p2"/>
          <p:cNvSpPr/>
          <p:nvPr/>
        </p:nvSpPr>
        <p:spPr>
          <a:xfrm>
            <a:off x="374701" y="2240534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3" name="Google Shape;43;p2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4" name="Google Shape;44;p2"/>
          <p:cNvSpPr/>
          <p:nvPr/>
        </p:nvSpPr>
        <p:spPr>
          <a:xfrm>
            <a:off x="807362" y="22947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5" name="Google Shape;45;p2"/>
          <p:cNvSpPr/>
          <p:nvPr/>
        </p:nvSpPr>
        <p:spPr>
          <a:xfrm>
            <a:off x="376289" y="225531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6" name="Google Shape;46;p2"/>
          <p:cNvSpPr/>
          <p:nvPr/>
        </p:nvSpPr>
        <p:spPr>
          <a:xfrm>
            <a:off x="728423" y="2682691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7" name="Google Shape;47;p2"/>
          <p:cNvSpPr/>
          <p:nvPr/>
        </p:nvSpPr>
        <p:spPr>
          <a:xfrm>
            <a:off x="374701" y="2717213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8" name="Google Shape;48;p2"/>
          <p:cNvSpPr/>
          <p:nvPr/>
        </p:nvSpPr>
        <p:spPr>
          <a:xfrm>
            <a:off x="406276" y="2825730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9" name="Google Shape;49;p2"/>
          <p:cNvSpPr/>
          <p:nvPr/>
        </p:nvSpPr>
        <p:spPr>
          <a:xfrm>
            <a:off x="807362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0" name="Google Shape;50;p2"/>
          <p:cNvSpPr/>
          <p:nvPr/>
        </p:nvSpPr>
        <p:spPr>
          <a:xfrm>
            <a:off x="376289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1" name="Google Shape;51;p2"/>
          <p:cNvSpPr/>
          <p:nvPr/>
        </p:nvSpPr>
        <p:spPr>
          <a:xfrm>
            <a:off x="728423" y="3159413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2" name="Google Shape;52;p2"/>
          <p:cNvSpPr/>
          <p:nvPr/>
        </p:nvSpPr>
        <p:spPr>
          <a:xfrm>
            <a:off x="374701" y="3192282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3" name="Google Shape;53;p2"/>
          <p:cNvSpPr/>
          <p:nvPr/>
        </p:nvSpPr>
        <p:spPr>
          <a:xfrm>
            <a:off x="406276" y="33007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4" name="Google Shape;54;p2"/>
          <p:cNvSpPr/>
          <p:nvPr/>
        </p:nvSpPr>
        <p:spPr>
          <a:xfrm>
            <a:off x="807362" y="324649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5" name="Google Shape;55;p2"/>
          <p:cNvSpPr/>
          <p:nvPr/>
        </p:nvSpPr>
        <p:spPr>
          <a:xfrm>
            <a:off x="376289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6" name="Google Shape;56;p2"/>
          <p:cNvSpPr/>
          <p:nvPr/>
        </p:nvSpPr>
        <p:spPr>
          <a:xfrm>
            <a:off x="728423" y="3634439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7" name="Google Shape;57;p2"/>
          <p:cNvSpPr/>
          <p:nvPr/>
        </p:nvSpPr>
        <p:spPr>
          <a:xfrm>
            <a:off x="374701" y="3668959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8" name="Google Shape;58;p2"/>
          <p:cNvSpPr/>
          <p:nvPr/>
        </p:nvSpPr>
        <p:spPr>
          <a:xfrm>
            <a:off x="406276" y="377743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9" name="Google Shape;59;p2"/>
          <p:cNvSpPr/>
          <p:nvPr/>
        </p:nvSpPr>
        <p:spPr>
          <a:xfrm>
            <a:off x="807362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0" name="Google Shape;60;p2"/>
          <p:cNvSpPr/>
          <p:nvPr/>
        </p:nvSpPr>
        <p:spPr>
          <a:xfrm>
            <a:off x="376289" y="3682090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1" name="Google Shape;61;p2"/>
          <p:cNvSpPr/>
          <p:nvPr/>
        </p:nvSpPr>
        <p:spPr>
          <a:xfrm>
            <a:off x="728423" y="41111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2" name="Google Shape;62;p2"/>
          <p:cNvSpPr/>
          <p:nvPr/>
        </p:nvSpPr>
        <p:spPr>
          <a:xfrm>
            <a:off x="374701" y="4143986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3" name="Google Shape;63;p2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4" name="Google Shape;64;p2"/>
          <p:cNvSpPr/>
          <p:nvPr/>
        </p:nvSpPr>
        <p:spPr>
          <a:xfrm>
            <a:off x="807362" y="41982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5" name="Google Shape;65;p2"/>
          <p:cNvSpPr/>
          <p:nvPr/>
        </p:nvSpPr>
        <p:spPr>
          <a:xfrm>
            <a:off x="376289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6" name="Google Shape;66;p2"/>
          <p:cNvSpPr/>
          <p:nvPr/>
        </p:nvSpPr>
        <p:spPr>
          <a:xfrm>
            <a:off x="728423" y="4586187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7" name="Google Shape;67;p2"/>
          <p:cNvSpPr/>
          <p:nvPr/>
        </p:nvSpPr>
        <p:spPr>
          <a:xfrm>
            <a:off x="374701" y="4620665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8" name="Google Shape;68;p2"/>
          <p:cNvSpPr/>
          <p:nvPr/>
        </p:nvSpPr>
        <p:spPr>
          <a:xfrm>
            <a:off x="406276" y="47291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9" name="Google Shape;69;p2"/>
          <p:cNvSpPr/>
          <p:nvPr/>
        </p:nvSpPr>
        <p:spPr>
          <a:xfrm>
            <a:off x="807362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0" name="Google Shape;70;p2"/>
          <p:cNvSpPr/>
          <p:nvPr/>
        </p:nvSpPr>
        <p:spPr>
          <a:xfrm>
            <a:off x="376289" y="463383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1" name="Google Shape;71;p2"/>
          <p:cNvSpPr/>
          <p:nvPr/>
        </p:nvSpPr>
        <p:spPr>
          <a:xfrm>
            <a:off x="728423" y="5061213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2" name="Google Shape;72;p2"/>
          <p:cNvSpPr/>
          <p:nvPr/>
        </p:nvSpPr>
        <p:spPr>
          <a:xfrm>
            <a:off x="374701" y="5095734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3" name="Google Shape;73;p2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4" name="Google Shape;74;p2"/>
          <p:cNvSpPr/>
          <p:nvPr/>
        </p:nvSpPr>
        <p:spPr>
          <a:xfrm>
            <a:off x="807362" y="51499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5" name="Google Shape;75;p2"/>
          <p:cNvSpPr/>
          <p:nvPr/>
        </p:nvSpPr>
        <p:spPr>
          <a:xfrm>
            <a:off x="376289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6" name="Google Shape;76;p2"/>
          <p:cNvSpPr/>
          <p:nvPr/>
        </p:nvSpPr>
        <p:spPr>
          <a:xfrm>
            <a:off x="728423" y="5537891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7" name="Google Shape;77;p2"/>
          <p:cNvSpPr/>
          <p:nvPr/>
        </p:nvSpPr>
        <p:spPr>
          <a:xfrm>
            <a:off x="374701" y="5570760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8" name="Google Shape;78;p2"/>
          <p:cNvSpPr/>
          <p:nvPr/>
        </p:nvSpPr>
        <p:spPr>
          <a:xfrm>
            <a:off x="406276" y="568088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9" name="Google Shape;79;p2"/>
          <p:cNvSpPr/>
          <p:nvPr/>
        </p:nvSpPr>
        <p:spPr>
          <a:xfrm>
            <a:off x="807362" y="5625018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0" name="Google Shape;80;p2"/>
          <p:cNvSpPr/>
          <p:nvPr/>
        </p:nvSpPr>
        <p:spPr>
          <a:xfrm>
            <a:off x="376289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1" name="Google Shape;81;p2"/>
          <p:cNvSpPr/>
          <p:nvPr/>
        </p:nvSpPr>
        <p:spPr>
          <a:xfrm>
            <a:off x="305201" y="180913"/>
            <a:ext cx="1059620" cy="915619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2" name="Google Shape;82;p2"/>
          <p:cNvSpPr/>
          <p:nvPr/>
        </p:nvSpPr>
        <p:spPr>
          <a:xfrm>
            <a:off x="376289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3" name="Google Shape;83;p2"/>
          <p:cNvSpPr txBox="1">
            <a:spLocks noGrp="1"/>
          </p:cNvSpPr>
          <p:nvPr>
            <p:ph type="ctrTitle"/>
          </p:nvPr>
        </p:nvSpPr>
        <p:spPr>
          <a:xfrm>
            <a:off x="1290267" y="1794333"/>
            <a:ext cx="9611600" cy="255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9866">
                <a:latin typeface="Jua"/>
                <a:ea typeface="Jua"/>
                <a:cs typeface="Jua"/>
                <a:sym typeface="Jua"/>
              </a:defRPr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9600">
                <a:latin typeface="Jua"/>
                <a:ea typeface="Jua"/>
                <a:cs typeface="Jua"/>
                <a:sym typeface="Jua"/>
              </a:defRPr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9600">
                <a:latin typeface="Jua"/>
                <a:ea typeface="Jua"/>
                <a:cs typeface="Jua"/>
                <a:sym typeface="Jua"/>
              </a:defRPr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9600">
                <a:latin typeface="Jua"/>
                <a:ea typeface="Jua"/>
                <a:cs typeface="Jua"/>
                <a:sym typeface="Jua"/>
              </a:defRPr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9600">
                <a:latin typeface="Jua"/>
                <a:ea typeface="Jua"/>
                <a:cs typeface="Jua"/>
                <a:sym typeface="Jua"/>
              </a:defRPr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9600">
                <a:latin typeface="Jua"/>
                <a:ea typeface="Jua"/>
                <a:cs typeface="Jua"/>
                <a:sym typeface="Jua"/>
              </a:defRPr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9600">
                <a:latin typeface="Jua"/>
                <a:ea typeface="Jua"/>
                <a:cs typeface="Jua"/>
                <a:sym typeface="Jua"/>
              </a:defRPr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9600">
                <a:latin typeface="Jua"/>
                <a:ea typeface="Jua"/>
                <a:cs typeface="Jua"/>
                <a:sym typeface="Jua"/>
              </a:defRPr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9600">
                <a:latin typeface="Jua"/>
                <a:ea typeface="Jua"/>
                <a:cs typeface="Jua"/>
                <a:sym typeface="Jua"/>
              </a:defRPr>
            </a:lvl9pPr>
          </a:lstStyle>
          <a:p>
            <a:endParaRPr/>
          </a:p>
        </p:txBody>
      </p:sp>
      <p:sp>
        <p:nvSpPr>
          <p:cNvPr id="84" name="Google Shape;84;p2"/>
          <p:cNvSpPr txBox="1">
            <a:spLocks noGrp="1"/>
          </p:cNvSpPr>
          <p:nvPr>
            <p:ph type="subTitle" idx="1"/>
          </p:nvPr>
        </p:nvSpPr>
        <p:spPr>
          <a:xfrm>
            <a:off x="1518300" y="4152233"/>
            <a:ext cx="9155600" cy="79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 Medium"/>
              <a:buNone/>
              <a:defRPr sz="2933">
                <a:solidFill>
                  <a:schemeClr val="accent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 Medium"/>
              <a:buNone/>
              <a:defRPr sz="3200">
                <a:solidFill>
                  <a:schemeClr val="accent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 Medium"/>
              <a:buNone/>
              <a:defRPr sz="3200">
                <a:solidFill>
                  <a:schemeClr val="accent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 Medium"/>
              <a:buNone/>
              <a:defRPr sz="3200">
                <a:solidFill>
                  <a:schemeClr val="accent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 Medium"/>
              <a:buNone/>
              <a:defRPr sz="3200">
                <a:solidFill>
                  <a:schemeClr val="accent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 Medium"/>
              <a:buNone/>
              <a:defRPr sz="3200">
                <a:solidFill>
                  <a:schemeClr val="accent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 Medium"/>
              <a:buNone/>
              <a:defRPr sz="3200">
                <a:solidFill>
                  <a:schemeClr val="accent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 Medium"/>
              <a:buNone/>
              <a:defRPr sz="3200">
                <a:solidFill>
                  <a:schemeClr val="accent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 Medium"/>
              <a:buNone/>
              <a:defRPr sz="3200">
                <a:solidFill>
                  <a:schemeClr val="accent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9pPr>
          </a:lstStyle>
          <a:p>
            <a:endParaRPr/>
          </a:p>
        </p:txBody>
      </p:sp>
      <p:grpSp>
        <p:nvGrpSpPr>
          <p:cNvPr id="85" name="Google Shape;85;p2"/>
          <p:cNvGrpSpPr/>
          <p:nvPr/>
        </p:nvGrpSpPr>
        <p:grpSpPr>
          <a:xfrm>
            <a:off x="9974034" y="1931201"/>
            <a:ext cx="592367" cy="531367"/>
            <a:chOff x="2495125" y="2142250"/>
            <a:chExt cx="444275" cy="398525"/>
          </a:xfrm>
        </p:grpSpPr>
        <p:sp>
          <p:nvSpPr>
            <p:cNvPr id="86" name="Google Shape;86;p2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88" name="Google Shape;88;p2"/>
          <p:cNvGrpSpPr/>
          <p:nvPr/>
        </p:nvGrpSpPr>
        <p:grpSpPr>
          <a:xfrm>
            <a:off x="1357401" y="2009301"/>
            <a:ext cx="388500" cy="375167"/>
            <a:chOff x="3243875" y="2372825"/>
            <a:chExt cx="291375" cy="281375"/>
          </a:xfrm>
        </p:grpSpPr>
        <p:sp>
          <p:nvSpPr>
            <p:cNvPr id="89" name="Google Shape;89;p2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9" name="Google Shape;99;p2"/>
          <p:cNvGrpSpPr/>
          <p:nvPr/>
        </p:nvGrpSpPr>
        <p:grpSpPr>
          <a:xfrm>
            <a:off x="2761968" y="821285"/>
            <a:ext cx="222233" cy="224767"/>
            <a:chOff x="4954425" y="2036375"/>
            <a:chExt cx="166675" cy="168575"/>
          </a:xfrm>
        </p:grpSpPr>
        <p:sp>
          <p:nvSpPr>
            <p:cNvPr id="100" name="Google Shape;100;p2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02" name="Google Shape;102;p2"/>
          <p:cNvSpPr/>
          <p:nvPr/>
        </p:nvSpPr>
        <p:spPr>
          <a:xfrm>
            <a:off x="10095834" y="1321351"/>
            <a:ext cx="158833" cy="10826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0"/>
                </a:moveTo>
                <a:cubicBezTo>
                  <a:pt x="255" y="0"/>
                  <a:pt x="1" y="2834"/>
                  <a:pt x="2006" y="3221"/>
                </a:cubicBezTo>
                <a:cubicBezTo>
                  <a:pt x="2122" y="3239"/>
                  <a:pt x="2233" y="3247"/>
                  <a:pt x="2340" y="3247"/>
                </a:cubicBezTo>
                <a:cubicBezTo>
                  <a:pt x="4296" y="3247"/>
                  <a:pt x="4764" y="345"/>
                  <a:pt x="2483" y="12"/>
                </a:cubicBezTo>
                <a:cubicBezTo>
                  <a:pt x="2404" y="4"/>
                  <a:pt x="2327" y="0"/>
                  <a:pt x="225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3" name="Google Shape;103;p2"/>
          <p:cNvSpPr/>
          <p:nvPr/>
        </p:nvSpPr>
        <p:spPr>
          <a:xfrm>
            <a:off x="2428168" y="1712833"/>
            <a:ext cx="158833" cy="10826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4" name="Google Shape;104;p2"/>
          <p:cNvSpPr/>
          <p:nvPr/>
        </p:nvSpPr>
        <p:spPr>
          <a:xfrm>
            <a:off x="1357400" y="1334201"/>
            <a:ext cx="116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5" name="Google Shape;105;p2"/>
          <p:cNvSpPr/>
          <p:nvPr/>
        </p:nvSpPr>
        <p:spPr>
          <a:xfrm rot="9553842">
            <a:off x="2832868" y="5588477"/>
            <a:ext cx="80432" cy="57399"/>
          </a:xfrm>
          <a:custGeom>
            <a:avLst/>
            <a:gdLst/>
            <a:ahLst/>
            <a:cxnLst/>
            <a:rect l="l" t="t" r="r" b="b"/>
            <a:pathLst>
              <a:path w="2413" h="1722" extrusionOk="0">
                <a:moveTo>
                  <a:pt x="1429" y="1"/>
                </a:moveTo>
                <a:cubicBezTo>
                  <a:pt x="1351" y="1"/>
                  <a:pt x="1268" y="12"/>
                  <a:pt x="1179" y="34"/>
                </a:cubicBezTo>
                <a:cubicBezTo>
                  <a:pt x="1156" y="33"/>
                  <a:pt x="1133" y="32"/>
                  <a:pt x="1110" y="32"/>
                </a:cubicBezTo>
                <a:cubicBezTo>
                  <a:pt x="20" y="32"/>
                  <a:pt x="1" y="1722"/>
                  <a:pt x="1114" y="1722"/>
                </a:cubicBezTo>
                <a:cubicBezTo>
                  <a:pt x="1159" y="1722"/>
                  <a:pt x="1206" y="1719"/>
                  <a:pt x="1254" y="1714"/>
                </a:cubicBezTo>
                <a:cubicBezTo>
                  <a:pt x="2412" y="1575"/>
                  <a:pt x="2372" y="1"/>
                  <a:pt x="142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6" name="Google Shape;106;p2"/>
          <p:cNvSpPr/>
          <p:nvPr/>
        </p:nvSpPr>
        <p:spPr>
          <a:xfrm>
            <a:off x="10036933" y="5575885"/>
            <a:ext cx="116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7" name="Google Shape;107;p2"/>
          <p:cNvSpPr/>
          <p:nvPr/>
        </p:nvSpPr>
        <p:spPr>
          <a:xfrm>
            <a:off x="1472234" y="4945433"/>
            <a:ext cx="158833" cy="10826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08" name="Google Shape;108;p2"/>
          <p:cNvGrpSpPr/>
          <p:nvPr/>
        </p:nvGrpSpPr>
        <p:grpSpPr>
          <a:xfrm>
            <a:off x="8473401" y="946201"/>
            <a:ext cx="388500" cy="375167"/>
            <a:chOff x="3243875" y="2372825"/>
            <a:chExt cx="291375" cy="281375"/>
          </a:xfrm>
        </p:grpSpPr>
        <p:sp>
          <p:nvSpPr>
            <p:cNvPr id="109" name="Google Shape;109;p2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19" name="Google Shape;119;p2"/>
          <p:cNvGrpSpPr/>
          <p:nvPr/>
        </p:nvGrpSpPr>
        <p:grpSpPr>
          <a:xfrm>
            <a:off x="1473401" y="5532201"/>
            <a:ext cx="592367" cy="531367"/>
            <a:chOff x="2495125" y="2142250"/>
            <a:chExt cx="444275" cy="398525"/>
          </a:xfrm>
        </p:grpSpPr>
        <p:sp>
          <p:nvSpPr>
            <p:cNvPr id="120" name="Google Shape;120;p2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22" name="Google Shape;122;p2"/>
          <p:cNvGrpSpPr/>
          <p:nvPr/>
        </p:nvGrpSpPr>
        <p:grpSpPr>
          <a:xfrm>
            <a:off x="9301067" y="5825267"/>
            <a:ext cx="388500" cy="375167"/>
            <a:chOff x="3243875" y="2372825"/>
            <a:chExt cx="291375" cy="281375"/>
          </a:xfrm>
        </p:grpSpPr>
        <p:sp>
          <p:nvSpPr>
            <p:cNvPr id="123" name="Google Shape;123;p2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0002379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7" name="Google Shape;327;p5"/>
          <p:cNvGrpSpPr/>
          <p:nvPr/>
        </p:nvGrpSpPr>
        <p:grpSpPr>
          <a:xfrm>
            <a:off x="527859" y="292693"/>
            <a:ext cx="11358487" cy="6384375"/>
            <a:chOff x="395894" y="219519"/>
            <a:chExt cx="8518865" cy="4788281"/>
          </a:xfrm>
        </p:grpSpPr>
        <p:sp>
          <p:nvSpPr>
            <p:cNvPr id="328" name="Google Shape;328;p5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329" name="Google Shape;329;p5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330" name="Google Shape;330;p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31" name="Google Shape;331;p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332" name="Google Shape;332;p5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333" name="Google Shape;333;p5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334" name="Google Shape;334;p5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35" name="Google Shape;335;p5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336" name="Google Shape;336;p5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337" name="Google Shape;337;p5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38" name="Google Shape;338;p5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339" name="Google Shape;339;p5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340" name="Google Shape;340;p5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1" name="Google Shape;341;p5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342" name="Google Shape;342;p5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343" name="Google Shape;343;p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4" name="Google Shape;344;p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345" name="Google Shape;345;p5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346" name="Google Shape;346;p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7" name="Google Shape;347;p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348" name="Google Shape;348;p5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9" name="Google Shape;349;p5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50" name="Google Shape;350;p5"/>
          <p:cNvSpPr txBox="1">
            <a:spLocks noGrp="1"/>
          </p:cNvSpPr>
          <p:nvPr>
            <p:ph type="title"/>
          </p:nvPr>
        </p:nvSpPr>
        <p:spPr>
          <a:xfrm>
            <a:off x="968300" y="588467"/>
            <a:ext cx="10255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51" name="Google Shape;351;p5"/>
          <p:cNvSpPr txBox="1">
            <a:spLocks noGrp="1"/>
          </p:cNvSpPr>
          <p:nvPr>
            <p:ph type="subTitle" idx="1"/>
          </p:nvPr>
        </p:nvSpPr>
        <p:spPr>
          <a:xfrm>
            <a:off x="2639784" y="2994033"/>
            <a:ext cx="3123600" cy="5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352" name="Google Shape;352;p5"/>
          <p:cNvSpPr txBox="1">
            <a:spLocks noGrp="1"/>
          </p:cNvSpPr>
          <p:nvPr>
            <p:ph type="subTitle" idx="2"/>
          </p:nvPr>
        </p:nvSpPr>
        <p:spPr>
          <a:xfrm>
            <a:off x="2639784" y="3471200"/>
            <a:ext cx="3123600" cy="131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353" name="Google Shape;353;p5"/>
          <p:cNvSpPr txBox="1">
            <a:spLocks noGrp="1"/>
          </p:cNvSpPr>
          <p:nvPr>
            <p:ph type="subTitle" idx="3"/>
          </p:nvPr>
        </p:nvSpPr>
        <p:spPr>
          <a:xfrm>
            <a:off x="6428617" y="2994033"/>
            <a:ext cx="3123600" cy="5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354" name="Google Shape;354;p5"/>
          <p:cNvSpPr txBox="1">
            <a:spLocks noGrp="1"/>
          </p:cNvSpPr>
          <p:nvPr>
            <p:ph type="subTitle" idx="4"/>
          </p:nvPr>
        </p:nvSpPr>
        <p:spPr>
          <a:xfrm>
            <a:off x="6428617" y="3471205"/>
            <a:ext cx="3123600" cy="131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355" name="Google Shape;355;p5"/>
          <p:cNvSpPr/>
          <p:nvPr/>
        </p:nvSpPr>
        <p:spPr>
          <a:xfrm>
            <a:off x="728423" y="12559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56" name="Google Shape;356;p5"/>
          <p:cNvSpPr/>
          <p:nvPr/>
        </p:nvSpPr>
        <p:spPr>
          <a:xfrm>
            <a:off x="374701" y="1288786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57" name="Google Shape;357;p5"/>
          <p:cNvSpPr/>
          <p:nvPr/>
        </p:nvSpPr>
        <p:spPr>
          <a:xfrm>
            <a:off x="406276" y="13989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58" name="Google Shape;358;p5"/>
          <p:cNvSpPr/>
          <p:nvPr/>
        </p:nvSpPr>
        <p:spPr>
          <a:xfrm>
            <a:off x="807362" y="13430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59" name="Google Shape;359;p5"/>
          <p:cNvSpPr/>
          <p:nvPr/>
        </p:nvSpPr>
        <p:spPr>
          <a:xfrm>
            <a:off x="728423" y="1730987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0" name="Google Shape;360;p5"/>
          <p:cNvSpPr/>
          <p:nvPr/>
        </p:nvSpPr>
        <p:spPr>
          <a:xfrm>
            <a:off x="374701" y="1765507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1" name="Google Shape;361;p5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2" name="Google Shape;362;p5"/>
          <p:cNvSpPr/>
          <p:nvPr/>
        </p:nvSpPr>
        <p:spPr>
          <a:xfrm>
            <a:off x="807362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3" name="Google Shape;363;p5"/>
          <p:cNvSpPr/>
          <p:nvPr/>
        </p:nvSpPr>
        <p:spPr>
          <a:xfrm>
            <a:off x="376289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4" name="Google Shape;364;p5"/>
          <p:cNvSpPr/>
          <p:nvPr/>
        </p:nvSpPr>
        <p:spPr>
          <a:xfrm>
            <a:off x="728423" y="2207665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5" name="Google Shape;365;p5"/>
          <p:cNvSpPr/>
          <p:nvPr/>
        </p:nvSpPr>
        <p:spPr>
          <a:xfrm>
            <a:off x="374701" y="2240534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6" name="Google Shape;366;p5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7" name="Google Shape;367;p5"/>
          <p:cNvSpPr/>
          <p:nvPr/>
        </p:nvSpPr>
        <p:spPr>
          <a:xfrm>
            <a:off x="807362" y="22947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8" name="Google Shape;368;p5"/>
          <p:cNvSpPr/>
          <p:nvPr/>
        </p:nvSpPr>
        <p:spPr>
          <a:xfrm>
            <a:off x="376289" y="225531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9" name="Google Shape;369;p5"/>
          <p:cNvSpPr/>
          <p:nvPr/>
        </p:nvSpPr>
        <p:spPr>
          <a:xfrm>
            <a:off x="728423" y="2682691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70" name="Google Shape;370;p5"/>
          <p:cNvSpPr/>
          <p:nvPr/>
        </p:nvSpPr>
        <p:spPr>
          <a:xfrm>
            <a:off x="374701" y="2717213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71" name="Google Shape;371;p5"/>
          <p:cNvSpPr/>
          <p:nvPr/>
        </p:nvSpPr>
        <p:spPr>
          <a:xfrm>
            <a:off x="406276" y="2825730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72" name="Google Shape;372;p5"/>
          <p:cNvSpPr/>
          <p:nvPr/>
        </p:nvSpPr>
        <p:spPr>
          <a:xfrm>
            <a:off x="807362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73" name="Google Shape;373;p5"/>
          <p:cNvSpPr/>
          <p:nvPr/>
        </p:nvSpPr>
        <p:spPr>
          <a:xfrm>
            <a:off x="376289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74" name="Google Shape;374;p5"/>
          <p:cNvSpPr/>
          <p:nvPr/>
        </p:nvSpPr>
        <p:spPr>
          <a:xfrm>
            <a:off x="728423" y="3159413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75" name="Google Shape;375;p5"/>
          <p:cNvSpPr/>
          <p:nvPr/>
        </p:nvSpPr>
        <p:spPr>
          <a:xfrm>
            <a:off x="374701" y="3192282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76" name="Google Shape;376;p5"/>
          <p:cNvSpPr/>
          <p:nvPr/>
        </p:nvSpPr>
        <p:spPr>
          <a:xfrm>
            <a:off x="406276" y="33007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77" name="Google Shape;377;p5"/>
          <p:cNvSpPr/>
          <p:nvPr/>
        </p:nvSpPr>
        <p:spPr>
          <a:xfrm>
            <a:off x="807362" y="324649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78" name="Google Shape;378;p5"/>
          <p:cNvSpPr/>
          <p:nvPr/>
        </p:nvSpPr>
        <p:spPr>
          <a:xfrm>
            <a:off x="376289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79" name="Google Shape;379;p5"/>
          <p:cNvSpPr/>
          <p:nvPr/>
        </p:nvSpPr>
        <p:spPr>
          <a:xfrm>
            <a:off x="728423" y="3634439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80" name="Google Shape;380;p5"/>
          <p:cNvSpPr/>
          <p:nvPr/>
        </p:nvSpPr>
        <p:spPr>
          <a:xfrm>
            <a:off x="374701" y="3668959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81" name="Google Shape;381;p5"/>
          <p:cNvSpPr/>
          <p:nvPr/>
        </p:nvSpPr>
        <p:spPr>
          <a:xfrm>
            <a:off x="406276" y="377743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82" name="Google Shape;382;p5"/>
          <p:cNvSpPr/>
          <p:nvPr/>
        </p:nvSpPr>
        <p:spPr>
          <a:xfrm>
            <a:off x="807362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83" name="Google Shape;383;p5"/>
          <p:cNvSpPr/>
          <p:nvPr/>
        </p:nvSpPr>
        <p:spPr>
          <a:xfrm>
            <a:off x="376289" y="3682090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84" name="Google Shape;384;p5"/>
          <p:cNvSpPr/>
          <p:nvPr/>
        </p:nvSpPr>
        <p:spPr>
          <a:xfrm>
            <a:off x="728423" y="41111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85" name="Google Shape;385;p5"/>
          <p:cNvSpPr/>
          <p:nvPr/>
        </p:nvSpPr>
        <p:spPr>
          <a:xfrm>
            <a:off x="374701" y="4143986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86" name="Google Shape;386;p5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87" name="Google Shape;387;p5"/>
          <p:cNvSpPr/>
          <p:nvPr/>
        </p:nvSpPr>
        <p:spPr>
          <a:xfrm>
            <a:off x="807362" y="41982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88" name="Google Shape;388;p5"/>
          <p:cNvSpPr/>
          <p:nvPr/>
        </p:nvSpPr>
        <p:spPr>
          <a:xfrm>
            <a:off x="376289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89" name="Google Shape;389;p5"/>
          <p:cNvSpPr/>
          <p:nvPr/>
        </p:nvSpPr>
        <p:spPr>
          <a:xfrm>
            <a:off x="728423" y="4586187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90" name="Google Shape;390;p5"/>
          <p:cNvSpPr/>
          <p:nvPr/>
        </p:nvSpPr>
        <p:spPr>
          <a:xfrm>
            <a:off x="374701" y="4620665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91" name="Google Shape;391;p5"/>
          <p:cNvSpPr/>
          <p:nvPr/>
        </p:nvSpPr>
        <p:spPr>
          <a:xfrm>
            <a:off x="406276" y="47291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92" name="Google Shape;392;p5"/>
          <p:cNvSpPr/>
          <p:nvPr/>
        </p:nvSpPr>
        <p:spPr>
          <a:xfrm>
            <a:off x="807362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93" name="Google Shape;393;p5"/>
          <p:cNvSpPr/>
          <p:nvPr/>
        </p:nvSpPr>
        <p:spPr>
          <a:xfrm>
            <a:off x="376289" y="463383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94" name="Google Shape;394;p5"/>
          <p:cNvSpPr/>
          <p:nvPr/>
        </p:nvSpPr>
        <p:spPr>
          <a:xfrm>
            <a:off x="728423" y="5061213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95" name="Google Shape;395;p5"/>
          <p:cNvSpPr/>
          <p:nvPr/>
        </p:nvSpPr>
        <p:spPr>
          <a:xfrm>
            <a:off x="374701" y="5095734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96" name="Google Shape;396;p5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97" name="Google Shape;397;p5"/>
          <p:cNvSpPr/>
          <p:nvPr/>
        </p:nvSpPr>
        <p:spPr>
          <a:xfrm>
            <a:off x="807362" y="51499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98" name="Google Shape;398;p5"/>
          <p:cNvSpPr/>
          <p:nvPr/>
        </p:nvSpPr>
        <p:spPr>
          <a:xfrm>
            <a:off x="376289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99" name="Google Shape;399;p5"/>
          <p:cNvSpPr/>
          <p:nvPr/>
        </p:nvSpPr>
        <p:spPr>
          <a:xfrm>
            <a:off x="728423" y="5537891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0" name="Google Shape;400;p5"/>
          <p:cNvSpPr/>
          <p:nvPr/>
        </p:nvSpPr>
        <p:spPr>
          <a:xfrm>
            <a:off x="374701" y="5570760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1" name="Google Shape;401;p5"/>
          <p:cNvSpPr/>
          <p:nvPr/>
        </p:nvSpPr>
        <p:spPr>
          <a:xfrm>
            <a:off x="406276" y="568088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2" name="Google Shape;402;p5"/>
          <p:cNvSpPr/>
          <p:nvPr/>
        </p:nvSpPr>
        <p:spPr>
          <a:xfrm>
            <a:off x="807362" y="5625018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3" name="Google Shape;403;p5"/>
          <p:cNvSpPr/>
          <p:nvPr/>
        </p:nvSpPr>
        <p:spPr>
          <a:xfrm>
            <a:off x="376289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4" name="Google Shape;404;p5"/>
          <p:cNvSpPr/>
          <p:nvPr/>
        </p:nvSpPr>
        <p:spPr>
          <a:xfrm>
            <a:off x="376289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8521919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6"/>
          <p:cNvSpPr/>
          <p:nvPr/>
        </p:nvSpPr>
        <p:spPr>
          <a:xfrm>
            <a:off x="527900" y="388432"/>
            <a:ext cx="11114749" cy="6384375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7" name="Google Shape;407;p6"/>
          <p:cNvSpPr/>
          <p:nvPr/>
        </p:nvSpPr>
        <p:spPr>
          <a:xfrm>
            <a:off x="881581" y="292693"/>
            <a:ext cx="10758425" cy="6384375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8" name="Google Shape;408;p6"/>
          <p:cNvSpPr/>
          <p:nvPr/>
        </p:nvSpPr>
        <p:spPr>
          <a:xfrm>
            <a:off x="11122057" y="5930292"/>
            <a:ext cx="759568" cy="410985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409" name="Google Shape;409;p6"/>
          <p:cNvGrpSpPr/>
          <p:nvPr/>
        </p:nvGrpSpPr>
        <p:grpSpPr>
          <a:xfrm>
            <a:off x="11122057" y="3042677"/>
            <a:ext cx="759568" cy="507483"/>
            <a:chOff x="8341543" y="2282008"/>
            <a:chExt cx="569676" cy="380612"/>
          </a:xfrm>
        </p:grpSpPr>
        <p:sp>
          <p:nvSpPr>
            <p:cNvPr id="410" name="Google Shape;410;p6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1" name="Google Shape;411;p6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412" name="Google Shape;412;p6"/>
          <p:cNvGrpSpPr/>
          <p:nvPr/>
        </p:nvGrpSpPr>
        <p:grpSpPr>
          <a:xfrm>
            <a:off x="11122057" y="2294792"/>
            <a:ext cx="759568" cy="507483"/>
            <a:chOff x="8341543" y="1721094"/>
            <a:chExt cx="569676" cy="380612"/>
          </a:xfrm>
        </p:grpSpPr>
        <p:sp>
          <p:nvSpPr>
            <p:cNvPr id="413" name="Google Shape;413;p6"/>
            <p:cNvSpPr/>
            <p:nvPr/>
          </p:nvSpPr>
          <p:spPr>
            <a:xfrm>
              <a:off x="8341543" y="180086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4" name="Google Shape;414;p6"/>
            <p:cNvSpPr/>
            <p:nvPr/>
          </p:nvSpPr>
          <p:spPr>
            <a:xfrm>
              <a:off x="8341543" y="1721094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415" name="Google Shape;415;p6"/>
          <p:cNvGrpSpPr/>
          <p:nvPr/>
        </p:nvGrpSpPr>
        <p:grpSpPr>
          <a:xfrm>
            <a:off x="11128364" y="1578123"/>
            <a:ext cx="757981" cy="517352"/>
            <a:chOff x="8346273" y="1183592"/>
            <a:chExt cx="568486" cy="388014"/>
          </a:xfrm>
        </p:grpSpPr>
        <p:sp>
          <p:nvSpPr>
            <p:cNvPr id="416" name="Google Shape;416;p6"/>
            <p:cNvSpPr/>
            <p:nvPr/>
          </p:nvSpPr>
          <p:spPr>
            <a:xfrm>
              <a:off x="8346273" y="1263367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7" name="Google Shape;417;p6"/>
            <p:cNvSpPr/>
            <p:nvPr/>
          </p:nvSpPr>
          <p:spPr>
            <a:xfrm>
              <a:off x="8346273" y="1183592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418" name="Google Shape;418;p6"/>
          <p:cNvGrpSpPr/>
          <p:nvPr/>
        </p:nvGrpSpPr>
        <p:grpSpPr>
          <a:xfrm>
            <a:off x="11122057" y="808847"/>
            <a:ext cx="759568" cy="517352"/>
            <a:chOff x="8341543" y="606635"/>
            <a:chExt cx="569676" cy="388014"/>
          </a:xfrm>
        </p:grpSpPr>
        <p:sp>
          <p:nvSpPr>
            <p:cNvPr id="419" name="Google Shape;419;p6"/>
            <p:cNvSpPr/>
            <p:nvPr/>
          </p:nvSpPr>
          <p:spPr>
            <a:xfrm>
              <a:off x="8341543" y="686410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0" name="Google Shape;420;p6"/>
            <p:cNvSpPr/>
            <p:nvPr/>
          </p:nvSpPr>
          <p:spPr>
            <a:xfrm>
              <a:off x="8341543" y="606635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421" name="Google Shape;421;p6"/>
          <p:cNvGrpSpPr/>
          <p:nvPr/>
        </p:nvGrpSpPr>
        <p:grpSpPr>
          <a:xfrm>
            <a:off x="11122057" y="3790577"/>
            <a:ext cx="759568" cy="507483"/>
            <a:chOff x="8341543" y="2282008"/>
            <a:chExt cx="569676" cy="380612"/>
          </a:xfrm>
        </p:grpSpPr>
        <p:sp>
          <p:nvSpPr>
            <p:cNvPr id="422" name="Google Shape;422;p6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3" name="Google Shape;423;p6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424" name="Google Shape;424;p6"/>
          <p:cNvGrpSpPr/>
          <p:nvPr/>
        </p:nvGrpSpPr>
        <p:grpSpPr>
          <a:xfrm>
            <a:off x="11122057" y="4538477"/>
            <a:ext cx="759568" cy="507483"/>
            <a:chOff x="8341543" y="2282008"/>
            <a:chExt cx="569676" cy="380612"/>
          </a:xfrm>
        </p:grpSpPr>
        <p:sp>
          <p:nvSpPr>
            <p:cNvPr id="425" name="Google Shape;425;p6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6" name="Google Shape;426;p6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27" name="Google Shape;427;p6"/>
          <p:cNvSpPr/>
          <p:nvPr/>
        </p:nvSpPr>
        <p:spPr>
          <a:xfrm>
            <a:off x="11122057" y="5823925"/>
            <a:ext cx="759568" cy="410985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28" name="Google Shape;428;p6"/>
          <p:cNvSpPr/>
          <p:nvPr/>
        </p:nvSpPr>
        <p:spPr>
          <a:xfrm>
            <a:off x="527859" y="292693"/>
            <a:ext cx="10737917" cy="6384375"/>
          </a:xfrm>
          <a:custGeom>
            <a:avLst/>
            <a:gdLst/>
            <a:ahLst/>
            <a:cxnLst/>
            <a:rect l="l" t="t" r="r" b="b"/>
            <a:pathLst>
              <a:path w="257093" h="146846" extrusionOk="0">
                <a:moveTo>
                  <a:pt x="7146" y="1"/>
                </a:moveTo>
                <a:cubicBezTo>
                  <a:pt x="3177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177" y="146845"/>
                  <a:pt x="7146" y="146845"/>
                </a:cubicBezTo>
                <a:lnTo>
                  <a:pt x="249947" y="146845"/>
                </a:lnTo>
                <a:cubicBezTo>
                  <a:pt x="253879" y="146845"/>
                  <a:pt x="257093" y="143632"/>
                  <a:pt x="257093" y="139700"/>
                </a:cubicBezTo>
                <a:lnTo>
                  <a:pt x="257093" y="7146"/>
                </a:lnTo>
                <a:cubicBezTo>
                  <a:pt x="257093" y="3214"/>
                  <a:pt x="253879" y="1"/>
                  <a:pt x="24994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29" name="Google Shape;429;p6"/>
          <p:cNvSpPr/>
          <p:nvPr/>
        </p:nvSpPr>
        <p:spPr>
          <a:xfrm>
            <a:off x="728423" y="12559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30" name="Google Shape;430;p6"/>
          <p:cNvSpPr/>
          <p:nvPr/>
        </p:nvSpPr>
        <p:spPr>
          <a:xfrm>
            <a:off x="374701" y="1288786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31" name="Google Shape;431;p6"/>
          <p:cNvSpPr/>
          <p:nvPr/>
        </p:nvSpPr>
        <p:spPr>
          <a:xfrm>
            <a:off x="406276" y="13989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32" name="Google Shape;432;p6"/>
          <p:cNvSpPr/>
          <p:nvPr/>
        </p:nvSpPr>
        <p:spPr>
          <a:xfrm>
            <a:off x="807362" y="13430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33" name="Google Shape;433;p6"/>
          <p:cNvSpPr/>
          <p:nvPr/>
        </p:nvSpPr>
        <p:spPr>
          <a:xfrm>
            <a:off x="728423" y="1730987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34" name="Google Shape;434;p6"/>
          <p:cNvSpPr/>
          <p:nvPr/>
        </p:nvSpPr>
        <p:spPr>
          <a:xfrm>
            <a:off x="374701" y="1765507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35" name="Google Shape;435;p6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36" name="Google Shape;436;p6"/>
          <p:cNvSpPr/>
          <p:nvPr/>
        </p:nvSpPr>
        <p:spPr>
          <a:xfrm>
            <a:off x="807362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37" name="Google Shape;437;p6"/>
          <p:cNvSpPr/>
          <p:nvPr/>
        </p:nvSpPr>
        <p:spPr>
          <a:xfrm>
            <a:off x="376289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38" name="Google Shape;438;p6"/>
          <p:cNvSpPr/>
          <p:nvPr/>
        </p:nvSpPr>
        <p:spPr>
          <a:xfrm>
            <a:off x="728423" y="2207665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39" name="Google Shape;439;p6"/>
          <p:cNvSpPr/>
          <p:nvPr/>
        </p:nvSpPr>
        <p:spPr>
          <a:xfrm>
            <a:off x="374701" y="2240534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40" name="Google Shape;440;p6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41" name="Google Shape;441;p6"/>
          <p:cNvSpPr/>
          <p:nvPr/>
        </p:nvSpPr>
        <p:spPr>
          <a:xfrm>
            <a:off x="807362" y="22947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42" name="Google Shape;442;p6"/>
          <p:cNvSpPr/>
          <p:nvPr/>
        </p:nvSpPr>
        <p:spPr>
          <a:xfrm>
            <a:off x="376289" y="225531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43" name="Google Shape;443;p6"/>
          <p:cNvSpPr/>
          <p:nvPr/>
        </p:nvSpPr>
        <p:spPr>
          <a:xfrm>
            <a:off x="728423" y="2682691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44" name="Google Shape;444;p6"/>
          <p:cNvSpPr/>
          <p:nvPr/>
        </p:nvSpPr>
        <p:spPr>
          <a:xfrm>
            <a:off x="374701" y="2717213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45" name="Google Shape;445;p6"/>
          <p:cNvSpPr/>
          <p:nvPr/>
        </p:nvSpPr>
        <p:spPr>
          <a:xfrm>
            <a:off x="406276" y="2825730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46" name="Google Shape;446;p6"/>
          <p:cNvSpPr/>
          <p:nvPr/>
        </p:nvSpPr>
        <p:spPr>
          <a:xfrm>
            <a:off x="807362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47" name="Google Shape;447;p6"/>
          <p:cNvSpPr/>
          <p:nvPr/>
        </p:nvSpPr>
        <p:spPr>
          <a:xfrm>
            <a:off x="376289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48" name="Google Shape;448;p6"/>
          <p:cNvSpPr/>
          <p:nvPr/>
        </p:nvSpPr>
        <p:spPr>
          <a:xfrm>
            <a:off x="728423" y="3159413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49" name="Google Shape;449;p6"/>
          <p:cNvSpPr/>
          <p:nvPr/>
        </p:nvSpPr>
        <p:spPr>
          <a:xfrm>
            <a:off x="374701" y="3192282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50" name="Google Shape;450;p6"/>
          <p:cNvSpPr/>
          <p:nvPr/>
        </p:nvSpPr>
        <p:spPr>
          <a:xfrm>
            <a:off x="406276" y="33007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51" name="Google Shape;451;p6"/>
          <p:cNvSpPr/>
          <p:nvPr/>
        </p:nvSpPr>
        <p:spPr>
          <a:xfrm>
            <a:off x="807362" y="324649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52" name="Google Shape;452;p6"/>
          <p:cNvSpPr/>
          <p:nvPr/>
        </p:nvSpPr>
        <p:spPr>
          <a:xfrm>
            <a:off x="376289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53" name="Google Shape;453;p6"/>
          <p:cNvSpPr/>
          <p:nvPr/>
        </p:nvSpPr>
        <p:spPr>
          <a:xfrm>
            <a:off x="728423" y="3634439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54" name="Google Shape;454;p6"/>
          <p:cNvSpPr/>
          <p:nvPr/>
        </p:nvSpPr>
        <p:spPr>
          <a:xfrm>
            <a:off x="374701" y="3668959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55" name="Google Shape;455;p6"/>
          <p:cNvSpPr/>
          <p:nvPr/>
        </p:nvSpPr>
        <p:spPr>
          <a:xfrm>
            <a:off x="406276" y="377743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56" name="Google Shape;456;p6"/>
          <p:cNvSpPr/>
          <p:nvPr/>
        </p:nvSpPr>
        <p:spPr>
          <a:xfrm>
            <a:off x="807362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57" name="Google Shape;457;p6"/>
          <p:cNvSpPr/>
          <p:nvPr/>
        </p:nvSpPr>
        <p:spPr>
          <a:xfrm>
            <a:off x="376289" y="3682090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58" name="Google Shape;458;p6"/>
          <p:cNvSpPr/>
          <p:nvPr/>
        </p:nvSpPr>
        <p:spPr>
          <a:xfrm>
            <a:off x="728423" y="41111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59" name="Google Shape;459;p6"/>
          <p:cNvSpPr/>
          <p:nvPr/>
        </p:nvSpPr>
        <p:spPr>
          <a:xfrm>
            <a:off x="374701" y="4143986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60" name="Google Shape;460;p6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61" name="Google Shape;461;p6"/>
          <p:cNvSpPr/>
          <p:nvPr/>
        </p:nvSpPr>
        <p:spPr>
          <a:xfrm>
            <a:off x="807362" y="41982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62" name="Google Shape;462;p6"/>
          <p:cNvSpPr/>
          <p:nvPr/>
        </p:nvSpPr>
        <p:spPr>
          <a:xfrm>
            <a:off x="376289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63" name="Google Shape;463;p6"/>
          <p:cNvSpPr/>
          <p:nvPr/>
        </p:nvSpPr>
        <p:spPr>
          <a:xfrm>
            <a:off x="728423" y="4586187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64" name="Google Shape;464;p6"/>
          <p:cNvSpPr/>
          <p:nvPr/>
        </p:nvSpPr>
        <p:spPr>
          <a:xfrm>
            <a:off x="374701" y="4620665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65" name="Google Shape;465;p6"/>
          <p:cNvSpPr/>
          <p:nvPr/>
        </p:nvSpPr>
        <p:spPr>
          <a:xfrm>
            <a:off x="406276" y="47291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66" name="Google Shape;466;p6"/>
          <p:cNvSpPr/>
          <p:nvPr/>
        </p:nvSpPr>
        <p:spPr>
          <a:xfrm>
            <a:off x="807362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67" name="Google Shape;467;p6"/>
          <p:cNvSpPr/>
          <p:nvPr/>
        </p:nvSpPr>
        <p:spPr>
          <a:xfrm>
            <a:off x="376289" y="463383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68" name="Google Shape;468;p6"/>
          <p:cNvSpPr/>
          <p:nvPr/>
        </p:nvSpPr>
        <p:spPr>
          <a:xfrm>
            <a:off x="728423" y="5061213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69" name="Google Shape;469;p6"/>
          <p:cNvSpPr/>
          <p:nvPr/>
        </p:nvSpPr>
        <p:spPr>
          <a:xfrm>
            <a:off x="374701" y="5095734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70" name="Google Shape;470;p6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71" name="Google Shape;471;p6"/>
          <p:cNvSpPr/>
          <p:nvPr/>
        </p:nvSpPr>
        <p:spPr>
          <a:xfrm>
            <a:off x="807362" y="51499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72" name="Google Shape;472;p6"/>
          <p:cNvSpPr/>
          <p:nvPr/>
        </p:nvSpPr>
        <p:spPr>
          <a:xfrm>
            <a:off x="376289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73" name="Google Shape;473;p6"/>
          <p:cNvSpPr/>
          <p:nvPr/>
        </p:nvSpPr>
        <p:spPr>
          <a:xfrm>
            <a:off x="728423" y="5537891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74" name="Google Shape;474;p6"/>
          <p:cNvSpPr/>
          <p:nvPr/>
        </p:nvSpPr>
        <p:spPr>
          <a:xfrm>
            <a:off x="374701" y="5570760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75" name="Google Shape;475;p6"/>
          <p:cNvSpPr/>
          <p:nvPr/>
        </p:nvSpPr>
        <p:spPr>
          <a:xfrm>
            <a:off x="406276" y="568088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76" name="Google Shape;476;p6"/>
          <p:cNvSpPr/>
          <p:nvPr/>
        </p:nvSpPr>
        <p:spPr>
          <a:xfrm>
            <a:off x="807362" y="5625018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77" name="Google Shape;477;p6"/>
          <p:cNvSpPr/>
          <p:nvPr/>
        </p:nvSpPr>
        <p:spPr>
          <a:xfrm>
            <a:off x="376289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78" name="Google Shape;478;p6"/>
          <p:cNvSpPr/>
          <p:nvPr/>
        </p:nvSpPr>
        <p:spPr>
          <a:xfrm>
            <a:off x="305201" y="180913"/>
            <a:ext cx="1059620" cy="915619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79" name="Google Shape;479;p6"/>
          <p:cNvSpPr/>
          <p:nvPr/>
        </p:nvSpPr>
        <p:spPr>
          <a:xfrm>
            <a:off x="376289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80" name="Google Shape;480;p6"/>
          <p:cNvSpPr txBox="1">
            <a:spLocks noGrp="1"/>
          </p:cNvSpPr>
          <p:nvPr>
            <p:ph type="title"/>
          </p:nvPr>
        </p:nvSpPr>
        <p:spPr>
          <a:xfrm>
            <a:off x="968300" y="588467"/>
            <a:ext cx="10255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81" name="Google Shape;481;p6"/>
          <p:cNvGrpSpPr/>
          <p:nvPr/>
        </p:nvGrpSpPr>
        <p:grpSpPr>
          <a:xfrm>
            <a:off x="968285" y="6000567"/>
            <a:ext cx="388500" cy="375167"/>
            <a:chOff x="3243875" y="2372825"/>
            <a:chExt cx="291375" cy="281375"/>
          </a:xfrm>
        </p:grpSpPr>
        <p:sp>
          <p:nvSpPr>
            <p:cNvPr id="482" name="Google Shape;482;p6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3" name="Google Shape;483;p6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4" name="Google Shape;484;p6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5" name="Google Shape;485;p6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6" name="Google Shape;486;p6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7" name="Google Shape;487;p6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8" name="Google Shape;488;p6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9" name="Google Shape;489;p6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0" name="Google Shape;490;p6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1" name="Google Shape;491;p6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92" name="Google Shape;492;p6"/>
          <p:cNvSpPr/>
          <p:nvPr/>
        </p:nvSpPr>
        <p:spPr>
          <a:xfrm>
            <a:off x="9780800" y="677434"/>
            <a:ext cx="116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493" name="Google Shape;493;p6"/>
          <p:cNvGrpSpPr/>
          <p:nvPr/>
        </p:nvGrpSpPr>
        <p:grpSpPr>
          <a:xfrm>
            <a:off x="2019934" y="606334"/>
            <a:ext cx="222233" cy="224767"/>
            <a:chOff x="4954425" y="2036375"/>
            <a:chExt cx="166675" cy="168575"/>
          </a:xfrm>
        </p:grpSpPr>
        <p:sp>
          <p:nvSpPr>
            <p:cNvPr id="494" name="Google Shape;494;p6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5" name="Google Shape;495;p6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96" name="Google Shape;496;p6"/>
          <p:cNvSpPr/>
          <p:nvPr/>
        </p:nvSpPr>
        <p:spPr>
          <a:xfrm>
            <a:off x="1903933" y="6375718"/>
            <a:ext cx="116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795201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8" name="Google Shape;498;p7"/>
          <p:cNvGrpSpPr/>
          <p:nvPr/>
        </p:nvGrpSpPr>
        <p:grpSpPr>
          <a:xfrm>
            <a:off x="527859" y="292693"/>
            <a:ext cx="11358487" cy="6384375"/>
            <a:chOff x="395894" y="219519"/>
            <a:chExt cx="8518865" cy="4788281"/>
          </a:xfrm>
        </p:grpSpPr>
        <p:sp>
          <p:nvSpPr>
            <p:cNvPr id="499" name="Google Shape;499;p7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500" name="Google Shape;500;p7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501" name="Google Shape;501;p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02" name="Google Shape;502;p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503" name="Google Shape;503;p7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504" name="Google Shape;504;p7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505" name="Google Shape;505;p7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06" name="Google Shape;506;p7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507" name="Google Shape;507;p7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508" name="Google Shape;508;p7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09" name="Google Shape;509;p7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510" name="Google Shape;510;p7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511" name="Google Shape;511;p7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12" name="Google Shape;512;p7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513" name="Google Shape;513;p7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514" name="Google Shape;514;p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15" name="Google Shape;515;p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516" name="Google Shape;516;p7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517" name="Google Shape;517;p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18" name="Google Shape;518;p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519" name="Google Shape;519;p7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0" name="Google Shape;520;p7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521" name="Google Shape;521;p7"/>
          <p:cNvSpPr txBox="1">
            <a:spLocks noGrp="1"/>
          </p:cNvSpPr>
          <p:nvPr>
            <p:ph type="title"/>
          </p:nvPr>
        </p:nvSpPr>
        <p:spPr>
          <a:xfrm>
            <a:off x="968300" y="588467"/>
            <a:ext cx="10255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22" name="Google Shape;522;p7"/>
          <p:cNvSpPr txBox="1">
            <a:spLocks noGrp="1"/>
          </p:cNvSpPr>
          <p:nvPr>
            <p:ph type="subTitle" idx="1"/>
          </p:nvPr>
        </p:nvSpPr>
        <p:spPr>
          <a:xfrm>
            <a:off x="7411580" y="2812467"/>
            <a:ext cx="3223200" cy="5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523" name="Google Shape;523;p7"/>
          <p:cNvSpPr txBox="1">
            <a:spLocks noGrp="1"/>
          </p:cNvSpPr>
          <p:nvPr>
            <p:ph type="subTitle" idx="2"/>
          </p:nvPr>
        </p:nvSpPr>
        <p:spPr>
          <a:xfrm>
            <a:off x="7408351" y="3284396"/>
            <a:ext cx="3223200" cy="176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400"/>
            </a:lvl9pPr>
          </a:lstStyle>
          <a:p>
            <a:endParaRPr/>
          </a:p>
        </p:txBody>
      </p:sp>
      <p:sp>
        <p:nvSpPr>
          <p:cNvPr id="524" name="Google Shape;524;p7"/>
          <p:cNvSpPr/>
          <p:nvPr/>
        </p:nvSpPr>
        <p:spPr>
          <a:xfrm>
            <a:off x="728423" y="12559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25" name="Google Shape;525;p7"/>
          <p:cNvSpPr/>
          <p:nvPr/>
        </p:nvSpPr>
        <p:spPr>
          <a:xfrm>
            <a:off x="374701" y="1288786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26" name="Google Shape;526;p7"/>
          <p:cNvSpPr/>
          <p:nvPr/>
        </p:nvSpPr>
        <p:spPr>
          <a:xfrm>
            <a:off x="406276" y="13989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27" name="Google Shape;527;p7"/>
          <p:cNvSpPr/>
          <p:nvPr/>
        </p:nvSpPr>
        <p:spPr>
          <a:xfrm>
            <a:off x="807362" y="13430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28" name="Google Shape;528;p7"/>
          <p:cNvSpPr/>
          <p:nvPr/>
        </p:nvSpPr>
        <p:spPr>
          <a:xfrm>
            <a:off x="728423" y="1730987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29" name="Google Shape;529;p7"/>
          <p:cNvSpPr/>
          <p:nvPr/>
        </p:nvSpPr>
        <p:spPr>
          <a:xfrm>
            <a:off x="374701" y="1765507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30" name="Google Shape;530;p7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31" name="Google Shape;531;p7"/>
          <p:cNvSpPr/>
          <p:nvPr/>
        </p:nvSpPr>
        <p:spPr>
          <a:xfrm>
            <a:off x="807362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32" name="Google Shape;532;p7"/>
          <p:cNvSpPr/>
          <p:nvPr/>
        </p:nvSpPr>
        <p:spPr>
          <a:xfrm>
            <a:off x="376289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33" name="Google Shape;533;p7"/>
          <p:cNvSpPr/>
          <p:nvPr/>
        </p:nvSpPr>
        <p:spPr>
          <a:xfrm>
            <a:off x="728423" y="2207665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34" name="Google Shape;534;p7"/>
          <p:cNvSpPr/>
          <p:nvPr/>
        </p:nvSpPr>
        <p:spPr>
          <a:xfrm>
            <a:off x="374701" y="2240534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35" name="Google Shape;535;p7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36" name="Google Shape;536;p7"/>
          <p:cNvSpPr/>
          <p:nvPr/>
        </p:nvSpPr>
        <p:spPr>
          <a:xfrm>
            <a:off x="807362" y="22947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37" name="Google Shape;537;p7"/>
          <p:cNvSpPr/>
          <p:nvPr/>
        </p:nvSpPr>
        <p:spPr>
          <a:xfrm>
            <a:off x="376289" y="225531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38" name="Google Shape;538;p7"/>
          <p:cNvSpPr/>
          <p:nvPr/>
        </p:nvSpPr>
        <p:spPr>
          <a:xfrm>
            <a:off x="728423" y="2682691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39" name="Google Shape;539;p7"/>
          <p:cNvSpPr/>
          <p:nvPr/>
        </p:nvSpPr>
        <p:spPr>
          <a:xfrm>
            <a:off x="374701" y="2717213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40" name="Google Shape;540;p7"/>
          <p:cNvSpPr/>
          <p:nvPr/>
        </p:nvSpPr>
        <p:spPr>
          <a:xfrm>
            <a:off x="406276" y="2825730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41" name="Google Shape;541;p7"/>
          <p:cNvSpPr/>
          <p:nvPr/>
        </p:nvSpPr>
        <p:spPr>
          <a:xfrm>
            <a:off x="807362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42" name="Google Shape;542;p7"/>
          <p:cNvSpPr/>
          <p:nvPr/>
        </p:nvSpPr>
        <p:spPr>
          <a:xfrm>
            <a:off x="376289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43" name="Google Shape;543;p7"/>
          <p:cNvSpPr/>
          <p:nvPr/>
        </p:nvSpPr>
        <p:spPr>
          <a:xfrm>
            <a:off x="728423" y="3159413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44" name="Google Shape;544;p7"/>
          <p:cNvSpPr/>
          <p:nvPr/>
        </p:nvSpPr>
        <p:spPr>
          <a:xfrm>
            <a:off x="374701" y="3192282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45" name="Google Shape;545;p7"/>
          <p:cNvSpPr/>
          <p:nvPr/>
        </p:nvSpPr>
        <p:spPr>
          <a:xfrm>
            <a:off x="406276" y="33007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46" name="Google Shape;546;p7"/>
          <p:cNvSpPr/>
          <p:nvPr/>
        </p:nvSpPr>
        <p:spPr>
          <a:xfrm>
            <a:off x="807362" y="324649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47" name="Google Shape;547;p7"/>
          <p:cNvSpPr/>
          <p:nvPr/>
        </p:nvSpPr>
        <p:spPr>
          <a:xfrm>
            <a:off x="376289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48" name="Google Shape;548;p7"/>
          <p:cNvSpPr/>
          <p:nvPr/>
        </p:nvSpPr>
        <p:spPr>
          <a:xfrm>
            <a:off x="728423" y="3634439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49" name="Google Shape;549;p7"/>
          <p:cNvSpPr/>
          <p:nvPr/>
        </p:nvSpPr>
        <p:spPr>
          <a:xfrm>
            <a:off x="374701" y="3668959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50" name="Google Shape;550;p7"/>
          <p:cNvSpPr/>
          <p:nvPr/>
        </p:nvSpPr>
        <p:spPr>
          <a:xfrm>
            <a:off x="406276" y="377743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51" name="Google Shape;551;p7"/>
          <p:cNvSpPr/>
          <p:nvPr/>
        </p:nvSpPr>
        <p:spPr>
          <a:xfrm>
            <a:off x="807362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52" name="Google Shape;552;p7"/>
          <p:cNvSpPr/>
          <p:nvPr/>
        </p:nvSpPr>
        <p:spPr>
          <a:xfrm>
            <a:off x="376289" y="3682090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53" name="Google Shape;553;p7"/>
          <p:cNvSpPr/>
          <p:nvPr/>
        </p:nvSpPr>
        <p:spPr>
          <a:xfrm>
            <a:off x="728423" y="41111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54" name="Google Shape;554;p7"/>
          <p:cNvSpPr/>
          <p:nvPr/>
        </p:nvSpPr>
        <p:spPr>
          <a:xfrm>
            <a:off x="374701" y="4143986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55" name="Google Shape;555;p7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56" name="Google Shape;556;p7"/>
          <p:cNvSpPr/>
          <p:nvPr/>
        </p:nvSpPr>
        <p:spPr>
          <a:xfrm>
            <a:off x="807362" y="41982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57" name="Google Shape;557;p7"/>
          <p:cNvSpPr/>
          <p:nvPr/>
        </p:nvSpPr>
        <p:spPr>
          <a:xfrm>
            <a:off x="376289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58" name="Google Shape;558;p7"/>
          <p:cNvSpPr/>
          <p:nvPr/>
        </p:nvSpPr>
        <p:spPr>
          <a:xfrm>
            <a:off x="728423" y="4586187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59" name="Google Shape;559;p7"/>
          <p:cNvSpPr/>
          <p:nvPr/>
        </p:nvSpPr>
        <p:spPr>
          <a:xfrm>
            <a:off x="374701" y="4620665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60" name="Google Shape;560;p7"/>
          <p:cNvSpPr/>
          <p:nvPr/>
        </p:nvSpPr>
        <p:spPr>
          <a:xfrm>
            <a:off x="406276" y="47291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61" name="Google Shape;561;p7"/>
          <p:cNvSpPr/>
          <p:nvPr/>
        </p:nvSpPr>
        <p:spPr>
          <a:xfrm>
            <a:off x="807362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62" name="Google Shape;562;p7"/>
          <p:cNvSpPr/>
          <p:nvPr/>
        </p:nvSpPr>
        <p:spPr>
          <a:xfrm>
            <a:off x="376289" y="463383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63" name="Google Shape;563;p7"/>
          <p:cNvSpPr/>
          <p:nvPr/>
        </p:nvSpPr>
        <p:spPr>
          <a:xfrm>
            <a:off x="728423" y="5061213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64" name="Google Shape;564;p7"/>
          <p:cNvSpPr/>
          <p:nvPr/>
        </p:nvSpPr>
        <p:spPr>
          <a:xfrm>
            <a:off x="374701" y="5095734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65" name="Google Shape;565;p7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66" name="Google Shape;566;p7"/>
          <p:cNvSpPr/>
          <p:nvPr/>
        </p:nvSpPr>
        <p:spPr>
          <a:xfrm>
            <a:off x="807362" y="51499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67" name="Google Shape;567;p7"/>
          <p:cNvSpPr/>
          <p:nvPr/>
        </p:nvSpPr>
        <p:spPr>
          <a:xfrm>
            <a:off x="376289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68" name="Google Shape;568;p7"/>
          <p:cNvSpPr/>
          <p:nvPr/>
        </p:nvSpPr>
        <p:spPr>
          <a:xfrm>
            <a:off x="728423" y="5537891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69" name="Google Shape;569;p7"/>
          <p:cNvSpPr/>
          <p:nvPr/>
        </p:nvSpPr>
        <p:spPr>
          <a:xfrm>
            <a:off x="374701" y="5570760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70" name="Google Shape;570;p7"/>
          <p:cNvSpPr/>
          <p:nvPr/>
        </p:nvSpPr>
        <p:spPr>
          <a:xfrm>
            <a:off x="406276" y="568088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71" name="Google Shape;571;p7"/>
          <p:cNvSpPr/>
          <p:nvPr/>
        </p:nvSpPr>
        <p:spPr>
          <a:xfrm>
            <a:off x="807362" y="5625018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72" name="Google Shape;572;p7"/>
          <p:cNvSpPr/>
          <p:nvPr/>
        </p:nvSpPr>
        <p:spPr>
          <a:xfrm>
            <a:off x="376289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73" name="Google Shape;573;p7"/>
          <p:cNvSpPr/>
          <p:nvPr/>
        </p:nvSpPr>
        <p:spPr>
          <a:xfrm>
            <a:off x="376289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4846514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5" name="Google Shape;575;p8"/>
          <p:cNvGrpSpPr/>
          <p:nvPr/>
        </p:nvGrpSpPr>
        <p:grpSpPr>
          <a:xfrm>
            <a:off x="527859" y="292693"/>
            <a:ext cx="11358487" cy="6384375"/>
            <a:chOff x="395894" y="219519"/>
            <a:chExt cx="8518865" cy="4788281"/>
          </a:xfrm>
        </p:grpSpPr>
        <p:sp>
          <p:nvSpPr>
            <p:cNvPr id="576" name="Google Shape;576;p8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577" name="Google Shape;577;p8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578" name="Google Shape;578;p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79" name="Google Shape;579;p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580" name="Google Shape;580;p8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581" name="Google Shape;581;p8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582" name="Google Shape;582;p8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83" name="Google Shape;583;p8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584" name="Google Shape;584;p8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585" name="Google Shape;585;p8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86" name="Google Shape;586;p8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587" name="Google Shape;587;p8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588" name="Google Shape;588;p8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89" name="Google Shape;589;p8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590" name="Google Shape;590;p8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591" name="Google Shape;591;p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92" name="Google Shape;592;p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593" name="Google Shape;593;p8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594" name="Google Shape;594;p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95" name="Google Shape;595;p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596" name="Google Shape;596;p8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7" name="Google Shape;597;p8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598" name="Google Shape;598;p8"/>
          <p:cNvSpPr txBox="1">
            <a:spLocks noGrp="1"/>
          </p:cNvSpPr>
          <p:nvPr>
            <p:ph type="title"/>
          </p:nvPr>
        </p:nvSpPr>
        <p:spPr>
          <a:xfrm>
            <a:off x="2039400" y="2243400"/>
            <a:ext cx="8113200" cy="9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599" name="Google Shape;599;p8"/>
          <p:cNvSpPr txBox="1">
            <a:spLocks noGrp="1"/>
          </p:cNvSpPr>
          <p:nvPr>
            <p:ph type="subTitle" idx="1"/>
          </p:nvPr>
        </p:nvSpPr>
        <p:spPr>
          <a:xfrm>
            <a:off x="2046433" y="3207000"/>
            <a:ext cx="8113200" cy="140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600" name="Google Shape;600;p8"/>
          <p:cNvSpPr/>
          <p:nvPr/>
        </p:nvSpPr>
        <p:spPr>
          <a:xfrm>
            <a:off x="728423" y="12559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01" name="Google Shape;601;p8"/>
          <p:cNvSpPr/>
          <p:nvPr/>
        </p:nvSpPr>
        <p:spPr>
          <a:xfrm>
            <a:off x="374701" y="1288786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02" name="Google Shape;602;p8"/>
          <p:cNvSpPr/>
          <p:nvPr/>
        </p:nvSpPr>
        <p:spPr>
          <a:xfrm>
            <a:off x="406276" y="13989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03" name="Google Shape;603;p8"/>
          <p:cNvSpPr/>
          <p:nvPr/>
        </p:nvSpPr>
        <p:spPr>
          <a:xfrm>
            <a:off x="807362" y="13430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04" name="Google Shape;604;p8"/>
          <p:cNvSpPr/>
          <p:nvPr/>
        </p:nvSpPr>
        <p:spPr>
          <a:xfrm>
            <a:off x="728423" y="1730987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05" name="Google Shape;605;p8"/>
          <p:cNvSpPr/>
          <p:nvPr/>
        </p:nvSpPr>
        <p:spPr>
          <a:xfrm>
            <a:off x="374701" y="1765507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06" name="Google Shape;606;p8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07" name="Google Shape;607;p8"/>
          <p:cNvSpPr/>
          <p:nvPr/>
        </p:nvSpPr>
        <p:spPr>
          <a:xfrm>
            <a:off x="807362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08" name="Google Shape;608;p8"/>
          <p:cNvSpPr/>
          <p:nvPr/>
        </p:nvSpPr>
        <p:spPr>
          <a:xfrm>
            <a:off x="376289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09" name="Google Shape;609;p8"/>
          <p:cNvSpPr/>
          <p:nvPr/>
        </p:nvSpPr>
        <p:spPr>
          <a:xfrm>
            <a:off x="728423" y="2207665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10" name="Google Shape;610;p8"/>
          <p:cNvSpPr/>
          <p:nvPr/>
        </p:nvSpPr>
        <p:spPr>
          <a:xfrm>
            <a:off x="374701" y="2240534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11" name="Google Shape;611;p8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12" name="Google Shape;612;p8"/>
          <p:cNvSpPr/>
          <p:nvPr/>
        </p:nvSpPr>
        <p:spPr>
          <a:xfrm>
            <a:off x="807362" y="22947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13" name="Google Shape;613;p8"/>
          <p:cNvSpPr/>
          <p:nvPr/>
        </p:nvSpPr>
        <p:spPr>
          <a:xfrm>
            <a:off x="376289" y="225531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14" name="Google Shape;614;p8"/>
          <p:cNvSpPr/>
          <p:nvPr/>
        </p:nvSpPr>
        <p:spPr>
          <a:xfrm>
            <a:off x="728423" y="2682691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15" name="Google Shape;615;p8"/>
          <p:cNvSpPr/>
          <p:nvPr/>
        </p:nvSpPr>
        <p:spPr>
          <a:xfrm>
            <a:off x="374701" y="2717213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16" name="Google Shape;616;p8"/>
          <p:cNvSpPr/>
          <p:nvPr/>
        </p:nvSpPr>
        <p:spPr>
          <a:xfrm>
            <a:off x="406276" y="2825730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17" name="Google Shape;617;p8"/>
          <p:cNvSpPr/>
          <p:nvPr/>
        </p:nvSpPr>
        <p:spPr>
          <a:xfrm>
            <a:off x="807362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18" name="Google Shape;618;p8"/>
          <p:cNvSpPr/>
          <p:nvPr/>
        </p:nvSpPr>
        <p:spPr>
          <a:xfrm>
            <a:off x="376289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19" name="Google Shape;619;p8"/>
          <p:cNvSpPr/>
          <p:nvPr/>
        </p:nvSpPr>
        <p:spPr>
          <a:xfrm>
            <a:off x="728423" y="3159413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20" name="Google Shape;620;p8"/>
          <p:cNvSpPr/>
          <p:nvPr/>
        </p:nvSpPr>
        <p:spPr>
          <a:xfrm>
            <a:off x="374701" y="3192282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21" name="Google Shape;621;p8"/>
          <p:cNvSpPr/>
          <p:nvPr/>
        </p:nvSpPr>
        <p:spPr>
          <a:xfrm>
            <a:off x="406276" y="33007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22" name="Google Shape;622;p8"/>
          <p:cNvSpPr/>
          <p:nvPr/>
        </p:nvSpPr>
        <p:spPr>
          <a:xfrm>
            <a:off x="807362" y="324649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23" name="Google Shape;623;p8"/>
          <p:cNvSpPr/>
          <p:nvPr/>
        </p:nvSpPr>
        <p:spPr>
          <a:xfrm>
            <a:off x="376289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24" name="Google Shape;624;p8"/>
          <p:cNvSpPr/>
          <p:nvPr/>
        </p:nvSpPr>
        <p:spPr>
          <a:xfrm>
            <a:off x="728423" y="3634439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25" name="Google Shape;625;p8"/>
          <p:cNvSpPr/>
          <p:nvPr/>
        </p:nvSpPr>
        <p:spPr>
          <a:xfrm>
            <a:off x="374701" y="3668959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26" name="Google Shape;626;p8"/>
          <p:cNvSpPr/>
          <p:nvPr/>
        </p:nvSpPr>
        <p:spPr>
          <a:xfrm>
            <a:off x="406276" y="377743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27" name="Google Shape;627;p8"/>
          <p:cNvSpPr/>
          <p:nvPr/>
        </p:nvSpPr>
        <p:spPr>
          <a:xfrm>
            <a:off x="807362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28" name="Google Shape;628;p8"/>
          <p:cNvSpPr/>
          <p:nvPr/>
        </p:nvSpPr>
        <p:spPr>
          <a:xfrm>
            <a:off x="376289" y="3682090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29" name="Google Shape;629;p8"/>
          <p:cNvSpPr/>
          <p:nvPr/>
        </p:nvSpPr>
        <p:spPr>
          <a:xfrm>
            <a:off x="728423" y="41111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30" name="Google Shape;630;p8"/>
          <p:cNvSpPr/>
          <p:nvPr/>
        </p:nvSpPr>
        <p:spPr>
          <a:xfrm>
            <a:off x="374701" y="4143986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31" name="Google Shape;631;p8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32" name="Google Shape;632;p8"/>
          <p:cNvSpPr/>
          <p:nvPr/>
        </p:nvSpPr>
        <p:spPr>
          <a:xfrm>
            <a:off x="807362" y="41982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33" name="Google Shape;633;p8"/>
          <p:cNvSpPr/>
          <p:nvPr/>
        </p:nvSpPr>
        <p:spPr>
          <a:xfrm>
            <a:off x="376289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34" name="Google Shape;634;p8"/>
          <p:cNvSpPr/>
          <p:nvPr/>
        </p:nvSpPr>
        <p:spPr>
          <a:xfrm>
            <a:off x="728423" y="4586187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35" name="Google Shape;635;p8"/>
          <p:cNvSpPr/>
          <p:nvPr/>
        </p:nvSpPr>
        <p:spPr>
          <a:xfrm>
            <a:off x="374701" y="4620665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36" name="Google Shape;636;p8"/>
          <p:cNvSpPr/>
          <p:nvPr/>
        </p:nvSpPr>
        <p:spPr>
          <a:xfrm>
            <a:off x="406276" y="47291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37" name="Google Shape;637;p8"/>
          <p:cNvSpPr/>
          <p:nvPr/>
        </p:nvSpPr>
        <p:spPr>
          <a:xfrm>
            <a:off x="807362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38" name="Google Shape;638;p8"/>
          <p:cNvSpPr/>
          <p:nvPr/>
        </p:nvSpPr>
        <p:spPr>
          <a:xfrm>
            <a:off x="376289" y="463383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39" name="Google Shape;639;p8"/>
          <p:cNvSpPr/>
          <p:nvPr/>
        </p:nvSpPr>
        <p:spPr>
          <a:xfrm>
            <a:off x="728423" y="5061213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40" name="Google Shape;640;p8"/>
          <p:cNvSpPr/>
          <p:nvPr/>
        </p:nvSpPr>
        <p:spPr>
          <a:xfrm>
            <a:off x="374701" y="5095734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41" name="Google Shape;641;p8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42" name="Google Shape;642;p8"/>
          <p:cNvSpPr/>
          <p:nvPr/>
        </p:nvSpPr>
        <p:spPr>
          <a:xfrm>
            <a:off x="807362" y="51499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43" name="Google Shape;643;p8"/>
          <p:cNvSpPr/>
          <p:nvPr/>
        </p:nvSpPr>
        <p:spPr>
          <a:xfrm>
            <a:off x="376289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44" name="Google Shape;644;p8"/>
          <p:cNvSpPr/>
          <p:nvPr/>
        </p:nvSpPr>
        <p:spPr>
          <a:xfrm>
            <a:off x="728423" y="5537891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45" name="Google Shape;645;p8"/>
          <p:cNvSpPr/>
          <p:nvPr/>
        </p:nvSpPr>
        <p:spPr>
          <a:xfrm>
            <a:off x="374701" y="5570760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46" name="Google Shape;646;p8"/>
          <p:cNvSpPr/>
          <p:nvPr/>
        </p:nvSpPr>
        <p:spPr>
          <a:xfrm>
            <a:off x="406276" y="568088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47" name="Google Shape;647;p8"/>
          <p:cNvSpPr/>
          <p:nvPr/>
        </p:nvSpPr>
        <p:spPr>
          <a:xfrm>
            <a:off x="807362" y="5625018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48" name="Google Shape;648;p8"/>
          <p:cNvSpPr/>
          <p:nvPr/>
        </p:nvSpPr>
        <p:spPr>
          <a:xfrm>
            <a:off x="376289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49" name="Google Shape;649;p8"/>
          <p:cNvSpPr/>
          <p:nvPr/>
        </p:nvSpPr>
        <p:spPr>
          <a:xfrm>
            <a:off x="376289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7818793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1" name="Google Shape;651;p9"/>
          <p:cNvGrpSpPr/>
          <p:nvPr/>
        </p:nvGrpSpPr>
        <p:grpSpPr>
          <a:xfrm>
            <a:off x="527859" y="292693"/>
            <a:ext cx="11358487" cy="6384375"/>
            <a:chOff x="395894" y="219519"/>
            <a:chExt cx="8518865" cy="4788281"/>
          </a:xfrm>
        </p:grpSpPr>
        <p:sp>
          <p:nvSpPr>
            <p:cNvPr id="652" name="Google Shape;652;p9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653" name="Google Shape;653;p9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654" name="Google Shape;654;p9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55" name="Google Shape;655;p9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656" name="Google Shape;656;p9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657" name="Google Shape;657;p9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658" name="Google Shape;658;p9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59" name="Google Shape;659;p9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660" name="Google Shape;660;p9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661" name="Google Shape;661;p9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62" name="Google Shape;662;p9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663" name="Google Shape;663;p9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664" name="Google Shape;664;p9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65" name="Google Shape;665;p9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666" name="Google Shape;666;p9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667" name="Google Shape;667;p9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68" name="Google Shape;668;p9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669" name="Google Shape;669;p9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670" name="Google Shape;670;p9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71" name="Google Shape;671;p9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672" name="Google Shape;672;p9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3" name="Google Shape;673;p9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674" name="Google Shape;674;p9"/>
          <p:cNvSpPr txBox="1">
            <a:spLocks noGrp="1"/>
          </p:cNvSpPr>
          <p:nvPr>
            <p:ph type="title"/>
          </p:nvPr>
        </p:nvSpPr>
        <p:spPr>
          <a:xfrm>
            <a:off x="2686400" y="1976933"/>
            <a:ext cx="6819200" cy="185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142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75" name="Google Shape;675;p9"/>
          <p:cNvSpPr txBox="1">
            <a:spLocks noGrp="1"/>
          </p:cNvSpPr>
          <p:nvPr>
            <p:ph type="subTitle" idx="1"/>
          </p:nvPr>
        </p:nvSpPr>
        <p:spPr>
          <a:xfrm>
            <a:off x="3459000" y="3667733"/>
            <a:ext cx="5274000" cy="132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400"/>
            </a:lvl9pPr>
          </a:lstStyle>
          <a:p>
            <a:endParaRPr/>
          </a:p>
        </p:txBody>
      </p:sp>
      <p:sp>
        <p:nvSpPr>
          <p:cNvPr id="676" name="Google Shape;676;p9"/>
          <p:cNvSpPr/>
          <p:nvPr/>
        </p:nvSpPr>
        <p:spPr>
          <a:xfrm>
            <a:off x="728423" y="12559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77" name="Google Shape;677;p9"/>
          <p:cNvSpPr/>
          <p:nvPr/>
        </p:nvSpPr>
        <p:spPr>
          <a:xfrm>
            <a:off x="374701" y="1288786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78" name="Google Shape;678;p9"/>
          <p:cNvSpPr/>
          <p:nvPr/>
        </p:nvSpPr>
        <p:spPr>
          <a:xfrm>
            <a:off x="406276" y="13989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79" name="Google Shape;679;p9"/>
          <p:cNvSpPr/>
          <p:nvPr/>
        </p:nvSpPr>
        <p:spPr>
          <a:xfrm>
            <a:off x="807362" y="13430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80" name="Google Shape;680;p9"/>
          <p:cNvSpPr/>
          <p:nvPr/>
        </p:nvSpPr>
        <p:spPr>
          <a:xfrm>
            <a:off x="728423" y="1730987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81" name="Google Shape;681;p9"/>
          <p:cNvSpPr/>
          <p:nvPr/>
        </p:nvSpPr>
        <p:spPr>
          <a:xfrm>
            <a:off x="374701" y="1765507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82" name="Google Shape;682;p9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83" name="Google Shape;683;p9"/>
          <p:cNvSpPr/>
          <p:nvPr/>
        </p:nvSpPr>
        <p:spPr>
          <a:xfrm>
            <a:off x="807362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84" name="Google Shape;684;p9"/>
          <p:cNvSpPr/>
          <p:nvPr/>
        </p:nvSpPr>
        <p:spPr>
          <a:xfrm>
            <a:off x="376289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85" name="Google Shape;685;p9"/>
          <p:cNvSpPr/>
          <p:nvPr/>
        </p:nvSpPr>
        <p:spPr>
          <a:xfrm>
            <a:off x="728423" y="2207665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86" name="Google Shape;686;p9"/>
          <p:cNvSpPr/>
          <p:nvPr/>
        </p:nvSpPr>
        <p:spPr>
          <a:xfrm>
            <a:off x="374701" y="2240534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87" name="Google Shape;687;p9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88" name="Google Shape;688;p9"/>
          <p:cNvSpPr/>
          <p:nvPr/>
        </p:nvSpPr>
        <p:spPr>
          <a:xfrm>
            <a:off x="807362" y="22947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89" name="Google Shape;689;p9"/>
          <p:cNvSpPr/>
          <p:nvPr/>
        </p:nvSpPr>
        <p:spPr>
          <a:xfrm>
            <a:off x="376289" y="225531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90" name="Google Shape;690;p9"/>
          <p:cNvSpPr/>
          <p:nvPr/>
        </p:nvSpPr>
        <p:spPr>
          <a:xfrm>
            <a:off x="728423" y="2682691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91" name="Google Shape;691;p9"/>
          <p:cNvSpPr/>
          <p:nvPr/>
        </p:nvSpPr>
        <p:spPr>
          <a:xfrm>
            <a:off x="374701" y="2717213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92" name="Google Shape;692;p9"/>
          <p:cNvSpPr/>
          <p:nvPr/>
        </p:nvSpPr>
        <p:spPr>
          <a:xfrm>
            <a:off x="406276" y="2825730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93" name="Google Shape;693;p9"/>
          <p:cNvSpPr/>
          <p:nvPr/>
        </p:nvSpPr>
        <p:spPr>
          <a:xfrm>
            <a:off x="807362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94" name="Google Shape;694;p9"/>
          <p:cNvSpPr/>
          <p:nvPr/>
        </p:nvSpPr>
        <p:spPr>
          <a:xfrm>
            <a:off x="376289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95" name="Google Shape;695;p9"/>
          <p:cNvSpPr/>
          <p:nvPr/>
        </p:nvSpPr>
        <p:spPr>
          <a:xfrm>
            <a:off x="728423" y="3159413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96" name="Google Shape;696;p9"/>
          <p:cNvSpPr/>
          <p:nvPr/>
        </p:nvSpPr>
        <p:spPr>
          <a:xfrm>
            <a:off x="374701" y="3192282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97" name="Google Shape;697;p9"/>
          <p:cNvSpPr/>
          <p:nvPr/>
        </p:nvSpPr>
        <p:spPr>
          <a:xfrm>
            <a:off x="406276" y="33007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98" name="Google Shape;698;p9"/>
          <p:cNvSpPr/>
          <p:nvPr/>
        </p:nvSpPr>
        <p:spPr>
          <a:xfrm>
            <a:off x="807362" y="324649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99" name="Google Shape;699;p9"/>
          <p:cNvSpPr/>
          <p:nvPr/>
        </p:nvSpPr>
        <p:spPr>
          <a:xfrm>
            <a:off x="376289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00" name="Google Shape;700;p9"/>
          <p:cNvSpPr/>
          <p:nvPr/>
        </p:nvSpPr>
        <p:spPr>
          <a:xfrm>
            <a:off x="728423" y="3634439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01" name="Google Shape;701;p9"/>
          <p:cNvSpPr/>
          <p:nvPr/>
        </p:nvSpPr>
        <p:spPr>
          <a:xfrm>
            <a:off x="374701" y="3668959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02" name="Google Shape;702;p9"/>
          <p:cNvSpPr/>
          <p:nvPr/>
        </p:nvSpPr>
        <p:spPr>
          <a:xfrm>
            <a:off x="406276" y="377743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03" name="Google Shape;703;p9"/>
          <p:cNvSpPr/>
          <p:nvPr/>
        </p:nvSpPr>
        <p:spPr>
          <a:xfrm>
            <a:off x="807362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04" name="Google Shape;704;p9"/>
          <p:cNvSpPr/>
          <p:nvPr/>
        </p:nvSpPr>
        <p:spPr>
          <a:xfrm>
            <a:off x="376289" y="3682090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05" name="Google Shape;705;p9"/>
          <p:cNvSpPr/>
          <p:nvPr/>
        </p:nvSpPr>
        <p:spPr>
          <a:xfrm>
            <a:off x="728423" y="41111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06" name="Google Shape;706;p9"/>
          <p:cNvSpPr/>
          <p:nvPr/>
        </p:nvSpPr>
        <p:spPr>
          <a:xfrm>
            <a:off x="374701" y="4143986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07" name="Google Shape;707;p9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08" name="Google Shape;708;p9"/>
          <p:cNvSpPr/>
          <p:nvPr/>
        </p:nvSpPr>
        <p:spPr>
          <a:xfrm>
            <a:off x="807362" y="41982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09" name="Google Shape;709;p9"/>
          <p:cNvSpPr/>
          <p:nvPr/>
        </p:nvSpPr>
        <p:spPr>
          <a:xfrm>
            <a:off x="376289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10" name="Google Shape;710;p9"/>
          <p:cNvSpPr/>
          <p:nvPr/>
        </p:nvSpPr>
        <p:spPr>
          <a:xfrm>
            <a:off x="728423" y="4586187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11" name="Google Shape;711;p9"/>
          <p:cNvSpPr/>
          <p:nvPr/>
        </p:nvSpPr>
        <p:spPr>
          <a:xfrm>
            <a:off x="374701" y="4620665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12" name="Google Shape;712;p9"/>
          <p:cNvSpPr/>
          <p:nvPr/>
        </p:nvSpPr>
        <p:spPr>
          <a:xfrm>
            <a:off x="406276" y="47291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13" name="Google Shape;713;p9"/>
          <p:cNvSpPr/>
          <p:nvPr/>
        </p:nvSpPr>
        <p:spPr>
          <a:xfrm>
            <a:off x="807362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14" name="Google Shape;714;p9"/>
          <p:cNvSpPr/>
          <p:nvPr/>
        </p:nvSpPr>
        <p:spPr>
          <a:xfrm>
            <a:off x="376289" y="463383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15" name="Google Shape;715;p9"/>
          <p:cNvSpPr/>
          <p:nvPr/>
        </p:nvSpPr>
        <p:spPr>
          <a:xfrm>
            <a:off x="728423" y="5061213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16" name="Google Shape;716;p9"/>
          <p:cNvSpPr/>
          <p:nvPr/>
        </p:nvSpPr>
        <p:spPr>
          <a:xfrm>
            <a:off x="374701" y="5095734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17" name="Google Shape;717;p9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18" name="Google Shape;718;p9"/>
          <p:cNvSpPr/>
          <p:nvPr/>
        </p:nvSpPr>
        <p:spPr>
          <a:xfrm>
            <a:off x="807362" y="51499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19" name="Google Shape;719;p9"/>
          <p:cNvSpPr/>
          <p:nvPr/>
        </p:nvSpPr>
        <p:spPr>
          <a:xfrm>
            <a:off x="376289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20" name="Google Shape;720;p9"/>
          <p:cNvSpPr/>
          <p:nvPr/>
        </p:nvSpPr>
        <p:spPr>
          <a:xfrm>
            <a:off x="728423" y="5537891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21" name="Google Shape;721;p9"/>
          <p:cNvSpPr/>
          <p:nvPr/>
        </p:nvSpPr>
        <p:spPr>
          <a:xfrm>
            <a:off x="374701" y="5570760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22" name="Google Shape;722;p9"/>
          <p:cNvSpPr/>
          <p:nvPr/>
        </p:nvSpPr>
        <p:spPr>
          <a:xfrm>
            <a:off x="406276" y="568088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23" name="Google Shape;723;p9"/>
          <p:cNvSpPr/>
          <p:nvPr/>
        </p:nvSpPr>
        <p:spPr>
          <a:xfrm>
            <a:off x="807362" y="5625018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24" name="Google Shape;724;p9"/>
          <p:cNvSpPr/>
          <p:nvPr/>
        </p:nvSpPr>
        <p:spPr>
          <a:xfrm>
            <a:off x="376289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25" name="Google Shape;725;p9"/>
          <p:cNvSpPr/>
          <p:nvPr/>
        </p:nvSpPr>
        <p:spPr>
          <a:xfrm>
            <a:off x="376289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0949474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8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2" name="Google Shape;802;p11"/>
          <p:cNvGrpSpPr/>
          <p:nvPr/>
        </p:nvGrpSpPr>
        <p:grpSpPr>
          <a:xfrm>
            <a:off x="527859" y="292693"/>
            <a:ext cx="11358487" cy="6384375"/>
            <a:chOff x="395894" y="219519"/>
            <a:chExt cx="8518865" cy="4788281"/>
          </a:xfrm>
        </p:grpSpPr>
        <p:sp>
          <p:nvSpPr>
            <p:cNvPr id="803" name="Google Shape;803;p11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804" name="Google Shape;804;p11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805" name="Google Shape;805;p11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06" name="Google Shape;806;p11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807" name="Google Shape;807;p11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808" name="Google Shape;808;p11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809" name="Google Shape;809;p11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10" name="Google Shape;810;p11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811" name="Google Shape;811;p11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812" name="Google Shape;812;p11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13" name="Google Shape;813;p11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814" name="Google Shape;814;p11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815" name="Google Shape;815;p11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16" name="Google Shape;816;p11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817" name="Google Shape;817;p11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818" name="Google Shape;818;p11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19" name="Google Shape;819;p11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820" name="Google Shape;820;p11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821" name="Google Shape;821;p11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22" name="Google Shape;822;p11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823" name="Google Shape;823;p11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24" name="Google Shape;824;p11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825" name="Google Shape;825;p11"/>
          <p:cNvSpPr txBox="1">
            <a:spLocks noGrp="1"/>
          </p:cNvSpPr>
          <p:nvPr>
            <p:ph type="title" hasCustomPrompt="1"/>
          </p:nvPr>
        </p:nvSpPr>
        <p:spPr>
          <a:xfrm>
            <a:off x="2422484" y="2276784"/>
            <a:ext cx="7348800" cy="186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12000">
                <a:solidFill>
                  <a:schemeClr val="accen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826" name="Google Shape;826;p11"/>
          <p:cNvSpPr txBox="1">
            <a:spLocks noGrp="1"/>
          </p:cNvSpPr>
          <p:nvPr>
            <p:ph type="subTitle" idx="1"/>
          </p:nvPr>
        </p:nvSpPr>
        <p:spPr>
          <a:xfrm>
            <a:off x="2420717" y="3962417"/>
            <a:ext cx="7348800" cy="6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827" name="Google Shape;827;p11"/>
          <p:cNvSpPr/>
          <p:nvPr/>
        </p:nvSpPr>
        <p:spPr>
          <a:xfrm>
            <a:off x="728423" y="12559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28" name="Google Shape;828;p11"/>
          <p:cNvSpPr/>
          <p:nvPr/>
        </p:nvSpPr>
        <p:spPr>
          <a:xfrm>
            <a:off x="374701" y="1288786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29" name="Google Shape;829;p11"/>
          <p:cNvSpPr/>
          <p:nvPr/>
        </p:nvSpPr>
        <p:spPr>
          <a:xfrm>
            <a:off x="406276" y="13989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30" name="Google Shape;830;p11"/>
          <p:cNvSpPr/>
          <p:nvPr/>
        </p:nvSpPr>
        <p:spPr>
          <a:xfrm>
            <a:off x="807362" y="13430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31" name="Google Shape;831;p11"/>
          <p:cNvSpPr/>
          <p:nvPr/>
        </p:nvSpPr>
        <p:spPr>
          <a:xfrm>
            <a:off x="728423" y="1730987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32" name="Google Shape;832;p11"/>
          <p:cNvSpPr/>
          <p:nvPr/>
        </p:nvSpPr>
        <p:spPr>
          <a:xfrm>
            <a:off x="374701" y="1765507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33" name="Google Shape;833;p11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34" name="Google Shape;834;p11"/>
          <p:cNvSpPr/>
          <p:nvPr/>
        </p:nvSpPr>
        <p:spPr>
          <a:xfrm>
            <a:off x="807362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35" name="Google Shape;835;p11"/>
          <p:cNvSpPr/>
          <p:nvPr/>
        </p:nvSpPr>
        <p:spPr>
          <a:xfrm>
            <a:off x="376289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36" name="Google Shape;836;p11"/>
          <p:cNvSpPr/>
          <p:nvPr/>
        </p:nvSpPr>
        <p:spPr>
          <a:xfrm>
            <a:off x="728423" y="2207665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37" name="Google Shape;837;p11"/>
          <p:cNvSpPr/>
          <p:nvPr/>
        </p:nvSpPr>
        <p:spPr>
          <a:xfrm>
            <a:off x="374701" y="2240534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38" name="Google Shape;838;p11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39" name="Google Shape;839;p11"/>
          <p:cNvSpPr/>
          <p:nvPr/>
        </p:nvSpPr>
        <p:spPr>
          <a:xfrm>
            <a:off x="807362" y="22947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40" name="Google Shape;840;p11"/>
          <p:cNvSpPr/>
          <p:nvPr/>
        </p:nvSpPr>
        <p:spPr>
          <a:xfrm>
            <a:off x="376289" y="225531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41" name="Google Shape;841;p11"/>
          <p:cNvSpPr/>
          <p:nvPr/>
        </p:nvSpPr>
        <p:spPr>
          <a:xfrm>
            <a:off x="728423" y="2682691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42" name="Google Shape;842;p11"/>
          <p:cNvSpPr/>
          <p:nvPr/>
        </p:nvSpPr>
        <p:spPr>
          <a:xfrm>
            <a:off x="374701" y="2717213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43" name="Google Shape;843;p11"/>
          <p:cNvSpPr/>
          <p:nvPr/>
        </p:nvSpPr>
        <p:spPr>
          <a:xfrm>
            <a:off x="406276" y="2825730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44" name="Google Shape;844;p11"/>
          <p:cNvSpPr/>
          <p:nvPr/>
        </p:nvSpPr>
        <p:spPr>
          <a:xfrm>
            <a:off x="807362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45" name="Google Shape;845;p11"/>
          <p:cNvSpPr/>
          <p:nvPr/>
        </p:nvSpPr>
        <p:spPr>
          <a:xfrm>
            <a:off x="376289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46" name="Google Shape;846;p11"/>
          <p:cNvSpPr/>
          <p:nvPr/>
        </p:nvSpPr>
        <p:spPr>
          <a:xfrm>
            <a:off x="728423" y="3159413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47" name="Google Shape;847;p11"/>
          <p:cNvSpPr/>
          <p:nvPr/>
        </p:nvSpPr>
        <p:spPr>
          <a:xfrm>
            <a:off x="374701" y="3192282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48" name="Google Shape;848;p11"/>
          <p:cNvSpPr/>
          <p:nvPr/>
        </p:nvSpPr>
        <p:spPr>
          <a:xfrm>
            <a:off x="406276" y="33007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49" name="Google Shape;849;p11"/>
          <p:cNvSpPr/>
          <p:nvPr/>
        </p:nvSpPr>
        <p:spPr>
          <a:xfrm>
            <a:off x="807362" y="324649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50" name="Google Shape;850;p11"/>
          <p:cNvSpPr/>
          <p:nvPr/>
        </p:nvSpPr>
        <p:spPr>
          <a:xfrm>
            <a:off x="376289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51" name="Google Shape;851;p11"/>
          <p:cNvSpPr/>
          <p:nvPr/>
        </p:nvSpPr>
        <p:spPr>
          <a:xfrm>
            <a:off x="728423" y="3634439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52" name="Google Shape;852;p11"/>
          <p:cNvSpPr/>
          <p:nvPr/>
        </p:nvSpPr>
        <p:spPr>
          <a:xfrm>
            <a:off x="374701" y="3668959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53" name="Google Shape;853;p11"/>
          <p:cNvSpPr/>
          <p:nvPr/>
        </p:nvSpPr>
        <p:spPr>
          <a:xfrm>
            <a:off x="406276" y="377743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54" name="Google Shape;854;p11"/>
          <p:cNvSpPr/>
          <p:nvPr/>
        </p:nvSpPr>
        <p:spPr>
          <a:xfrm>
            <a:off x="807362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55" name="Google Shape;855;p11"/>
          <p:cNvSpPr/>
          <p:nvPr/>
        </p:nvSpPr>
        <p:spPr>
          <a:xfrm>
            <a:off x="376289" y="3682090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56" name="Google Shape;856;p11"/>
          <p:cNvSpPr/>
          <p:nvPr/>
        </p:nvSpPr>
        <p:spPr>
          <a:xfrm>
            <a:off x="728423" y="41111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57" name="Google Shape;857;p11"/>
          <p:cNvSpPr/>
          <p:nvPr/>
        </p:nvSpPr>
        <p:spPr>
          <a:xfrm>
            <a:off x="374701" y="4143986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58" name="Google Shape;858;p11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59" name="Google Shape;859;p11"/>
          <p:cNvSpPr/>
          <p:nvPr/>
        </p:nvSpPr>
        <p:spPr>
          <a:xfrm>
            <a:off x="807362" y="41982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60" name="Google Shape;860;p11"/>
          <p:cNvSpPr/>
          <p:nvPr/>
        </p:nvSpPr>
        <p:spPr>
          <a:xfrm>
            <a:off x="376289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61" name="Google Shape;861;p11"/>
          <p:cNvSpPr/>
          <p:nvPr/>
        </p:nvSpPr>
        <p:spPr>
          <a:xfrm>
            <a:off x="728423" y="4586187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62" name="Google Shape;862;p11"/>
          <p:cNvSpPr/>
          <p:nvPr/>
        </p:nvSpPr>
        <p:spPr>
          <a:xfrm>
            <a:off x="374701" y="4620665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63" name="Google Shape;863;p11"/>
          <p:cNvSpPr/>
          <p:nvPr/>
        </p:nvSpPr>
        <p:spPr>
          <a:xfrm>
            <a:off x="406276" y="47291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64" name="Google Shape;864;p11"/>
          <p:cNvSpPr/>
          <p:nvPr/>
        </p:nvSpPr>
        <p:spPr>
          <a:xfrm>
            <a:off x="807362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65" name="Google Shape;865;p11"/>
          <p:cNvSpPr/>
          <p:nvPr/>
        </p:nvSpPr>
        <p:spPr>
          <a:xfrm>
            <a:off x="376289" y="463383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66" name="Google Shape;866;p11"/>
          <p:cNvSpPr/>
          <p:nvPr/>
        </p:nvSpPr>
        <p:spPr>
          <a:xfrm>
            <a:off x="728423" y="5061213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67" name="Google Shape;867;p11"/>
          <p:cNvSpPr/>
          <p:nvPr/>
        </p:nvSpPr>
        <p:spPr>
          <a:xfrm>
            <a:off x="374701" y="5095734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68" name="Google Shape;868;p11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69" name="Google Shape;869;p11"/>
          <p:cNvSpPr/>
          <p:nvPr/>
        </p:nvSpPr>
        <p:spPr>
          <a:xfrm>
            <a:off x="807362" y="51499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70" name="Google Shape;870;p11"/>
          <p:cNvSpPr/>
          <p:nvPr/>
        </p:nvSpPr>
        <p:spPr>
          <a:xfrm>
            <a:off x="376289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71" name="Google Shape;871;p11"/>
          <p:cNvSpPr/>
          <p:nvPr/>
        </p:nvSpPr>
        <p:spPr>
          <a:xfrm>
            <a:off x="728423" y="5537891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72" name="Google Shape;872;p11"/>
          <p:cNvSpPr/>
          <p:nvPr/>
        </p:nvSpPr>
        <p:spPr>
          <a:xfrm>
            <a:off x="374701" y="5570760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73" name="Google Shape;873;p11"/>
          <p:cNvSpPr/>
          <p:nvPr/>
        </p:nvSpPr>
        <p:spPr>
          <a:xfrm>
            <a:off x="406276" y="568088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74" name="Google Shape;874;p11"/>
          <p:cNvSpPr/>
          <p:nvPr/>
        </p:nvSpPr>
        <p:spPr>
          <a:xfrm>
            <a:off x="807362" y="5625018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75" name="Google Shape;875;p11"/>
          <p:cNvSpPr/>
          <p:nvPr/>
        </p:nvSpPr>
        <p:spPr>
          <a:xfrm>
            <a:off x="376289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76" name="Google Shape;876;p11"/>
          <p:cNvSpPr/>
          <p:nvPr/>
        </p:nvSpPr>
        <p:spPr>
          <a:xfrm>
            <a:off x="376289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790926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accent2"/>
        </a:solidFill>
        <a:effectLst/>
      </p:bgPr>
    </p:bg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9" name="Google Shape;899;p36"/>
          <p:cNvGrpSpPr/>
          <p:nvPr/>
        </p:nvGrpSpPr>
        <p:grpSpPr>
          <a:xfrm rot="10800000">
            <a:off x="-25" y="1057919"/>
            <a:ext cx="12192076" cy="4727221"/>
            <a:chOff x="240700" y="2458750"/>
            <a:chExt cx="2132675" cy="826900"/>
          </a:xfrm>
        </p:grpSpPr>
        <p:sp>
          <p:nvSpPr>
            <p:cNvPr id="900" name="Google Shape;900;p36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1" name="Google Shape;901;p36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2" name="Google Shape;902;p36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3" name="Google Shape;903;p36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4" name="Google Shape;904;p36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05" name="Google Shape;905;p36"/>
          <p:cNvGrpSpPr/>
          <p:nvPr/>
        </p:nvGrpSpPr>
        <p:grpSpPr>
          <a:xfrm>
            <a:off x="309446" y="5791601"/>
            <a:ext cx="993321" cy="994247"/>
            <a:chOff x="232084" y="4343700"/>
            <a:chExt cx="744991" cy="745685"/>
          </a:xfrm>
        </p:grpSpPr>
        <p:sp>
          <p:nvSpPr>
            <p:cNvPr id="906" name="Google Shape;906;p36"/>
            <p:cNvSpPr/>
            <p:nvPr/>
          </p:nvSpPr>
          <p:spPr>
            <a:xfrm>
              <a:off x="232084" y="4381560"/>
              <a:ext cx="623680" cy="707825"/>
            </a:xfrm>
            <a:custGeom>
              <a:avLst/>
              <a:gdLst/>
              <a:ahLst/>
              <a:cxnLst/>
              <a:rect l="l" t="t" r="r" b="b"/>
              <a:pathLst>
                <a:path w="2483" h="2818" extrusionOk="0">
                  <a:moveTo>
                    <a:pt x="440" y="0"/>
                  </a:moveTo>
                  <a:lnTo>
                    <a:pt x="983" y="1189"/>
                  </a:lnTo>
                  <a:lnTo>
                    <a:pt x="1" y="1836"/>
                  </a:lnTo>
                  <a:lnTo>
                    <a:pt x="983" y="1732"/>
                  </a:lnTo>
                  <a:lnTo>
                    <a:pt x="1086" y="2818"/>
                  </a:lnTo>
                  <a:lnTo>
                    <a:pt x="1422" y="1629"/>
                  </a:lnTo>
                  <a:lnTo>
                    <a:pt x="2482" y="2068"/>
                  </a:lnTo>
                  <a:lnTo>
                    <a:pt x="2482" y="2068"/>
                  </a:lnTo>
                  <a:lnTo>
                    <a:pt x="1733" y="1189"/>
                  </a:lnTo>
                  <a:lnTo>
                    <a:pt x="2275" y="336"/>
                  </a:lnTo>
                  <a:lnTo>
                    <a:pt x="2275" y="336"/>
                  </a:lnTo>
                  <a:lnTo>
                    <a:pt x="1293" y="983"/>
                  </a:lnTo>
                  <a:lnTo>
                    <a:pt x="44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7" name="Google Shape;907;p36"/>
            <p:cNvSpPr/>
            <p:nvPr/>
          </p:nvSpPr>
          <p:spPr>
            <a:xfrm>
              <a:off x="561700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8" name="Google Shape;908;p36"/>
            <p:cNvSpPr/>
            <p:nvPr/>
          </p:nvSpPr>
          <p:spPr>
            <a:xfrm>
              <a:off x="87597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09" name="Google Shape;909;p36"/>
          <p:cNvGrpSpPr/>
          <p:nvPr/>
        </p:nvGrpSpPr>
        <p:grpSpPr>
          <a:xfrm flipH="1">
            <a:off x="359191" y="453727"/>
            <a:ext cx="1072143" cy="935395"/>
            <a:chOff x="8107818" y="3826445"/>
            <a:chExt cx="804107" cy="701546"/>
          </a:xfrm>
        </p:grpSpPr>
        <p:sp>
          <p:nvSpPr>
            <p:cNvPr id="910" name="Google Shape;910;p36"/>
            <p:cNvSpPr/>
            <p:nvPr/>
          </p:nvSpPr>
          <p:spPr>
            <a:xfrm>
              <a:off x="8107818" y="3826445"/>
              <a:ext cx="675674" cy="701546"/>
            </a:xfrm>
            <a:custGeom>
              <a:avLst/>
              <a:gdLst/>
              <a:ahLst/>
              <a:cxnLst/>
              <a:rect l="l" t="t" r="r" b="b"/>
              <a:pathLst>
                <a:path w="2690" h="2793" extrusionOk="0">
                  <a:moveTo>
                    <a:pt x="983" y="0"/>
                  </a:moveTo>
                  <a:lnTo>
                    <a:pt x="1190" y="1293"/>
                  </a:lnTo>
                  <a:lnTo>
                    <a:pt x="1" y="1603"/>
                  </a:lnTo>
                  <a:lnTo>
                    <a:pt x="1086" y="1732"/>
                  </a:lnTo>
                  <a:lnTo>
                    <a:pt x="750" y="2792"/>
                  </a:lnTo>
                  <a:lnTo>
                    <a:pt x="1526" y="1732"/>
                  </a:lnTo>
                  <a:lnTo>
                    <a:pt x="2379" y="2482"/>
                  </a:lnTo>
                  <a:lnTo>
                    <a:pt x="1939" y="1500"/>
                  </a:lnTo>
                  <a:lnTo>
                    <a:pt x="2689" y="854"/>
                  </a:lnTo>
                  <a:lnTo>
                    <a:pt x="2689" y="854"/>
                  </a:lnTo>
                  <a:lnTo>
                    <a:pt x="1629" y="1190"/>
                  </a:lnTo>
                  <a:lnTo>
                    <a:pt x="98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1" name="Google Shape;911;p36"/>
            <p:cNvSpPr/>
            <p:nvPr/>
          </p:nvSpPr>
          <p:spPr>
            <a:xfrm>
              <a:off x="810782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2" name="Google Shape;912;p36"/>
            <p:cNvSpPr/>
            <p:nvPr/>
          </p:nvSpPr>
          <p:spPr>
            <a:xfrm>
              <a:off x="8810825" y="44051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13" name="Google Shape;913;p36"/>
          <p:cNvGrpSpPr/>
          <p:nvPr/>
        </p:nvGrpSpPr>
        <p:grpSpPr>
          <a:xfrm flipH="1">
            <a:off x="10398098" y="5678853"/>
            <a:ext cx="951737" cy="1176355"/>
            <a:chOff x="1191373" y="4259140"/>
            <a:chExt cx="713803" cy="882266"/>
          </a:xfrm>
        </p:grpSpPr>
        <p:sp>
          <p:nvSpPr>
            <p:cNvPr id="914" name="Google Shape;914;p36"/>
            <p:cNvSpPr/>
            <p:nvPr/>
          </p:nvSpPr>
          <p:spPr>
            <a:xfrm rot="-1032883">
              <a:off x="1353515" y="4567384"/>
              <a:ext cx="342785" cy="514206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5" name="Google Shape;915;p36"/>
            <p:cNvSpPr/>
            <p:nvPr/>
          </p:nvSpPr>
          <p:spPr>
            <a:xfrm rot="-1032883">
              <a:off x="1428108" y="4316812"/>
              <a:ext cx="438868" cy="324594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6" name="Google Shape;916;p36"/>
            <p:cNvSpPr/>
            <p:nvPr/>
          </p:nvSpPr>
          <p:spPr>
            <a:xfrm rot="-1032883">
              <a:off x="1517746" y="4573606"/>
              <a:ext cx="114380" cy="114386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7" name="Google Shape;917;p36"/>
            <p:cNvSpPr/>
            <p:nvPr/>
          </p:nvSpPr>
          <p:spPr>
            <a:xfrm rot="-1032883">
              <a:off x="1422164" y="4810247"/>
              <a:ext cx="276579" cy="219401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8" name="Google Shape;918;p36"/>
            <p:cNvSpPr/>
            <p:nvPr/>
          </p:nvSpPr>
          <p:spPr>
            <a:xfrm>
              <a:off x="1191373" y="5011730"/>
              <a:ext cx="559982" cy="129675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919" name="Google Shape;919;p36"/>
          <p:cNvSpPr/>
          <p:nvPr/>
        </p:nvSpPr>
        <p:spPr>
          <a:xfrm flipH="1">
            <a:off x="359214" y="3187581"/>
            <a:ext cx="1994085" cy="57424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0" name="Google Shape;920;p36"/>
          <p:cNvSpPr/>
          <p:nvPr/>
        </p:nvSpPr>
        <p:spPr>
          <a:xfrm flipH="1">
            <a:off x="9102480" y="1213214"/>
            <a:ext cx="1994085" cy="57424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4974909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1">
  <p:cSld name="Table of contents 1">
    <p:spTree>
      <p:nvGrpSpPr>
        <p:cNvPr id="1" name="Shape 8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9" name="Google Shape;879;p13"/>
          <p:cNvSpPr/>
          <p:nvPr/>
        </p:nvSpPr>
        <p:spPr>
          <a:xfrm>
            <a:off x="527900" y="388432"/>
            <a:ext cx="11114749" cy="6384375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80" name="Google Shape;880;p13"/>
          <p:cNvSpPr/>
          <p:nvPr/>
        </p:nvSpPr>
        <p:spPr>
          <a:xfrm>
            <a:off x="881581" y="292693"/>
            <a:ext cx="10758425" cy="6384375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81" name="Google Shape;881;p13"/>
          <p:cNvSpPr/>
          <p:nvPr/>
        </p:nvSpPr>
        <p:spPr>
          <a:xfrm>
            <a:off x="11122057" y="5930292"/>
            <a:ext cx="759568" cy="410985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882" name="Google Shape;882;p13"/>
          <p:cNvGrpSpPr/>
          <p:nvPr/>
        </p:nvGrpSpPr>
        <p:grpSpPr>
          <a:xfrm>
            <a:off x="11122057" y="3042677"/>
            <a:ext cx="759568" cy="507483"/>
            <a:chOff x="8341543" y="2282008"/>
            <a:chExt cx="569676" cy="380612"/>
          </a:xfrm>
        </p:grpSpPr>
        <p:sp>
          <p:nvSpPr>
            <p:cNvPr id="883" name="Google Shape;883;p13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84" name="Google Shape;884;p13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885" name="Google Shape;885;p13"/>
          <p:cNvGrpSpPr/>
          <p:nvPr/>
        </p:nvGrpSpPr>
        <p:grpSpPr>
          <a:xfrm>
            <a:off x="11122057" y="2294792"/>
            <a:ext cx="759568" cy="507483"/>
            <a:chOff x="8341543" y="1721094"/>
            <a:chExt cx="569676" cy="380612"/>
          </a:xfrm>
        </p:grpSpPr>
        <p:sp>
          <p:nvSpPr>
            <p:cNvPr id="886" name="Google Shape;886;p13"/>
            <p:cNvSpPr/>
            <p:nvPr/>
          </p:nvSpPr>
          <p:spPr>
            <a:xfrm>
              <a:off x="8341543" y="180086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87" name="Google Shape;887;p13"/>
            <p:cNvSpPr/>
            <p:nvPr/>
          </p:nvSpPr>
          <p:spPr>
            <a:xfrm>
              <a:off x="8341543" y="1721094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888" name="Google Shape;888;p13"/>
          <p:cNvGrpSpPr/>
          <p:nvPr/>
        </p:nvGrpSpPr>
        <p:grpSpPr>
          <a:xfrm>
            <a:off x="11128364" y="1578123"/>
            <a:ext cx="757981" cy="517352"/>
            <a:chOff x="8346273" y="1183592"/>
            <a:chExt cx="568486" cy="388014"/>
          </a:xfrm>
        </p:grpSpPr>
        <p:sp>
          <p:nvSpPr>
            <p:cNvPr id="889" name="Google Shape;889;p13"/>
            <p:cNvSpPr/>
            <p:nvPr/>
          </p:nvSpPr>
          <p:spPr>
            <a:xfrm>
              <a:off x="8346273" y="1263367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0" name="Google Shape;890;p13"/>
            <p:cNvSpPr/>
            <p:nvPr/>
          </p:nvSpPr>
          <p:spPr>
            <a:xfrm>
              <a:off x="8346273" y="1183592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891" name="Google Shape;891;p13"/>
          <p:cNvGrpSpPr/>
          <p:nvPr/>
        </p:nvGrpSpPr>
        <p:grpSpPr>
          <a:xfrm>
            <a:off x="11122057" y="808847"/>
            <a:ext cx="759568" cy="517352"/>
            <a:chOff x="8341543" y="606635"/>
            <a:chExt cx="569676" cy="388014"/>
          </a:xfrm>
        </p:grpSpPr>
        <p:sp>
          <p:nvSpPr>
            <p:cNvPr id="892" name="Google Shape;892;p13"/>
            <p:cNvSpPr/>
            <p:nvPr/>
          </p:nvSpPr>
          <p:spPr>
            <a:xfrm>
              <a:off x="8341543" y="686410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3" name="Google Shape;893;p13"/>
            <p:cNvSpPr/>
            <p:nvPr/>
          </p:nvSpPr>
          <p:spPr>
            <a:xfrm>
              <a:off x="8341543" y="606635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894" name="Google Shape;894;p13"/>
          <p:cNvGrpSpPr/>
          <p:nvPr/>
        </p:nvGrpSpPr>
        <p:grpSpPr>
          <a:xfrm>
            <a:off x="11122057" y="3790577"/>
            <a:ext cx="759568" cy="507483"/>
            <a:chOff x="8341543" y="2282008"/>
            <a:chExt cx="569676" cy="380612"/>
          </a:xfrm>
        </p:grpSpPr>
        <p:sp>
          <p:nvSpPr>
            <p:cNvPr id="895" name="Google Shape;895;p13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6" name="Google Shape;896;p13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897" name="Google Shape;897;p13"/>
          <p:cNvGrpSpPr/>
          <p:nvPr/>
        </p:nvGrpSpPr>
        <p:grpSpPr>
          <a:xfrm>
            <a:off x="11122057" y="4538477"/>
            <a:ext cx="759568" cy="507483"/>
            <a:chOff x="8341543" y="2282008"/>
            <a:chExt cx="569676" cy="380612"/>
          </a:xfrm>
        </p:grpSpPr>
        <p:sp>
          <p:nvSpPr>
            <p:cNvPr id="898" name="Google Shape;898;p13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9" name="Google Shape;899;p13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900" name="Google Shape;900;p13"/>
          <p:cNvSpPr/>
          <p:nvPr/>
        </p:nvSpPr>
        <p:spPr>
          <a:xfrm>
            <a:off x="11122057" y="5823925"/>
            <a:ext cx="759568" cy="410985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01" name="Google Shape;901;p13"/>
          <p:cNvSpPr/>
          <p:nvPr/>
        </p:nvSpPr>
        <p:spPr>
          <a:xfrm>
            <a:off x="527859" y="292693"/>
            <a:ext cx="10737917" cy="6384375"/>
          </a:xfrm>
          <a:custGeom>
            <a:avLst/>
            <a:gdLst/>
            <a:ahLst/>
            <a:cxnLst/>
            <a:rect l="l" t="t" r="r" b="b"/>
            <a:pathLst>
              <a:path w="257093" h="146846" extrusionOk="0">
                <a:moveTo>
                  <a:pt x="7146" y="1"/>
                </a:moveTo>
                <a:cubicBezTo>
                  <a:pt x="3177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177" y="146845"/>
                  <a:pt x="7146" y="146845"/>
                </a:cubicBezTo>
                <a:lnTo>
                  <a:pt x="249947" y="146845"/>
                </a:lnTo>
                <a:cubicBezTo>
                  <a:pt x="253879" y="146845"/>
                  <a:pt x="257093" y="143632"/>
                  <a:pt x="257093" y="139700"/>
                </a:cubicBezTo>
                <a:lnTo>
                  <a:pt x="257093" y="7146"/>
                </a:lnTo>
                <a:cubicBezTo>
                  <a:pt x="257093" y="3214"/>
                  <a:pt x="253879" y="1"/>
                  <a:pt x="24994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02" name="Google Shape;902;p13"/>
          <p:cNvSpPr/>
          <p:nvPr/>
        </p:nvSpPr>
        <p:spPr>
          <a:xfrm>
            <a:off x="728423" y="12559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03" name="Google Shape;903;p13"/>
          <p:cNvSpPr/>
          <p:nvPr/>
        </p:nvSpPr>
        <p:spPr>
          <a:xfrm>
            <a:off x="374701" y="1288786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04" name="Google Shape;904;p13"/>
          <p:cNvSpPr/>
          <p:nvPr/>
        </p:nvSpPr>
        <p:spPr>
          <a:xfrm>
            <a:off x="406276" y="13989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05" name="Google Shape;905;p13"/>
          <p:cNvSpPr/>
          <p:nvPr/>
        </p:nvSpPr>
        <p:spPr>
          <a:xfrm>
            <a:off x="807362" y="13430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06" name="Google Shape;906;p13"/>
          <p:cNvSpPr/>
          <p:nvPr/>
        </p:nvSpPr>
        <p:spPr>
          <a:xfrm>
            <a:off x="728423" y="1730987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07" name="Google Shape;907;p13"/>
          <p:cNvSpPr/>
          <p:nvPr/>
        </p:nvSpPr>
        <p:spPr>
          <a:xfrm>
            <a:off x="374701" y="1765507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08" name="Google Shape;908;p13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09" name="Google Shape;909;p13"/>
          <p:cNvSpPr/>
          <p:nvPr/>
        </p:nvSpPr>
        <p:spPr>
          <a:xfrm>
            <a:off x="807362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10" name="Google Shape;910;p13"/>
          <p:cNvSpPr/>
          <p:nvPr/>
        </p:nvSpPr>
        <p:spPr>
          <a:xfrm>
            <a:off x="376289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11" name="Google Shape;911;p13"/>
          <p:cNvSpPr/>
          <p:nvPr/>
        </p:nvSpPr>
        <p:spPr>
          <a:xfrm>
            <a:off x="728423" y="2207665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12" name="Google Shape;912;p13"/>
          <p:cNvSpPr/>
          <p:nvPr/>
        </p:nvSpPr>
        <p:spPr>
          <a:xfrm>
            <a:off x="374701" y="2240534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13" name="Google Shape;913;p13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14" name="Google Shape;914;p13"/>
          <p:cNvSpPr/>
          <p:nvPr/>
        </p:nvSpPr>
        <p:spPr>
          <a:xfrm>
            <a:off x="807362" y="22947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15" name="Google Shape;915;p13"/>
          <p:cNvSpPr/>
          <p:nvPr/>
        </p:nvSpPr>
        <p:spPr>
          <a:xfrm>
            <a:off x="376289" y="225531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16" name="Google Shape;916;p13"/>
          <p:cNvSpPr/>
          <p:nvPr/>
        </p:nvSpPr>
        <p:spPr>
          <a:xfrm>
            <a:off x="728423" y="2682691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17" name="Google Shape;917;p13"/>
          <p:cNvSpPr/>
          <p:nvPr/>
        </p:nvSpPr>
        <p:spPr>
          <a:xfrm>
            <a:off x="374701" y="2717213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18" name="Google Shape;918;p13"/>
          <p:cNvSpPr/>
          <p:nvPr/>
        </p:nvSpPr>
        <p:spPr>
          <a:xfrm>
            <a:off x="406276" y="2825730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19" name="Google Shape;919;p13"/>
          <p:cNvSpPr/>
          <p:nvPr/>
        </p:nvSpPr>
        <p:spPr>
          <a:xfrm>
            <a:off x="807362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0" name="Google Shape;920;p13"/>
          <p:cNvSpPr/>
          <p:nvPr/>
        </p:nvSpPr>
        <p:spPr>
          <a:xfrm>
            <a:off x="376289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1" name="Google Shape;921;p13"/>
          <p:cNvSpPr/>
          <p:nvPr/>
        </p:nvSpPr>
        <p:spPr>
          <a:xfrm>
            <a:off x="728423" y="3159413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2" name="Google Shape;922;p13"/>
          <p:cNvSpPr/>
          <p:nvPr/>
        </p:nvSpPr>
        <p:spPr>
          <a:xfrm>
            <a:off x="374701" y="3192282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3" name="Google Shape;923;p13"/>
          <p:cNvSpPr/>
          <p:nvPr/>
        </p:nvSpPr>
        <p:spPr>
          <a:xfrm>
            <a:off x="406276" y="33007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4" name="Google Shape;924;p13"/>
          <p:cNvSpPr/>
          <p:nvPr/>
        </p:nvSpPr>
        <p:spPr>
          <a:xfrm>
            <a:off x="807362" y="324649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5" name="Google Shape;925;p13"/>
          <p:cNvSpPr/>
          <p:nvPr/>
        </p:nvSpPr>
        <p:spPr>
          <a:xfrm>
            <a:off x="376289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6" name="Google Shape;926;p13"/>
          <p:cNvSpPr/>
          <p:nvPr/>
        </p:nvSpPr>
        <p:spPr>
          <a:xfrm>
            <a:off x="728423" y="3634439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7" name="Google Shape;927;p13"/>
          <p:cNvSpPr/>
          <p:nvPr/>
        </p:nvSpPr>
        <p:spPr>
          <a:xfrm>
            <a:off x="374701" y="3668959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8" name="Google Shape;928;p13"/>
          <p:cNvSpPr/>
          <p:nvPr/>
        </p:nvSpPr>
        <p:spPr>
          <a:xfrm>
            <a:off x="406276" y="377743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9" name="Google Shape;929;p13"/>
          <p:cNvSpPr/>
          <p:nvPr/>
        </p:nvSpPr>
        <p:spPr>
          <a:xfrm>
            <a:off x="807362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30" name="Google Shape;930;p13"/>
          <p:cNvSpPr/>
          <p:nvPr/>
        </p:nvSpPr>
        <p:spPr>
          <a:xfrm>
            <a:off x="376289" y="3682090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31" name="Google Shape;931;p13"/>
          <p:cNvSpPr/>
          <p:nvPr/>
        </p:nvSpPr>
        <p:spPr>
          <a:xfrm>
            <a:off x="728423" y="41111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32" name="Google Shape;932;p13"/>
          <p:cNvSpPr/>
          <p:nvPr/>
        </p:nvSpPr>
        <p:spPr>
          <a:xfrm>
            <a:off x="374701" y="4143986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33" name="Google Shape;933;p13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34" name="Google Shape;934;p13"/>
          <p:cNvSpPr/>
          <p:nvPr/>
        </p:nvSpPr>
        <p:spPr>
          <a:xfrm>
            <a:off x="807362" y="41982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35" name="Google Shape;935;p13"/>
          <p:cNvSpPr/>
          <p:nvPr/>
        </p:nvSpPr>
        <p:spPr>
          <a:xfrm>
            <a:off x="376289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36" name="Google Shape;936;p13"/>
          <p:cNvSpPr/>
          <p:nvPr/>
        </p:nvSpPr>
        <p:spPr>
          <a:xfrm>
            <a:off x="728423" y="4586187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37" name="Google Shape;937;p13"/>
          <p:cNvSpPr/>
          <p:nvPr/>
        </p:nvSpPr>
        <p:spPr>
          <a:xfrm>
            <a:off x="374701" y="4620665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38" name="Google Shape;938;p13"/>
          <p:cNvSpPr/>
          <p:nvPr/>
        </p:nvSpPr>
        <p:spPr>
          <a:xfrm>
            <a:off x="406276" y="47291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39" name="Google Shape;939;p13"/>
          <p:cNvSpPr/>
          <p:nvPr/>
        </p:nvSpPr>
        <p:spPr>
          <a:xfrm>
            <a:off x="807362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40" name="Google Shape;940;p13"/>
          <p:cNvSpPr/>
          <p:nvPr/>
        </p:nvSpPr>
        <p:spPr>
          <a:xfrm>
            <a:off x="376289" y="463383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41" name="Google Shape;941;p13"/>
          <p:cNvSpPr/>
          <p:nvPr/>
        </p:nvSpPr>
        <p:spPr>
          <a:xfrm>
            <a:off x="728423" y="5061213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42" name="Google Shape;942;p13"/>
          <p:cNvSpPr/>
          <p:nvPr/>
        </p:nvSpPr>
        <p:spPr>
          <a:xfrm>
            <a:off x="374701" y="5095734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43" name="Google Shape;943;p13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44" name="Google Shape;944;p13"/>
          <p:cNvSpPr/>
          <p:nvPr/>
        </p:nvSpPr>
        <p:spPr>
          <a:xfrm>
            <a:off x="807362" y="51499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45" name="Google Shape;945;p13"/>
          <p:cNvSpPr/>
          <p:nvPr/>
        </p:nvSpPr>
        <p:spPr>
          <a:xfrm>
            <a:off x="376289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46" name="Google Shape;946;p13"/>
          <p:cNvSpPr/>
          <p:nvPr/>
        </p:nvSpPr>
        <p:spPr>
          <a:xfrm>
            <a:off x="728423" y="5537891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47" name="Google Shape;947;p13"/>
          <p:cNvSpPr/>
          <p:nvPr/>
        </p:nvSpPr>
        <p:spPr>
          <a:xfrm>
            <a:off x="374701" y="5570760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48" name="Google Shape;948;p13"/>
          <p:cNvSpPr/>
          <p:nvPr/>
        </p:nvSpPr>
        <p:spPr>
          <a:xfrm>
            <a:off x="406276" y="568088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49" name="Google Shape;949;p13"/>
          <p:cNvSpPr/>
          <p:nvPr/>
        </p:nvSpPr>
        <p:spPr>
          <a:xfrm>
            <a:off x="807362" y="5625018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50" name="Google Shape;950;p13"/>
          <p:cNvSpPr/>
          <p:nvPr/>
        </p:nvSpPr>
        <p:spPr>
          <a:xfrm>
            <a:off x="376289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51" name="Google Shape;951;p13"/>
          <p:cNvSpPr/>
          <p:nvPr/>
        </p:nvSpPr>
        <p:spPr>
          <a:xfrm>
            <a:off x="305201" y="180913"/>
            <a:ext cx="1059620" cy="915619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52" name="Google Shape;952;p13"/>
          <p:cNvSpPr/>
          <p:nvPr/>
        </p:nvSpPr>
        <p:spPr>
          <a:xfrm>
            <a:off x="376289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53" name="Google Shape;953;p13"/>
          <p:cNvSpPr txBox="1">
            <a:spLocks noGrp="1"/>
          </p:cNvSpPr>
          <p:nvPr>
            <p:ph type="title"/>
          </p:nvPr>
        </p:nvSpPr>
        <p:spPr>
          <a:xfrm>
            <a:off x="958333" y="584416"/>
            <a:ext cx="10275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954" name="Google Shape;954;p13">
            <a:hlinkClick r:id="rId2" action="ppaction://hlinksldjump"/>
          </p:cNvPr>
          <p:cNvSpPr txBox="1">
            <a:spLocks noGrp="1"/>
          </p:cNvSpPr>
          <p:nvPr>
            <p:ph type="subTitle" idx="1"/>
          </p:nvPr>
        </p:nvSpPr>
        <p:spPr>
          <a:xfrm>
            <a:off x="2395791" y="1639600"/>
            <a:ext cx="3638400" cy="5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55" name="Google Shape;955;p13"/>
          <p:cNvSpPr txBox="1">
            <a:spLocks noGrp="1"/>
          </p:cNvSpPr>
          <p:nvPr>
            <p:ph type="subTitle" idx="2"/>
          </p:nvPr>
        </p:nvSpPr>
        <p:spPr>
          <a:xfrm>
            <a:off x="2394712" y="2056420"/>
            <a:ext cx="3640000" cy="7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56" name="Google Shape;956;p13">
            <a:hlinkClick r:id="rId2" action="ppaction://hlinksldjump"/>
          </p:cNvPr>
          <p:cNvSpPr txBox="1">
            <a:spLocks noGrp="1"/>
          </p:cNvSpPr>
          <p:nvPr>
            <p:ph type="title" idx="3" hasCustomPrompt="1"/>
          </p:nvPr>
        </p:nvSpPr>
        <p:spPr>
          <a:xfrm>
            <a:off x="1577287" y="2059196"/>
            <a:ext cx="843600" cy="5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957" name="Google Shape;957;p13"/>
          <p:cNvSpPr txBox="1">
            <a:spLocks noGrp="1"/>
          </p:cNvSpPr>
          <p:nvPr>
            <p:ph type="subTitle" idx="4"/>
          </p:nvPr>
        </p:nvSpPr>
        <p:spPr>
          <a:xfrm>
            <a:off x="2399601" y="3230229"/>
            <a:ext cx="3649200" cy="52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58" name="Google Shape;958;p13"/>
          <p:cNvSpPr txBox="1">
            <a:spLocks noGrp="1"/>
          </p:cNvSpPr>
          <p:nvPr>
            <p:ph type="subTitle" idx="5"/>
          </p:nvPr>
        </p:nvSpPr>
        <p:spPr>
          <a:xfrm>
            <a:off x="2392816" y="3649817"/>
            <a:ext cx="3645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59" name="Google Shape;959;p13"/>
          <p:cNvSpPr txBox="1">
            <a:spLocks noGrp="1"/>
          </p:cNvSpPr>
          <p:nvPr>
            <p:ph type="title" idx="6" hasCustomPrompt="1"/>
          </p:nvPr>
        </p:nvSpPr>
        <p:spPr>
          <a:xfrm>
            <a:off x="1578504" y="3675477"/>
            <a:ext cx="841200" cy="56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960" name="Google Shape;960;p13"/>
          <p:cNvSpPr txBox="1">
            <a:spLocks noGrp="1"/>
          </p:cNvSpPr>
          <p:nvPr>
            <p:ph type="subTitle" idx="7"/>
          </p:nvPr>
        </p:nvSpPr>
        <p:spPr>
          <a:xfrm>
            <a:off x="2401775" y="4822861"/>
            <a:ext cx="3640000" cy="52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61" name="Google Shape;961;p13"/>
          <p:cNvSpPr txBox="1">
            <a:spLocks noGrp="1"/>
          </p:cNvSpPr>
          <p:nvPr>
            <p:ph type="subTitle" idx="8"/>
          </p:nvPr>
        </p:nvSpPr>
        <p:spPr>
          <a:xfrm>
            <a:off x="2392816" y="5243275"/>
            <a:ext cx="3645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62" name="Google Shape;962;p13"/>
          <p:cNvSpPr txBox="1">
            <a:spLocks noGrp="1"/>
          </p:cNvSpPr>
          <p:nvPr>
            <p:ph type="title" idx="9" hasCustomPrompt="1"/>
          </p:nvPr>
        </p:nvSpPr>
        <p:spPr>
          <a:xfrm>
            <a:off x="1578504" y="5234893"/>
            <a:ext cx="841200" cy="56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963" name="Google Shape;963;p13"/>
          <p:cNvSpPr txBox="1">
            <a:spLocks noGrp="1"/>
          </p:cNvSpPr>
          <p:nvPr>
            <p:ph type="subTitle" idx="13"/>
          </p:nvPr>
        </p:nvSpPr>
        <p:spPr>
          <a:xfrm>
            <a:off x="6958577" y="1642000"/>
            <a:ext cx="3656000" cy="52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64" name="Google Shape;964;p13"/>
          <p:cNvSpPr txBox="1">
            <a:spLocks noGrp="1"/>
          </p:cNvSpPr>
          <p:nvPr>
            <p:ph type="subTitle" idx="14"/>
          </p:nvPr>
        </p:nvSpPr>
        <p:spPr>
          <a:xfrm>
            <a:off x="6949579" y="2054220"/>
            <a:ext cx="3656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65" name="Google Shape;965;p13"/>
          <p:cNvSpPr txBox="1">
            <a:spLocks noGrp="1"/>
          </p:cNvSpPr>
          <p:nvPr>
            <p:ph type="title" idx="15" hasCustomPrompt="1"/>
          </p:nvPr>
        </p:nvSpPr>
        <p:spPr>
          <a:xfrm>
            <a:off x="6161423" y="2060396"/>
            <a:ext cx="841200" cy="56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966" name="Google Shape;966;p13"/>
          <p:cNvSpPr txBox="1">
            <a:spLocks noGrp="1"/>
          </p:cNvSpPr>
          <p:nvPr>
            <p:ph type="subTitle" idx="16"/>
          </p:nvPr>
        </p:nvSpPr>
        <p:spPr>
          <a:xfrm>
            <a:off x="6958577" y="3230229"/>
            <a:ext cx="3656000" cy="52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67" name="Google Shape;967;p13"/>
          <p:cNvSpPr txBox="1">
            <a:spLocks noGrp="1"/>
          </p:cNvSpPr>
          <p:nvPr>
            <p:ph type="subTitle" idx="17"/>
          </p:nvPr>
        </p:nvSpPr>
        <p:spPr>
          <a:xfrm>
            <a:off x="6949584" y="3649817"/>
            <a:ext cx="3656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68" name="Google Shape;968;p13"/>
          <p:cNvSpPr txBox="1">
            <a:spLocks noGrp="1"/>
          </p:cNvSpPr>
          <p:nvPr>
            <p:ph type="title" idx="18" hasCustomPrompt="1"/>
          </p:nvPr>
        </p:nvSpPr>
        <p:spPr>
          <a:xfrm>
            <a:off x="6161423" y="3675477"/>
            <a:ext cx="841200" cy="56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969" name="Google Shape;969;p13"/>
          <p:cNvSpPr txBox="1">
            <a:spLocks noGrp="1"/>
          </p:cNvSpPr>
          <p:nvPr>
            <p:ph type="subTitle" idx="19"/>
          </p:nvPr>
        </p:nvSpPr>
        <p:spPr>
          <a:xfrm>
            <a:off x="6958577" y="4822861"/>
            <a:ext cx="3656000" cy="52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70" name="Google Shape;970;p13"/>
          <p:cNvSpPr txBox="1">
            <a:spLocks noGrp="1"/>
          </p:cNvSpPr>
          <p:nvPr>
            <p:ph type="subTitle" idx="20"/>
          </p:nvPr>
        </p:nvSpPr>
        <p:spPr>
          <a:xfrm>
            <a:off x="6949584" y="5243275"/>
            <a:ext cx="3656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71" name="Google Shape;971;p13"/>
          <p:cNvSpPr txBox="1">
            <a:spLocks noGrp="1"/>
          </p:cNvSpPr>
          <p:nvPr>
            <p:ph type="title" idx="21" hasCustomPrompt="1"/>
          </p:nvPr>
        </p:nvSpPr>
        <p:spPr>
          <a:xfrm>
            <a:off x="6161423" y="5234893"/>
            <a:ext cx="841200" cy="56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grpSp>
        <p:nvGrpSpPr>
          <p:cNvPr id="972" name="Google Shape;972;p13"/>
          <p:cNvGrpSpPr/>
          <p:nvPr/>
        </p:nvGrpSpPr>
        <p:grpSpPr>
          <a:xfrm>
            <a:off x="1417667" y="1108234"/>
            <a:ext cx="592367" cy="531367"/>
            <a:chOff x="2495125" y="2142250"/>
            <a:chExt cx="444275" cy="398525"/>
          </a:xfrm>
        </p:grpSpPr>
        <p:sp>
          <p:nvSpPr>
            <p:cNvPr id="973" name="Google Shape;973;p1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4" name="Google Shape;974;p1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75" name="Google Shape;975;p13"/>
          <p:cNvGrpSpPr/>
          <p:nvPr/>
        </p:nvGrpSpPr>
        <p:grpSpPr>
          <a:xfrm>
            <a:off x="10419001" y="5951667"/>
            <a:ext cx="388500" cy="375167"/>
            <a:chOff x="3243875" y="2372825"/>
            <a:chExt cx="291375" cy="281375"/>
          </a:xfrm>
        </p:grpSpPr>
        <p:sp>
          <p:nvSpPr>
            <p:cNvPr id="976" name="Google Shape;976;p1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7" name="Google Shape;977;p1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8" name="Google Shape;978;p1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9" name="Google Shape;979;p1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0" name="Google Shape;980;p1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1" name="Google Shape;981;p1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2" name="Google Shape;982;p1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3" name="Google Shape;983;p1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4" name="Google Shape;984;p1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5" name="Google Shape;985;p1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86" name="Google Shape;986;p13"/>
          <p:cNvGrpSpPr/>
          <p:nvPr/>
        </p:nvGrpSpPr>
        <p:grpSpPr>
          <a:xfrm>
            <a:off x="10071401" y="934467"/>
            <a:ext cx="222233" cy="224767"/>
            <a:chOff x="4954425" y="2036375"/>
            <a:chExt cx="166675" cy="168575"/>
          </a:xfrm>
        </p:grpSpPr>
        <p:sp>
          <p:nvSpPr>
            <p:cNvPr id="987" name="Google Shape;987;p1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8" name="Google Shape;988;p1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989" name="Google Shape;989;p13"/>
          <p:cNvSpPr/>
          <p:nvPr/>
        </p:nvSpPr>
        <p:spPr>
          <a:xfrm>
            <a:off x="2503401" y="718733"/>
            <a:ext cx="158833" cy="10826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90" name="Google Shape;990;p13"/>
          <p:cNvSpPr/>
          <p:nvPr/>
        </p:nvSpPr>
        <p:spPr>
          <a:xfrm>
            <a:off x="10958000" y="5420001"/>
            <a:ext cx="116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0119900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9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92" name="Google Shape;992;p14"/>
          <p:cNvGrpSpPr/>
          <p:nvPr/>
        </p:nvGrpSpPr>
        <p:grpSpPr>
          <a:xfrm>
            <a:off x="527859" y="292693"/>
            <a:ext cx="11358487" cy="6384375"/>
            <a:chOff x="395894" y="219519"/>
            <a:chExt cx="8518865" cy="4788281"/>
          </a:xfrm>
        </p:grpSpPr>
        <p:sp>
          <p:nvSpPr>
            <p:cNvPr id="993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994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995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96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997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998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999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00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001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002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03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004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005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06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007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008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09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010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011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12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1013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14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015" name="Google Shape;1015;p14"/>
          <p:cNvSpPr txBox="1">
            <a:spLocks noGrp="1"/>
          </p:cNvSpPr>
          <p:nvPr>
            <p:ph type="title"/>
          </p:nvPr>
        </p:nvSpPr>
        <p:spPr>
          <a:xfrm>
            <a:off x="968300" y="588467"/>
            <a:ext cx="10255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1016" name="Google Shape;1016;p14"/>
          <p:cNvGrpSpPr/>
          <p:nvPr/>
        </p:nvGrpSpPr>
        <p:grpSpPr>
          <a:xfrm>
            <a:off x="1033401" y="6048867"/>
            <a:ext cx="592367" cy="531367"/>
            <a:chOff x="2495125" y="2142250"/>
            <a:chExt cx="444275" cy="398525"/>
          </a:xfrm>
        </p:grpSpPr>
        <p:sp>
          <p:nvSpPr>
            <p:cNvPr id="1017" name="Google Shape;1017;p14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18" name="Google Shape;1018;p14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019" name="Google Shape;1019;p14"/>
          <p:cNvGrpSpPr/>
          <p:nvPr/>
        </p:nvGrpSpPr>
        <p:grpSpPr>
          <a:xfrm>
            <a:off x="9654334" y="531134"/>
            <a:ext cx="388500" cy="375167"/>
            <a:chOff x="3243875" y="2372825"/>
            <a:chExt cx="291375" cy="281375"/>
          </a:xfrm>
        </p:grpSpPr>
        <p:sp>
          <p:nvSpPr>
            <p:cNvPr id="1020" name="Google Shape;1020;p14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21" name="Google Shape;1021;p14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22" name="Google Shape;1022;p14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23" name="Google Shape;1023;p14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24" name="Google Shape;1024;p14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25" name="Google Shape;1025;p14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26" name="Google Shape;1026;p14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27" name="Google Shape;1027;p14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28" name="Google Shape;1028;p14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29" name="Google Shape;1029;p14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030" name="Google Shape;1030;p14"/>
          <p:cNvGrpSpPr/>
          <p:nvPr/>
        </p:nvGrpSpPr>
        <p:grpSpPr>
          <a:xfrm>
            <a:off x="10756001" y="1352051"/>
            <a:ext cx="222233" cy="224767"/>
            <a:chOff x="4954425" y="2036375"/>
            <a:chExt cx="166675" cy="168575"/>
          </a:xfrm>
        </p:grpSpPr>
        <p:sp>
          <p:nvSpPr>
            <p:cNvPr id="1031" name="Google Shape;1031;p1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32" name="Google Shape;1032;p14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033" name="Google Shape;1033;p14"/>
          <p:cNvSpPr/>
          <p:nvPr/>
        </p:nvSpPr>
        <p:spPr>
          <a:xfrm>
            <a:off x="2064234" y="6364967"/>
            <a:ext cx="158833" cy="10826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34" name="Google Shape;1034;p14"/>
          <p:cNvSpPr/>
          <p:nvPr/>
        </p:nvSpPr>
        <p:spPr>
          <a:xfrm>
            <a:off x="10613567" y="5869085"/>
            <a:ext cx="116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035" name="Google Shape;1035;p14"/>
          <p:cNvGrpSpPr/>
          <p:nvPr/>
        </p:nvGrpSpPr>
        <p:grpSpPr>
          <a:xfrm>
            <a:off x="1033401" y="5644334"/>
            <a:ext cx="222233" cy="224767"/>
            <a:chOff x="4954425" y="2036375"/>
            <a:chExt cx="166675" cy="168575"/>
          </a:xfrm>
        </p:grpSpPr>
        <p:sp>
          <p:nvSpPr>
            <p:cNvPr id="1036" name="Google Shape;1036;p1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37" name="Google Shape;1037;p14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038" name="Google Shape;1038;p14"/>
          <p:cNvSpPr/>
          <p:nvPr/>
        </p:nvSpPr>
        <p:spPr>
          <a:xfrm>
            <a:off x="728423" y="12559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39" name="Google Shape;1039;p14"/>
          <p:cNvSpPr/>
          <p:nvPr/>
        </p:nvSpPr>
        <p:spPr>
          <a:xfrm>
            <a:off x="374701" y="1288786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40" name="Google Shape;1040;p14"/>
          <p:cNvSpPr/>
          <p:nvPr/>
        </p:nvSpPr>
        <p:spPr>
          <a:xfrm>
            <a:off x="406276" y="13989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41" name="Google Shape;1041;p14"/>
          <p:cNvSpPr/>
          <p:nvPr/>
        </p:nvSpPr>
        <p:spPr>
          <a:xfrm>
            <a:off x="807362" y="13430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42" name="Google Shape;1042;p14"/>
          <p:cNvSpPr/>
          <p:nvPr/>
        </p:nvSpPr>
        <p:spPr>
          <a:xfrm>
            <a:off x="728423" y="1730987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43" name="Google Shape;1043;p14"/>
          <p:cNvSpPr/>
          <p:nvPr/>
        </p:nvSpPr>
        <p:spPr>
          <a:xfrm>
            <a:off x="374701" y="1765507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44" name="Google Shape;1044;p14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45" name="Google Shape;1045;p14"/>
          <p:cNvSpPr/>
          <p:nvPr/>
        </p:nvSpPr>
        <p:spPr>
          <a:xfrm>
            <a:off x="807362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46" name="Google Shape;1046;p14"/>
          <p:cNvSpPr/>
          <p:nvPr/>
        </p:nvSpPr>
        <p:spPr>
          <a:xfrm>
            <a:off x="376289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47" name="Google Shape;1047;p14"/>
          <p:cNvSpPr/>
          <p:nvPr/>
        </p:nvSpPr>
        <p:spPr>
          <a:xfrm>
            <a:off x="728423" y="2207665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48" name="Google Shape;1048;p14"/>
          <p:cNvSpPr/>
          <p:nvPr/>
        </p:nvSpPr>
        <p:spPr>
          <a:xfrm>
            <a:off x="374701" y="2240534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49" name="Google Shape;1049;p14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50" name="Google Shape;1050;p14"/>
          <p:cNvSpPr/>
          <p:nvPr/>
        </p:nvSpPr>
        <p:spPr>
          <a:xfrm>
            <a:off x="807362" y="22947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51" name="Google Shape;1051;p14"/>
          <p:cNvSpPr/>
          <p:nvPr/>
        </p:nvSpPr>
        <p:spPr>
          <a:xfrm>
            <a:off x="376289" y="225531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52" name="Google Shape;1052;p14"/>
          <p:cNvSpPr/>
          <p:nvPr/>
        </p:nvSpPr>
        <p:spPr>
          <a:xfrm>
            <a:off x="728423" y="2682691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53" name="Google Shape;1053;p14"/>
          <p:cNvSpPr/>
          <p:nvPr/>
        </p:nvSpPr>
        <p:spPr>
          <a:xfrm>
            <a:off x="374701" y="2717213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54" name="Google Shape;1054;p14"/>
          <p:cNvSpPr/>
          <p:nvPr/>
        </p:nvSpPr>
        <p:spPr>
          <a:xfrm>
            <a:off x="406276" y="2825730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55" name="Google Shape;1055;p14"/>
          <p:cNvSpPr/>
          <p:nvPr/>
        </p:nvSpPr>
        <p:spPr>
          <a:xfrm>
            <a:off x="807362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56" name="Google Shape;1056;p14"/>
          <p:cNvSpPr/>
          <p:nvPr/>
        </p:nvSpPr>
        <p:spPr>
          <a:xfrm>
            <a:off x="376289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57" name="Google Shape;1057;p14"/>
          <p:cNvSpPr/>
          <p:nvPr/>
        </p:nvSpPr>
        <p:spPr>
          <a:xfrm>
            <a:off x="728423" y="3159413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58" name="Google Shape;1058;p14"/>
          <p:cNvSpPr/>
          <p:nvPr/>
        </p:nvSpPr>
        <p:spPr>
          <a:xfrm>
            <a:off x="374701" y="3192282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59" name="Google Shape;1059;p14"/>
          <p:cNvSpPr/>
          <p:nvPr/>
        </p:nvSpPr>
        <p:spPr>
          <a:xfrm>
            <a:off x="406276" y="33007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60" name="Google Shape;1060;p14"/>
          <p:cNvSpPr/>
          <p:nvPr/>
        </p:nvSpPr>
        <p:spPr>
          <a:xfrm>
            <a:off x="807362" y="324649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61" name="Google Shape;1061;p14"/>
          <p:cNvSpPr/>
          <p:nvPr/>
        </p:nvSpPr>
        <p:spPr>
          <a:xfrm>
            <a:off x="376289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62" name="Google Shape;1062;p14"/>
          <p:cNvSpPr/>
          <p:nvPr/>
        </p:nvSpPr>
        <p:spPr>
          <a:xfrm>
            <a:off x="728423" y="3634439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63" name="Google Shape;1063;p14"/>
          <p:cNvSpPr/>
          <p:nvPr/>
        </p:nvSpPr>
        <p:spPr>
          <a:xfrm>
            <a:off x="374701" y="3668959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64" name="Google Shape;1064;p14"/>
          <p:cNvSpPr/>
          <p:nvPr/>
        </p:nvSpPr>
        <p:spPr>
          <a:xfrm>
            <a:off x="406276" y="377743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65" name="Google Shape;1065;p14"/>
          <p:cNvSpPr/>
          <p:nvPr/>
        </p:nvSpPr>
        <p:spPr>
          <a:xfrm>
            <a:off x="807362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66" name="Google Shape;1066;p14"/>
          <p:cNvSpPr/>
          <p:nvPr/>
        </p:nvSpPr>
        <p:spPr>
          <a:xfrm>
            <a:off x="376289" y="3682090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67" name="Google Shape;1067;p14"/>
          <p:cNvSpPr/>
          <p:nvPr/>
        </p:nvSpPr>
        <p:spPr>
          <a:xfrm>
            <a:off x="728423" y="41111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68" name="Google Shape;1068;p14"/>
          <p:cNvSpPr/>
          <p:nvPr/>
        </p:nvSpPr>
        <p:spPr>
          <a:xfrm>
            <a:off x="374701" y="4143986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69" name="Google Shape;1069;p14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70" name="Google Shape;1070;p14"/>
          <p:cNvSpPr/>
          <p:nvPr/>
        </p:nvSpPr>
        <p:spPr>
          <a:xfrm>
            <a:off x="807362" y="41982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71" name="Google Shape;1071;p14"/>
          <p:cNvSpPr/>
          <p:nvPr/>
        </p:nvSpPr>
        <p:spPr>
          <a:xfrm>
            <a:off x="376289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72" name="Google Shape;1072;p14"/>
          <p:cNvSpPr/>
          <p:nvPr/>
        </p:nvSpPr>
        <p:spPr>
          <a:xfrm>
            <a:off x="728423" y="4586187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73" name="Google Shape;1073;p14"/>
          <p:cNvSpPr/>
          <p:nvPr/>
        </p:nvSpPr>
        <p:spPr>
          <a:xfrm>
            <a:off x="374701" y="4620665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74" name="Google Shape;1074;p14"/>
          <p:cNvSpPr/>
          <p:nvPr/>
        </p:nvSpPr>
        <p:spPr>
          <a:xfrm>
            <a:off x="406276" y="47291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75" name="Google Shape;1075;p14"/>
          <p:cNvSpPr/>
          <p:nvPr/>
        </p:nvSpPr>
        <p:spPr>
          <a:xfrm>
            <a:off x="807362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76" name="Google Shape;1076;p14"/>
          <p:cNvSpPr/>
          <p:nvPr/>
        </p:nvSpPr>
        <p:spPr>
          <a:xfrm>
            <a:off x="376289" y="463383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77" name="Google Shape;1077;p14"/>
          <p:cNvSpPr/>
          <p:nvPr/>
        </p:nvSpPr>
        <p:spPr>
          <a:xfrm>
            <a:off x="728423" y="5061213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78" name="Google Shape;1078;p14"/>
          <p:cNvSpPr/>
          <p:nvPr/>
        </p:nvSpPr>
        <p:spPr>
          <a:xfrm>
            <a:off x="374701" y="5095734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79" name="Google Shape;1079;p14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80" name="Google Shape;1080;p14"/>
          <p:cNvSpPr/>
          <p:nvPr/>
        </p:nvSpPr>
        <p:spPr>
          <a:xfrm>
            <a:off x="807362" y="51499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81" name="Google Shape;1081;p14"/>
          <p:cNvSpPr/>
          <p:nvPr/>
        </p:nvSpPr>
        <p:spPr>
          <a:xfrm>
            <a:off x="376289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82" name="Google Shape;1082;p14"/>
          <p:cNvSpPr/>
          <p:nvPr/>
        </p:nvSpPr>
        <p:spPr>
          <a:xfrm>
            <a:off x="728423" y="5537891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83" name="Google Shape;1083;p14"/>
          <p:cNvSpPr/>
          <p:nvPr/>
        </p:nvSpPr>
        <p:spPr>
          <a:xfrm>
            <a:off x="374701" y="5570760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84" name="Google Shape;1084;p14"/>
          <p:cNvSpPr/>
          <p:nvPr/>
        </p:nvSpPr>
        <p:spPr>
          <a:xfrm>
            <a:off x="406276" y="568088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85" name="Google Shape;1085;p14"/>
          <p:cNvSpPr/>
          <p:nvPr/>
        </p:nvSpPr>
        <p:spPr>
          <a:xfrm>
            <a:off x="807362" y="5625018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86" name="Google Shape;1086;p14"/>
          <p:cNvSpPr/>
          <p:nvPr/>
        </p:nvSpPr>
        <p:spPr>
          <a:xfrm>
            <a:off x="376289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87" name="Google Shape;1087;p14"/>
          <p:cNvSpPr/>
          <p:nvPr/>
        </p:nvSpPr>
        <p:spPr>
          <a:xfrm>
            <a:off x="376289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6647347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1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76" name="Google Shape;1276;p17"/>
          <p:cNvGrpSpPr/>
          <p:nvPr/>
        </p:nvGrpSpPr>
        <p:grpSpPr>
          <a:xfrm>
            <a:off x="527859" y="292693"/>
            <a:ext cx="11358487" cy="6384375"/>
            <a:chOff x="395894" y="219519"/>
            <a:chExt cx="8518865" cy="4788281"/>
          </a:xfrm>
        </p:grpSpPr>
        <p:sp>
          <p:nvSpPr>
            <p:cNvPr id="1277" name="Google Shape;1277;p17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1278" name="Google Shape;1278;p17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279" name="Google Shape;1279;p1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280" name="Google Shape;1280;p1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1281" name="Google Shape;1281;p17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1282" name="Google Shape;1282;p17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283" name="Google Shape;1283;p17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284" name="Google Shape;1284;p17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285" name="Google Shape;1285;p17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286" name="Google Shape;1286;p17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287" name="Google Shape;1287;p17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288" name="Google Shape;1288;p17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289" name="Google Shape;1289;p17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290" name="Google Shape;1290;p17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291" name="Google Shape;1291;p17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292" name="Google Shape;1292;p1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293" name="Google Shape;1293;p1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294" name="Google Shape;1294;p17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295" name="Google Shape;1295;p1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296" name="Google Shape;1296;p1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1297" name="Google Shape;1297;p17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98" name="Google Shape;1298;p17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299" name="Google Shape;1299;p17"/>
          <p:cNvSpPr/>
          <p:nvPr/>
        </p:nvSpPr>
        <p:spPr>
          <a:xfrm>
            <a:off x="728423" y="12559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00" name="Google Shape;1300;p17"/>
          <p:cNvSpPr/>
          <p:nvPr/>
        </p:nvSpPr>
        <p:spPr>
          <a:xfrm>
            <a:off x="374701" y="1288786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01" name="Google Shape;1301;p17"/>
          <p:cNvSpPr/>
          <p:nvPr/>
        </p:nvSpPr>
        <p:spPr>
          <a:xfrm>
            <a:off x="406276" y="13989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02" name="Google Shape;1302;p17"/>
          <p:cNvSpPr/>
          <p:nvPr/>
        </p:nvSpPr>
        <p:spPr>
          <a:xfrm>
            <a:off x="807362" y="13430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03" name="Google Shape;1303;p17"/>
          <p:cNvSpPr/>
          <p:nvPr/>
        </p:nvSpPr>
        <p:spPr>
          <a:xfrm>
            <a:off x="728423" y="1730987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04" name="Google Shape;1304;p17"/>
          <p:cNvSpPr/>
          <p:nvPr/>
        </p:nvSpPr>
        <p:spPr>
          <a:xfrm>
            <a:off x="374701" y="1765507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05" name="Google Shape;1305;p17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06" name="Google Shape;1306;p17"/>
          <p:cNvSpPr/>
          <p:nvPr/>
        </p:nvSpPr>
        <p:spPr>
          <a:xfrm>
            <a:off x="807362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07" name="Google Shape;1307;p17"/>
          <p:cNvSpPr/>
          <p:nvPr/>
        </p:nvSpPr>
        <p:spPr>
          <a:xfrm>
            <a:off x="376289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08" name="Google Shape;1308;p17"/>
          <p:cNvSpPr/>
          <p:nvPr/>
        </p:nvSpPr>
        <p:spPr>
          <a:xfrm>
            <a:off x="728423" y="2207665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09" name="Google Shape;1309;p17"/>
          <p:cNvSpPr/>
          <p:nvPr/>
        </p:nvSpPr>
        <p:spPr>
          <a:xfrm>
            <a:off x="374701" y="2240534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10" name="Google Shape;1310;p17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11" name="Google Shape;1311;p17"/>
          <p:cNvSpPr/>
          <p:nvPr/>
        </p:nvSpPr>
        <p:spPr>
          <a:xfrm>
            <a:off x="807362" y="22947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12" name="Google Shape;1312;p17"/>
          <p:cNvSpPr/>
          <p:nvPr/>
        </p:nvSpPr>
        <p:spPr>
          <a:xfrm>
            <a:off x="376289" y="225531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13" name="Google Shape;1313;p17"/>
          <p:cNvSpPr/>
          <p:nvPr/>
        </p:nvSpPr>
        <p:spPr>
          <a:xfrm>
            <a:off x="728423" y="2682691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14" name="Google Shape;1314;p17"/>
          <p:cNvSpPr/>
          <p:nvPr/>
        </p:nvSpPr>
        <p:spPr>
          <a:xfrm>
            <a:off x="374701" y="2717213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15" name="Google Shape;1315;p17"/>
          <p:cNvSpPr/>
          <p:nvPr/>
        </p:nvSpPr>
        <p:spPr>
          <a:xfrm>
            <a:off x="406276" y="2825730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16" name="Google Shape;1316;p17"/>
          <p:cNvSpPr/>
          <p:nvPr/>
        </p:nvSpPr>
        <p:spPr>
          <a:xfrm>
            <a:off x="807362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17" name="Google Shape;1317;p17"/>
          <p:cNvSpPr/>
          <p:nvPr/>
        </p:nvSpPr>
        <p:spPr>
          <a:xfrm>
            <a:off x="376289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18" name="Google Shape;1318;p17"/>
          <p:cNvSpPr/>
          <p:nvPr/>
        </p:nvSpPr>
        <p:spPr>
          <a:xfrm>
            <a:off x="728423" y="3159413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19" name="Google Shape;1319;p17"/>
          <p:cNvSpPr/>
          <p:nvPr/>
        </p:nvSpPr>
        <p:spPr>
          <a:xfrm>
            <a:off x="374701" y="3192282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20" name="Google Shape;1320;p17"/>
          <p:cNvSpPr/>
          <p:nvPr/>
        </p:nvSpPr>
        <p:spPr>
          <a:xfrm>
            <a:off x="406276" y="33007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21" name="Google Shape;1321;p17"/>
          <p:cNvSpPr/>
          <p:nvPr/>
        </p:nvSpPr>
        <p:spPr>
          <a:xfrm>
            <a:off x="807362" y="324649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22" name="Google Shape;1322;p17"/>
          <p:cNvSpPr/>
          <p:nvPr/>
        </p:nvSpPr>
        <p:spPr>
          <a:xfrm>
            <a:off x="376289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23" name="Google Shape;1323;p17"/>
          <p:cNvSpPr/>
          <p:nvPr/>
        </p:nvSpPr>
        <p:spPr>
          <a:xfrm>
            <a:off x="728423" y="3634439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24" name="Google Shape;1324;p17"/>
          <p:cNvSpPr/>
          <p:nvPr/>
        </p:nvSpPr>
        <p:spPr>
          <a:xfrm>
            <a:off x="374701" y="3668959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25" name="Google Shape;1325;p17"/>
          <p:cNvSpPr/>
          <p:nvPr/>
        </p:nvSpPr>
        <p:spPr>
          <a:xfrm>
            <a:off x="406276" y="377743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26" name="Google Shape;1326;p17"/>
          <p:cNvSpPr/>
          <p:nvPr/>
        </p:nvSpPr>
        <p:spPr>
          <a:xfrm>
            <a:off x="807362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27" name="Google Shape;1327;p17"/>
          <p:cNvSpPr/>
          <p:nvPr/>
        </p:nvSpPr>
        <p:spPr>
          <a:xfrm>
            <a:off x="376289" y="3682090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28" name="Google Shape;1328;p17"/>
          <p:cNvSpPr/>
          <p:nvPr/>
        </p:nvSpPr>
        <p:spPr>
          <a:xfrm>
            <a:off x="728423" y="41111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29" name="Google Shape;1329;p17"/>
          <p:cNvSpPr/>
          <p:nvPr/>
        </p:nvSpPr>
        <p:spPr>
          <a:xfrm>
            <a:off x="374701" y="4143986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30" name="Google Shape;1330;p17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31" name="Google Shape;1331;p17"/>
          <p:cNvSpPr/>
          <p:nvPr/>
        </p:nvSpPr>
        <p:spPr>
          <a:xfrm>
            <a:off x="807362" y="41982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32" name="Google Shape;1332;p17"/>
          <p:cNvSpPr/>
          <p:nvPr/>
        </p:nvSpPr>
        <p:spPr>
          <a:xfrm>
            <a:off x="376289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33" name="Google Shape;1333;p17"/>
          <p:cNvSpPr/>
          <p:nvPr/>
        </p:nvSpPr>
        <p:spPr>
          <a:xfrm>
            <a:off x="728423" y="4586187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34" name="Google Shape;1334;p17"/>
          <p:cNvSpPr/>
          <p:nvPr/>
        </p:nvSpPr>
        <p:spPr>
          <a:xfrm>
            <a:off x="374701" y="4620665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35" name="Google Shape;1335;p17"/>
          <p:cNvSpPr/>
          <p:nvPr/>
        </p:nvSpPr>
        <p:spPr>
          <a:xfrm>
            <a:off x="406276" y="47291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36" name="Google Shape;1336;p17"/>
          <p:cNvSpPr/>
          <p:nvPr/>
        </p:nvSpPr>
        <p:spPr>
          <a:xfrm>
            <a:off x="807362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37" name="Google Shape;1337;p17"/>
          <p:cNvSpPr/>
          <p:nvPr/>
        </p:nvSpPr>
        <p:spPr>
          <a:xfrm>
            <a:off x="376289" y="463383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38" name="Google Shape;1338;p17"/>
          <p:cNvSpPr/>
          <p:nvPr/>
        </p:nvSpPr>
        <p:spPr>
          <a:xfrm>
            <a:off x="728423" y="5061213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39" name="Google Shape;1339;p17"/>
          <p:cNvSpPr/>
          <p:nvPr/>
        </p:nvSpPr>
        <p:spPr>
          <a:xfrm>
            <a:off x="374701" y="5095734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40" name="Google Shape;1340;p17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41" name="Google Shape;1341;p17"/>
          <p:cNvSpPr/>
          <p:nvPr/>
        </p:nvSpPr>
        <p:spPr>
          <a:xfrm>
            <a:off x="807362" y="51499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42" name="Google Shape;1342;p17"/>
          <p:cNvSpPr/>
          <p:nvPr/>
        </p:nvSpPr>
        <p:spPr>
          <a:xfrm>
            <a:off x="376289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43" name="Google Shape;1343;p17"/>
          <p:cNvSpPr/>
          <p:nvPr/>
        </p:nvSpPr>
        <p:spPr>
          <a:xfrm>
            <a:off x="728423" y="5537891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44" name="Google Shape;1344;p17"/>
          <p:cNvSpPr/>
          <p:nvPr/>
        </p:nvSpPr>
        <p:spPr>
          <a:xfrm>
            <a:off x="374701" y="5570760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45" name="Google Shape;1345;p17"/>
          <p:cNvSpPr/>
          <p:nvPr/>
        </p:nvSpPr>
        <p:spPr>
          <a:xfrm>
            <a:off x="406276" y="568088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46" name="Google Shape;1346;p17"/>
          <p:cNvSpPr/>
          <p:nvPr/>
        </p:nvSpPr>
        <p:spPr>
          <a:xfrm>
            <a:off x="807362" y="5625018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47" name="Google Shape;1347;p17"/>
          <p:cNvSpPr/>
          <p:nvPr/>
        </p:nvSpPr>
        <p:spPr>
          <a:xfrm>
            <a:off x="376289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48" name="Google Shape;1348;p17"/>
          <p:cNvSpPr/>
          <p:nvPr/>
        </p:nvSpPr>
        <p:spPr>
          <a:xfrm>
            <a:off x="376289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349" name="Google Shape;1349;p17"/>
          <p:cNvGrpSpPr/>
          <p:nvPr/>
        </p:nvGrpSpPr>
        <p:grpSpPr>
          <a:xfrm>
            <a:off x="672118" y="425434"/>
            <a:ext cx="592367" cy="531367"/>
            <a:chOff x="2495125" y="2142250"/>
            <a:chExt cx="444275" cy="398525"/>
          </a:xfrm>
        </p:grpSpPr>
        <p:sp>
          <p:nvSpPr>
            <p:cNvPr id="1350" name="Google Shape;1350;p17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1" name="Google Shape;1351;p17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352" name="Google Shape;1352;p17"/>
          <p:cNvGrpSpPr/>
          <p:nvPr/>
        </p:nvGrpSpPr>
        <p:grpSpPr>
          <a:xfrm>
            <a:off x="10589718" y="5951685"/>
            <a:ext cx="388500" cy="375167"/>
            <a:chOff x="3243875" y="2372825"/>
            <a:chExt cx="291375" cy="281375"/>
          </a:xfrm>
        </p:grpSpPr>
        <p:sp>
          <p:nvSpPr>
            <p:cNvPr id="1353" name="Google Shape;1353;p17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4" name="Google Shape;1354;p17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5" name="Google Shape;1355;p17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6" name="Google Shape;1356;p17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7" name="Google Shape;1357;p17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8" name="Google Shape;1358;p17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9" name="Google Shape;1359;p17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60" name="Google Shape;1360;p17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61" name="Google Shape;1361;p17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62" name="Google Shape;1362;p17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363" name="Google Shape;1363;p17"/>
          <p:cNvGrpSpPr/>
          <p:nvPr/>
        </p:nvGrpSpPr>
        <p:grpSpPr>
          <a:xfrm>
            <a:off x="1648334" y="425418"/>
            <a:ext cx="222233" cy="224767"/>
            <a:chOff x="4954425" y="2036375"/>
            <a:chExt cx="166675" cy="168575"/>
          </a:xfrm>
        </p:grpSpPr>
        <p:sp>
          <p:nvSpPr>
            <p:cNvPr id="1364" name="Google Shape;1364;p17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65" name="Google Shape;1365;p17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366" name="Google Shape;1366;p17"/>
          <p:cNvSpPr/>
          <p:nvPr/>
        </p:nvSpPr>
        <p:spPr>
          <a:xfrm>
            <a:off x="10704568" y="483684"/>
            <a:ext cx="158833" cy="10826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67" name="Google Shape;1367;p17"/>
          <p:cNvSpPr/>
          <p:nvPr/>
        </p:nvSpPr>
        <p:spPr>
          <a:xfrm>
            <a:off x="10865817" y="5591967"/>
            <a:ext cx="116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368" name="Google Shape;1368;p17"/>
          <p:cNvGrpSpPr/>
          <p:nvPr/>
        </p:nvGrpSpPr>
        <p:grpSpPr>
          <a:xfrm>
            <a:off x="9923034" y="6202167"/>
            <a:ext cx="222233" cy="224767"/>
            <a:chOff x="4954425" y="2036375"/>
            <a:chExt cx="166675" cy="168575"/>
          </a:xfrm>
        </p:grpSpPr>
        <p:sp>
          <p:nvSpPr>
            <p:cNvPr id="1369" name="Google Shape;1369;p17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70" name="Google Shape;1370;p17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5397590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93" name="Google Shape;1593;p20"/>
          <p:cNvGrpSpPr/>
          <p:nvPr/>
        </p:nvGrpSpPr>
        <p:grpSpPr>
          <a:xfrm>
            <a:off x="527859" y="292693"/>
            <a:ext cx="11358487" cy="6384375"/>
            <a:chOff x="395894" y="219519"/>
            <a:chExt cx="8518865" cy="4788281"/>
          </a:xfrm>
        </p:grpSpPr>
        <p:sp>
          <p:nvSpPr>
            <p:cNvPr id="1594" name="Google Shape;1594;p20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1595" name="Google Shape;1595;p20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596" name="Google Shape;1596;p20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597" name="Google Shape;1597;p20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1598" name="Google Shape;1598;p20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1599" name="Google Shape;1599;p20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600" name="Google Shape;1600;p20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601" name="Google Shape;1601;p20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602" name="Google Shape;1602;p20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603" name="Google Shape;1603;p20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604" name="Google Shape;1604;p20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605" name="Google Shape;1605;p20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606" name="Google Shape;1606;p20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607" name="Google Shape;1607;p20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608" name="Google Shape;1608;p20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609" name="Google Shape;1609;p20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610" name="Google Shape;1610;p20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611" name="Google Shape;1611;p20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612" name="Google Shape;1612;p20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613" name="Google Shape;1613;p20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1614" name="Google Shape;1614;p20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5" name="Google Shape;1615;p20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616" name="Google Shape;1616;p20"/>
          <p:cNvSpPr txBox="1">
            <a:spLocks noGrp="1"/>
          </p:cNvSpPr>
          <p:nvPr>
            <p:ph type="title"/>
          </p:nvPr>
        </p:nvSpPr>
        <p:spPr>
          <a:xfrm>
            <a:off x="3101267" y="527700"/>
            <a:ext cx="5990400" cy="138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08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08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08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08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08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08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08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08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0800"/>
            </a:lvl9pPr>
          </a:lstStyle>
          <a:p>
            <a:endParaRPr/>
          </a:p>
        </p:txBody>
      </p:sp>
      <p:sp>
        <p:nvSpPr>
          <p:cNvPr id="1617" name="Google Shape;1617;p20"/>
          <p:cNvSpPr txBox="1">
            <a:spLocks noGrp="1"/>
          </p:cNvSpPr>
          <p:nvPr>
            <p:ph type="subTitle" idx="1"/>
          </p:nvPr>
        </p:nvSpPr>
        <p:spPr>
          <a:xfrm>
            <a:off x="3102721" y="2075201"/>
            <a:ext cx="5990400" cy="19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618" name="Google Shape;1618;p20"/>
          <p:cNvSpPr txBox="1"/>
          <p:nvPr/>
        </p:nvSpPr>
        <p:spPr>
          <a:xfrm>
            <a:off x="3414700" y="4698840"/>
            <a:ext cx="5366000" cy="8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" sz="1600" b="1" kern="0">
                <a:solidFill>
                  <a:srgbClr val="A8BFE9"/>
                </a:solidFill>
                <a:latin typeface="Quicksand"/>
                <a:ea typeface="Quicksand"/>
                <a:cs typeface="Quicksand"/>
                <a:sym typeface="Quicksand"/>
              </a:rPr>
              <a:t>CREDITS:</a:t>
            </a:r>
            <a:r>
              <a:rPr lang="en" sz="1600" b="1" kern="0">
                <a:solidFill>
                  <a:srgbClr val="0E2A47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  <a:r>
              <a:rPr lang="en" sz="1600" kern="0">
                <a:solidFill>
                  <a:srgbClr val="000000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This presentation template was created by </a:t>
            </a:r>
            <a:r>
              <a:rPr lang="en" sz="1600" b="1" kern="0">
                <a:solidFill>
                  <a:srgbClr val="A8BFE9"/>
                </a:solidFill>
                <a:uFill>
                  <a:noFill/>
                </a:uFill>
                <a:latin typeface="Quicksand"/>
                <a:ea typeface="Quicksand"/>
                <a:cs typeface="Quicksand"/>
                <a:sym typeface="Quicksand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600" kern="0">
                <a:solidFill>
                  <a:srgbClr val="000000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, including icon by</a:t>
            </a:r>
            <a:r>
              <a:rPr lang="en" sz="1600" kern="0">
                <a:solidFill>
                  <a:srgbClr val="174A80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 </a:t>
            </a:r>
            <a:r>
              <a:rPr lang="en" sz="1600" b="1" kern="0">
                <a:solidFill>
                  <a:srgbClr val="A8BFE9"/>
                </a:solidFill>
                <a:uFill>
                  <a:noFill/>
                </a:uFill>
                <a:latin typeface="Quicksand"/>
                <a:ea typeface="Quicksand"/>
                <a:cs typeface="Quicksand"/>
                <a:sym typeface="Quicksand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600" kern="0">
                <a:solidFill>
                  <a:srgbClr val="000000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, and infographics &amp; images from</a:t>
            </a:r>
            <a:r>
              <a:rPr lang="en" sz="1600" kern="0">
                <a:solidFill>
                  <a:srgbClr val="0E2A47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 </a:t>
            </a:r>
            <a:r>
              <a:rPr lang="en" sz="1600" b="1" kern="0">
                <a:solidFill>
                  <a:srgbClr val="A8BFE9"/>
                </a:solidFill>
                <a:uFill>
                  <a:noFill/>
                </a:uFill>
                <a:latin typeface="Quicksand"/>
                <a:ea typeface="Quicksand"/>
                <a:cs typeface="Quicksand"/>
                <a:sym typeface="Quicksand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600" b="1" kern="0">
              <a:solidFill>
                <a:srgbClr val="A8BFE9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1619" name="Google Shape;1619;p20"/>
          <p:cNvSpPr/>
          <p:nvPr/>
        </p:nvSpPr>
        <p:spPr>
          <a:xfrm>
            <a:off x="728423" y="12559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20" name="Google Shape;1620;p20"/>
          <p:cNvSpPr/>
          <p:nvPr/>
        </p:nvSpPr>
        <p:spPr>
          <a:xfrm>
            <a:off x="374701" y="1288786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21" name="Google Shape;1621;p20"/>
          <p:cNvSpPr/>
          <p:nvPr/>
        </p:nvSpPr>
        <p:spPr>
          <a:xfrm>
            <a:off x="406276" y="13989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22" name="Google Shape;1622;p20"/>
          <p:cNvSpPr/>
          <p:nvPr/>
        </p:nvSpPr>
        <p:spPr>
          <a:xfrm>
            <a:off x="807362" y="13430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23" name="Google Shape;1623;p20"/>
          <p:cNvSpPr/>
          <p:nvPr/>
        </p:nvSpPr>
        <p:spPr>
          <a:xfrm>
            <a:off x="728423" y="1730987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24" name="Google Shape;1624;p20"/>
          <p:cNvSpPr/>
          <p:nvPr/>
        </p:nvSpPr>
        <p:spPr>
          <a:xfrm>
            <a:off x="374701" y="1765507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25" name="Google Shape;1625;p20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26" name="Google Shape;1626;p20"/>
          <p:cNvSpPr/>
          <p:nvPr/>
        </p:nvSpPr>
        <p:spPr>
          <a:xfrm>
            <a:off x="807362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27" name="Google Shape;1627;p20"/>
          <p:cNvSpPr/>
          <p:nvPr/>
        </p:nvSpPr>
        <p:spPr>
          <a:xfrm>
            <a:off x="376289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28" name="Google Shape;1628;p20"/>
          <p:cNvSpPr/>
          <p:nvPr/>
        </p:nvSpPr>
        <p:spPr>
          <a:xfrm>
            <a:off x="728423" y="2207665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29" name="Google Shape;1629;p20"/>
          <p:cNvSpPr/>
          <p:nvPr/>
        </p:nvSpPr>
        <p:spPr>
          <a:xfrm>
            <a:off x="374701" y="2240534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30" name="Google Shape;1630;p20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31" name="Google Shape;1631;p20"/>
          <p:cNvSpPr/>
          <p:nvPr/>
        </p:nvSpPr>
        <p:spPr>
          <a:xfrm>
            <a:off x="807362" y="22947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32" name="Google Shape;1632;p20"/>
          <p:cNvSpPr/>
          <p:nvPr/>
        </p:nvSpPr>
        <p:spPr>
          <a:xfrm>
            <a:off x="376289" y="225531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33" name="Google Shape;1633;p20"/>
          <p:cNvSpPr/>
          <p:nvPr/>
        </p:nvSpPr>
        <p:spPr>
          <a:xfrm>
            <a:off x="728423" y="2682691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34" name="Google Shape;1634;p20"/>
          <p:cNvSpPr/>
          <p:nvPr/>
        </p:nvSpPr>
        <p:spPr>
          <a:xfrm>
            <a:off x="374701" y="2717213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35" name="Google Shape;1635;p20"/>
          <p:cNvSpPr/>
          <p:nvPr/>
        </p:nvSpPr>
        <p:spPr>
          <a:xfrm>
            <a:off x="406276" y="2825730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36" name="Google Shape;1636;p20"/>
          <p:cNvSpPr/>
          <p:nvPr/>
        </p:nvSpPr>
        <p:spPr>
          <a:xfrm>
            <a:off x="807362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37" name="Google Shape;1637;p20"/>
          <p:cNvSpPr/>
          <p:nvPr/>
        </p:nvSpPr>
        <p:spPr>
          <a:xfrm>
            <a:off x="376289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38" name="Google Shape;1638;p20"/>
          <p:cNvSpPr/>
          <p:nvPr/>
        </p:nvSpPr>
        <p:spPr>
          <a:xfrm>
            <a:off x="728423" y="3159413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39" name="Google Shape;1639;p20"/>
          <p:cNvSpPr/>
          <p:nvPr/>
        </p:nvSpPr>
        <p:spPr>
          <a:xfrm>
            <a:off x="374701" y="3192282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40" name="Google Shape;1640;p20"/>
          <p:cNvSpPr/>
          <p:nvPr/>
        </p:nvSpPr>
        <p:spPr>
          <a:xfrm>
            <a:off x="406276" y="33007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41" name="Google Shape;1641;p20"/>
          <p:cNvSpPr/>
          <p:nvPr/>
        </p:nvSpPr>
        <p:spPr>
          <a:xfrm>
            <a:off x="807362" y="324649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42" name="Google Shape;1642;p20"/>
          <p:cNvSpPr/>
          <p:nvPr/>
        </p:nvSpPr>
        <p:spPr>
          <a:xfrm>
            <a:off x="376289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43" name="Google Shape;1643;p20"/>
          <p:cNvSpPr/>
          <p:nvPr/>
        </p:nvSpPr>
        <p:spPr>
          <a:xfrm>
            <a:off x="728423" y="3634439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44" name="Google Shape;1644;p20"/>
          <p:cNvSpPr/>
          <p:nvPr/>
        </p:nvSpPr>
        <p:spPr>
          <a:xfrm>
            <a:off x="374701" y="3668959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45" name="Google Shape;1645;p20"/>
          <p:cNvSpPr/>
          <p:nvPr/>
        </p:nvSpPr>
        <p:spPr>
          <a:xfrm>
            <a:off x="406276" y="377743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46" name="Google Shape;1646;p20"/>
          <p:cNvSpPr/>
          <p:nvPr/>
        </p:nvSpPr>
        <p:spPr>
          <a:xfrm>
            <a:off x="807362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47" name="Google Shape;1647;p20"/>
          <p:cNvSpPr/>
          <p:nvPr/>
        </p:nvSpPr>
        <p:spPr>
          <a:xfrm>
            <a:off x="376289" y="3682090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48" name="Google Shape;1648;p20"/>
          <p:cNvSpPr/>
          <p:nvPr/>
        </p:nvSpPr>
        <p:spPr>
          <a:xfrm>
            <a:off x="728423" y="41111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49" name="Google Shape;1649;p20"/>
          <p:cNvSpPr/>
          <p:nvPr/>
        </p:nvSpPr>
        <p:spPr>
          <a:xfrm>
            <a:off x="374701" y="4143986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50" name="Google Shape;1650;p20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51" name="Google Shape;1651;p20"/>
          <p:cNvSpPr/>
          <p:nvPr/>
        </p:nvSpPr>
        <p:spPr>
          <a:xfrm>
            <a:off x="807362" y="41982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52" name="Google Shape;1652;p20"/>
          <p:cNvSpPr/>
          <p:nvPr/>
        </p:nvSpPr>
        <p:spPr>
          <a:xfrm>
            <a:off x="376289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53" name="Google Shape;1653;p20"/>
          <p:cNvSpPr/>
          <p:nvPr/>
        </p:nvSpPr>
        <p:spPr>
          <a:xfrm>
            <a:off x="728423" y="4586187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54" name="Google Shape;1654;p20"/>
          <p:cNvSpPr/>
          <p:nvPr/>
        </p:nvSpPr>
        <p:spPr>
          <a:xfrm>
            <a:off x="374701" y="4620665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55" name="Google Shape;1655;p20"/>
          <p:cNvSpPr/>
          <p:nvPr/>
        </p:nvSpPr>
        <p:spPr>
          <a:xfrm>
            <a:off x="406276" y="47291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56" name="Google Shape;1656;p20"/>
          <p:cNvSpPr/>
          <p:nvPr/>
        </p:nvSpPr>
        <p:spPr>
          <a:xfrm>
            <a:off x="807362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57" name="Google Shape;1657;p20"/>
          <p:cNvSpPr/>
          <p:nvPr/>
        </p:nvSpPr>
        <p:spPr>
          <a:xfrm>
            <a:off x="376289" y="463383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58" name="Google Shape;1658;p20"/>
          <p:cNvSpPr/>
          <p:nvPr/>
        </p:nvSpPr>
        <p:spPr>
          <a:xfrm>
            <a:off x="728423" y="5061213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59" name="Google Shape;1659;p20"/>
          <p:cNvSpPr/>
          <p:nvPr/>
        </p:nvSpPr>
        <p:spPr>
          <a:xfrm>
            <a:off x="374701" y="5095734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60" name="Google Shape;1660;p20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61" name="Google Shape;1661;p20"/>
          <p:cNvSpPr/>
          <p:nvPr/>
        </p:nvSpPr>
        <p:spPr>
          <a:xfrm>
            <a:off x="807362" y="51499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62" name="Google Shape;1662;p20"/>
          <p:cNvSpPr/>
          <p:nvPr/>
        </p:nvSpPr>
        <p:spPr>
          <a:xfrm>
            <a:off x="376289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63" name="Google Shape;1663;p20"/>
          <p:cNvSpPr/>
          <p:nvPr/>
        </p:nvSpPr>
        <p:spPr>
          <a:xfrm>
            <a:off x="728423" y="5537891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64" name="Google Shape;1664;p20"/>
          <p:cNvSpPr/>
          <p:nvPr/>
        </p:nvSpPr>
        <p:spPr>
          <a:xfrm>
            <a:off x="374701" y="5570760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65" name="Google Shape;1665;p20"/>
          <p:cNvSpPr/>
          <p:nvPr/>
        </p:nvSpPr>
        <p:spPr>
          <a:xfrm>
            <a:off x="406276" y="568088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66" name="Google Shape;1666;p20"/>
          <p:cNvSpPr/>
          <p:nvPr/>
        </p:nvSpPr>
        <p:spPr>
          <a:xfrm>
            <a:off x="807362" y="5625018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67" name="Google Shape;1667;p20"/>
          <p:cNvSpPr/>
          <p:nvPr/>
        </p:nvSpPr>
        <p:spPr>
          <a:xfrm>
            <a:off x="376289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68" name="Google Shape;1668;p20"/>
          <p:cNvSpPr/>
          <p:nvPr/>
        </p:nvSpPr>
        <p:spPr>
          <a:xfrm>
            <a:off x="376289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669" name="Google Shape;1669;p20"/>
          <p:cNvGrpSpPr/>
          <p:nvPr/>
        </p:nvGrpSpPr>
        <p:grpSpPr>
          <a:xfrm>
            <a:off x="10211867" y="3932585"/>
            <a:ext cx="592367" cy="531367"/>
            <a:chOff x="2495125" y="2142250"/>
            <a:chExt cx="444275" cy="398525"/>
          </a:xfrm>
        </p:grpSpPr>
        <p:sp>
          <p:nvSpPr>
            <p:cNvPr id="1670" name="Google Shape;1670;p20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71" name="Google Shape;1671;p20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672" name="Google Shape;1672;p20"/>
          <p:cNvGrpSpPr/>
          <p:nvPr/>
        </p:nvGrpSpPr>
        <p:grpSpPr>
          <a:xfrm>
            <a:off x="1357401" y="2009301"/>
            <a:ext cx="388500" cy="375167"/>
            <a:chOff x="3243875" y="2372825"/>
            <a:chExt cx="291375" cy="281375"/>
          </a:xfrm>
        </p:grpSpPr>
        <p:sp>
          <p:nvSpPr>
            <p:cNvPr id="1673" name="Google Shape;1673;p20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74" name="Google Shape;1674;p20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75" name="Google Shape;1675;p20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76" name="Google Shape;1676;p20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77" name="Google Shape;1677;p20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78" name="Google Shape;1678;p20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79" name="Google Shape;1679;p20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80" name="Google Shape;1680;p20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81" name="Google Shape;1681;p20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82" name="Google Shape;1682;p20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683" name="Google Shape;1683;p20"/>
          <p:cNvGrpSpPr/>
          <p:nvPr/>
        </p:nvGrpSpPr>
        <p:grpSpPr>
          <a:xfrm>
            <a:off x="2761968" y="821285"/>
            <a:ext cx="222233" cy="224767"/>
            <a:chOff x="4954425" y="2036375"/>
            <a:chExt cx="166675" cy="168575"/>
          </a:xfrm>
        </p:grpSpPr>
        <p:sp>
          <p:nvSpPr>
            <p:cNvPr id="1684" name="Google Shape;1684;p20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85" name="Google Shape;1685;p20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686" name="Google Shape;1686;p20"/>
          <p:cNvSpPr/>
          <p:nvPr/>
        </p:nvSpPr>
        <p:spPr>
          <a:xfrm>
            <a:off x="9342634" y="879533"/>
            <a:ext cx="158833" cy="10826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0"/>
                </a:moveTo>
                <a:cubicBezTo>
                  <a:pt x="255" y="0"/>
                  <a:pt x="1" y="2834"/>
                  <a:pt x="2006" y="3221"/>
                </a:cubicBezTo>
                <a:cubicBezTo>
                  <a:pt x="2122" y="3239"/>
                  <a:pt x="2233" y="3247"/>
                  <a:pt x="2340" y="3247"/>
                </a:cubicBezTo>
                <a:cubicBezTo>
                  <a:pt x="4296" y="3247"/>
                  <a:pt x="4764" y="345"/>
                  <a:pt x="2483" y="12"/>
                </a:cubicBezTo>
                <a:cubicBezTo>
                  <a:pt x="2404" y="4"/>
                  <a:pt x="2327" y="0"/>
                  <a:pt x="225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87" name="Google Shape;1687;p20"/>
          <p:cNvSpPr/>
          <p:nvPr/>
        </p:nvSpPr>
        <p:spPr>
          <a:xfrm>
            <a:off x="2428168" y="1712833"/>
            <a:ext cx="158833" cy="10826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88" name="Google Shape;1688;p20"/>
          <p:cNvSpPr/>
          <p:nvPr/>
        </p:nvSpPr>
        <p:spPr>
          <a:xfrm>
            <a:off x="1357400" y="1334201"/>
            <a:ext cx="116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89" name="Google Shape;1689;p20"/>
          <p:cNvSpPr/>
          <p:nvPr/>
        </p:nvSpPr>
        <p:spPr>
          <a:xfrm>
            <a:off x="10036933" y="5575885"/>
            <a:ext cx="116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90" name="Google Shape;1690;p20"/>
          <p:cNvSpPr/>
          <p:nvPr/>
        </p:nvSpPr>
        <p:spPr>
          <a:xfrm>
            <a:off x="1472234" y="4945433"/>
            <a:ext cx="158833" cy="10826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691" name="Google Shape;1691;p20"/>
          <p:cNvGrpSpPr/>
          <p:nvPr/>
        </p:nvGrpSpPr>
        <p:grpSpPr>
          <a:xfrm>
            <a:off x="2039667" y="5713834"/>
            <a:ext cx="388500" cy="375167"/>
            <a:chOff x="3243875" y="2372825"/>
            <a:chExt cx="291375" cy="281375"/>
          </a:xfrm>
        </p:grpSpPr>
        <p:sp>
          <p:nvSpPr>
            <p:cNvPr id="1692" name="Google Shape;1692;p20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93" name="Google Shape;1693;p20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94" name="Google Shape;1694;p20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95" name="Google Shape;1695;p20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96" name="Google Shape;1696;p20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97" name="Google Shape;1697;p20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98" name="Google Shape;1698;p20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99" name="Google Shape;1699;p20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00" name="Google Shape;1700;p20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01" name="Google Shape;1701;p20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702" name="Google Shape;1702;p20"/>
          <p:cNvGrpSpPr/>
          <p:nvPr/>
        </p:nvGrpSpPr>
        <p:grpSpPr>
          <a:xfrm>
            <a:off x="1672318" y="3456701"/>
            <a:ext cx="592367" cy="531367"/>
            <a:chOff x="2495125" y="2142250"/>
            <a:chExt cx="444275" cy="398525"/>
          </a:xfrm>
        </p:grpSpPr>
        <p:sp>
          <p:nvSpPr>
            <p:cNvPr id="1703" name="Google Shape;1703;p20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04" name="Google Shape;1704;p20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705" name="Google Shape;1705;p20"/>
          <p:cNvGrpSpPr/>
          <p:nvPr/>
        </p:nvGrpSpPr>
        <p:grpSpPr>
          <a:xfrm>
            <a:off x="9301067" y="5825267"/>
            <a:ext cx="388500" cy="375167"/>
            <a:chOff x="3243875" y="2372825"/>
            <a:chExt cx="291375" cy="281375"/>
          </a:xfrm>
        </p:grpSpPr>
        <p:sp>
          <p:nvSpPr>
            <p:cNvPr id="1706" name="Google Shape;1706;p20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07" name="Google Shape;1707;p20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08" name="Google Shape;1708;p20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09" name="Google Shape;1709;p20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10" name="Google Shape;1710;p20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11" name="Google Shape;1711;p20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12" name="Google Shape;1712;p20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13" name="Google Shape;1713;p20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14" name="Google Shape;1714;p20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15" name="Google Shape;1715;p20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716" name="Google Shape;1716;p20"/>
          <p:cNvGrpSpPr/>
          <p:nvPr/>
        </p:nvGrpSpPr>
        <p:grpSpPr>
          <a:xfrm>
            <a:off x="9580334" y="2936201"/>
            <a:ext cx="222233" cy="224767"/>
            <a:chOff x="4954425" y="2036375"/>
            <a:chExt cx="166675" cy="168575"/>
          </a:xfrm>
        </p:grpSpPr>
        <p:sp>
          <p:nvSpPr>
            <p:cNvPr id="1717" name="Google Shape;1717;p20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18" name="Google Shape;1718;p20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719" name="Google Shape;1719;p20"/>
          <p:cNvGrpSpPr/>
          <p:nvPr/>
        </p:nvGrpSpPr>
        <p:grpSpPr>
          <a:xfrm>
            <a:off x="10211851" y="1501285"/>
            <a:ext cx="592367" cy="531367"/>
            <a:chOff x="2495125" y="2142250"/>
            <a:chExt cx="444275" cy="398525"/>
          </a:xfrm>
        </p:grpSpPr>
        <p:sp>
          <p:nvSpPr>
            <p:cNvPr id="1720" name="Google Shape;1720;p20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21" name="Google Shape;1721;p20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050288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2"/>
        </a:solidFill>
        <a:effectLst/>
      </p:bgPr>
    </p:bg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2" name="Google Shape;922;p37"/>
          <p:cNvGrpSpPr/>
          <p:nvPr/>
        </p:nvGrpSpPr>
        <p:grpSpPr>
          <a:xfrm rot="10800000">
            <a:off x="10" y="1061485"/>
            <a:ext cx="12192076" cy="4882291"/>
            <a:chOff x="240700" y="1004675"/>
            <a:chExt cx="2132675" cy="854025"/>
          </a:xfrm>
        </p:grpSpPr>
        <p:sp>
          <p:nvSpPr>
            <p:cNvPr id="923" name="Google Shape;923;p37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4" name="Google Shape;924;p37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5" name="Google Shape;925;p37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6" name="Google Shape;926;p37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7" name="Google Shape;927;p37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928" name="Google Shape;928;p37"/>
          <p:cNvSpPr/>
          <p:nvPr/>
        </p:nvSpPr>
        <p:spPr>
          <a:xfrm flipH="1">
            <a:off x="3153081" y="675615"/>
            <a:ext cx="2667904" cy="559607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9" name="Google Shape;929;p37"/>
          <p:cNvSpPr/>
          <p:nvPr/>
        </p:nvSpPr>
        <p:spPr>
          <a:xfrm flipH="1">
            <a:off x="632748" y="1369767"/>
            <a:ext cx="1376077" cy="39625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30" name="Google Shape;930;p37"/>
          <p:cNvSpPr/>
          <p:nvPr/>
        </p:nvSpPr>
        <p:spPr>
          <a:xfrm flipH="1">
            <a:off x="2758077" y="2622400"/>
            <a:ext cx="1729849" cy="498123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931" name="Google Shape;931;p37"/>
          <p:cNvGrpSpPr/>
          <p:nvPr/>
        </p:nvGrpSpPr>
        <p:grpSpPr>
          <a:xfrm flipH="1">
            <a:off x="9360565" y="5404496"/>
            <a:ext cx="2540223" cy="1450712"/>
            <a:chOff x="-3763673" y="2607529"/>
            <a:chExt cx="2515736" cy="1436728"/>
          </a:xfrm>
        </p:grpSpPr>
        <p:sp>
          <p:nvSpPr>
            <p:cNvPr id="932" name="Google Shape;932;p37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3" name="Google Shape;933;p37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4" name="Google Shape;934;p37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5" name="Google Shape;935;p37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6" name="Google Shape;936;p37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7" name="Google Shape;937;p37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8" name="Google Shape;938;p37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9" name="Google Shape;939;p37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0" name="Google Shape;940;p37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1" name="Google Shape;941;p37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120951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2"/>
        </a:solidFill>
        <a:effectLst/>
      </p:bgPr>
    </p:bg>
    <p:spTree>
      <p:nvGrpSpPr>
        <p:cNvPr id="1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3" name="Google Shape;943;p38"/>
          <p:cNvGrpSpPr/>
          <p:nvPr/>
        </p:nvGrpSpPr>
        <p:grpSpPr>
          <a:xfrm>
            <a:off x="-25" y="1057919"/>
            <a:ext cx="12192076" cy="4727221"/>
            <a:chOff x="240700" y="2458750"/>
            <a:chExt cx="2132675" cy="826900"/>
          </a:xfrm>
        </p:grpSpPr>
        <p:sp>
          <p:nvSpPr>
            <p:cNvPr id="944" name="Google Shape;944;p38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5" name="Google Shape;945;p38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6" name="Google Shape;946;p38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7" name="Google Shape;947;p38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8" name="Google Shape;948;p38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49" name="Google Shape;949;p38"/>
          <p:cNvGrpSpPr/>
          <p:nvPr/>
        </p:nvGrpSpPr>
        <p:grpSpPr>
          <a:xfrm flipH="1">
            <a:off x="536353" y="2413563"/>
            <a:ext cx="11032447" cy="1191765"/>
            <a:chOff x="-624307" y="1816938"/>
            <a:chExt cx="9603452" cy="1037401"/>
          </a:xfrm>
        </p:grpSpPr>
        <p:sp>
          <p:nvSpPr>
            <p:cNvPr id="950" name="Google Shape;950;p38"/>
            <p:cNvSpPr/>
            <p:nvPr/>
          </p:nvSpPr>
          <p:spPr>
            <a:xfrm>
              <a:off x="7947087" y="2557150"/>
              <a:ext cx="1032058" cy="297188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1" name="Google Shape;951;p38"/>
            <p:cNvSpPr/>
            <p:nvPr/>
          </p:nvSpPr>
          <p:spPr>
            <a:xfrm flipH="1">
              <a:off x="6861573" y="1816938"/>
              <a:ext cx="1807340" cy="520459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2" name="Google Shape;952;p38"/>
            <p:cNvSpPr/>
            <p:nvPr/>
          </p:nvSpPr>
          <p:spPr>
            <a:xfrm>
              <a:off x="-624307" y="1942454"/>
              <a:ext cx="2589338" cy="745664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53" name="Google Shape;953;p38"/>
          <p:cNvGrpSpPr/>
          <p:nvPr/>
        </p:nvGrpSpPr>
        <p:grpSpPr>
          <a:xfrm flipH="1">
            <a:off x="336685" y="127193"/>
            <a:ext cx="11573121" cy="1683920"/>
            <a:chOff x="215334" y="102170"/>
            <a:chExt cx="8679841" cy="1262940"/>
          </a:xfrm>
        </p:grpSpPr>
        <p:grpSp>
          <p:nvGrpSpPr>
            <p:cNvPr id="954" name="Google Shape;954;p38"/>
            <p:cNvGrpSpPr/>
            <p:nvPr/>
          </p:nvGrpSpPr>
          <p:grpSpPr>
            <a:xfrm flipH="1">
              <a:off x="215334" y="619425"/>
              <a:ext cx="744991" cy="745685"/>
              <a:chOff x="215334" y="619425"/>
              <a:chExt cx="744991" cy="745685"/>
            </a:xfrm>
          </p:grpSpPr>
          <p:sp>
            <p:nvSpPr>
              <p:cNvPr id="955" name="Google Shape;955;p38"/>
              <p:cNvSpPr/>
              <p:nvPr/>
            </p:nvSpPr>
            <p:spPr>
              <a:xfrm>
                <a:off x="215334" y="657285"/>
                <a:ext cx="623680" cy="707825"/>
              </a:xfrm>
              <a:custGeom>
                <a:avLst/>
                <a:gdLst/>
                <a:ahLst/>
                <a:cxnLst/>
                <a:rect l="l" t="t" r="r" b="b"/>
                <a:pathLst>
                  <a:path w="2483" h="2818" extrusionOk="0">
                    <a:moveTo>
                      <a:pt x="440" y="0"/>
                    </a:moveTo>
                    <a:lnTo>
                      <a:pt x="983" y="1189"/>
                    </a:lnTo>
                    <a:lnTo>
                      <a:pt x="1" y="1836"/>
                    </a:lnTo>
                    <a:lnTo>
                      <a:pt x="983" y="1732"/>
                    </a:lnTo>
                    <a:lnTo>
                      <a:pt x="1086" y="2818"/>
                    </a:lnTo>
                    <a:lnTo>
                      <a:pt x="1422" y="1629"/>
                    </a:lnTo>
                    <a:lnTo>
                      <a:pt x="2482" y="2068"/>
                    </a:lnTo>
                    <a:lnTo>
                      <a:pt x="2482" y="2068"/>
                    </a:lnTo>
                    <a:lnTo>
                      <a:pt x="1733" y="1189"/>
                    </a:lnTo>
                    <a:lnTo>
                      <a:pt x="2275" y="336"/>
                    </a:lnTo>
                    <a:lnTo>
                      <a:pt x="2275" y="336"/>
                    </a:lnTo>
                    <a:lnTo>
                      <a:pt x="1293" y="983"/>
                    </a:lnTo>
                    <a:lnTo>
                      <a:pt x="44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6" name="Google Shape;956;p38"/>
              <p:cNvSpPr/>
              <p:nvPr/>
            </p:nvSpPr>
            <p:spPr>
              <a:xfrm>
                <a:off x="544950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7" name="Google Shape;957;p38"/>
              <p:cNvSpPr/>
              <p:nvPr/>
            </p:nvSpPr>
            <p:spPr>
              <a:xfrm>
                <a:off x="859225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958" name="Google Shape;958;p38"/>
            <p:cNvGrpSpPr/>
            <p:nvPr/>
          </p:nvGrpSpPr>
          <p:grpSpPr>
            <a:xfrm>
              <a:off x="8091068" y="102170"/>
              <a:ext cx="804107" cy="701546"/>
              <a:chOff x="8091068" y="102170"/>
              <a:chExt cx="804107" cy="701546"/>
            </a:xfrm>
          </p:grpSpPr>
          <p:sp>
            <p:nvSpPr>
              <p:cNvPr id="959" name="Google Shape;959;p38"/>
              <p:cNvSpPr/>
              <p:nvPr/>
            </p:nvSpPr>
            <p:spPr>
              <a:xfrm flipH="1">
                <a:off x="8219501" y="102170"/>
                <a:ext cx="675674" cy="701546"/>
              </a:xfrm>
              <a:custGeom>
                <a:avLst/>
                <a:gdLst/>
                <a:ahLst/>
                <a:cxnLst/>
                <a:rect l="l" t="t" r="r" b="b"/>
                <a:pathLst>
                  <a:path w="2690" h="2793" extrusionOk="0">
                    <a:moveTo>
                      <a:pt x="983" y="0"/>
                    </a:moveTo>
                    <a:lnTo>
                      <a:pt x="1190" y="1293"/>
                    </a:lnTo>
                    <a:lnTo>
                      <a:pt x="1" y="1603"/>
                    </a:lnTo>
                    <a:lnTo>
                      <a:pt x="1086" y="1732"/>
                    </a:lnTo>
                    <a:lnTo>
                      <a:pt x="750" y="2792"/>
                    </a:lnTo>
                    <a:lnTo>
                      <a:pt x="1526" y="1732"/>
                    </a:lnTo>
                    <a:lnTo>
                      <a:pt x="2379" y="2482"/>
                    </a:lnTo>
                    <a:lnTo>
                      <a:pt x="1939" y="1500"/>
                    </a:lnTo>
                    <a:lnTo>
                      <a:pt x="2689" y="854"/>
                    </a:lnTo>
                    <a:lnTo>
                      <a:pt x="2689" y="854"/>
                    </a:lnTo>
                    <a:lnTo>
                      <a:pt x="1629" y="1190"/>
                    </a:lnTo>
                    <a:lnTo>
                      <a:pt x="9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60" name="Google Shape;960;p38"/>
              <p:cNvSpPr/>
              <p:nvPr/>
            </p:nvSpPr>
            <p:spPr>
              <a:xfrm flipH="1">
                <a:off x="8794068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61" name="Google Shape;961;p38"/>
              <p:cNvSpPr/>
              <p:nvPr/>
            </p:nvSpPr>
            <p:spPr>
              <a:xfrm flipH="1">
                <a:off x="8091068" y="6808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62" name="Google Shape;962;p38"/>
          <p:cNvGrpSpPr/>
          <p:nvPr/>
        </p:nvGrpSpPr>
        <p:grpSpPr>
          <a:xfrm>
            <a:off x="4782479" y="5404496"/>
            <a:ext cx="2540223" cy="1450712"/>
            <a:chOff x="-3763673" y="2607529"/>
            <a:chExt cx="2515736" cy="1436728"/>
          </a:xfrm>
        </p:grpSpPr>
        <p:sp>
          <p:nvSpPr>
            <p:cNvPr id="963" name="Google Shape;963;p38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4" name="Google Shape;964;p38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5" name="Google Shape;965;p38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6" name="Google Shape;966;p38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7" name="Google Shape;967;p38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8" name="Google Shape;968;p38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9" name="Google Shape;969;p38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0" name="Google Shape;970;p38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1" name="Google Shape;971;p38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2" name="Google Shape;972;p38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65633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fld id="{B1CF2E77-4E87-4338-A6B2-93E833A84A3C}" type="datetimeFigureOut">
              <a:rPr lang="en-US" sz="1867" ker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>
                <a:buClr>
                  <a:srgbClr val="000000"/>
                </a:buClr>
                <a:buFont typeface="Arial"/>
                <a:buNone/>
              </a:pPr>
              <a:t>12/11/2025</a:t>
            </a:fld>
            <a:endParaRPr lang="en-US" sz="1867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endParaRPr lang="en-US" sz="1867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fld id="{796E19DA-92E0-4635-8627-DEB5FDE3EBA8}" type="slidenum">
              <a:rPr lang="en-US" sz="1867" ker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>
                <a:buClr>
                  <a:srgbClr val="000000"/>
                </a:buClr>
                <a:buFont typeface="Arial"/>
                <a:buNone/>
              </a:pPr>
              <a:t>‹#›</a:t>
            </a:fld>
            <a:endParaRPr lang="en-US" sz="1867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616708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0" name="Google Shape;10;p2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" name="Google Shape;11;p2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" name="Google Shape;12;p2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" name="Google Shape;13;p2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" name="Google Shape;14;p2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" name="Google Shape;15;p2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" name="Google Shape;16;p2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" name="Google Shape;17;p2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" name="Google Shape;18;p2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" name="Google Shape;19;p2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" name="Google Shape;20;p2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" name="Google Shape;21;p2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" name="Google Shape;22;p2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" name="Google Shape;23;p2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" name="Google Shape;24;p2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" name="Google Shape;25;p2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" name="Google Shape;26;p2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" name="Google Shape;27;p2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" name="Google Shape;28;p2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" name="Google Shape;29;p2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" name="Google Shape;30;p2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" name="Google Shape;31;p2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" name="Google Shape;32;p2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" name="Google Shape;33;p2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" name="Google Shape;34;p2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" name="Google Shape;35;p2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" name="Google Shape;36;p2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" name="Google Shape;37;p2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" name="Google Shape;38;p2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" name="Google Shape;39;p2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" name="Google Shape;40;p2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" name="Google Shape;41;p2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" name="Google Shape;42;p2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" name="Google Shape;43;p2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" name="Google Shape;44;p2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" name="Google Shape;45;p2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" name="Google Shape;46;p2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" name="Google Shape;47;p2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8" name="Google Shape;48;p2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9" name="Google Shape;49;p2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0" name="Google Shape;50;p2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1" name="Google Shape;51;p2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2" name="Google Shape;52;p2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" name="Google Shape;53;p2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4" name="Google Shape;54;p2"/>
          <p:cNvSpPr/>
          <p:nvPr/>
        </p:nvSpPr>
        <p:spPr>
          <a:xfrm rot="-30003" flipH="1">
            <a:off x="1329465" y="868633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5" name="Google Shape;55;p2"/>
          <p:cNvSpPr txBox="1">
            <a:spLocks noGrp="1"/>
          </p:cNvSpPr>
          <p:nvPr>
            <p:ph type="ctrTitle"/>
          </p:nvPr>
        </p:nvSpPr>
        <p:spPr>
          <a:xfrm rot="268">
            <a:off x="959999" y="2209867"/>
            <a:ext cx="10272000" cy="26824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7733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56" name="Google Shape;56;p2"/>
          <p:cNvSpPr txBox="1">
            <a:spLocks noGrp="1"/>
          </p:cNvSpPr>
          <p:nvPr>
            <p:ph type="subTitle" idx="1"/>
          </p:nvPr>
        </p:nvSpPr>
        <p:spPr>
          <a:xfrm rot="-59909">
            <a:off x="3551470" y="4670432"/>
            <a:ext cx="5486033" cy="609289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grpSp>
        <p:nvGrpSpPr>
          <p:cNvPr id="57" name="Google Shape;57;p2"/>
          <p:cNvGrpSpPr/>
          <p:nvPr/>
        </p:nvGrpSpPr>
        <p:grpSpPr>
          <a:xfrm>
            <a:off x="652370" y="5386378"/>
            <a:ext cx="1782303" cy="841249"/>
            <a:chOff x="157977" y="4219508"/>
            <a:chExt cx="1336727" cy="630937"/>
          </a:xfrm>
        </p:grpSpPr>
        <p:sp>
          <p:nvSpPr>
            <p:cNvPr id="58" name="Google Shape;58;p2"/>
            <p:cNvSpPr/>
            <p:nvPr/>
          </p:nvSpPr>
          <p:spPr>
            <a:xfrm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488008" y="42241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504410" y="42195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5" name="Google Shape;65;p2"/>
          <p:cNvGrpSpPr/>
          <p:nvPr/>
        </p:nvGrpSpPr>
        <p:grpSpPr>
          <a:xfrm rot="500999">
            <a:off x="9674367" y="5350753"/>
            <a:ext cx="1824965" cy="912497"/>
            <a:chOff x="6697867" y="-312822"/>
            <a:chExt cx="786877" cy="390023"/>
          </a:xfrm>
        </p:grpSpPr>
        <p:sp>
          <p:nvSpPr>
            <p:cNvPr id="66" name="Google Shape;66;p2"/>
            <p:cNvSpPr/>
            <p:nvPr/>
          </p:nvSpPr>
          <p:spPr>
            <a:xfrm>
              <a:off x="6835110" y="-192459"/>
              <a:ext cx="162228" cy="148026"/>
            </a:xfrm>
            <a:custGeom>
              <a:avLst/>
              <a:gdLst/>
              <a:ahLst/>
              <a:cxnLst/>
              <a:rect l="l" t="t" r="r" b="b"/>
              <a:pathLst>
                <a:path w="2013" h="1846" extrusionOk="0">
                  <a:moveTo>
                    <a:pt x="322" y="119"/>
                  </a:moveTo>
                  <a:lnTo>
                    <a:pt x="322" y="119"/>
                  </a:lnTo>
                  <a:cubicBezTo>
                    <a:pt x="810" y="238"/>
                    <a:pt x="1798" y="560"/>
                    <a:pt x="1917" y="655"/>
                  </a:cubicBezTo>
                  <a:cubicBezTo>
                    <a:pt x="1870" y="715"/>
                    <a:pt x="1667" y="798"/>
                    <a:pt x="1512" y="834"/>
                  </a:cubicBezTo>
                  <a:cubicBezTo>
                    <a:pt x="1215" y="655"/>
                    <a:pt x="655" y="310"/>
                    <a:pt x="322" y="119"/>
                  </a:cubicBezTo>
                  <a:close/>
                  <a:moveTo>
                    <a:pt x="155" y="214"/>
                  </a:moveTo>
                  <a:cubicBezTo>
                    <a:pt x="298" y="357"/>
                    <a:pt x="584" y="619"/>
                    <a:pt x="1155" y="1119"/>
                  </a:cubicBezTo>
                  <a:cubicBezTo>
                    <a:pt x="1096" y="1381"/>
                    <a:pt x="1000" y="1679"/>
                    <a:pt x="953" y="1750"/>
                  </a:cubicBezTo>
                  <a:cubicBezTo>
                    <a:pt x="834" y="1607"/>
                    <a:pt x="322" y="619"/>
                    <a:pt x="155" y="214"/>
                  </a:cubicBezTo>
                  <a:close/>
                  <a:moveTo>
                    <a:pt x="84" y="0"/>
                  </a:moveTo>
                  <a:cubicBezTo>
                    <a:pt x="72" y="0"/>
                    <a:pt x="60" y="0"/>
                    <a:pt x="48" y="12"/>
                  </a:cubicBezTo>
                  <a:lnTo>
                    <a:pt x="36" y="12"/>
                  </a:lnTo>
                  <a:cubicBezTo>
                    <a:pt x="36" y="12"/>
                    <a:pt x="36" y="24"/>
                    <a:pt x="36" y="24"/>
                  </a:cubicBezTo>
                  <a:cubicBezTo>
                    <a:pt x="12" y="48"/>
                    <a:pt x="0" y="72"/>
                    <a:pt x="107" y="310"/>
                  </a:cubicBezTo>
                  <a:cubicBezTo>
                    <a:pt x="215" y="560"/>
                    <a:pt x="834" y="1846"/>
                    <a:pt x="953" y="1846"/>
                  </a:cubicBezTo>
                  <a:cubicBezTo>
                    <a:pt x="989" y="1846"/>
                    <a:pt x="1084" y="1846"/>
                    <a:pt x="1239" y="1107"/>
                  </a:cubicBezTo>
                  <a:cubicBezTo>
                    <a:pt x="1239" y="1096"/>
                    <a:pt x="1239" y="1084"/>
                    <a:pt x="1227" y="1072"/>
                  </a:cubicBezTo>
                  <a:cubicBezTo>
                    <a:pt x="917" y="798"/>
                    <a:pt x="453" y="381"/>
                    <a:pt x="227" y="167"/>
                  </a:cubicBezTo>
                  <a:lnTo>
                    <a:pt x="227" y="167"/>
                  </a:lnTo>
                  <a:cubicBezTo>
                    <a:pt x="512" y="322"/>
                    <a:pt x="1096" y="679"/>
                    <a:pt x="1489" y="917"/>
                  </a:cubicBezTo>
                  <a:cubicBezTo>
                    <a:pt x="1501" y="929"/>
                    <a:pt x="1512" y="929"/>
                    <a:pt x="1524" y="929"/>
                  </a:cubicBezTo>
                  <a:cubicBezTo>
                    <a:pt x="1596" y="905"/>
                    <a:pt x="1953" y="798"/>
                    <a:pt x="2001" y="667"/>
                  </a:cubicBezTo>
                  <a:cubicBezTo>
                    <a:pt x="2001" y="667"/>
                    <a:pt x="2012" y="643"/>
                    <a:pt x="1989" y="619"/>
                  </a:cubicBezTo>
                  <a:cubicBezTo>
                    <a:pt x="1893" y="464"/>
                    <a:pt x="298" y="0"/>
                    <a:pt x="8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6923355" y="-123737"/>
              <a:ext cx="36588" cy="59259"/>
            </a:xfrm>
            <a:custGeom>
              <a:avLst/>
              <a:gdLst/>
              <a:ahLst/>
              <a:cxnLst/>
              <a:rect l="l" t="t" r="r" b="b"/>
              <a:pathLst>
                <a:path w="454" h="739" extrusionOk="0">
                  <a:moveTo>
                    <a:pt x="417" y="0"/>
                  </a:moveTo>
                  <a:cubicBezTo>
                    <a:pt x="394" y="0"/>
                    <a:pt x="370" y="12"/>
                    <a:pt x="370" y="36"/>
                  </a:cubicBezTo>
                  <a:cubicBezTo>
                    <a:pt x="346" y="298"/>
                    <a:pt x="310" y="596"/>
                    <a:pt x="286" y="655"/>
                  </a:cubicBezTo>
                  <a:cubicBezTo>
                    <a:pt x="251" y="631"/>
                    <a:pt x="155" y="548"/>
                    <a:pt x="84" y="453"/>
                  </a:cubicBezTo>
                  <a:cubicBezTo>
                    <a:pt x="70" y="446"/>
                    <a:pt x="57" y="439"/>
                    <a:pt x="45" y="439"/>
                  </a:cubicBezTo>
                  <a:cubicBezTo>
                    <a:pt x="37" y="439"/>
                    <a:pt x="30" y="443"/>
                    <a:pt x="25" y="453"/>
                  </a:cubicBezTo>
                  <a:cubicBezTo>
                    <a:pt x="1" y="465"/>
                    <a:pt x="1" y="489"/>
                    <a:pt x="13" y="512"/>
                  </a:cubicBezTo>
                  <a:cubicBezTo>
                    <a:pt x="72" y="572"/>
                    <a:pt x="203" y="727"/>
                    <a:pt x="286" y="739"/>
                  </a:cubicBezTo>
                  <a:cubicBezTo>
                    <a:pt x="310" y="739"/>
                    <a:pt x="322" y="727"/>
                    <a:pt x="334" y="715"/>
                  </a:cubicBezTo>
                  <a:cubicBezTo>
                    <a:pt x="394" y="679"/>
                    <a:pt x="429" y="322"/>
                    <a:pt x="453" y="48"/>
                  </a:cubicBezTo>
                  <a:cubicBezTo>
                    <a:pt x="453" y="24"/>
                    <a:pt x="441" y="0"/>
                    <a:pt x="41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7073734" y="-309534"/>
              <a:ext cx="264013" cy="149630"/>
            </a:xfrm>
            <a:custGeom>
              <a:avLst/>
              <a:gdLst/>
              <a:ahLst/>
              <a:cxnLst/>
              <a:rect l="l" t="t" r="r" b="b"/>
              <a:pathLst>
                <a:path w="3276" h="1866" extrusionOk="0">
                  <a:moveTo>
                    <a:pt x="1994" y="0"/>
                  </a:moveTo>
                  <a:cubicBezTo>
                    <a:pt x="1841" y="0"/>
                    <a:pt x="1704" y="87"/>
                    <a:pt x="1612" y="201"/>
                  </a:cubicBezTo>
                  <a:lnTo>
                    <a:pt x="1612" y="201"/>
                  </a:lnTo>
                  <a:cubicBezTo>
                    <a:pt x="1549" y="149"/>
                    <a:pt x="1467" y="103"/>
                    <a:pt x="1361" y="67"/>
                  </a:cubicBezTo>
                  <a:cubicBezTo>
                    <a:pt x="1274" y="37"/>
                    <a:pt x="1201" y="24"/>
                    <a:pt x="1140" y="24"/>
                  </a:cubicBezTo>
                  <a:cubicBezTo>
                    <a:pt x="764" y="24"/>
                    <a:pt x="826" y="508"/>
                    <a:pt x="826" y="508"/>
                  </a:cubicBezTo>
                  <a:cubicBezTo>
                    <a:pt x="786" y="484"/>
                    <a:pt x="744" y="473"/>
                    <a:pt x="701" y="473"/>
                  </a:cubicBezTo>
                  <a:cubicBezTo>
                    <a:pt x="378" y="473"/>
                    <a:pt x="0" y="1085"/>
                    <a:pt x="421" y="1401"/>
                  </a:cubicBezTo>
                  <a:cubicBezTo>
                    <a:pt x="555" y="1502"/>
                    <a:pt x="684" y="1546"/>
                    <a:pt x="794" y="1552"/>
                  </a:cubicBezTo>
                  <a:lnTo>
                    <a:pt x="794" y="1552"/>
                  </a:lnTo>
                  <a:cubicBezTo>
                    <a:pt x="830" y="1717"/>
                    <a:pt x="946" y="1861"/>
                    <a:pt x="1195" y="1865"/>
                  </a:cubicBezTo>
                  <a:cubicBezTo>
                    <a:pt x="1208" y="1865"/>
                    <a:pt x="1221" y="1865"/>
                    <a:pt x="1234" y="1865"/>
                  </a:cubicBezTo>
                  <a:cubicBezTo>
                    <a:pt x="1564" y="1865"/>
                    <a:pt x="1788" y="1790"/>
                    <a:pt x="1916" y="1677"/>
                  </a:cubicBezTo>
                  <a:lnTo>
                    <a:pt x="1916" y="1677"/>
                  </a:lnTo>
                  <a:cubicBezTo>
                    <a:pt x="1942" y="1713"/>
                    <a:pt x="1975" y="1749"/>
                    <a:pt x="2016" y="1782"/>
                  </a:cubicBezTo>
                  <a:cubicBezTo>
                    <a:pt x="2072" y="1825"/>
                    <a:pt x="2139" y="1844"/>
                    <a:pt x="2212" y="1844"/>
                  </a:cubicBezTo>
                  <a:cubicBezTo>
                    <a:pt x="2642" y="1844"/>
                    <a:pt x="3275" y="1180"/>
                    <a:pt x="2909" y="793"/>
                  </a:cubicBezTo>
                  <a:cubicBezTo>
                    <a:pt x="2808" y="686"/>
                    <a:pt x="2700" y="646"/>
                    <a:pt x="2599" y="646"/>
                  </a:cubicBezTo>
                  <a:cubicBezTo>
                    <a:pt x="2587" y="646"/>
                    <a:pt x="2575" y="647"/>
                    <a:pt x="2564" y="648"/>
                  </a:cubicBezTo>
                  <a:lnTo>
                    <a:pt x="2564" y="648"/>
                  </a:lnTo>
                  <a:cubicBezTo>
                    <a:pt x="2571" y="455"/>
                    <a:pt x="2478" y="232"/>
                    <a:pt x="2242" y="79"/>
                  </a:cubicBezTo>
                  <a:cubicBezTo>
                    <a:pt x="2157" y="24"/>
                    <a:pt x="2073" y="0"/>
                    <a:pt x="19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7084533" y="-312822"/>
              <a:ext cx="238063" cy="155724"/>
            </a:xfrm>
            <a:custGeom>
              <a:avLst/>
              <a:gdLst/>
              <a:ahLst/>
              <a:cxnLst/>
              <a:rect l="l" t="t" r="r" b="b"/>
              <a:pathLst>
                <a:path w="2954" h="1942" extrusionOk="0">
                  <a:moveTo>
                    <a:pt x="1489" y="299"/>
                  </a:moveTo>
                  <a:cubicBezTo>
                    <a:pt x="1608" y="418"/>
                    <a:pt x="1620" y="549"/>
                    <a:pt x="1596" y="632"/>
                  </a:cubicBezTo>
                  <a:cubicBezTo>
                    <a:pt x="1574" y="683"/>
                    <a:pt x="1543" y="707"/>
                    <a:pt x="1509" y="707"/>
                  </a:cubicBezTo>
                  <a:cubicBezTo>
                    <a:pt x="1487" y="707"/>
                    <a:pt x="1465" y="698"/>
                    <a:pt x="1442" y="680"/>
                  </a:cubicBezTo>
                  <a:cubicBezTo>
                    <a:pt x="1358" y="608"/>
                    <a:pt x="1382" y="441"/>
                    <a:pt x="1489" y="299"/>
                  </a:cubicBezTo>
                  <a:close/>
                  <a:moveTo>
                    <a:pt x="2382" y="739"/>
                  </a:moveTo>
                  <a:lnTo>
                    <a:pt x="2382" y="739"/>
                  </a:lnTo>
                  <a:cubicBezTo>
                    <a:pt x="2358" y="894"/>
                    <a:pt x="2263" y="1013"/>
                    <a:pt x="2132" y="1025"/>
                  </a:cubicBezTo>
                  <a:cubicBezTo>
                    <a:pt x="2132" y="1037"/>
                    <a:pt x="2120" y="1037"/>
                    <a:pt x="2108" y="1037"/>
                  </a:cubicBezTo>
                  <a:cubicBezTo>
                    <a:pt x="2073" y="1037"/>
                    <a:pt x="2073" y="1025"/>
                    <a:pt x="2073" y="1013"/>
                  </a:cubicBezTo>
                  <a:cubicBezTo>
                    <a:pt x="2073" y="942"/>
                    <a:pt x="2204" y="775"/>
                    <a:pt x="2382" y="739"/>
                  </a:cubicBezTo>
                  <a:close/>
                  <a:moveTo>
                    <a:pt x="834" y="1132"/>
                  </a:moveTo>
                  <a:cubicBezTo>
                    <a:pt x="858" y="1132"/>
                    <a:pt x="870" y="1156"/>
                    <a:pt x="894" y="1180"/>
                  </a:cubicBezTo>
                  <a:cubicBezTo>
                    <a:pt x="953" y="1263"/>
                    <a:pt x="965" y="1346"/>
                    <a:pt x="930" y="1418"/>
                  </a:cubicBezTo>
                  <a:cubicBezTo>
                    <a:pt x="894" y="1501"/>
                    <a:pt x="799" y="1549"/>
                    <a:pt x="692" y="1549"/>
                  </a:cubicBezTo>
                  <a:cubicBezTo>
                    <a:pt x="668" y="1406"/>
                    <a:pt x="715" y="1251"/>
                    <a:pt x="763" y="1180"/>
                  </a:cubicBezTo>
                  <a:cubicBezTo>
                    <a:pt x="787" y="1156"/>
                    <a:pt x="811" y="1132"/>
                    <a:pt x="834" y="1132"/>
                  </a:cubicBezTo>
                  <a:close/>
                  <a:moveTo>
                    <a:pt x="1811" y="1263"/>
                  </a:moveTo>
                  <a:cubicBezTo>
                    <a:pt x="1823" y="1263"/>
                    <a:pt x="1835" y="1287"/>
                    <a:pt x="1846" y="1323"/>
                  </a:cubicBezTo>
                  <a:cubicBezTo>
                    <a:pt x="1882" y="1442"/>
                    <a:pt x="1858" y="1561"/>
                    <a:pt x="1787" y="1644"/>
                  </a:cubicBezTo>
                  <a:cubicBezTo>
                    <a:pt x="1715" y="1525"/>
                    <a:pt x="1727" y="1394"/>
                    <a:pt x="1763" y="1311"/>
                  </a:cubicBezTo>
                  <a:cubicBezTo>
                    <a:pt x="1787" y="1275"/>
                    <a:pt x="1799" y="1263"/>
                    <a:pt x="1811" y="1263"/>
                  </a:cubicBezTo>
                  <a:close/>
                  <a:moveTo>
                    <a:pt x="1857" y="85"/>
                  </a:moveTo>
                  <a:cubicBezTo>
                    <a:pt x="1935" y="85"/>
                    <a:pt x="2013" y="108"/>
                    <a:pt x="2085" y="156"/>
                  </a:cubicBezTo>
                  <a:cubicBezTo>
                    <a:pt x="2275" y="263"/>
                    <a:pt x="2382" y="453"/>
                    <a:pt x="2394" y="644"/>
                  </a:cubicBezTo>
                  <a:cubicBezTo>
                    <a:pt x="2168" y="680"/>
                    <a:pt x="1989" y="882"/>
                    <a:pt x="1989" y="1013"/>
                  </a:cubicBezTo>
                  <a:cubicBezTo>
                    <a:pt x="1989" y="1061"/>
                    <a:pt x="2025" y="1108"/>
                    <a:pt x="2108" y="1108"/>
                  </a:cubicBezTo>
                  <a:lnTo>
                    <a:pt x="2144" y="1108"/>
                  </a:lnTo>
                  <a:cubicBezTo>
                    <a:pt x="2323" y="1084"/>
                    <a:pt x="2454" y="930"/>
                    <a:pt x="2466" y="715"/>
                  </a:cubicBezTo>
                  <a:cubicBezTo>
                    <a:pt x="2573" y="727"/>
                    <a:pt x="2656" y="775"/>
                    <a:pt x="2739" y="858"/>
                  </a:cubicBezTo>
                  <a:cubicBezTo>
                    <a:pt x="2882" y="1001"/>
                    <a:pt x="2847" y="1180"/>
                    <a:pt x="2799" y="1299"/>
                  </a:cubicBezTo>
                  <a:cubicBezTo>
                    <a:pt x="2668" y="1584"/>
                    <a:pt x="2335" y="1835"/>
                    <a:pt x="2085" y="1835"/>
                  </a:cubicBezTo>
                  <a:cubicBezTo>
                    <a:pt x="2013" y="1835"/>
                    <a:pt x="1954" y="1823"/>
                    <a:pt x="1906" y="1787"/>
                  </a:cubicBezTo>
                  <a:cubicBezTo>
                    <a:pt x="1882" y="1763"/>
                    <a:pt x="1858" y="1739"/>
                    <a:pt x="1835" y="1715"/>
                  </a:cubicBezTo>
                  <a:cubicBezTo>
                    <a:pt x="1942" y="1596"/>
                    <a:pt x="1977" y="1454"/>
                    <a:pt x="1930" y="1299"/>
                  </a:cubicBezTo>
                  <a:cubicBezTo>
                    <a:pt x="1894" y="1192"/>
                    <a:pt x="1846" y="1180"/>
                    <a:pt x="1811" y="1180"/>
                  </a:cubicBezTo>
                  <a:cubicBezTo>
                    <a:pt x="1763" y="1180"/>
                    <a:pt x="1715" y="1215"/>
                    <a:pt x="1692" y="1275"/>
                  </a:cubicBezTo>
                  <a:cubicBezTo>
                    <a:pt x="1632" y="1382"/>
                    <a:pt x="1620" y="1549"/>
                    <a:pt x="1727" y="1704"/>
                  </a:cubicBezTo>
                  <a:cubicBezTo>
                    <a:pt x="1620" y="1775"/>
                    <a:pt x="1442" y="1858"/>
                    <a:pt x="1096" y="1858"/>
                  </a:cubicBezTo>
                  <a:lnTo>
                    <a:pt x="1061" y="1858"/>
                  </a:lnTo>
                  <a:cubicBezTo>
                    <a:pt x="846" y="1858"/>
                    <a:pt x="751" y="1739"/>
                    <a:pt x="715" y="1632"/>
                  </a:cubicBezTo>
                  <a:cubicBezTo>
                    <a:pt x="846" y="1632"/>
                    <a:pt x="953" y="1561"/>
                    <a:pt x="1013" y="1454"/>
                  </a:cubicBezTo>
                  <a:cubicBezTo>
                    <a:pt x="1061" y="1346"/>
                    <a:pt x="1037" y="1227"/>
                    <a:pt x="953" y="1120"/>
                  </a:cubicBezTo>
                  <a:cubicBezTo>
                    <a:pt x="918" y="1061"/>
                    <a:pt x="870" y="1049"/>
                    <a:pt x="834" y="1049"/>
                  </a:cubicBezTo>
                  <a:cubicBezTo>
                    <a:pt x="787" y="1049"/>
                    <a:pt x="739" y="1073"/>
                    <a:pt x="703" y="1120"/>
                  </a:cubicBezTo>
                  <a:cubicBezTo>
                    <a:pt x="632" y="1215"/>
                    <a:pt x="596" y="1382"/>
                    <a:pt x="608" y="1537"/>
                  </a:cubicBezTo>
                  <a:cubicBezTo>
                    <a:pt x="513" y="1513"/>
                    <a:pt x="418" y="1477"/>
                    <a:pt x="311" y="1394"/>
                  </a:cubicBezTo>
                  <a:cubicBezTo>
                    <a:pt x="156" y="1287"/>
                    <a:pt x="108" y="1108"/>
                    <a:pt x="168" y="906"/>
                  </a:cubicBezTo>
                  <a:cubicBezTo>
                    <a:pt x="239" y="715"/>
                    <a:pt x="418" y="549"/>
                    <a:pt x="572" y="549"/>
                  </a:cubicBezTo>
                  <a:cubicBezTo>
                    <a:pt x="608" y="549"/>
                    <a:pt x="644" y="561"/>
                    <a:pt x="668" y="572"/>
                  </a:cubicBezTo>
                  <a:cubicBezTo>
                    <a:pt x="674" y="578"/>
                    <a:pt x="683" y="581"/>
                    <a:pt x="692" y="581"/>
                  </a:cubicBezTo>
                  <a:cubicBezTo>
                    <a:pt x="700" y="581"/>
                    <a:pt x="709" y="578"/>
                    <a:pt x="715" y="572"/>
                  </a:cubicBezTo>
                  <a:cubicBezTo>
                    <a:pt x="727" y="561"/>
                    <a:pt x="739" y="549"/>
                    <a:pt x="739" y="537"/>
                  </a:cubicBezTo>
                  <a:cubicBezTo>
                    <a:pt x="739" y="537"/>
                    <a:pt x="703" y="299"/>
                    <a:pt x="811" y="180"/>
                  </a:cubicBezTo>
                  <a:cubicBezTo>
                    <a:pt x="858" y="125"/>
                    <a:pt x="925" y="98"/>
                    <a:pt x="1010" y="98"/>
                  </a:cubicBezTo>
                  <a:cubicBezTo>
                    <a:pt x="1073" y="98"/>
                    <a:pt x="1146" y="113"/>
                    <a:pt x="1227" y="144"/>
                  </a:cubicBezTo>
                  <a:cubicBezTo>
                    <a:pt x="1299" y="168"/>
                    <a:pt x="1370" y="203"/>
                    <a:pt x="1418" y="239"/>
                  </a:cubicBezTo>
                  <a:cubicBezTo>
                    <a:pt x="1299" y="406"/>
                    <a:pt x="1263" y="620"/>
                    <a:pt x="1394" y="739"/>
                  </a:cubicBezTo>
                  <a:cubicBezTo>
                    <a:pt x="1433" y="769"/>
                    <a:pt x="1475" y="784"/>
                    <a:pt x="1515" y="784"/>
                  </a:cubicBezTo>
                  <a:cubicBezTo>
                    <a:pt x="1585" y="784"/>
                    <a:pt x="1649" y="739"/>
                    <a:pt x="1680" y="656"/>
                  </a:cubicBezTo>
                  <a:cubicBezTo>
                    <a:pt x="1715" y="537"/>
                    <a:pt x="1692" y="370"/>
                    <a:pt x="1537" y="227"/>
                  </a:cubicBezTo>
                  <a:cubicBezTo>
                    <a:pt x="1629" y="135"/>
                    <a:pt x="1743" y="85"/>
                    <a:pt x="1857" y="85"/>
                  </a:cubicBezTo>
                  <a:close/>
                  <a:moveTo>
                    <a:pt x="1858" y="1"/>
                  </a:moveTo>
                  <a:cubicBezTo>
                    <a:pt x="1715" y="1"/>
                    <a:pt x="1573" y="61"/>
                    <a:pt x="1465" y="180"/>
                  </a:cubicBezTo>
                  <a:cubicBezTo>
                    <a:pt x="1406" y="132"/>
                    <a:pt x="1334" y="96"/>
                    <a:pt x="1239" y="61"/>
                  </a:cubicBezTo>
                  <a:cubicBezTo>
                    <a:pt x="1154" y="34"/>
                    <a:pt x="1078" y="20"/>
                    <a:pt x="1010" y="20"/>
                  </a:cubicBezTo>
                  <a:cubicBezTo>
                    <a:pt x="896" y="20"/>
                    <a:pt x="806" y="58"/>
                    <a:pt x="739" y="132"/>
                  </a:cubicBezTo>
                  <a:cubicBezTo>
                    <a:pt x="656" y="239"/>
                    <a:pt x="644" y="394"/>
                    <a:pt x="644" y="477"/>
                  </a:cubicBezTo>
                  <a:cubicBezTo>
                    <a:pt x="620" y="477"/>
                    <a:pt x="584" y="465"/>
                    <a:pt x="561" y="465"/>
                  </a:cubicBezTo>
                  <a:cubicBezTo>
                    <a:pt x="370" y="465"/>
                    <a:pt x="168" y="656"/>
                    <a:pt x="84" y="894"/>
                  </a:cubicBezTo>
                  <a:cubicBezTo>
                    <a:pt x="1" y="1120"/>
                    <a:pt x="72" y="1334"/>
                    <a:pt x="263" y="1477"/>
                  </a:cubicBezTo>
                  <a:cubicBezTo>
                    <a:pt x="382" y="1561"/>
                    <a:pt x="501" y="1620"/>
                    <a:pt x="620" y="1632"/>
                  </a:cubicBezTo>
                  <a:cubicBezTo>
                    <a:pt x="680" y="1835"/>
                    <a:pt x="834" y="1942"/>
                    <a:pt x="1049" y="1942"/>
                  </a:cubicBezTo>
                  <a:lnTo>
                    <a:pt x="1096" y="1942"/>
                  </a:lnTo>
                  <a:cubicBezTo>
                    <a:pt x="1394" y="1942"/>
                    <a:pt x="1620" y="1882"/>
                    <a:pt x="1775" y="1775"/>
                  </a:cubicBezTo>
                  <a:cubicBezTo>
                    <a:pt x="1799" y="1799"/>
                    <a:pt x="1823" y="1823"/>
                    <a:pt x="1858" y="1846"/>
                  </a:cubicBezTo>
                  <a:cubicBezTo>
                    <a:pt x="1918" y="1906"/>
                    <a:pt x="1989" y="1930"/>
                    <a:pt x="2085" y="1930"/>
                  </a:cubicBezTo>
                  <a:cubicBezTo>
                    <a:pt x="2370" y="1930"/>
                    <a:pt x="2739" y="1656"/>
                    <a:pt x="2870" y="1346"/>
                  </a:cubicBezTo>
                  <a:cubicBezTo>
                    <a:pt x="2954" y="1132"/>
                    <a:pt x="2930" y="942"/>
                    <a:pt x="2799" y="799"/>
                  </a:cubicBezTo>
                  <a:cubicBezTo>
                    <a:pt x="2704" y="703"/>
                    <a:pt x="2597" y="644"/>
                    <a:pt x="2466" y="644"/>
                  </a:cubicBezTo>
                  <a:cubicBezTo>
                    <a:pt x="2454" y="418"/>
                    <a:pt x="2335" y="215"/>
                    <a:pt x="2120" y="84"/>
                  </a:cubicBezTo>
                  <a:cubicBezTo>
                    <a:pt x="2037" y="25"/>
                    <a:pt x="1942" y="1"/>
                    <a:pt x="185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6697867" y="-79794"/>
              <a:ext cx="67293" cy="67839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2"/>
                    <a:pt x="477" y="226"/>
                  </a:cubicBezTo>
                  <a:cubicBezTo>
                    <a:pt x="489" y="310"/>
                    <a:pt x="501" y="333"/>
                    <a:pt x="513" y="345"/>
                  </a:cubicBezTo>
                  <a:cubicBezTo>
                    <a:pt x="513" y="357"/>
                    <a:pt x="537" y="369"/>
                    <a:pt x="620" y="393"/>
                  </a:cubicBezTo>
                  <a:cubicBezTo>
                    <a:pt x="644" y="405"/>
                    <a:pt x="679" y="417"/>
                    <a:pt x="703" y="429"/>
                  </a:cubicBezTo>
                  <a:cubicBezTo>
                    <a:pt x="656" y="453"/>
                    <a:pt x="596" y="476"/>
                    <a:pt x="537" y="500"/>
                  </a:cubicBezTo>
                  <a:cubicBezTo>
                    <a:pt x="525" y="500"/>
                    <a:pt x="513" y="512"/>
                    <a:pt x="513" y="524"/>
                  </a:cubicBezTo>
                  <a:cubicBezTo>
                    <a:pt x="477" y="595"/>
                    <a:pt x="441" y="667"/>
                    <a:pt x="417" y="714"/>
                  </a:cubicBezTo>
                  <a:cubicBezTo>
                    <a:pt x="394" y="667"/>
                    <a:pt x="370" y="583"/>
                    <a:pt x="358" y="512"/>
                  </a:cubicBezTo>
                  <a:cubicBezTo>
                    <a:pt x="358" y="488"/>
                    <a:pt x="334" y="476"/>
                    <a:pt x="322" y="476"/>
                  </a:cubicBezTo>
                  <a:cubicBezTo>
                    <a:pt x="251" y="464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3"/>
                  </a:cubicBezTo>
                  <a:cubicBezTo>
                    <a:pt x="358" y="333"/>
                    <a:pt x="370" y="322"/>
                    <a:pt x="370" y="310"/>
                  </a:cubicBezTo>
                  <a:cubicBezTo>
                    <a:pt x="394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98" y="262"/>
                  </a:cubicBezTo>
                  <a:cubicBezTo>
                    <a:pt x="25" y="381"/>
                    <a:pt x="13" y="417"/>
                    <a:pt x="1" y="429"/>
                  </a:cubicBezTo>
                  <a:cubicBezTo>
                    <a:pt x="1" y="441"/>
                    <a:pt x="1" y="464"/>
                    <a:pt x="13" y="476"/>
                  </a:cubicBezTo>
                  <a:cubicBezTo>
                    <a:pt x="25" y="488"/>
                    <a:pt x="36" y="512"/>
                    <a:pt x="286" y="560"/>
                  </a:cubicBezTo>
                  <a:cubicBezTo>
                    <a:pt x="358" y="845"/>
                    <a:pt x="382" y="845"/>
                    <a:pt x="406" y="845"/>
                  </a:cubicBezTo>
                  <a:cubicBezTo>
                    <a:pt x="406" y="845"/>
                    <a:pt x="406" y="845"/>
                    <a:pt x="417" y="834"/>
                  </a:cubicBezTo>
                  <a:cubicBezTo>
                    <a:pt x="441" y="834"/>
                    <a:pt x="465" y="834"/>
                    <a:pt x="584" y="572"/>
                  </a:cubicBezTo>
                  <a:cubicBezTo>
                    <a:pt x="656" y="548"/>
                    <a:pt x="787" y="500"/>
                    <a:pt x="822" y="464"/>
                  </a:cubicBezTo>
                  <a:cubicBezTo>
                    <a:pt x="822" y="464"/>
                    <a:pt x="834" y="441"/>
                    <a:pt x="834" y="429"/>
                  </a:cubicBezTo>
                  <a:cubicBezTo>
                    <a:pt x="822" y="393"/>
                    <a:pt x="787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72" y="274"/>
                    <a:pt x="560" y="238"/>
                    <a:pt x="548" y="214"/>
                  </a:cubicBezTo>
                  <a:cubicBezTo>
                    <a:pt x="525" y="95"/>
                    <a:pt x="513" y="48"/>
                    <a:pt x="489" y="24"/>
                  </a:cubicBezTo>
                  <a:cubicBezTo>
                    <a:pt x="489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7388324" y="27485"/>
              <a:ext cx="49966" cy="49716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310" y="95"/>
                  </a:moveTo>
                  <a:cubicBezTo>
                    <a:pt x="441" y="95"/>
                    <a:pt x="536" y="191"/>
                    <a:pt x="536" y="310"/>
                  </a:cubicBezTo>
                  <a:cubicBezTo>
                    <a:pt x="536" y="441"/>
                    <a:pt x="429" y="536"/>
                    <a:pt x="310" y="536"/>
                  </a:cubicBezTo>
                  <a:cubicBezTo>
                    <a:pt x="251" y="536"/>
                    <a:pt x="191" y="512"/>
                    <a:pt x="155" y="464"/>
                  </a:cubicBezTo>
                  <a:cubicBezTo>
                    <a:pt x="108" y="429"/>
                    <a:pt x="96" y="369"/>
                    <a:pt x="96" y="310"/>
                  </a:cubicBezTo>
                  <a:cubicBezTo>
                    <a:pt x="96" y="191"/>
                    <a:pt x="191" y="95"/>
                    <a:pt x="310" y="95"/>
                  </a:cubicBezTo>
                  <a:close/>
                  <a:moveTo>
                    <a:pt x="310" y="0"/>
                  </a:moveTo>
                  <a:cubicBezTo>
                    <a:pt x="144" y="0"/>
                    <a:pt x="1" y="143"/>
                    <a:pt x="1" y="310"/>
                  </a:cubicBezTo>
                  <a:cubicBezTo>
                    <a:pt x="1" y="393"/>
                    <a:pt x="36" y="464"/>
                    <a:pt x="96" y="524"/>
                  </a:cubicBezTo>
                  <a:cubicBezTo>
                    <a:pt x="155" y="583"/>
                    <a:pt x="227" y="619"/>
                    <a:pt x="310" y="619"/>
                  </a:cubicBezTo>
                  <a:cubicBezTo>
                    <a:pt x="477" y="619"/>
                    <a:pt x="620" y="488"/>
                    <a:pt x="620" y="310"/>
                  </a:cubicBezTo>
                  <a:cubicBezTo>
                    <a:pt x="620" y="143"/>
                    <a:pt x="477" y="0"/>
                    <a:pt x="31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7004911" y="-110346"/>
              <a:ext cx="479833" cy="130866"/>
            </a:xfrm>
            <a:custGeom>
              <a:avLst/>
              <a:gdLst/>
              <a:ahLst/>
              <a:cxnLst/>
              <a:rect l="l" t="t" r="r" b="b"/>
              <a:pathLst>
                <a:path w="5954" h="1632" extrusionOk="0">
                  <a:moveTo>
                    <a:pt x="4918" y="0"/>
                  </a:moveTo>
                  <a:cubicBezTo>
                    <a:pt x="4894" y="0"/>
                    <a:pt x="4870" y="12"/>
                    <a:pt x="4870" y="36"/>
                  </a:cubicBezTo>
                  <a:cubicBezTo>
                    <a:pt x="4858" y="60"/>
                    <a:pt x="4882" y="83"/>
                    <a:pt x="4906" y="83"/>
                  </a:cubicBezTo>
                  <a:cubicBezTo>
                    <a:pt x="4954" y="95"/>
                    <a:pt x="5001" y="107"/>
                    <a:pt x="5061" y="119"/>
                  </a:cubicBezTo>
                  <a:lnTo>
                    <a:pt x="5073" y="119"/>
                  </a:lnTo>
                  <a:cubicBezTo>
                    <a:pt x="5085" y="119"/>
                    <a:pt x="5109" y="107"/>
                    <a:pt x="5109" y="95"/>
                  </a:cubicBezTo>
                  <a:cubicBezTo>
                    <a:pt x="5120" y="72"/>
                    <a:pt x="5109" y="48"/>
                    <a:pt x="5085" y="36"/>
                  </a:cubicBezTo>
                  <a:cubicBezTo>
                    <a:pt x="5025" y="24"/>
                    <a:pt x="4966" y="0"/>
                    <a:pt x="4918" y="0"/>
                  </a:cubicBezTo>
                  <a:close/>
                  <a:moveTo>
                    <a:pt x="4728" y="0"/>
                  </a:moveTo>
                  <a:cubicBezTo>
                    <a:pt x="4668" y="12"/>
                    <a:pt x="4620" y="24"/>
                    <a:pt x="4561" y="48"/>
                  </a:cubicBezTo>
                  <a:cubicBezTo>
                    <a:pt x="4537" y="60"/>
                    <a:pt x="4525" y="83"/>
                    <a:pt x="4537" y="107"/>
                  </a:cubicBezTo>
                  <a:cubicBezTo>
                    <a:pt x="4549" y="119"/>
                    <a:pt x="4561" y="131"/>
                    <a:pt x="4573" y="131"/>
                  </a:cubicBezTo>
                  <a:lnTo>
                    <a:pt x="4597" y="131"/>
                  </a:lnTo>
                  <a:cubicBezTo>
                    <a:pt x="4644" y="107"/>
                    <a:pt x="4692" y="95"/>
                    <a:pt x="4739" y="83"/>
                  </a:cubicBezTo>
                  <a:cubicBezTo>
                    <a:pt x="4763" y="83"/>
                    <a:pt x="4787" y="60"/>
                    <a:pt x="4775" y="36"/>
                  </a:cubicBezTo>
                  <a:cubicBezTo>
                    <a:pt x="4775" y="12"/>
                    <a:pt x="4751" y="0"/>
                    <a:pt x="4728" y="0"/>
                  </a:cubicBezTo>
                  <a:close/>
                  <a:moveTo>
                    <a:pt x="5232" y="103"/>
                  </a:moveTo>
                  <a:cubicBezTo>
                    <a:pt x="5216" y="103"/>
                    <a:pt x="5201" y="114"/>
                    <a:pt x="5192" y="131"/>
                  </a:cubicBezTo>
                  <a:cubicBezTo>
                    <a:pt x="5180" y="143"/>
                    <a:pt x="5192" y="167"/>
                    <a:pt x="5204" y="179"/>
                  </a:cubicBezTo>
                  <a:cubicBezTo>
                    <a:pt x="5251" y="202"/>
                    <a:pt x="5299" y="226"/>
                    <a:pt x="5359" y="262"/>
                  </a:cubicBezTo>
                  <a:lnTo>
                    <a:pt x="5370" y="262"/>
                  </a:lnTo>
                  <a:cubicBezTo>
                    <a:pt x="5394" y="262"/>
                    <a:pt x="5406" y="262"/>
                    <a:pt x="5406" y="250"/>
                  </a:cubicBezTo>
                  <a:cubicBezTo>
                    <a:pt x="5418" y="226"/>
                    <a:pt x="5418" y="202"/>
                    <a:pt x="5394" y="191"/>
                  </a:cubicBezTo>
                  <a:cubicBezTo>
                    <a:pt x="5347" y="155"/>
                    <a:pt x="5299" y="131"/>
                    <a:pt x="5251" y="107"/>
                  </a:cubicBezTo>
                  <a:cubicBezTo>
                    <a:pt x="5245" y="104"/>
                    <a:pt x="5239" y="103"/>
                    <a:pt x="5232" y="103"/>
                  </a:cubicBezTo>
                  <a:close/>
                  <a:moveTo>
                    <a:pt x="4430" y="135"/>
                  </a:moveTo>
                  <a:cubicBezTo>
                    <a:pt x="4420" y="135"/>
                    <a:pt x="4411" y="138"/>
                    <a:pt x="4406" y="143"/>
                  </a:cubicBezTo>
                  <a:cubicBezTo>
                    <a:pt x="4358" y="179"/>
                    <a:pt x="4323" y="214"/>
                    <a:pt x="4275" y="262"/>
                  </a:cubicBezTo>
                  <a:cubicBezTo>
                    <a:pt x="4251" y="274"/>
                    <a:pt x="4251" y="298"/>
                    <a:pt x="4275" y="322"/>
                  </a:cubicBezTo>
                  <a:cubicBezTo>
                    <a:pt x="4287" y="322"/>
                    <a:pt x="4287" y="333"/>
                    <a:pt x="4299" y="333"/>
                  </a:cubicBezTo>
                  <a:cubicBezTo>
                    <a:pt x="4311" y="333"/>
                    <a:pt x="4323" y="322"/>
                    <a:pt x="4335" y="322"/>
                  </a:cubicBezTo>
                  <a:cubicBezTo>
                    <a:pt x="4370" y="274"/>
                    <a:pt x="4418" y="238"/>
                    <a:pt x="4454" y="214"/>
                  </a:cubicBezTo>
                  <a:cubicBezTo>
                    <a:pt x="4477" y="191"/>
                    <a:pt x="4477" y="167"/>
                    <a:pt x="4466" y="155"/>
                  </a:cubicBezTo>
                  <a:cubicBezTo>
                    <a:pt x="4459" y="141"/>
                    <a:pt x="4443" y="135"/>
                    <a:pt x="4430" y="135"/>
                  </a:cubicBezTo>
                  <a:close/>
                  <a:moveTo>
                    <a:pt x="5513" y="278"/>
                  </a:moveTo>
                  <a:cubicBezTo>
                    <a:pt x="5500" y="278"/>
                    <a:pt x="5485" y="284"/>
                    <a:pt x="5478" y="298"/>
                  </a:cubicBezTo>
                  <a:cubicBezTo>
                    <a:pt x="5466" y="310"/>
                    <a:pt x="5466" y="345"/>
                    <a:pt x="5490" y="357"/>
                  </a:cubicBezTo>
                  <a:cubicBezTo>
                    <a:pt x="5537" y="381"/>
                    <a:pt x="5573" y="417"/>
                    <a:pt x="5620" y="453"/>
                  </a:cubicBezTo>
                  <a:cubicBezTo>
                    <a:pt x="5632" y="464"/>
                    <a:pt x="5644" y="464"/>
                    <a:pt x="5656" y="464"/>
                  </a:cubicBezTo>
                  <a:cubicBezTo>
                    <a:pt x="5668" y="464"/>
                    <a:pt x="5680" y="464"/>
                    <a:pt x="5680" y="453"/>
                  </a:cubicBezTo>
                  <a:cubicBezTo>
                    <a:pt x="5704" y="429"/>
                    <a:pt x="5692" y="405"/>
                    <a:pt x="5680" y="393"/>
                  </a:cubicBezTo>
                  <a:cubicBezTo>
                    <a:pt x="5632" y="357"/>
                    <a:pt x="5585" y="322"/>
                    <a:pt x="5537" y="286"/>
                  </a:cubicBezTo>
                  <a:cubicBezTo>
                    <a:pt x="5532" y="281"/>
                    <a:pt x="5523" y="278"/>
                    <a:pt x="5513" y="278"/>
                  </a:cubicBezTo>
                  <a:close/>
                  <a:moveTo>
                    <a:pt x="245" y="313"/>
                  </a:moveTo>
                  <a:cubicBezTo>
                    <a:pt x="233" y="313"/>
                    <a:pt x="221" y="316"/>
                    <a:pt x="215" y="322"/>
                  </a:cubicBezTo>
                  <a:cubicBezTo>
                    <a:pt x="215" y="322"/>
                    <a:pt x="156" y="381"/>
                    <a:pt x="96" y="464"/>
                  </a:cubicBezTo>
                  <a:cubicBezTo>
                    <a:pt x="84" y="488"/>
                    <a:pt x="96" y="512"/>
                    <a:pt x="108" y="524"/>
                  </a:cubicBezTo>
                  <a:lnTo>
                    <a:pt x="132" y="524"/>
                  </a:lnTo>
                  <a:cubicBezTo>
                    <a:pt x="144" y="524"/>
                    <a:pt x="167" y="524"/>
                    <a:pt x="167" y="512"/>
                  </a:cubicBezTo>
                  <a:cubicBezTo>
                    <a:pt x="215" y="429"/>
                    <a:pt x="275" y="381"/>
                    <a:pt x="275" y="381"/>
                  </a:cubicBezTo>
                  <a:cubicBezTo>
                    <a:pt x="286" y="369"/>
                    <a:pt x="286" y="345"/>
                    <a:pt x="275" y="322"/>
                  </a:cubicBezTo>
                  <a:cubicBezTo>
                    <a:pt x="269" y="316"/>
                    <a:pt x="257" y="313"/>
                    <a:pt x="245" y="313"/>
                  </a:cubicBezTo>
                  <a:close/>
                  <a:moveTo>
                    <a:pt x="2406" y="393"/>
                  </a:moveTo>
                  <a:cubicBezTo>
                    <a:pt x="2334" y="393"/>
                    <a:pt x="2263" y="417"/>
                    <a:pt x="2215" y="464"/>
                  </a:cubicBezTo>
                  <a:cubicBezTo>
                    <a:pt x="2203" y="488"/>
                    <a:pt x="2203" y="512"/>
                    <a:pt x="2215" y="524"/>
                  </a:cubicBezTo>
                  <a:cubicBezTo>
                    <a:pt x="2227" y="536"/>
                    <a:pt x="2239" y="536"/>
                    <a:pt x="2251" y="536"/>
                  </a:cubicBezTo>
                  <a:cubicBezTo>
                    <a:pt x="2251" y="536"/>
                    <a:pt x="2263" y="536"/>
                    <a:pt x="2275" y="524"/>
                  </a:cubicBezTo>
                  <a:cubicBezTo>
                    <a:pt x="2311" y="500"/>
                    <a:pt x="2346" y="476"/>
                    <a:pt x="2382" y="476"/>
                  </a:cubicBezTo>
                  <a:lnTo>
                    <a:pt x="2394" y="476"/>
                  </a:lnTo>
                  <a:cubicBezTo>
                    <a:pt x="2418" y="476"/>
                    <a:pt x="2442" y="464"/>
                    <a:pt x="2442" y="441"/>
                  </a:cubicBezTo>
                  <a:cubicBezTo>
                    <a:pt x="2442" y="417"/>
                    <a:pt x="2430" y="393"/>
                    <a:pt x="2406" y="393"/>
                  </a:cubicBezTo>
                  <a:close/>
                  <a:moveTo>
                    <a:pt x="4186" y="372"/>
                  </a:moveTo>
                  <a:cubicBezTo>
                    <a:pt x="4174" y="372"/>
                    <a:pt x="4162" y="375"/>
                    <a:pt x="4156" y="381"/>
                  </a:cubicBezTo>
                  <a:cubicBezTo>
                    <a:pt x="4120" y="429"/>
                    <a:pt x="4085" y="476"/>
                    <a:pt x="4049" y="524"/>
                  </a:cubicBezTo>
                  <a:cubicBezTo>
                    <a:pt x="4037" y="536"/>
                    <a:pt x="4037" y="572"/>
                    <a:pt x="4061" y="583"/>
                  </a:cubicBezTo>
                  <a:lnTo>
                    <a:pt x="4085" y="583"/>
                  </a:lnTo>
                  <a:cubicBezTo>
                    <a:pt x="4096" y="583"/>
                    <a:pt x="4108" y="583"/>
                    <a:pt x="4120" y="572"/>
                  </a:cubicBezTo>
                  <a:cubicBezTo>
                    <a:pt x="4156" y="524"/>
                    <a:pt x="4192" y="476"/>
                    <a:pt x="4227" y="441"/>
                  </a:cubicBezTo>
                  <a:cubicBezTo>
                    <a:pt x="4239" y="417"/>
                    <a:pt x="4239" y="393"/>
                    <a:pt x="4216" y="381"/>
                  </a:cubicBezTo>
                  <a:cubicBezTo>
                    <a:pt x="4210" y="375"/>
                    <a:pt x="4198" y="372"/>
                    <a:pt x="4186" y="372"/>
                  </a:cubicBezTo>
                  <a:close/>
                  <a:moveTo>
                    <a:pt x="2556" y="457"/>
                  </a:moveTo>
                  <a:cubicBezTo>
                    <a:pt x="2543" y="457"/>
                    <a:pt x="2532" y="462"/>
                    <a:pt x="2525" y="476"/>
                  </a:cubicBezTo>
                  <a:cubicBezTo>
                    <a:pt x="2501" y="488"/>
                    <a:pt x="2513" y="524"/>
                    <a:pt x="2525" y="536"/>
                  </a:cubicBezTo>
                  <a:cubicBezTo>
                    <a:pt x="2572" y="560"/>
                    <a:pt x="2596" y="595"/>
                    <a:pt x="2596" y="643"/>
                  </a:cubicBezTo>
                  <a:cubicBezTo>
                    <a:pt x="2608" y="667"/>
                    <a:pt x="2620" y="679"/>
                    <a:pt x="2644" y="679"/>
                  </a:cubicBezTo>
                  <a:lnTo>
                    <a:pt x="2656" y="679"/>
                  </a:lnTo>
                  <a:cubicBezTo>
                    <a:pt x="2680" y="679"/>
                    <a:pt x="2692" y="655"/>
                    <a:pt x="2692" y="631"/>
                  </a:cubicBezTo>
                  <a:cubicBezTo>
                    <a:pt x="2680" y="560"/>
                    <a:pt x="2644" y="512"/>
                    <a:pt x="2584" y="464"/>
                  </a:cubicBezTo>
                  <a:cubicBezTo>
                    <a:pt x="2575" y="460"/>
                    <a:pt x="2565" y="457"/>
                    <a:pt x="2556" y="457"/>
                  </a:cubicBezTo>
                  <a:close/>
                  <a:moveTo>
                    <a:pt x="5782" y="492"/>
                  </a:moveTo>
                  <a:cubicBezTo>
                    <a:pt x="5769" y="492"/>
                    <a:pt x="5758" y="498"/>
                    <a:pt x="5751" y="512"/>
                  </a:cubicBezTo>
                  <a:cubicBezTo>
                    <a:pt x="5728" y="524"/>
                    <a:pt x="5740" y="548"/>
                    <a:pt x="5751" y="560"/>
                  </a:cubicBezTo>
                  <a:cubicBezTo>
                    <a:pt x="5787" y="595"/>
                    <a:pt x="5835" y="643"/>
                    <a:pt x="5871" y="679"/>
                  </a:cubicBezTo>
                  <a:cubicBezTo>
                    <a:pt x="5882" y="691"/>
                    <a:pt x="5894" y="691"/>
                    <a:pt x="5906" y="691"/>
                  </a:cubicBezTo>
                  <a:cubicBezTo>
                    <a:pt x="5918" y="691"/>
                    <a:pt x="5930" y="691"/>
                    <a:pt x="5930" y="679"/>
                  </a:cubicBezTo>
                  <a:cubicBezTo>
                    <a:pt x="5954" y="655"/>
                    <a:pt x="5954" y="631"/>
                    <a:pt x="5930" y="619"/>
                  </a:cubicBezTo>
                  <a:cubicBezTo>
                    <a:pt x="5894" y="572"/>
                    <a:pt x="5847" y="536"/>
                    <a:pt x="5811" y="500"/>
                  </a:cubicBezTo>
                  <a:cubicBezTo>
                    <a:pt x="5801" y="495"/>
                    <a:pt x="5791" y="492"/>
                    <a:pt x="5782" y="492"/>
                  </a:cubicBezTo>
                  <a:close/>
                  <a:moveTo>
                    <a:pt x="72" y="595"/>
                  </a:moveTo>
                  <a:cubicBezTo>
                    <a:pt x="60" y="595"/>
                    <a:pt x="36" y="607"/>
                    <a:pt x="25" y="631"/>
                  </a:cubicBezTo>
                  <a:cubicBezTo>
                    <a:pt x="13" y="679"/>
                    <a:pt x="1" y="726"/>
                    <a:pt x="1" y="774"/>
                  </a:cubicBezTo>
                  <a:cubicBezTo>
                    <a:pt x="1" y="786"/>
                    <a:pt x="1" y="798"/>
                    <a:pt x="1" y="810"/>
                  </a:cubicBezTo>
                  <a:cubicBezTo>
                    <a:pt x="1" y="834"/>
                    <a:pt x="25" y="845"/>
                    <a:pt x="48" y="845"/>
                  </a:cubicBezTo>
                  <a:cubicBezTo>
                    <a:pt x="72" y="845"/>
                    <a:pt x="84" y="822"/>
                    <a:pt x="84" y="798"/>
                  </a:cubicBezTo>
                  <a:cubicBezTo>
                    <a:pt x="84" y="786"/>
                    <a:pt x="84" y="786"/>
                    <a:pt x="84" y="774"/>
                  </a:cubicBezTo>
                  <a:cubicBezTo>
                    <a:pt x="84" y="738"/>
                    <a:pt x="96" y="691"/>
                    <a:pt x="108" y="655"/>
                  </a:cubicBezTo>
                  <a:cubicBezTo>
                    <a:pt x="108" y="631"/>
                    <a:pt x="96" y="607"/>
                    <a:pt x="72" y="595"/>
                  </a:cubicBezTo>
                  <a:close/>
                  <a:moveTo>
                    <a:pt x="2180" y="595"/>
                  </a:moveTo>
                  <a:cubicBezTo>
                    <a:pt x="2156" y="595"/>
                    <a:pt x="2132" y="607"/>
                    <a:pt x="2120" y="631"/>
                  </a:cubicBezTo>
                  <a:cubicBezTo>
                    <a:pt x="2108" y="679"/>
                    <a:pt x="2096" y="738"/>
                    <a:pt x="2096" y="810"/>
                  </a:cubicBezTo>
                  <a:cubicBezTo>
                    <a:pt x="2096" y="834"/>
                    <a:pt x="2108" y="845"/>
                    <a:pt x="2132" y="857"/>
                  </a:cubicBezTo>
                  <a:cubicBezTo>
                    <a:pt x="2156" y="857"/>
                    <a:pt x="2180" y="834"/>
                    <a:pt x="2180" y="810"/>
                  </a:cubicBezTo>
                  <a:cubicBezTo>
                    <a:pt x="2180" y="750"/>
                    <a:pt x="2191" y="703"/>
                    <a:pt x="2203" y="655"/>
                  </a:cubicBezTo>
                  <a:cubicBezTo>
                    <a:pt x="2215" y="631"/>
                    <a:pt x="2203" y="607"/>
                    <a:pt x="2180" y="595"/>
                  </a:cubicBezTo>
                  <a:close/>
                  <a:moveTo>
                    <a:pt x="3984" y="641"/>
                  </a:moveTo>
                  <a:cubicBezTo>
                    <a:pt x="3971" y="641"/>
                    <a:pt x="3960" y="648"/>
                    <a:pt x="3954" y="655"/>
                  </a:cubicBezTo>
                  <a:lnTo>
                    <a:pt x="3858" y="798"/>
                  </a:lnTo>
                  <a:cubicBezTo>
                    <a:pt x="3835" y="822"/>
                    <a:pt x="3846" y="845"/>
                    <a:pt x="3858" y="857"/>
                  </a:cubicBezTo>
                  <a:cubicBezTo>
                    <a:pt x="3870" y="857"/>
                    <a:pt x="3882" y="869"/>
                    <a:pt x="3894" y="869"/>
                  </a:cubicBezTo>
                  <a:cubicBezTo>
                    <a:pt x="3906" y="869"/>
                    <a:pt x="3918" y="857"/>
                    <a:pt x="3918" y="845"/>
                  </a:cubicBezTo>
                  <a:lnTo>
                    <a:pt x="4025" y="714"/>
                  </a:lnTo>
                  <a:cubicBezTo>
                    <a:pt x="4037" y="691"/>
                    <a:pt x="4025" y="667"/>
                    <a:pt x="4013" y="655"/>
                  </a:cubicBezTo>
                  <a:cubicBezTo>
                    <a:pt x="4003" y="645"/>
                    <a:pt x="3993" y="641"/>
                    <a:pt x="3984" y="641"/>
                  </a:cubicBezTo>
                  <a:close/>
                  <a:moveTo>
                    <a:pt x="2613" y="757"/>
                  </a:moveTo>
                  <a:cubicBezTo>
                    <a:pt x="2596" y="757"/>
                    <a:pt x="2581" y="768"/>
                    <a:pt x="2572" y="786"/>
                  </a:cubicBezTo>
                  <a:cubicBezTo>
                    <a:pt x="2549" y="822"/>
                    <a:pt x="2525" y="869"/>
                    <a:pt x="2489" y="917"/>
                  </a:cubicBezTo>
                  <a:cubicBezTo>
                    <a:pt x="2465" y="929"/>
                    <a:pt x="2465" y="953"/>
                    <a:pt x="2489" y="976"/>
                  </a:cubicBezTo>
                  <a:cubicBezTo>
                    <a:pt x="2501" y="976"/>
                    <a:pt x="2501" y="988"/>
                    <a:pt x="2513" y="988"/>
                  </a:cubicBezTo>
                  <a:cubicBezTo>
                    <a:pt x="2525" y="988"/>
                    <a:pt x="2537" y="976"/>
                    <a:pt x="2549" y="964"/>
                  </a:cubicBezTo>
                  <a:cubicBezTo>
                    <a:pt x="2596" y="917"/>
                    <a:pt x="2620" y="869"/>
                    <a:pt x="2644" y="822"/>
                  </a:cubicBezTo>
                  <a:cubicBezTo>
                    <a:pt x="2656" y="798"/>
                    <a:pt x="2644" y="774"/>
                    <a:pt x="2632" y="762"/>
                  </a:cubicBezTo>
                  <a:cubicBezTo>
                    <a:pt x="2626" y="759"/>
                    <a:pt x="2619" y="757"/>
                    <a:pt x="2613" y="757"/>
                  </a:cubicBezTo>
                  <a:close/>
                  <a:moveTo>
                    <a:pt x="3787" y="921"/>
                  </a:moveTo>
                  <a:cubicBezTo>
                    <a:pt x="3773" y="921"/>
                    <a:pt x="3758" y="927"/>
                    <a:pt x="3751" y="941"/>
                  </a:cubicBezTo>
                  <a:cubicBezTo>
                    <a:pt x="3715" y="976"/>
                    <a:pt x="3692" y="1024"/>
                    <a:pt x="3656" y="1060"/>
                  </a:cubicBezTo>
                  <a:cubicBezTo>
                    <a:pt x="3632" y="1084"/>
                    <a:pt x="3644" y="1107"/>
                    <a:pt x="3656" y="1119"/>
                  </a:cubicBezTo>
                  <a:cubicBezTo>
                    <a:pt x="3668" y="1131"/>
                    <a:pt x="3668" y="1131"/>
                    <a:pt x="3680" y="1131"/>
                  </a:cubicBezTo>
                  <a:cubicBezTo>
                    <a:pt x="3692" y="1131"/>
                    <a:pt x="3704" y="1131"/>
                    <a:pt x="3715" y="1119"/>
                  </a:cubicBezTo>
                  <a:cubicBezTo>
                    <a:pt x="3751" y="1072"/>
                    <a:pt x="3787" y="1036"/>
                    <a:pt x="3823" y="988"/>
                  </a:cubicBezTo>
                  <a:cubicBezTo>
                    <a:pt x="3835" y="964"/>
                    <a:pt x="3835" y="941"/>
                    <a:pt x="3811" y="929"/>
                  </a:cubicBezTo>
                  <a:cubicBezTo>
                    <a:pt x="3806" y="924"/>
                    <a:pt x="3797" y="921"/>
                    <a:pt x="3787" y="921"/>
                  </a:cubicBezTo>
                  <a:close/>
                  <a:moveTo>
                    <a:pt x="93" y="924"/>
                  </a:moveTo>
                  <a:cubicBezTo>
                    <a:pt x="86" y="924"/>
                    <a:pt x="79" y="925"/>
                    <a:pt x="72" y="929"/>
                  </a:cubicBezTo>
                  <a:cubicBezTo>
                    <a:pt x="48" y="941"/>
                    <a:pt x="36" y="964"/>
                    <a:pt x="48" y="988"/>
                  </a:cubicBezTo>
                  <a:cubicBezTo>
                    <a:pt x="84" y="1036"/>
                    <a:pt x="120" y="1084"/>
                    <a:pt x="167" y="1131"/>
                  </a:cubicBezTo>
                  <a:cubicBezTo>
                    <a:pt x="179" y="1143"/>
                    <a:pt x="191" y="1143"/>
                    <a:pt x="191" y="1143"/>
                  </a:cubicBezTo>
                  <a:cubicBezTo>
                    <a:pt x="203" y="1143"/>
                    <a:pt x="215" y="1143"/>
                    <a:pt x="227" y="1131"/>
                  </a:cubicBezTo>
                  <a:cubicBezTo>
                    <a:pt x="239" y="1107"/>
                    <a:pt x="239" y="1084"/>
                    <a:pt x="227" y="1072"/>
                  </a:cubicBezTo>
                  <a:cubicBezTo>
                    <a:pt x="179" y="1024"/>
                    <a:pt x="156" y="988"/>
                    <a:pt x="132" y="941"/>
                  </a:cubicBezTo>
                  <a:cubicBezTo>
                    <a:pt x="123" y="932"/>
                    <a:pt x="109" y="924"/>
                    <a:pt x="93" y="924"/>
                  </a:cubicBezTo>
                  <a:close/>
                  <a:moveTo>
                    <a:pt x="2145" y="938"/>
                  </a:moveTo>
                  <a:cubicBezTo>
                    <a:pt x="2141" y="938"/>
                    <a:pt x="2136" y="938"/>
                    <a:pt x="2132" y="941"/>
                  </a:cubicBezTo>
                  <a:cubicBezTo>
                    <a:pt x="2108" y="941"/>
                    <a:pt x="2096" y="964"/>
                    <a:pt x="2096" y="988"/>
                  </a:cubicBezTo>
                  <a:cubicBezTo>
                    <a:pt x="2108" y="1048"/>
                    <a:pt x="2120" y="1107"/>
                    <a:pt x="2144" y="1155"/>
                  </a:cubicBezTo>
                  <a:cubicBezTo>
                    <a:pt x="2153" y="1172"/>
                    <a:pt x="2161" y="1183"/>
                    <a:pt x="2175" y="1183"/>
                  </a:cubicBezTo>
                  <a:cubicBezTo>
                    <a:pt x="2180" y="1183"/>
                    <a:pt x="2185" y="1182"/>
                    <a:pt x="2191" y="1179"/>
                  </a:cubicBezTo>
                  <a:cubicBezTo>
                    <a:pt x="2203" y="1179"/>
                    <a:pt x="2215" y="1179"/>
                    <a:pt x="2215" y="1167"/>
                  </a:cubicBezTo>
                  <a:cubicBezTo>
                    <a:pt x="2215" y="1167"/>
                    <a:pt x="2215" y="1179"/>
                    <a:pt x="2227" y="1179"/>
                  </a:cubicBezTo>
                  <a:cubicBezTo>
                    <a:pt x="2227" y="1191"/>
                    <a:pt x="2251" y="1203"/>
                    <a:pt x="2263" y="1203"/>
                  </a:cubicBezTo>
                  <a:cubicBezTo>
                    <a:pt x="2263" y="1203"/>
                    <a:pt x="2275" y="1203"/>
                    <a:pt x="2287" y="1191"/>
                  </a:cubicBezTo>
                  <a:cubicBezTo>
                    <a:pt x="2334" y="1155"/>
                    <a:pt x="2382" y="1131"/>
                    <a:pt x="2418" y="1095"/>
                  </a:cubicBezTo>
                  <a:cubicBezTo>
                    <a:pt x="2442" y="1072"/>
                    <a:pt x="2442" y="1048"/>
                    <a:pt x="2430" y="1036"/>
                  </a:cubicBezTo>
                  <a:cubicBezTo>
                    <a:pt x="2423" y="1022"/>
                    <a:pt x="2407" y="1016"/>
                    <a:pt x="2394" y="1016"/>
                  </a:cubicBezTo>
                  <a:cubicBezTo>
                    <a:pt x="2384" y="1016"/>
                    <a:pt x="2375" y="1019"/>
                    <a:pt x="2370" y="1024"/>
                  </a:cubicBezTo>
                  <a:cubicBezTo>
                    <a:pt x="2322" y="1060"/>
                    <a:pt x="2287" y="1095"/>
                    <a:pt x="2239" y="1119"/>
                  </a:cubicBezTo>
                  <a:cubicBezTo>
                    <a:pt x="2227" y="1131"/>
                    <a:pt x="2227" y="1131"/>
                    <a:pt x="2227" y="1131"/>
                  </a:cubicBezTo>
                  <a:cubicBezTo>
                    <a:pt x="2203" y="1084"/>
                    <a:pt x="2191" y="1024"/>
                    <a:pt x="2180" y="976"/>
                  </a:cubicBezTo>
                  <a:cubicBezTo>
                    <a:pt x="2180" y="957"/>
                    <a:pt x="2164" y="938"/>
                    <a:pt x="2145" y="938"/>
                  </a:cubicBezTo>
                  <a:close/>
                  <a:moveTo>
                    <a:pt x="329" y="1159"/>
                  </a:moveTo>
                  <a:cubicBezTo>
                    <a:pt x="316" y="1159"/>
                    <a:pt x="305" y="1165"/>
                    <a:pt x="298" y="1179"/>
                  </a:cubicBezTo>
                  <a:cubicBezTo>
                    <a:pt x="286" y="1203"/>
                    <a:pt x="286" y="1226"/>
                    <a:pt x="310" y="1238"/>
                  </a:cubicBezTo>
                  <a:cubicBezTo>
                    <a:pt x="358" y="1274"/>
                    <a:pt x="406" y="1298"/>
                    <a:pt x="465" y="1322"/>
                  </a:cubicBezTo>
                  <a:lnTo>
                    <a:pt x="477" y="1322"/>
                  </a:lnTo>
                  <a:cubicBezTo>
                    <a:pt x="501" y="1322"/>
                    <a:pt x="513" y="1322"/>
                    <a:pt x="513" y="1298"/>
                  </a:cubicBezTo>
                  <a:cubicBezTo>
                    <a:pt x="525" y="1286"/>
                    <a:pt x="513" y="1250"/>
                    <a:pt x="501" y="1250"/>
                  </a:cubicBezTo>
                  <a:cubicBezTo>
                    <a:pt x="441" y="1215"/>
                    <a:pt x="394" y="1191"/>
                    <a:pt x="358" y="1167"/>
                  </a:cubicBezTo>
                  <a:cubicBezTo>
                    <a:pt x="348" y="1162"/>
                    <a:pt x="338" y="1159"/>
                    <a:pt x="329" y="1159"/>
                  </a:cubicBezTo>
                  <a:close/>
                  <a:moveTo>
                    <a:pt x="2115" y="1198"/>
                  </a:moveTo>
                  <a:cubicBezTo>
                    <a:pt x="2109" y="1198"/>
                    <a:pt x="2103" y="1199"/>
                    <a:pt x="2096" y="1203"/>
                  </a:cubicBezTo>
                  <a:cubicBezTo>
                    <a:pt x="2049" y="1238"/>
                    <a:pt x="1989" y="1262"/>
                    <a:pt x="1941" y="1274"/>
                  </a:cubicBezTo>
                  <a:cubicBezTo>
                    <a:pt x="1918" y="1286"/>
                    <a:pt x="1906" y="1310"/>
                    <a:pt x="1918" y="1334"/>
                  </a:cubicBezTo>
                  <a:cubicBezTo>
                    <a:pt x="1930" y="1345"/>
                    <a:pt x="1941" y="1357"/>
                    <a:pt x="1953" y="1357"/>
                  </a:cubicBezTo>
                  <a:lnTo>
                    <a:pt x="1977" y="1357"/>
                  </a:lnTo>
                  <a:cubicBezTo>
                    <a:pt x="2025" y="1334"/>
                    <a:pt x="2084" y="1310"/>
                    <a:pt x="2132" y="1286"/>
                  </a:cubicBezTo>
                  <a:cubicBezTo>
                    <a:pt x="2156" y="1274"/>
                    <a:pt x="2156" y="1250"/>
                    <a:pt x="2156" y="1226"/>
                  </a:cubicBezTo>
                  <a:cubicBezTo>
                    <a:pt x="2147" y="1209"/>
                    <a:pt x="2132" y="1198"/>
                    <a:pt x="2115" y="1198"/>
                  </a:cubicBezTo>
                  <a:close/>
                  <a:moveTo>
                    <a:pt x="3571" y="1182"/>
                  </a:moveTo>
                  <a:cubicBezTo>
                    <a:pt x="3561" y="1182"/>
                    <a:pt x="3549" y="1185"/>
                    <a:pt x="3537" y="1191"/>
                  </a:cubicBezTo>
                  <a:cubicBezTo>
                    <a:pt x="3501" y="1226"/>
                    <a:pt x="3465" y="1274"/>
                    <a:pt x="3418" y="1298"/>
                  </a:cubicBezTo>
                  <a:cubicBezTo>
                    <a:pt x="3406" y="1322"/>
                    <a:pt x="3394" y="1345"/>
                    <a:pt x="3418" y="1357"/>
                  </a:cubicBezTo>
                  <a:cubicBezTo>
                    <a:pt x="3418" y="1369"/>
                    <a:pt x="3430" y="1381"/>
                    <a:pt x="3442" y="1381"/>
                  </a:cubicBezTo>
                  <a:cubicBezTo>
                    <a:pt x="3454" y="1381"/>
                    <a:pt x="3465" y="1369"/>
                    <a:pt x="3477" y="1369"/>
                  </a:cubicBezTo>
                  <a:cubicBezTo>
                    <a:pt x="3513" y="1334"/>
                    <a:pt x="3561" y="1286"/>
                    <a:pt x="3596" y="1250"/>
                  </a:cubicBezTo>
                  <a:cubicBezTo>
                    <a:pt x="3620" y="1238"/>
                    <a:pt x="3620" y="1203"/>
                    <a:pt x="3596" y="1191"/>
                  </a:cubicBezTo>
                  <a:cubicBezTo>
                    <a:pt x="3590" y="1185"/>
                    <a:pt x="3582" y="1182"/>
                    <a:pt x="3571" y="1182"/>
                  </a:cubicBezTo>
                  <a:close/>
                  <a:moveTo>
                    <a:pt x="632" y="1305"/>
                  </a:moveTo>
                  <a:cubicBezTo>
                    <a:pt x="620" y="1305"/>
                    <a:pt x="605" y="1316"/>
                    <a:pt x="596" y="1334"/>
                  </a:cubicBezTo>
                  <a:cubicBezTo>
                    <a:pt x="584" y="1357"/>
                    <a:pt x="596" y="1381"/>
                    <a:pt x="620" y="1393"/>
                  </a:cubicBezTo>
                  <a:cubicBezTo>
                    <a:pt x="644" y="1393"/>
                    <a:pt x="656" y="1405"/>
                    <a:pt x="679" y="1417"/>
                  </a:cubicBezTo>
                  <a:cubicBezTo>
                    <a:pt x="715" y="1429"/>
                    <a:pt x="751" y="1441"/>
                    <a:pt x="787" y="1441"/>
                  </a:cubicBezTo>
                  <a:cubicBezTo>
                    <a:pt x="787" y="1453"/>
                    <a:pt x="787" y="1453"/>
                    <a:pt x="798" y="1453"/>
                  </a:cubicBezTo>
                  <a:cubicBezTo>
                    <a:pt x="810" y="1453"/>
                    <a:pt x="834" y="1441"/>
                    <a:pt x="834" y="1417"/>
                  </a:cubicBezTo>
                  <a:cubicBezTo>
                    <a:pt x="846" y="1393"/>
                    <a:pt x="834" y="1369"/>
                    <a:pt x="810" y="1357"/>
                  </a:cubicBezTo>
                  <a:cubicBezTo>
                    <a:pt x="775" y="1357"/>
                    <a:pt x="739" y="1345"/>
                    <a:pt x="703" y="1334"/>
                  </a:cubicBezTo>
                  <a:cubicBezTo>
                    <a:pt x="691" y="1322"/>
                    <a:pt x="667" y="1322"/>
                    <a:pt x="644" y="1310"/>
                  </a:cubicBezTo>
                  <a:cubicBezTo>
                    <a:pt x="640" y="1307"/>
                    <a:pt x="636" y="1305"/>
                    <a:pt x="632" y="1305"/>
                  </a:cubicBezTo>
                  <a:close/>
                  <a:moveTo>
                    <a:pt x="1800" y="1330"/>
                  </a:moveTo>
                  <a:cubicBezTo>
                    <a:pt x="1796" y="1330"/>
                    <a:pt x="1791" y="1331"/>
                    <a:pt x="1787" y="1334"/>
                  </a:cubicBezTo>
                  <a:cubicBezTo>
                    <a:pt x="1739" y="1345"/>
                    <a:pt x="1680" y="1369"/>
                    <a:pt x="1632" y="1381"/>
                  </a:cubicBezTo>
                  <a:cubicBezTo>
                    <a:pt x="1608" y="1381"/>
                    <a:pt x="1584" y="1405"/>
                    <a:pt x="1596" y="1429"/>
                  </a:cubicBezTo>
                  <a:cubicBezTo>
                    <a:pt x="1596" y="1453"/>
                    <a:pt x="1620" y="1465"/>
                    <a:pt x="1632" y="1465"/>
                  </a:cubicBezTo>
                  <a:lnTo>
                    <a:pt x="1644" y="1465"/>
                  </a:lnTo>
                  <a:cubicBezTo>
                    <a:pt x="1703" y="1453"/>
                    <a:pt x="1751" y="1429"/>
                    <a:pt x="1810" y="1417"/>
                  </a:cubicBezTo>
                  <a:cubicBezTo>
                    <a:pt x="1834" y="1405"/>
                    <a:pt x="1846" y="1381"/>
                    <a:pt x="1834" y="1357"/>
                  </a:cubicBezTo>
                  <a:cubicBezTo>
                    <a:pt x="1834" y="1348"/>
                    <a:pt x="1819" y="1330"/>
                    <a:pt x="1800" y="1330"/>
                  </a:cubicBezTo>
                  <a:close/>
                  <a:moveTo>
                    <a:pt x="2256" y="1254"/>
                  </a:moveTo>
                  <a:cubicBezTo>
                    <a:pt x="2247" y="1254"/>
                    <a:pt x="2237" y="1257"/>
                    <a:pt x="2227" y="1262"/>
                  </a:cubicBezTo>
                  <a:cubicBezTo>
                    <a:pt x="2215" y="1274"/>
                    <a:pt x="2203" y="1298"/>
                    <a:pt x="2215" y="1322"/>
                  </a:cubicBezTo>
                  <a:cubicBezTo>
                    <a:pt x="2251" y="1369"/>
                    <a:pt x="2287" y="1417"/>
                    <a:pt x="2334" y="1453"/>
                  </a:cubicBezTo>
                  <a:cubicBezTo>
                    <a:pt x="2346" y="1465"/>
                    <a:pt x="2346" y="1465"/>
                    <a:pt x="2358" y="1465"/>
                  </a:cubicBezTo>
                  <a:cubicBezTo>
                    <a:pt x="2370" y="1465"/>
                    <a:pt x="2382" y="1465"/>
                    <a:pt x="2394" y="1453"/>
                  </a:cubicBezTo>
                  <a:cubicBezTo>
                    <a:pt x="2406" y="1441"/>
                    <a:pt x="2406" y="1417"/>
                    <a:pt x="2394" y="1393"/>
                  </a:cubicBezTo>
                  <a:cubicBezTo>
                    <a:pt x="2358" y="1357"/>
                    <a:pt x="2322" y="1322"/>
                    <a:pt x="2287" y="1274"/>
                  </a:cubicBezTo>
                  <a:cubicBezTo>
                    <a:pt x="2280" y="1260"/>
                    <a:pt x="2269" y="1254"/>
                    <a:pt x="2256" y="1254"/>
                  </a:cubicBezTo>
                  <a:close/>
                  <a:moveTo>
                    <a:pt x="948" y="1400"/>
                  </a:moveTo>
                  <a:cubicBezTo>
                    <a:pt x="935" y="1400"/>
                    <a:pt x="926" y="1411"/>
                    <a:pt x="918" y="1429"/>
                  </a:cubicBezTo>
                  <a:cubicBezTo>
                    <a:pt x="918" y="1453"/>
                    <a:pt x="929" y="1476"/>
                    <a:pt x="953" y="1488"/>
                  </a:cubicBezTo>
                  <a:cubicBezTo>
                    <a:pt x="1013" y="1488"/>
                    <a:pt x="1072" y="1500"/>
                    <a:pt x="1132" y="1500"/>
                  </a:cubicBezTo>
                  <a:cubicBezTo>
                    <a:pt x="1156" y="1500"/>
                    <a:pt x="1168" y="1488"/>
                    <a:pt x="1168" y="1465"/>
                  </a:cubicBezTo>
                  <a:cubicBezTo>
                    <a:pt x="1168" y="1441"/>
                    <a:pt x="1156" y="1417"/>
                    <a:pt x="1132" y="1417"/>
                  </a:cubicBezTo>
                  <a:cubicBezTo>
                    <a:pt x="1072" y="1417"/>
                    <a:pt x="1025" y="1405"/>
                    <a:pt x="965" y="1405"/>
                  </a:cubicBezTo>
                  <a:cubicBezTo>
                    <a:pt x="959" y="1402"/>
                    <a:pt x="953" y="1400"/>
                    <a:pt x="948" y="1400"/>
                  </a:cubicBezTo>
                  <a:close/>
                  <a:moveTo>
                    <a:pt x="1465" y="1405"/>
                  </a:moveTo>
                  <a:cubicBezTo>
                    <a:pt x="1406" y="1417"/>
                    <a:pt x="1346" y="1417"/>
                    <a:pt x="1299" y="1417"/>
                  </a:cubicBezTo>
                  <a:cubicBezTo>
                    <a:pt x="1275" y="1417"/>
                    <a:pt x="1251" y="1441"/>
                    <a:pt x="1251" y="1465"/>
                  </a:cubicBezTo>
                  <a:cubicBezTo>
                    <a:pt x="1263" y="1488"/>
                    <a:pt x="1275" y="1500"/>
                    <a:pt x="1299" y="1500"/>
                  </a:cubicBezTo>
                  <a:cubicBezTo>
                    <a:pt x="1299" y="1500"/>
                    <a:pt x="1299" y="1500"/>
                    <a:pt x="1299" y="1512"/>
                  </a:cubicBezTo>
                  <a:cubicBezTo>
                    <a:pt x="1358" y="1500"/>
                    <a:pt x="1418" y="1500"/>
                    <a:pt x="1465" y="1488"/>
                  </a:cubicBezTo>
                  <a:cubicBezTo>
                    <a:pt x="1501" y="1488"/>
                    <a:pt x="1513" y="1465"/>
                    <a:pt x="1513" y="1441"/>
                  </a:cubicBezTo>
                  <a:cubicBezTo>
                    <a:pt x="1501" y="1417"/>
                    <a:pt x="1477" y="1405"/>
                    <a:pt x="1465" y="1405"/>
                  </a:cubicBezTo>
                  <a:close/>
                  <a:moveTo>
                    <a:pt x="3307" y="1388"/>
                  </a:moveTo>
                  <a:cubicBezTo>
                    <a:pt x="3301" y="1388"/>
                    <a:pt x="3294" y="1390"/>
                    <a:pt x="3287" y="1393"/>
                  </a:cubicBezTo>
                  <a:cubicBezTo>
                    <a:pt x="3239" y="1429"/>
                    <a:pt x="3192" y="1453"/>
                    <a:pt x="3144" y="1476"/>
                  </a:cubicBezTo>
                  <a:cubicBezTo>
                    <a:pt x="3120" y="1476"/>
                    <a:pt x="3108" y="1500"/>
                    <a:pt x="3120" y="1524"/>
                  </a:cubicBezTo>
                  <a:cubicBezTo>
                    <a:pt x="3132" y="1548"/>
                    <a:pt x="3144" y="1548"/>
                    <a:pt x="3156" y="1548"/>
                  </a:cubicBezTo>
                  <a:lnTo>
                    <a:pt x="3180" y="1548"/>
                  </a:lnTo>
                  <a:cubicBezTo>
                    <a:pt x="3227" y="1524"/>
                    <a:pt x="3287" y="1500"/>
                    <a:pt x="3334" y="1465"/>
                  </a:cubicBezTo>
                  <a:cubicBezTo>
                    <a:pt x="3358" y="1453"/>
                    <a:pt x="3358" y="1429"/>
                    <a:pt x="3346" y="1405"/>
                  </a:cubicBezTo>
                  <a:cubicBezTo>
                    <a:pt x="3338" y="1397"/>
                    <a:pt x="3324" y="1388"/>
                    <a:pt x="3307" y="1388"/>
                  </a:cubicBezTo>
                  <a:close/>
                  <a:moveTo>
                    <a:pt x="2506" y="1484"/>
                  </a:moveTo>
                  <a:cubicBezTo>
                    <a:pt x="2489" y="1484"/>
                    <a:pt x="2474" y="1495"/>
                    <a:pt x="2465" y="1512"/>
                  </a:cubicBezTo>
                  <a:cubicBezTo>
                    <a:pt x="2453" y="1524"/>
                    <a:pt x="2465" y="1548"/>
                    <a:pt x="2477" y="1560"/>
                  </a:cubicBezTo>
                  <a:cubicBezTo>
                    <a:pt x="2537" y="1584"/>
                    <a:pt x="2596" y="1607"/>
                    <a:pt x="2656" y="1619"/>
                  </a:cubicBezTo>
                  <a:cubicBezTo>
                    <a:pt x="2680" y="1619"/>
                    <a:pt x="2703" y="1607"/>
                    <a:pt x="2703" y="1584"/>
                  </a:cubicBezTo>
                  <a:cubicBezTo>
                    <a:pt x="2703" y="1560"/>
                    <a:pt x="2692" y="1536"/>
                    <a:pt x="2668" y="1536"/>
                  </a:cubicBezTo>
                  <a:cubicBezTo>
                    <a:pt x="2620" y="1524"/>
                    <a:pt x="2561" y="1512"/>
                    <a:pt x="2525" y="1488"/>
                  </a:cubicBezTo>
                  <a:cubicBezTo>
                    <a:pt x="2518" y="1485"/>
                    <a:pt x="2512" y="1484"/>
                    <a:pt x="2506" y="1484"/>
                  </a:cubicBezTo>
                  <a:close/>
                  <a:moveTo>
                    <a:pt x="3008" y="1519"/>
                  </a:moveTo>
                  <a:cubicBezTo>
                    <a:pt x="3002" y="1519"/>
                    <a:pt x="2996" y="1521"/>
                    <a:pt x="2989" y="1524"/>
                  </a:cubicBezTo>
                  <a:cubicBezTo>
                    <a:pt x="2930" y="1536"/>
                    <a:pt x="2882" y="1536"/>
                    <a:pt x="2834" y="1548"/>
                  </a:cubicBezTo>
                  <a:cubicBezTo>
                    <a:pt x="2811" y="1548"/>
                    <a:pt x="2787" y="1560"/>
                    <a:pt x="2787" y="1584"/>
                  </a:cubicBezTo>
                  <a:cubicBezTo>
                    <a:pt x="2787" y="1607"/>
                    <a:pt x="2811" y="1631"/>
                    <a:pt x="2834" y="1631"/>
                  </a:cubicBezTo>
                  <a:cubicBezTo>
                    <a:pt x="2894" y="1619"/>
                    <a:pt x="2942" y="1619"/>
                    <a:pt x="3013" y="1607"/>
                  </a:cubicBezTo>
                  <a:cubicBezTo>
                    <a:pt x="3037" y="1596"/>
                    <a:pt x="3049" y="1572"/>
                    <a:pt x="3037" y="1548"/>
                  </a:cubicBezTo>
                  <a:cubicBezTo>
                    <a:pt x="3037" y="1530"/>
                    <a:pt x="3024" y="1519"/>
                    <a:pt x="3008" y="1519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441795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oogle Shape;74;p3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75" name="Google Shape;75;p3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" name="Google Shape;76;p3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" name="Google Shape;77;p3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" name="Google Shape;78;p3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" name="Google Shape;79;p3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" name="Google Shape;80;p3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" name="Google Shape;81;p3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" name="Google Shape;82;p3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" name="Google Shape;83;p3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" name="Google Shape;84;p3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" name="Google Shape;85;p3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" name="Google Shape;86;p3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7" name="Google Shape;87;p3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" name="Google Shape;88;p3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" name="Google Shape;89;p3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" name="Google Shape;90;p3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" name="Google Shape;91;p3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" name="Google Shape;92;p3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3" name="Google Shape;93;p3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4" name="Google Shape;94;p3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" name="Google Shape;95;p3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6" name="Google Shape;96;p3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7" name="Google Shape;97;p3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" name="Google Shape;98;p3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" name="Google Shape;99;p3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" name="Google Shape;100;p3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" name="Google Shape;101;p3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" name="Google Shape;102;p3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" name="Google Shape;103;p3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" name="Google Shape;104;p3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" name="Google Shape;105;p3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" name="Google Shape;106;p3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" name="Google Shape;107;p3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" name="Google Shape;108;p3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" name="Google Shape;109;p3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" name="Google Shape;110;p3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" name="Google Shape;111;p3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" name="Google Shape;112;p3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" name="Google Shape;113;p3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" name="Google Shape;114;p3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" name="Google Shape;115;p3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" name="Google Shape;116;p3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" name="Google Shape;117;p3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" name="Google Shape;118;p3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19" name="Google Shape;119;p3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0" name="Google Shape;120;p3"/>
          <p:cNvSpPr txBox="1">
            <a:spLocks noGrp="1"/>
          </p:cNvSpPr>
          <p:nvPr>
            <p:ph type="title"/>
          </p:nvPr>
        </p:nvSpPr>
        <p:spPr>
          <a:xfrm rot="-1339">
            <a:off x="960001" y="2332361"/>
            <a:ext cx="10272001" cy="18288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6667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21" name="Google Shape;121;p3"/>
          <p:cNvSpPr txBox="1">
            <a:spLocks noGrp="1"/>
          </p:cNvSpPr>
          <p:nvPr>
            <p:ph type="title" idx="2" hasCustomPrompt="1"/>
          </p:nvPr>
        </p:nvSpPr>
        <p:spPr>
          <a:xfrm rot="-27490">
            <a:off x="5120571" y="727829"/>
            <a:ext cx="1950863" cy="195087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22" name="Google Shape;122;p3"/>
          <p:cNvSpPr txBox="1">
            <a:spLocks noGrp="1"/>
          </p:cNvSpPr>
          <p:nvPr>
            <p:ph type="subTitle" idx="1"/>
          </p:nvPr>
        </p:nvSpPr>
        <p:spPr>
          <a:xfrm rot="-29827">
            <a:off x="3352899" y="3894236"/>
            <a:ext cx="5486207" cy="609625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141720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slideLayout" Target="../slideLayouts/slideLayout20.xml"/><Relationship Id="rId18" Type="http://schemas.openxmlformats.org/officeDocument/2006/relationships/slideLayout" Target="../slideLayouts/slideLayout25.xml"/><Relationship Id="rId26" Type="http://schemas.openxmlformats.org/officeDocument/2006/relationships/theme" Target="../theme/theme2.xml"/><Relationship Id="rId3" Type="http://schemas.openxmlformats.org/officeDocument/2006/relationships/slideLayout" Target="../slideLayouts/slideLayout10.xml"/><Relationship Id="rId21" Type="http://schemas.openxmlformats.org/officeDocument/2006/relationships/slideLayout" Target="../slideLayouts/slideLayout28.xml"/><Relationship Id="rId7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19.xml"/><Relationship Id="rId17" Type="http://schemas.openxmlformats.org/officeDocument/2006/relationships/slideLayout" Target="../slideLayouts/slideLayout24.xml"/><Relationship Id="rId25" Type="http://schemas.openxmlformats.org/officeDocument/2006/relationships/slideLayout" Target="../slideLayouts/slideLayout32.xml"/><Relationship Id="rId2" Type="http://schemas.openxmlformats.org/officeDocument/2006/relationships/slideLayout" Target="../slideLayouts/slideLayout9.xml"/><Relationship Id="rId16" Type="http://schemas.openxmlformats.org/officeDocument/2006/relationships/slideLayout" Target="../slideLayouts/slideLayout23.xml"/><Relationship Id="rId20" Type="http://schemas.openxmlformats.org/officeDocument/2006/relationships/slideLayout" Target="../slideLayouts/slideLayout27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24" Type="http://schemas.openxmlformats.org/officeDocument/2006/relationships/slideLayout" Target="../slideLayouts/slideLayout31.xml"/><Relationship Id="rId5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22.xml"/><Relationship Id="rId23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17.xml"/><Relationship Id="rId19" Type="http://schemas.openxmlformats.org/officeDocument/2006/relationships/slideLayout" Target="../slideLayouts/slideLayout26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Relationship Id="rId14" Type="http://schemas.openxmlformats.org/officeDocument/2006/relationships/slideLayout" Target="../slideLayouts/slideLayout21.xml"/><Relationship Id="rId22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46367" y="593367"/>
            <a:ext cx="108992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fe Savers ExtraBold"/>
              <a:buNone/>
              <a:defRPr sz="3000">
                <a:solidFill>
                  <a:schemeClr val="dk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46367" y="1536633"/>
            <a:ext cx="10899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3261430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7669974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  <p:sldLayoutId id="2147483680" r:id="rId12"/>
    <p:sldLayoutId id="2147483681" r:id="rId13"/>
    <p:sldLayoutId id="2147483682" r:id="rId14"/>
    <p:sldLayoutId id="2147483683" r:id="rId15"/>
    <p:sldLayoutId id="2147483684" r:id="rId16"/>
    <p:sldLayoutId id="2147483685" r:id="rId17"/>
    <p:sldLayoutId id="2147483686" r:id="rId18"/>
    <p:sldLayoutId id="2147483687" r:id="rId19"/>
    <p:sldLayoutId id="2147483688" r:id="rId20"/>
    <p:sldLayoutId id="2147483689" r:id="rId21"/>
    <p:sldLayoutId id="2147483690" r:id="rId22"/>
    <p:sldLayoutId id="2147483691" r:id="rId23"/>
    <p:sldLayoutId id="2147483692" r:id="rId24"/>
    <p:sldLayoutId id="2147483693" r:id="rId25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8300" y="588467"/>
            <a:ext cx="102552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Medium"/>
              <a:buChar char="●"/>
              <a:defRPr sz="1600">
                <a:solidFill>
                  <a:srgbClr val="174A80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Medium"/>
              <a:buChar char="○"/>
              <a:defRPr sz="1600">
                <a:solidFill>
                  <a:srgbClr val="174A80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Medium"/>
              <a:buChar char="■"/>
              <a:defRPr sz="1600">
                <a:solidFill>
                  <a:srgbClr val="174A80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Medium"/>
              <a:buChar char="●"/>
              <a:defRPr sz="1600">
                <a:solidFill>
                  <a:srgbClr val="174A80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Medium"/>
              <a:buChar char="○"/>
              <a:defRPr sz="1600">
                <a:solidFill>
                  <a:srgbClr val="174A80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Medium"/>
              <a:buChar char="■"/>
              <a:defRPr sz="1600">
                <a:solidFill>
                  <a:srgbClr val="174A80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Medium"/>
              <a:buChar char="●"/>
              <a:defRPr sz="1600">
                <a:solidFill>
                  <a:srgbClr val="174A80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Medium"/>
              <a:buChar char="○"/>
              <a:defRPr sz="1600">
                <a:solidFill>
                  <a:srgbClr val="174A80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Medium"/>
              <a:buChar char="■"/>
              <a:defRPr sz="1600">
                <a:solidFill>
                  <a:srgbClr val="174A80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3571384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6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5" r:id="rId7"/>
    <p:sldLayoutId id="2147483707" r:id="rId8"/>
    <p:sldLayoutId id="2147483708" r:id="rId9"/>
    <p:sldLayoutId id="2147483711" r:id="rId10"/>
    <p:sldLayoutId id="2147483714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microsoft.com/office/2007/relationships/hdphoto" Target="../media/hdphoto4.wdp"/><Relationship Id="rId18" Type="http://schemas.openxmlformats.org/officeDocument/2006/relationships/image" Target="../media/image9.png"/><Relationship Id="rId26" Type="http://schemas.openxmlformats.org/officeDocument/2006/relationships/image" Target="../media/image13.emf"/><Relationship Id="rId3" Type="http://schemas.openxmlformats.org/officeDocument/2006/relationships/notesSlide" Target="../notesSlides/notesSlide1.xml"/><Relationship Id="rId21" Type="http://schemas.microsoft.com/office/2007/relationships/hdphoto" Target="../media/hdphoto8.wdp"/><Relationship Id="rId7" Type="http://schemas.openxmlformats.org/officeDocument/2006/relationships/image" Target="../media/image3.png"/><Relationship Id="rId12" Type="http://schemas.openxmlformats.org/officeDocument/2006/relationships/image" Target="../media/image6.png"/><Relationship Id="rId17" Type="http://schemas.microsoft.com/office/2007/relationships/hdphoto" Target="../media/hdphoto6.wdp"/><Relationship Id="rId25" Type="http://schemas.microsoft.com/office/2007/relationships/hdphoto" Target="../media/hdphoto10.wdp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8.png"/><Relationship Id="rId20" Type="http://schemas.openxmlformats.org/officeDocument/2006/relationships/image" Target="../media/image10.png"/><Relationship Id="rId29" Type="http://schemas.openxmlformats.org/officeDocument/2006/relationships/image" Target="../media/image16.png"/><Relationship Id="rId1" Type="http://schemas.openxmlformats.org/officeDocument/2006/relationships/tags" Target="../tags/tag2.xml"/><Relationship Id="rId6" Type="http://schemas.microsoft.com/office/2007/relationships/hdphoto" Target="../media/hdphoto1.wdp"/><Relationship Id="rId11" Type="http://schemas.microsoft.com/office/2007/relationships/hdphoto" Target="../media/hdphoto3.wdp"/><Relationship Id="rId24" Type="http://schemas.openxmlformats.org/officeDocument/2006/relationships/image" Target="../media/image12.png"/><Relationship Id="rId5" Type="http://schemas.openxmlformats.org/officeDocument/2006/relationships/image" Target="../media/image2.png"/><Relationship Id="rId15" Type="http://schemas.microsoft.com/office/2007/relationships/hdphoto" Target="../media/hdphoto5.wdp"/><Relationship Id="rId23" Type="http://schemas.microsoft.com/office/2007/relationships/hdphoto" Target="../media/hdphoto9.wdp"/><Relationship Id="rId28" Type="http://schemas.openxmlformats.org/officeDocument/2006/relationships/image" Target="../media/image15.png"/><Relationship Id="rId10" Type="http://schemas.openxmlformats.org/officeDocument/2006/relationships/image" Target="../media/image5.png"/><Relationship Id="rId19" Type="http://schemas.microsoft.com/office/2007/relationships/hdphoto" Target="../media/hdphoto7.wdp"/><Relationship Id="rId4" Type="http://schemas.openxmlformats.org/officeDocument/2006/relationships/image" Target="../media/image1.png"/><Relationship Id="rId9" Type="http://schemas.microsoft.com/office/2007/relationships/hdphoto" Target="../media/hdphoto2.wdp"/><Relationship Id="rId14" Type="http://schemas.openxmlformats.org/officeDocument/2006/relationships/image" Target="../media/image7.png"/><Relationship Id="rId22" Type="http://schemas.openxmlformats.org/officeDocument/2006/relationships/image" Target="../media/image11.png"/><Relationship Id="rId27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8.jpeg"/><Relationship Id="rId2" Type="http://schemas.openxmlformats.org/officeDocument/2006/relationships/slideLayout" Target="../slideLayouts/slideLayout33.xml"/><Relationship Id="rId1" Type="http://schemas.openxmlformats.org/officeDocument/2006/relationships/tags" Target="../tags/tag3.xml"/><Relationship Id="rId6" Type="http://schemas.openxmlformats.org/officeDocument/2006/relationships/image" Target="../media/image15.png"/><Relationship Id="rId5" Type="http://schemas.openxmlformats.org/officeDocument/2006/relationships/image" Target="../media/image17.jpeg"/><Relationship Id="rId4" Type="http://schemas.openxmlformats.org/officeDocument/2006/relationships/audio" Target="../media/audio1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42.xml"/><Relationship Id="rId1" Type="http://schemas.openxmlformats.org/officeDocument/2006/relationships/tags" Target="../tags/tag4.xml"/><Relationship Id="rId6" Type="http://schemas.openxmlformats.org/officeDocument/2006/relationships/image" Target="../media/image15.png"/><Relationship Id="rId5" Type="http://schemas.microsoft.com/office/2007/relationships/hdphoto" Target="../media/hdphoto11.wdp"/><Relationship Id="rId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microsoft.com/office/2007/relationships/media" Target="../media/media1.wav"/><Relationship Id="rId7" Type="http://schemas.openxmlformats.org/officeDocument/2006/relationships/image" Target="../media/image21.png"/><Relationship Id="rId12" Type="http://schemas.microsoft.com/office/2007/relationships/hdphoto" Target="../media/hdphoto11.wdp"/><Relationship Id="rId2" Type="http://schemas.openxmlformats.org/officeDocument/2006/relationships/audio" Target="NULL" TargetMode="External"/><Relationship Id="rId1" Type="http://schemas.openxmlformats.org/officeDocument/2006/relationships/tags" Target="../tags/tag5.xml"/><Relationship Id="rId6" Type="http://schemas.openxmlformats.org/officeDocument/2006/relationships/image" Target="../media/image20.png"/><Relationship Id="rId11" Type="http://schemas.openxmlformats.org/officeDocument/2006/relationships/image" Target="../media/image24.png"/><Relationship Id="rId5" Type="http://schemas.openxmlformats.org/officeDocument/2006/relationships/notesSlide" Target="../notesSlides/notesSlide4.xml"/><Relationship Id="rId10" Type="http://schemas.openxmlformats.org/officeDocument/2006/relationships/image" Target="../media/image23.png"/><Relationship Id="rId4" Type="http://schemas.openxmlformats.org/officeDocument/2006/relationships/slideLayout" Target="../slideLayouts/slideLayout42.xml"/><Relationship Id="rId9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13" Type="http://schemas.openxmlformats.org/officeDocument/2006/relationships/image" Target="../media/image30.png"/><Relationship Id="rId3" Type="http://schemas.openxmlformats.org/officeDocument/2006/relationships/audio" Target="../media/media2.wav"/><Relationship Id="rId7" Type="http://schemas.openxmlformats.org/officeDocument/2006/relationships/image" Target="../media/image25.png"/><Relationship Id="rId12" Type="http://schemas.openxmlformats.org/officeDocument/2006/relationships/image" Target="../media/image29.png"/><Relationship Id="rId2" Type="http://schemas.microsoft.com/office/2007/relationships/media" Target="../media/media2.wav"/><Relationship Id="rId1" Type="http://schemas.openxmlformats.org/officeDocument/2006/relationships/tags" Target="../tags/tag6.xml"/><Relationship Id="rId6" Type="http://schemas.openxmlformats.org/officeDocument/2006/relationships/image" Target="../media/image15.png"/><Relationship Id="rId11" Type="http://schemas.openxmlformats.org/officeDocument/2006/relationships/image" Target="../media/image28.jpeg"/><Relationship Id="rId5" Type="http://schemas.openxmlformats.org/officeDocument/2006/relationships/notesSlide" Target="../notesSlides/notesSlide5.xml"/><Relationship Id="rId15" Type="http://schemas.openxmlformats.org/officeDocument/2006/relationships/image" Target="../media/image31.png"/><Relationship Id="rId10" Type="http://schemas.microsoft.com/office/2007/relationships/hdphoto" Target="../media/hdphoto12.wdp"/><Relationship Id="rId4" Type="http://schemas.openxmlformats.org/officeDocument/2006/relationships/slideLayout" Target="../slideLayouts/slideLayout31.xml"/><Relationship Id="rId9" Type="http://schemas.openxmlformats.org/officeDocument/2006/relationships/image" Target="../media/image27.png"/><Relationship Id="rId14" Type="http://schemas.microsoft.com/office/2007/relationships/hdphoto" Target="../media/hdphoto13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audio" Target="../media/media3.mp3"/><Relationship Id="rId7" Type="http://schemas.openxmlformats.org/officeDocument/2006/relationships/image" Target="../media/image15.png"/><Relationship Id="rId12" Type="http://schemas.openxmlformats.org/officeDocument/2006/relationships/audio" Target="../media/audio1.wav"/><Relationship Id="rId2" Type="http://schemas.microsoft.com/office/2007/relationships/media" Target="../media/media3.mp3"/><Relationship Id="rId1" Type="http://schemas.openxmlformats.org/officeDocument/2006/relationships/tags" Target="../tags/tag7.xml"/><Relationship Id="rId6" Type="http://schemas.openxmlformats.org/officeDocument/2006/relationships/audio" Target="../media/audio1.wav"/><Relationship Id="rId11" Type="http://schemas.openxmlformats.org/officeDocument/2006/relationships/image" Target="../media/image32.png"/><Relationship Id="rId5" Type="http://schemas.openxmlformats.org/officeDocument/2006/relationships/notesSlide" Target="../notesSlides/notesSlide6.xml"/><Relationship Id="rId10" Type="http://schemas.microsoft.com/office/2007/relationships/hdphoto" Target="../media/hdphoto11.wdp"/><Relationship Id="rId4" Type="http://schemas.openxmlformats.org/officeDocument/2006/relationships/slideLayout" Target="../slideLayouts/slideLayout42.xml"/><Relationship Id="rId9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42.xml"/><Relationship Id="rId1" Type="http://schemas.openxmlformats.org/officeDocument/2006/relationships/tags" Target="../tags/tag8.xml"/><Relationship Id="rId6" Type="http://schemas.microsoft.com/office/2007/relationships/hdphoto" Target="../media/hdphoto11.wdp"/><Relationship Id="rId5" Type="http://schemas.openxmlformats.org/officeDocument/2006/relationships/image" Target="../media/image34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0315" y="2110699"/>
            <a:ext cx="1158268" cy="11037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图片 38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1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9246" y="4901491"/>
            <a:ext cx="14284619" cy="2150860"/>
          </a:xfrm>
          <a:prstGeom prst="rect">
            <a:avLst/>
          </a:prstGeom>
        </p:spPr>
      </p:pic>
      <p:pic>
        <p:nvPicPr>
          <p:cNvPr id="93" name="图片 8">
            <a:extLst>
              <a:ext uri="{FF2B5EF4-FFF2-40B4-BE49-F238E27FC236}">
                <a16:creationId xmlns:a16="http://schemas.microsoft.com/office/drawing/2014/main" id="{A70BE0F2-6240-46DC-B88B-5F8E34652B82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5565" y="4669465"/>
            <a:ext cx="1547892" cy="19927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57" name="Google Shape;1057;p41"/>
          <p:cNvSpPr/>
          <p:nvPr/>
        </p:nvSpPr>
        <p:spPr>
          <a:xfrm>
            <a:off x="10431309" y="483026"/>
            <a:ext cx="429503" cy="498143"/>
          </a:xfrm>
          <a:custGeom>
            <a:avLst/>
            <a:gdLst/>
            <a:ahLst/>
            <a:cxnLst/>
            <a:rect l="l" t="t" r="r" b="b"/>
            <a:pathLst>
              <a:path w="1940" h="2250" extrusionOk="0">
                <a:moveTo>
                  <a:pt x="440" y="0"/>
                </a:moveTo>
                <a:lnTo>
                  <a:pt x="880" y="957"/>
                </a:lnTo>
                <a:lnTo>
                  <a:pt x="1" y="1396"/>
                </a:lnTo>
                <a:lnTo>
                  <a:pt x="983" y="1293"/>
                </a:lnTo>
                <a:lnTo>
                  <a:pt x="1293" y="2249"/>
                </a:lnTo>
                <a:lnTo>
                  <a:pt x="1293" y="1293"/>
                </a:lnTo>
                <a:lnTo>
                  <a:pt x="1940" y="1500"/>
                </a:lnTo>
                <a:lnTo>
                  <a:pt x="1397" y="853"/>
                </a:lnTo>
                <a:lnTo>
                  <a:pt x="1836" y="104"/>
                </a:lnTo>
                <a:lnTo>
                  <a:pt x="1836" y="104"/>
                </a:lnTo>
                <a:lnTo>
                  <a:pt x="1086" y="647"/>
                </a:lnTo>
                <a:lnTo>
                  <a:pt x="44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85" name="图片 37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8908" y="4503088"/>
            <a:ext cx="8590048" cy="2009355"/>
          </a:xfrm>
          <a:prstGeom prst="rect">
            <a:avLst/>
          </a:prstGeom>
        </p:spPr>
      </p:pic>
      <p:pic>
        <p:nvPicPr>
          <p:cNvPr id="86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0" r="99375">
                        <a14:foregroundMark x1="15937" y1="50781" x2="18438" y2="5390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32618" y="2700140"/>
            <a:ext cx="3465897" cy="2046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20" descr="Cute Flower Cartoon. Flower and Grass Clipart Vector Illustration Stock  Vector - Illustration of flower, clipart: 223759667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889" b="98222" l="9944" r="89916"/>
                    </a14:imgEffect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262" y="5323927"/>
            <a:ext cx="910340" cy="1147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22" descr="Farm Cartoon Flowers Bouquet Decoration Background Stock Vector -  Illustration of botanical, invitation: 170046110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6250" b="90000" l="10000" r="90000">
                        <a14:foregroundMark x1="43000" y1="24250" x2="61250" y2="27750"/>
                        <a14:foregroundMark x1="50750" y1="12750" x2="59500" y2="35000"/>
                        <a14:foregroundMark x1="42250" y1="20000" x2="54750" y2="33500"/>
                        <a14:foregroundMark x1="58500" y1="16500" x2="65500" y2="24500"/>
                        <a14:foregroundMark x1="28500" y1="34000" x2="36250" y2="35000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2117" y="4542758"/>
            <a:ext cx="961796" cy="9617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19" b="90000" l="2700" r="96400">
                        <a14:foregroundMark x1="15000" y1="9352" x2="27600" y2="32130"/>
                        <a14:foregroundMark x1="26400" y1="42315" x2="28000" y2="57778"/>
                        <a14:foregroundMark x1="20700" y1="64352" x2="19600" y2="76852"/>
                        <a14:foregroundMark x1="30100" y1="65370" x2="31900" y2="78333"/>
                        <a14:foregroundMark x1="12500" y1="83796" x2="15700" y2="85926"/>
                        <a14:foregroundMark x1="17300" y1="46944" x2="7900" y2="61389"/>
                        <a14:foregroundMark x1="18900" y1="40833" x2="34700" y2="45278"/>
                        <a14:foregroundMark x1="20500" y1="76389" x2="16600" y2="83426"/>
                        <a14:foregroundMark x1="63900" y1="24722" x2="79900" y2="28796"/>
                        <a14:foregroundMark x1="65300" y1="65185" x2="64400" y2="74259"/>
                        <a14:foregroundMark x1="55900" y1="86944" x2="59800" y2="84630"/>
                        <a14:foregroundMark x1="58700" y1="68981" x2="77600" y2="69444"/>
                        <a14:foregroundMark x1="73300" y1="75093" x2="74200" y2="76574"/>
                        <a14:foregroundMark x1="83600" y1="80463" x2="78500" y2="80000"/>
                        <a14:foregroundMark x1="69200" y1="43981" x2="78300" y2="46111"/>
                        <a14:foregroundMark x1="84500" y1="80833" x2="83300" y2="84259"/>
                        <a14:foregroundMark x1="67600" y1="32778" x2="72800" y2="34907"/>
                        <a14:foregroundMark x1="23700" y1="33611" x2="30300" y2="34537"/>
                        <a14:foregroundMark x1="66700" y1="34259" x2="68500" y2="36204"/>
                        <a14:foregroundMark x1="67000" y1="42130" x2="68200" y2="42593"/>
                        <a14:foregroundMark x1="62000" y1="80556" x2="59400" y2="85926"/>
                        <a14:backgroundMark x1="22200" y1="39537" x2="22900" y2="39259"/>
                        <a14:backgroundMark x1="23200" y1="39537" x2="24000" y2="39444"/>
                        <a14:backgroundMark x1="28500" y1="39537" x2="28500" y2="3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2223" y="3964867"/>
            <a:ext cx="2313109" cy="24981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6" descr="Red mushroom cartoon Royalty Free Vector Image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3704" b="91852" l="5500" r="95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7040" y="6251717"/>
            <a:ext cx="572481" cy="618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8" descr="Carved autumn leaf. Nature bright leaves of trees. Cartoon style. 3015600  Vector Art at Vecteezy"/>
          <p:cNvPicPr>
            <a:picLocks noChangeAspect="1" noChangeArrowheads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0000" b="9806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23" r="9333"/>
          <a:stretch/>
        </p:blipFill>
        <p:spPr bwMode="auto">
          <a:xfrm>
            <a:off x="10744103" y="2338594"/>
            <a:ext cx="419851" cy="523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0" descr="Carved autumn leaf. Nature bright leaves of trees. Cartoon style. 3218131  Vector Art at Vecteezy"/>
          <p:cNvPicPr>
            <a:picLocks noChangeAspect="1" noChangeArrowheads="1"/>
          </p:cNvPicPr>
          <p:nvPr/>
        </p:nvPicPr>
        <p:blipFill rotWithShape="1"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2755" b="9673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191" r="19156"/>
          <a:stretch/>
        </p:blipFill>
        <p:spPr bwMode="auto">
          <a:xfrm rot="1402055">
            <a:off x="11593248" y="1968539"/>
            <a:ext cx="332189" cy="556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2" name="Picture 4" descr="Green bush with pink flowers Royalty Free Vector Image"/>
          <p:cNvPicPr>
            <a:picLocks noChangeAspect="1" noChangeArrowheads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532" b="100000" l="0" r="100000">
                        <a14:backgroundMark x1="2100" y1="14468" x2="2100" y2="14468"/>
                        <a14:backgroundMark x1="91403" y1="5682" x2="95475" y2="17614"/>
                        <a14:backgroundMark x1="90498" y1="88636" x2="95928" y2="86932"/>
                        <a14:backgroundMark x1="4072" y1="83523" x2="18100" y2="8920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601"/>
          <a:stretch/>
        </p:blipFill>
        <p:spPr bwMode="auto">
          <a:xfrm>
            <a:off x="2770214" y="4228441"/>
            <a:ext cx="784445" cy="570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7" name="图片 5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95403" y="6301475"/>
            <a:ext cx="452861" cy="331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7" name="Google Shape;1248;p47"/>
          <p:cNvGrpSpPr/>
          <p:nvPr/>
        </p:nvGrpSpPr>
        <p:grpSpPr>
          <a:xfrm>
            <a:off x="4660328" y="6275791"/>
            <a:ext cx="6618081" cy="636992"/>
            <a:chOff x="1610262" y="4439258"/>
            <a:chExt cx="7532671" cy="703746"/>
          </a:xfrm>
        </p:grpSpPr>
        <p:sp>
          <p:nvSpPr>
            <p:cNvPr id="149" name="Google Shape;1250;p47"/>
            <p:cNvSpPr/>
            <p:nvPr/>
          </p:nvSpPr>
          <p:spPr>
            <a:xfrm flipH="1">
              <a:off x="1610262" y="4704922"/>
              <a:ext cx="1428999" cy="438079"/>
            </a:xfrm>
            <a:custGeom>
              <a:avLst/>
              <a:gdLst/>
              <a:ahLst/>
              <a:cxnLst/>
              <a:rect l="l" t="t" r="r" b="b"/>
              <a:pathLst>
                <a:path w="13573" h="4161" extrusionOk="0">
                  <a:moveTo>
                    <a:pt x="6205" y="1"/>
                  </a:moveTo>
                  <a:cubicBezTo>
                    <a:pt x="5665" y="1"/>
                    <a:pt x="5118" y="141"/>
                    <a:pt x="4628" y="387"/>
                  </a:cubicBezTo>
                  <a:cubicBezTo>
                    <a:pt x="3878" y="929"/>
                    <a:pt x="3232" y="1679"/>
                    <a:pt x="2689" y="2429"/>
                  </a:cubicBezTo>
                  <a:cubicBezTo>
                    <a:pt x="2482" y="2119"/>
                    <a:pt x="2146" y="1783"/>
                    <a:pt x="1733" y="1576"/>
                  </a:cubicBezTo>
                  <a:cubicBezTo>
                    <a:pt x="1604" y="1545"/>
                    <a:pt x="1475" y="1533"/>
                    <a:pt x="1347" y="1533"/>
                  </a:cubicBezTo>
                  <a:cubicBezTo>
                    <a:pt x="1038" y="1533"/>
                    <a:pt x="733" y="1606"/>
                    <a:pt x="440" y="1679"/>
                  </a:cubicBezTo>
                  <a:cubicBezTo>
                    <a:pt x="337" y="1783"/>
                    <a:pt x="104" y="1886"/>
                    <a:pt x="1" y="1989"/>
                  </a:cubicBezTo>
                  <a:lnTo>
                    <a:pt x="1" y="4161"/>
                  </a:lnTo>
                  <a:lnTo>
                    <a:pt x="13572" y="4161"/>
                  </a:lnTo>
                  <a:cubicBezTo>
                    <a:pt x="13572" y="3928"/>
                    <a:pt x="13469" y="3825"/>
                    <a:pt x="13365" y="3618"/>
                  </a:cubicBezTo>
                  <a:cubicBezTo>
                    <a:pt x="13029" y="2765"/>
                    <a:pt x="12280" y="2119"/>
                    <a:pt x="11426" y="1886"/>
                  </a:cubicBezTo>
                  <a:cubicBezTo>
                    <a:pt x="11319" y="1873"/>
                    <a:pt x="11211" y="1867"/>
                    <a:pt x="11102" y="1867"/>
                  </a:cubicBezTo>
                  <a:cubicBezTo>
                    <a:pt x="10317" y="1867"/>
                    <a:pt x="9500" y="2182"/>
                    <a:pt x="8841" y="2636"/>
                  </a:cubicBezTo>
                  <a:cubicBezTo>
                    <a:pt x="8738" y="1679"/>
                    <a:pt x="8299" y="697"/>
                    <a:pt x="7446" y="283"/>
                  </a:cubicBezTo>
                  <a:cubicBezTo>
                    <a:pt x="7057" y="89"/>
                    <a:pt x="6633" y="1"/>
                    <a:pt x="6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0" name="Google Shape;1251;p47"/>
            <p:cNvSpPr/>
            <p:nvPr/>
          </p:nvSpPr>
          <p:spPr>
            <a:xfrm>
              <a:off x="8236556" y="4776621"/>
              <a:ext cx="906377" cy="366383"/>
            </a:xfrm>
            <a:custGeom>
              <a:avLst/>
              <a:gdLst/>
              <a:ahLst/>
              <a:cxnLst/>
              <a:rect l="l" t="t" r="r" b="b"/>
              <a:pathLst>
                <a:path w="8609" h="3480" extrusionOk="0">
                  <a:moveTo>
                    <a:pt x="6202" y="1"/>
                  </a:moveTo>
                  <a:cubicBezTo>
                    <a:pt x="6108" y="1"/>
                    <a:pt x="6014" y="6"/>
                    <a:pt x="5920" y="16"/>
                  </a:cubicBezTo>
                  <a:cubicBezTo>
                    <a:pt x="4834" y="16"/>
                    <a:pt x="3748" y="895"/>
                    <a:pt x="3335" y="1851"/>
                  </a:cubicBezTo>
                  <a:cubicBezTo>
                    <a:pt x="3244" y="1844"/>
                    <a:pt x="3154" y="1840"/>
                    <a:pt x="3064" y="1840"/>
                  </a:cubicBezTo>
                  <a:cubicBezTo>
                    <a:pt x="1864" y="1840"/>
                    <a:pt x="697" y="2470"/>
                    <a:pt x="0" y="3480"/>
                  </a:cubicBezTo>
                  <a:lnTo>
                    <a:pt x="8608" y="3480"/>
                  </a:lnTo>
                  <a:lnTo>
                    <a:pt x="8608" y="998"/>
                  </a:lnTo>
                  <a:cubicBezTo>
                    <a:pt x="7932" y="415"/>
                    <a:pt x="7067" y="1"/>
                    <a:pt x="62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1" name="Google Shape;1252;p47"/>
            <p:cNvSpPr/>
            <p:nvPr/>
          </p:nvSpPr>
          <p:spPr>
            <a:xfrm>
              <a:off x="2692644" y="4710185"/>
              <a:ext cx="827519" cy="432816"/>
            </a:xfrm>
            <a:custGeom>
              <a:avLst/>
              <a:gdLst/>
              <a:ahLst/>
              <a:cxnLst/>
              <a:rect l="l" t="t" r="r" b="b"/>
              <a:pathLst>
                <a:path w="7860" h="4111" extrusionOk="0">
                  <a:moveTo>
                    <a:pt x="3129" y="1"/>
                  </a:moveTo>
                  <a:cubicBezTo>
                    <a:pt x="2793" y="1"/>
                    <a:pt x="2482" y="130"/>
                    <a:pt x="2146" y="337"/>
                  </a:cubicBezTo>
                  <a:cubicBezTo>
                    <a:pt x="957" y="1190"/>
                    <a:pt x="311" y="2586"/>
                    <a:pt x="1" y="4111"/>
                  </a:cubicBezTo>
                  <a:lnTo>
                    <a:pt x="7859" y="4111"/>
                  </a:lnTo>
                  <a:cubicBezTo>
                    <a:pt x="7652" y="3568"/>
                    <a:pt x="7213" y="3128"/>
                    <a:pt x="6670" y="2922"/>
                  </a:cubicBezTo>
                  <a:cubicBezTo>
                    <a:pt x="6295" y="2702"/>
                    <a:pt x="5836" y="2592"/>
                    <a:pt x="5378" y="2592"/>
                  </a:cubicBezTo>
                  <a:cubicBezTo>
                    <a:pt x="4919" y="2592"/>
                    <a:pt x="4460" y="2702"/>
                    <a:pt x="4085" y="2922"/>
                  </a:cubicBezTo>
                  <a:cubicBezTo>
                    <a:pt x="4188" y="2379"/>
                    <a:pt x="4188" y="1733"/>
                    <a:pt x="3982" y="1086"/>
                  </a:cubicBezTo>
                  <a:cubicBezTo>
                    <a:pt x="3878" y="647"/>
                    <a:pt x="3646" y="130"/>
                    <a:pt x="3129" y="1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2" name="Google Shape;1253;p47"/>
            <p:cNvSpPr/>
            <p:nvPr/>
          </p:nvSpPr>
          <p:spPr>
            <a:xfrm>
              <a:off x="6034691" y="4514222"/>
              <a:ext cx="215092" cy="511778"/>
            </a:xfrm>
            <a:custGeom>
              <a:avLst/>
              <a:gdLst/>
              <a:ahLst/>
              <a:cxnLst/>
              <a:rect l="l" t="t" r="r" b="b"/>
              <a:pathLst>
                <a:path w="2043" h="4861" extrusionOk="0">
                  <a:moveTo>
                    <a:pt x="1939" y="0"/>
                  </a:moveTo>
                  <a:cubicBezTo>
                    <a:pt x="1939" y="0"/>
                    <a:pt x="1810" y="0"/>
                    <a:pt x="1810" y="130"/>
                  </a:cubicBezTo>
                  <a:cubicBezTo>
                    <a:pt x="750" y="1422"/>
                    <a:pt x="311" y="3128"/>
                    <a:pt x="1" y="4757"/>
                  </a:cubicBezTo>
                  <a:cubicBezTo>
                    <a:pt x="1" y="4860"/>
                    <a:pt x="1" y="4860"/>
                    <a:pt x="104" y="4860"/>
                  </a:cubicBezTo>
                  <a:lnTo>
                    <a:pt x="207" y="4860"/>
                  </a:lnTo>
                  <a:cubicBezTo>
                    <a:pt x="518" y="3128"/>
                    <a:pt x="957" y="1526"/>
                    <a:pt x="1939" y="233"/>
                  </a:cubicBezTo>
                  <a:cubicBezTo>
                    <a:pt x="2043" y="130"/>
                    <a:pt x="2043" y="130"/>
                    <a:pt x="19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3" name="Google Shape;1254;p47"/>
            <p:cNvSpPr/>
            <p:nvPr/>
          </p:nvSpPr>
          <p:spPr>
            <a:xfrm>
              <a:off x="6271478" y="4527804"/>
              <a:ext cx="193299" cy="272261"/>
            </a:xfrm>
            <a:custGeom>
              <a:avLst/>
              <a:gdLst/>
              <a:ahLst/>
              <a:cxnLst/>
              <a:rect l="l" t="t" r="r" b="b"/>
              <a:pathLst>
                <a:path w="1836" h="2586" extrusionOk="0">
                  <a:moveTo>
                    <a:pt x="0" y="1"/>
                  </a:moveTo>
                  <a:lnTo>
                    <a:pt x="0" y="1"/>
                  </a:lnTo>
                  <a:cubicBezTo>
                    <a:pt x="207" y="647"/>
                    <a:pt x="543" y="1293"/>
                    <a:pt x="750" y="1940"/>
                  </a:cubicBezTo>
                  <a:cubicBezTo>
                    <a:pt x="854" y="2146"/>
                    <a:pt x="854" y="2250"/>
                    <a:pt x="983" y="2353"/>
                  </a:cubicBezTo>
                  <a:cubicBezTo>
                    <a:pt x="1086" y="2457"/>
                    <a:pt x="1190" y="2586"/>
                    <a:pt x="1293" y="2586"/>
                  </a:cubicBezTo>
                  <a:cubicBezTo>
                    <a:pt x="1500" y="2586"/>
                    <a:pt x="1732" y="2353"/>
                    <a:pt x="1732" y="2043"/>
                  </a:cubicBezTo>
                  <a:cubicBezTo>
                    <a:pt x="1836" y="1810"/>
                    <a:pt x="1629" y="1603"/>
                    <a:pt x="1500" y="1397"/>
                  </a:cubicBezTo>
                  <a:cubicBezTo>
                    <a:pt x="1190" y="854"/>
                    <a:pt x="647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" name="Google Shape;1255;p47"/>
            <p:cNvSpPr/>
            <p:nvPr/>
          </p:nvSpPr>
          <p:spPr>
            <a:xfrm>
              <a:off x="6238840" y="4527804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104" y="1"/>
                  </a:moveTo>
                  <a:cubicBezTo>
                    <a:pt x="0" y="647"/>
                    <a:pt x="104" y="1397"/>
                    <a:pt x="104" y="2043"/>
                  </a:cubicBezTo>
                  <a:cubicBezTo>
                    <a:pt x="104" y="2250"/>
                    <a:pt x="104" y="2353"/>
                    <a:pt x="207" y="2457"/>
                  </a:cubicBezTo>
                  <a:cubicBezTo>
                    <a:pt x="207" y="2586"/>
                    <a:pt x="310" y="2689"/>
                    <a:pt x="414" y="2793"/>
                  </a:cubicBezTo>
                  <a:cubicBezTo>
                    <a:pt x="456" y="2811"/>
                    <a:pt x="498" y="2820"/>
                    <a:pt x="538" y="2820"/>
                  </a:cubicBezTo>
                  <a:cubicBezTo>
                    <a:pt x="718" y="2820"/>
                    <a:pt x="872" y="2647"/>
                    <a:pt x="957" y="2457"/>
                  </a:cubicBezTo>
                  <a:cubicBezTo>
                    <a:pt x="1060" y="2250"/>
                    <a:pt x="1060" y="2043"/>
                    <a:pt x="957" y="1810"/>
                  </a:cubicBezTo>
                  <a:cubicBezTo>
                    <a:pt x="853" y="1164"/>
                    <a:pt x="517" y="414"/>
                    <a:pt x="1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" name="Google Shape;1256;p47"/>
            <p:cNvSpPr/>
            <p:nvPr/>
          </p:nvSpPr>
          <p:spPr>
            <a:xfrm>
              <a:off x="6135344" y="4514222"/>
              <a:ext cx="114442" cy="298476"/>
            </a:xfrm>
            <a:custGeom>
              <a:avLst/>
              <a:gdLst/>
              <a:ahLst/>
              <a:cxnLst/>
              <a:rect l="l" t="t" r="r" b="b"/>
              <a:pathLst>
                <a:path w="1087" h="2835" extrusionOk="0">
                  <a:moveTo>
                    <a:pt x="854" y="0"/>
                  </a:moveTo>
                  <a:cubicBezTo>
                    <a:pt x="544" y="647"/>
                    <a:pt x="337" y="1422"/>
                    <a:pt x="104" y="1939"/>
                  </a:cubicBezTo>
                  <a:cubicBezTo>
                    <a:pt x="104" y="2172"/>
                    <a:pt x="1" y="2275"/>
                    <a:pt x="1" y="2379"/>
                  </a:cubicBezTo>
                  <a:cubicBezTo>
                    <a:pt x="1" y="2482"/>
                    <a:pt x="1" y="2586"/>
                    <a:pt x="104" y="2715"/>
                  </a:cubicBezTo>
                  <a:cubicBezTo>
                    <a:pt x="148" y="2802"/>
                    <a:pt x="233" y="2834"/>
                    <a:pt x="333" y="2834"/>
                  </a:cubicBezTo>
                  <a:cubicBezTo>
                    <a:pt x="469" y="2834"/>
                    <a:pt x="631" y="2774"/>
                    <a:pt x="751" y="2715"/>
                  </a:cubicBezTo>
                  <a:cubicBezTo>
                    <a:pt x="854" y="2482"/>
                    <a:pt x="983" y="2275"/>
                    <a:pt x="983" y="2069"/>
                  </a:cubicBezTo>
                  <a:cubicBezTo>
                    <a:pt x="1087" y="1422"/>
                    <a:pt x="1087" y="647"/>
                    <a:pt x="8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" name="Google Shape;1257;p47"/>
            <p:cNvSpPr/>
            <p:nvPr/>
          </p:nvSpPr>
          <p:spPr>
            <a:xfrm>
              <a:off x="5999315" y="4503377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2146" y="0"/>
                  </a:moveTo>
                  <a:cubicBezTo>
                    <a:pt x="1500" y="233"/>
                    <a:pt x="854" y="750"/>
                    <a:pt x="440" y="1293"/>
                  </a:cubicBezTo>
                  <a:cubicBezTo>
                    <a:pt x="207" y="1525"/>
                    <a:pt x="104" y="1732"/>
                    <a:pt x="104" y="1939"/>
                  </a:cubicBezTo>
                  <a:cubicBezTo>
                    <a:pt x="0" y="2172"/>
                    <a:pt x="207" y="2482"/>
                    <a:pt x="440" y="2482"/>
                  </a:cubicBezTo>
                  <a:cubicBezTo>
                    <a:pt x="647" y="2482"/>
                    <a:pt x="750" y="2482"/>
                    <a:pt x="854" y="2378"/>
                  </a:cubicBezTo>
                  <a:cubicBezTo>
                    <a:pt x="983" y="2275"/>
                    <a:pt x="983" y="2172"/>
                    <a:pt x="1086" y="1939"/>
                  </a:cubicBezTo>
                  <a:cubicBezTo>
                    <a:pt x="1396" y="1396"/>
                    <a:pt x="1939" y="646"/>
                    <a:pt x="21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" name="Google Shape;1258;p47"/>
            <p:cNvSpPr/>
            <p:nvPr/>
          </p:nvSpPr>
          <p:spPr>
            <a:xfrm>
              <a:off x="5909506" y="4500429"/>
              <a:ext cx="294054" cy="163609"/>
            </a:xfrm>
            <a:custGeom>
              <a:avLst/>
              <a:gdLst/>
              <a:ahLst/>
              <a:cxnLst/>
              <a:rect l="l" t="t" r="r" b="b"/>
              <a:pathLst>
                <a:path w="2793" h="1554" extrusionOk="0">
                  <a:moveTo>
                    <a:pt x="2431" y="1"/>
                  </a:moveTo>
                  <a:cubicBezTo>
                    <a:pt x="1877" y="1"/>
                    <a:pt x="1279" y="174"/>
                    <a:pt x="750" y="364"/>
                  </a:cubicBezTo>
                  <a:cubicBezTo>
                    <a:pt x="414" y="468"/>
                    <a:pt x="207" y="571"/>
                    <a:pt x="104" y="778"/>
                  </a:cubicBezTo>
                  <a:cubicBezTo>
                    <a:pt x="0" y="1114"/>
                    <a:pt x="0" y="1424"/>
                    <a:pt x="207" y="1553"/>
                  </a:cubicBezTo>
                  <a:lnTo>
                    <a:pt x="647" y="1553"/>
                  </a:lnTo>
                  <a:cubicBezTo>
                    <a:pt x="750" y="1424"/>
                    <a:pt x="853" y="1424"/>
                    <a:pt x="957" y="1321"/>
                  </a:cubicBezTo>
                  <a:cubicBezTo>
                    <a:pt x="1603" y="907"/>
                    <a:pt x="2249" y="468"/>
                    <a:pt x="2792" y="28"/>
                  </a:cubicBezTo>
                  <a:cubicBezTo>
                    <a:pt x="2675" y="9"/>
                    <a:pt x="2554" y="1"/>
                    <a:pt x="24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" name="Google Shape;1259;p47"/>
            <p:cNvSpPr/>
            <p:nvPr/>
          </p:nvSpPr>
          <p:spPr>
            <a:xfrm>
              <a:off x="6124499" y="4439258"/>
              <a:ext cx="204248" cy="142447"/>
            </a:xfrm>
            <a:custGeom>
              <a:avLst/>
              <a:gdLst/>
              <a:ahLst/>
              <a:cxnLst/>
              <a:rect l="l" t="t" r="r" b="b"/>
              <a:pathLst>
                <a:path w="1940" h="1353" extrusionOk="0">
                  <a:moveTo>
                    <a:pt x="427" y="0"/>
                  </a:moveTo>
                  <a:cubicBezTo>
                    <a:pt x="269" y="0"/>
                    <a:pt x="125" y="25"/>
                    <a:pt x="1" y="66"/>
                  </a:cubicBezTo>
                  <a:cubicBezTo>
                    <a:pt x="104" y="506"/>
                    <a:pt x="311" y="842"/>
                    <a:pt x="750" y="1049"/>
                  </a:cubicBezTo>
                  <a:cubicBezTo>
                    <a:pt x="987" y="1194"/>
                    <a:pt x="1313" y="1352"/>
                    <a:pt x="1602" y="1352"/>
                  </a:cubicBezTo>
                  <a:cubicBezTo>
                    <a:pt x="1724" y="1352"/>
                    <a:pt x="1840" y="1324"/>
                    <a:pt x="1939" y="1255"/>
                  </a:cubicBezTo>
                  <a:cubicBezTo>
                    <a:pt x="1939" y="712"/>
                    <a:pt x="1500" y="402"/>
                    <a:pt x="1190" y="195"/>
                  </a:cubicBezTo>
                  <a:cubicBezTo>
                    <a:pt x="926" y="56"/>
                    <a:pt x="662" y="0"/>
                    <a:pt x="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9" name="Google Shape;1260;p47"/>
            <p:cNvSpPr/>
            <p:nvPr/>
          </p:nvSpPr>
          <p:spPr>
            <a:xfrm>
              <a:off x="5931300" y="4764592"/>
              <a:ext cx="136130" cy="125286"/>
            </a:xfrm>
            <a:custGeom>
              <a:avLst/>
              <a:gdLst/>
              <a:ahLst/>
              <a:cxnLst/>
              <a:rect l="l" t="t" r="r" b="b"/>
              <a:pathLst>
                <a:path w="1293" h="1190" extrusionOk="0">
                  <a:moveTo>
                    <a:pt x="0" y="1"/>
                  </a:moveTo>
                  <a:cubicBezTo>
                    <a:pt x="104" y="208"/>
                    <a:pt x="207" y="440"/>
                    <a:pt x="336" y="647"/>
                  </a:cubicBezTo>
                  <a:cubicBezTo>
                    <a:pt x="543" y="983"/>
                    <a:pt x="983" y="1190"/>
                    <a:pt x="1293" y="1190"/>
                  </a:cubicBezTo>
                  <a:cubicBezTo>
                    <a:pt x="1293" y="854"/>
                    <a:pt x="1086" y="544"/>
                    <a:pt x="853" y="337"/>
                  </a:cubicBezTo>
                  <a:cubicBezTo>
                    <a:pt x="646" y="104"/>
                    <a:pt x="336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" name="Google Shape;1261;p47"/>
            <p:cNvSpPr/>
            <p:nvPr/>
          </p:nvSpPr>
          <p:spPr>
            <a:xfrm>
              <a:off x="4861651" y="4647568"/>
              <a:ext cx="168873" cy="419235"/>
            </a:xfrm>
            <a:custGeom>
              <a:avLst/>
              <a:gdLst/>
              <a:ahLst/>
              <a:cxnLst/>
              <a:rect l="l" t="t" r="r" b="b"/>
              <a:pathLst>
                <a:path w="1604" h="3982" extrusionOk="0">
                  <a:moveTo>
                    <a:pt x="1" y="1"/>
                  </a:moveTo>
                  <a:lnTo>
                    <a:pt x="1" y="104"/>
                  </a:lnTo>
                  <a:cubicBezTo>
                    <a:pt x="1" y="208"/>
                    <a:pt x="104" y="208"/>
                    <a:pt x="104" y="311"/>
                  </a:cubicBezTo>
                  <a:cubicBezTo>
                    <a:pt x="207" y="414"/>
                    <a:pt x="311" y="518"/>
                    <a:pt x="414" y="750"/>
                  </a:cubicBezTo>
                  <a:cubicBezTo>
                    <a:pt x="957" y="1707"/>
                    <a:pt x="1293" y="2793"/>
                    <a:pt x="1603" y="3982"/>
                  </a:cubicBezTo>
                  <a:cubicBezTo>
                    <a:pt x="1603" y="3749"/>
                    <a:pt x="1603" y="3646"/>
                    <a:pt x="1500" y="3439"/>
                  </a:cubicBezTo>
                  <a:cubicBezTo>
                    <a:pt x="1293" y="2353"/>
                    <a:pt x="854" y="1293"/>
                    <a:pt x="207" y="311"/>
                  </a:cubicBezTo>
                  <a:cubicBezTo>
                    <a:pt x="104" y="208"/>
                    <a:pt x="104" y="10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" name="Google Shape;1262;p47"/>
            <p:cNvSpPr/>
            <p:nvPr/>
          </p:nvSpPr>
          <p:spPr>
            <a:xfrm>
              <a:off x="4872601" y="4537018"/>
              <a:ext cx="329324" cy="97070"/>
            </a:xfrm>
            <a:custGeom>
              <a:avLst/>
              <a:gdLst/>
              <a:ahLst/>
              <a:cxnLst/>
              <a:rect l="l" t="t" r="r" b="b"/>
              <a:pathLst>
                <a:path w="3128" h="922" extrusionOk="0">
                  <a:moveTo>
                    <a:pt x="2269" y="1"/>
                  </a:moveTo>
                  <a:cubicBezTo>
                    <a:pt x="2115" y="1"/>
                    <a:pt x="1964" y="26"/>
                    <a:pt x="1835" y="68"/>
                  </a:cubicBezTo>
                  <a:cubicBezTo>
                    <a:pt x="1293" y="68"/>
                    <a:pt x="646" y="275"/>
                    <a:pt x="310" y="611"/>
                  </a:cubicBezTo>
                  <a:cubicBezTo>
                    <a:pt x="0" y="818"/>
                    <a:pt x="543" y="818"/>
                    <a:pt x="646" y="818"/>
                  </a:cubicBezTo>
                  <a:cubicBezTo>
                    <a:pt x="853" y="818"/>
                    <a:pt x="1189" y="818"/>
                    <a:pt x="1396" y="922"/>
                  </a:cubicBezTo>
                  <a:cubicBezTo>
                    <a:pt x="1939" y="922"/>
                    <a:pt x="2482" y="922"/>
                    <a:pt x="2895" y="715"/>
                  </a:cubicBezTo>
                  <a:cubicBezTo>
                    <a:pt x="2999" y="611"/>
                    <a:pt x="3128" y="611"/>
                    <a:pt x="3128" y="508"/>
                  </a:cubicBezTo>
                  <a:cubicBezTo>
                    <a:pt x="3128" y="275"/>
                    <a:pt x="2999" y="172"/>
                    <a:pt x="2895" y="172"/>
                  </a:cubicBezTo>
                  <a:cubicBezTo>
                    <a:pt x="2714" y="51"/>
                    <a:pt x="2487" y="1"/>
                    <a:pt x="22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" name="Google Shape;1263;p47"/>
            <p:cNvSpPr/>
            <p:nvPr/>
          </p:nvSpPr>
          <p:spPr>
            <a:xfrm>
              <a:off x="4633076" y="4647568"/>
              <a:ext cx="182455" cy="272261"/>
            </a:xfrm>
            <a:custGeom>
              <a:avLst/>
              <a:gdLst/>
              <a:ahLst/>
              <a:cxnLst/>
              <a:rect l="l" t="t" r="r" b="b"/>
              <a:pathLst>
                <a:path w="1733" h="2586" extrusionOk="0">
                  <a:moveTo>
                    <a:pt x="1732" y="1"/>
                  </a:moveTo>
                  <a:lnTo>
                    <a:pt x="1732" y="1"/>
                  </a:lnTo>
                  <a:cubicBezTo>
                    <a:pt x="1189" y="311"/>
                    <a:pt x="646" y="854"/>
                    <a:pt x="233" y="1397"/>
                  </a:cubicBezTo>
                  <a:cubicBezTo>
                    <a:pt x="104" y="1604"/>
                    <a:pt x="0" y="1810"/>
                    <a:pt x="0" y="2043"/>
                  </a:cubicBezTo>
                  <a:cubicBezTo>
                    <a:pt x="0" y="2353"/>
                    <a:pt x="233" y="2586"/>
                    <a:pt x="440" y="2586"/>
                  </a:cubicBezTo>
                  <a:cubicBezTo>
                    <a:pt x="646" y="2586"/>
                    <a:pt x="750" y="2457"/>
                    <a:pt x="750" y="2353"/>
                  </a:cubicBezTo>
                  <a:cubicBezTo>
                    <a:pt x="879" y="2250"/>
                    <a:pt x="983" y="2146"/>
                    <a:pt x="983" y="2043"/>
                  </a:cubicBezTo>
                  <a:cubicBezTo>
                    <a:pt x="1293" y="1397"/>
                    <a:pt x="1629" y="647"/>
                    <a:pt x="17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3" name="Google Shape;1264;p47"/>
            <p:cNvSpPr/>
            <p:nvPr/>
          </p:nvSpPr>
          <p:spPr>
            <a:xfrm>
              <a:off x="4736466" y="4647568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957" y="1"/>
                  </a:moveTo>
                  <a:cubicBezTo>
                    <a:pt x="543" y="518"/>
                    <a:pt x="207" y="1164"/>
                    <a:pt x="104" y="1810"/>
                  </a:cubicBezTo>
                  <a:cubicBezTo>
                    <a:pt x="104" y="2043"/>
                    <a:pt x="1" y="2250"/>
                    <a:pt x="104" y="2457"/>
                  </a:cubicBezTo>
                  <a:cubicBezTo>
                    <a:pt x="189" y="2647"/>
                    <a:pt x="429" y="2820"/>
                    <a:pt x="627" y="2820"/>
                  </a:cubicBezTo>
                  <a:cubicBezTo>
                    <a:pt x="671" y="2820"/>
                    <a:pt x="713" y="2811"/>
                    <a:pt x="750" y="2793"/>
                  </a:cubicBezTo>
                  <a:cubicBezTo>
                    <a:pt x="854" y="2689"/>
                    <a:pt x="957" y="2586"/>
                    <a:pt x="957" y="2457"/>
                  </a:cubicBezTo>
                  <a:lnTo>
                    <a:pt x="957" y="2146"/>
                  </a:lnTo>
                  <a:cubicBezTo>
                    <a:pt x="957" y="1397"/>
                    <a:pt x="1060" y="647"/>
                    <a:pt x="9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4" name="Google Shape;1265;p47"/>
            <p:cNvSpPr/>
            <p:nvPr/>
          </p:nvSpPr>
          <p:spPr>
            <a:xfrm>
              <a:off x="4837119" y="4647568"/>
              <a:ext cx="125391" cy="288579"/>
            </a:xfrm>
            <a:custGeom>
              <a:avLst/>
              <a:gdLst/>
              <a:ahLst/>
              <a:cxnLst/>
              <a:rect l="l" t="t" r="r" b="b"/>
              <a:pathLst>
                <a:path w="1191" h="2741" extrusionOk="0">
                  <a:moveTo>
                    <a:pt x="234" y="1"/>
                  </a:moveTo>
                  <a:cubicBezTo>
                    <a:pt x="1" y="518"/>
                    <a:pt x="1" y="1293"/>
                    <a:pt x="104" y="1940"/>
                  </a:cubicBezTo>
                  <a:cubicBezTo>
                    <a:pt x="104" y="2146"/>
                    <a:pt x="234" y="2353"/>
                    <a:pt x="440" y="2586"/>
                  </a:cubicBezTo>
                  <a:cubicBezTo>
                    <a:pt x="492" y="2689"/>
                    <a:pt x="602" y="2741"/>
                    <a:pt x="725" y="2741"/>
                  </a:cubicBezTo>
                  <a:cubicBezTo>
                    <a:pt x="848" y="2741"/>
                    <a:pt x="983" y="2689"/>
                    <a:pt x="1087" y="2586"/>
                  </a:cubicBezTo>
                  <a:cubicBezTo>
                    <a:pt x="1087" y="2586"/>
                    <a:pt x="1190" y="2353"/>
                    <a:pt x="1190" y="2250"/>
                  </a:cubicBezTo>
                  <a:cubicBezTo>
                    <a:pt x="1087" y="2146"/>
                    <a:pt x="1087" y="2043"/>
                    <a:pt x="1087" y="1940"/>
                  </a:cubicBezTo>
                  <a:cubicBezTo>
                    <a:pt x="751" y="1293"/>
                    <a:pt x="544" y="518"/>
                    <a:pt x="2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5" name="Google Shape;1266;p47"/>
            <p:cNvSpPr/>
            <p:nvPr/>
          </p:nvSpPr>
          <p:spPr>
            <a:xfrm>
              <a:off x="4861651" y="4623141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1" y="0"/>
                  </a:moveTo>
                  <a:cubicBezTo>
                    <a:pt x="311" y="750"/>
                    <a:pt x="750" y="1396"/>
                    <a:pt x="1060" y="2042"/>
                  </a:cubicBezTo>
                  <a:cubicBezTo>
                    <a:pt x="1164" y="2172"/>
                    <a:pt x="1293" y="2275"/>
                    <a:pt x="1397" y="2378"/>
                  </a:cubicBezTo>
                  <a:cubicBezTo>
                    <a:pt x="1500" y="2482"/>
                    <a:pt x="1603" y="2482"/>
                    <a:pt x="1707" y="2482"/>
                  </a:cubicBezTo>
                  <a:cubicBezTo>
                    <a:pt x="2043" y="2482"/>
                    <a:pt x="2146" y="2275"/>
                    <a:pt x="2146" y="1939"/>
                  </a:cubicBezTo>
                  <a:cubicBezTo>
                    <a:pt x="2146" y="1732"/>
                    <a:pt x="1939" y="1525"/>
                    <a:pt x="1810" y="1293"/>
                  </a:cubicBezTo>
                  <a:cubicBezTo>
                    <a:pt x="1293" y="750"/>
                    <a:pt x="647" y="233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6" name="Google Shape;1267;p47"/>
            <p:cNvSpPr/>
            <p:nvPr/>
          </p:nvSpPr>
          <p:spPr>
            <a:xfrm>
              <a:off x="4883445" y="4620193"/>
              <a:ext cx="304898" cy="171716"/>
            </a:xfrm>
            <a:custGeom>
              <a:avLst/>
              <a:gdLst/>
              <a:ahLst/>
              <a:cxnLst/>
              <a:rect l="l" t="t" r="r" b="b"/>
              <a:pathLst>
                <a:path w="2896" h="1631" extrusionOk="0">
                  <a:moveTo>
                    <a:pt x="409" y="1"/>
                  </a:moveTo>
                  <a:cubicBezTo>
                    <a:pt x="273" y="1"/>
                    <a:pt x="137" y="9"/>
                    <a:pt x="0" y="28"/>
                  </a:cubicBezTo>
                  <a:cubicBezTo>
                    <a:pt x="543" y="468"/>
                    <a:pt x="1293" y="907"/>
                    <a:pt x="1836" y="1321"/>
                  </a:cubicBezTo>
                  <a:cubicBezTo>
                    <a:pt x="1939" y="1424"/>
                    <a:pt x="2043" y="1553"/>
                    <a:pt x="2146" y="1553"/>
                  </a:cubicBezTo>
                  <a:cubicBezTo>
                    <a:pt x="2262" y="1605"/>
                    <a:pt x="2346" y="1631"/>
                    <a:pt x="2414" y="1631"/>
                  </a:cubicBezTo>
                  <a:cubicBezTo>
                    <a:pt x="2482" y="1631"/>
                    <a:pt x="2534" y="1605"/>
                    <a:pt x="2585" y="1553"/>
                  </a:cubicBezTo>
                  <a:cubicBezTo>
                    <a:pt x="2792" y="1424"/>
                    <a:pt x="2896" y="1114"/>
                    <a:pt x="2689" y="907"/>
                  </a:cubicBezTo>
                  <a:cubicBezTo>
                    <a:pt x="2585" y="674"/>
                    <a:pt x="2379" y="468"/>
                    <a:pt x="2146" y="364"/>
                  </a:cubicBezTo>
                  <a:cubicBezTo>
                    <a:pt x="1617" y="174"/>
                    <a:pt x="1019" y="1"/>
                    <a:pt x="4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7" name="Google Shape;1268;p47"/>
            <p:cNvSpPr/>
            <p:nvPr/>
          </p:nvSpPr>
          <p:spPr>
            <a:xfrm>
              <a:off x="4758260" y="4561549"/>
              <a:ext cx="215092" cy="139920"/>
            </a:xfrm>
            <a:custGeom>
              <a:avLst/>
              <a:gdLst/>
              <a:ahLst/>
              <a:cxnLst/>
              <a:rect l="l" t="t" r="r" b="b"/>
              <a:pathLst>
                <a:path w="2043" h="1329" extrusionOk="0">
                  <a:moveTo>
                    <a:pt x="1685" y="0"/>
                  </a:moveTo>
                  <a:cubicBezTo>
                    <a:pt x="1386" y="0"/>
                    <a:pt x="1093" y="79"/>
                    <a:pt x="853" y="172"/>
                  </a:cubicBezTo>
                  <a:cubicBezTo>
                    <a:pt x="440" y="378"/>
                    <a:pt x="0" y="689"/>
                    <a:pt x="0" y="1231"/>
                  </a:cubicBezTo>
                  <a:cubicBezTo>
                    <a:pt x="131" y="1300"/>
                    <a:pt x="259" y="1328"/>
                    <a:pt x="386" y="1328"/>
                  </a:cubicBezTo>
                  <a:cubicBezTo>
                    <a:pt x="687" y="1328"/>
                    <a:pt x="984" y="1170"/>
                    <a:pt x="1293" y="1025"/>
                  </a:cubicBezTo>
                  <a:cubicBezTo>
                    <a:pt x="1629" y="921"/>
                    <a:pt x="1939" y="482"/>
                    <a:pt x="2042" y="42"/>
                  </a:cubicBezTo>
                  <a:cubicBezTo>
                    <a:pt x="1924" y="13"/>
                    <a:pt x="1804" y="0"/>
                    <a:pt x="16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8" name="Google Shape;1269;p47"/>
            <p:cNvSpPr/>
            <p:nvPr/>
          </p:nvSpPr>
          <p:spPr>
            <a:xfrm>
              <a:off x="5019474" y="4884356"/>
              <a:ext cx="136236" cy="125286"/>
            </a:xfrm>
            <a:custGeom>
              <a:avLst/>
              <a:gdLst/>
              <a:ahLst/>
              <a:cxnLst/>
              <a:rect l="l" t="t" r="r" b="b"/>
              <a:pathLst>
                <a:path w="1294" h="1190" extrusionOk="0">
                  <a:moveTo>
                    <a:pt x="1293" y="1"/>
                  </a:moveTo>
                  <a:cubicBezTo>
                    <a:pt x="957" y="1"/>
                    <a:pt x="751" y="104"/>
                    <a:pt x="440" y="337"/>
                  </a:cubicBezTo>
                  <a:cubicBezTo>
                    <a:pt x="208" y="544"/>
                    <a:pt x="104" y="854"/>
                    <a:pt x="1" y="1190"/>
                  </a:cubicBezTo>
                  <a:cubicBezTo>
                    <a:pt x="440" y="1190"/>
                    <a:pt x="751" y="983"/>
                    <a:pt x="1087" y="647"/>
                  </a:cubicBezTo>
                  <a:cubicBezTo>
                    <a:pt x="1190" y="440"/>
                    <a:pt x="1293" y="208"/>
                    <a:pt x="12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9" name="Google Shape;1270;p47"/>
            <p:cNvSpPr/>
            <p:nvPr/>
          </p:nvSpPr>
          <p:spPr>
            <a:xfrm>
              <a:off x="7202229" y="4699341"/>
              <a:ext cx="68223" cy="443660"/>
            </a:xfrm>
            <a:custGeom>
              <a:avLst/>
              <a:gdLst/>
              <a:ahLst/>
              <a:cxnLst/>
              <a:rect l="l" t="t" r="r" b="b"/>
              <a:pathLst>
                <a:path w="648" h="4214" extrusionOk="0">
                  <a:moveTo>
                    <a:pt x="647" y="0"/>
                  </a:moveTo>
                  <a:lnTo>
                    <a:pt x="544" y="104"/>
                  </a:lnTo>
                  <a:cubicBezTo>
                    <a:pt x="544" y="233"/>
                    <a:pt x="544" y="336"/>
                    <a:pt x="440" y="336"/>
                  </a:cubicBezTo>
                  <a:lnTo>
                    <a:pt x="440" y="440"/>
                  </a:lnTo>
                  <a:cubicBezTo>
                    <a:pt x="130" y="1525"/>
                    <a:pt x="1" y="2585"/>
                    <a:pt x="1" y="3774"/>
                  </a:cubicBezTo>
                  <a:lnTo>
                    <a:pt x="1" y="4214"/>
                  </a:lnTo>
                  <a:cubicBezTo>
                    <a:pt x="1" y="3025"/>
                    <a:pt x="130" y="1939"/>
                    <a:pt x="440" y="879"/>
                  </a:cubicBezTo>
                  <a:cubicBezTo>
                    <a:pt x="440" y="646"/>
                    <a:pt x="440" y="543"/>
                    <a:pt x="544" y="440"/>
                  </a:cubicBezTo>
                  <a:cubicBezTo>
                    <a:pt x="544" y="336"/>
                    <a:pt x="647" y="233"/>
                    <a:pt x="647" y="104"/>
                  </a:cubicBezTo>
                  <a:lnTo>
                    <a:pt x="6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0" name="Google Shape;1271;p47"/>
            <p:cNvSpPr/>
            <p:nvPr/>
          </p:nvSpPr>
          <p:spPr>
            <a:xfrm>
              <a:off x="6919221" y="4646593"/>
              <a:ext cx="329429" cy="103598"/>
            </a:xfrm>
            <a:custGeom>
              <a:avLst/>
              <a:gdLst/>
              <a:ahLst/>
              <a:cxnLst/>
              <a:rect l="l" t="t" r="r" b="b"/>
              <a:pathLst>
                <a:path w="3129" h="984" extrusionOk="0">
                  <a:moveTo>
                    <a:pt x="1917" y="1"/>
                  </a:moveTo>
                  <a:cubicBezTo>
                    <a:pt x="1672" y="1"/>
                    <a:pt x="1421" y="32"/>
                    <a:pt x="1190" y="88"/>
                  </a:cubicBezTo>
                  <a:cubicBezTo>
                    <a:pt x="879" y="88"/>
                    <a:pt x="440" y="191"/>
                    <a:pt x="233" y="501"/>
                  </a:cubicBezTo>
                  <a:cubicBezTo>
                    <a:pt x="104" y="501"/>
                    <a:pt x="0" y="734"/>
                    <a:pt x="0" y="837"/>
                  </a:cubicBezTo>
                  <a:cubicBezTo>
                    <a:pt x="104" y="941"/>
                    <a:pt x="233" y="941"/>
                    <a:pt x="233" y="941"/>
                  </a:cubicBezTo>
                  <a:cubicBezTo>
                    <a:pt x="385" y="971"/>
                    <a:pt x="538" y="983"/>
                    <a:pt x="691" y="983"/>
                  </a:cubicBezTo>
                  <a:cubicBezTo>
                    <a:pt x="1059" y="983"/>
                    <a:pt x="1422" y="910"/>
                    <a:pt x="1732" y="837"/>
                  </a:cubicBezTo>
                  <a:cubicBezTo>
                    <a:pt x="2043" y="734"/>
                    <a:pt x="2275" y="605"/>
                    <a:pt x="2482" y="501"/>
                  </a:cubicBezTo>
                  <a:cubicBezTo>
                    <a:pt x="2689" y="398"/>
                    <a:pt x="3128" y="398"/>
                    <a:pt x="2818" y="191"/>
                  </a:cubicBezTo>
                  <a:cubicBezTo>
                    <a:pt x="2566" y="58"/>
                    <a:pt x="2247" y="1"/>
                    <a:pt x="19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1" name="Google Shape;1272;p47"/>
            <p:cNvSpPr/>
            <p:nvPr/>
          </p:nvSpPr>
          <p:spPr>
            <a:xfrm>
              <a:off x="7305725" y="4688392"/>
              <a:ext cx="236886" cy="239623"/>
            </a:xfrm>
            <a:custGeom>
              <a:avLst/>
              <a:gdLst/>
              <a:ahLst/>
              <a:cxnLst/>
              <a:rect l="l" t="t" r="r" b="b"/>
              <a:pathLst>
                <a:path w="2250" h="2276" extrusionOk="0">
                  <a:moveTo>
                    <a:pt x="0" y="1"/>
                  </a:moveTo>
                  <a:cubicBezTo>
                    <a:pt x="310" y="647"/>
                    <a:pt x="853" y="1190"/>
                    <a:pt x="1293" y="1836"/>
                  </a:cubicBezTo>
                  <a:cubicBezTo>
                    <a:pt x="1293" y="1940"/>
                    <a:pt x="1396" y="2043"/>
                    <a:pt x="1500" y="2146"/>
                  </a:cubicBezTo>
                  <a:cubicBezTo>
                    <a:pt x="1603" y="2146"/>
                    <a:pt x="1732" y="2276"/>
                    <a:pt x="1939" y="2276"/>
                  </a:cubicBezTo>
                  <a:cubicBezTo>
                    <a:pt x="2146" y="2146"/>
                    <a:pt x="2249" y="1836"/>
                    <a:pt x="2249" y="1629"/>
                  </a:cubicBezTo>
                  <a:cubicBezTo>
                    <a:pt x="2146" y="1397"/>
                    <a:pt x="2042" y="1190"/>
                    <a:pt x="1836" y="1086"/>
                  </a:cubicBezTo>
                  <a:cubicBezTo>
                    <a:pt x="1293" y="647"/>
                    <a:pt x="646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2" name="Google Shape;1273;p47"/>
            <p:cNvSpPr/>
            <p:nvPr/>
          </p:nvSpPr>
          <p:spPr>
            <a:xfrm>
              <a:off x="7283931" y="4699341"/>
              <a:ext cx="157924" cy="275103"/>
            </a:xfrm>
            <a:custGeom>
              <a:avLst/>
              <a:gdLst/>
              <a:ahLst/>
              <a:cxnLst/>
              <a:rect l="l" t="t" r="r" b="b"/>
              <a:pathLst>
                <a:path w="1500" h="2613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646"/>
                    <a:pt x="311" y="1396"/>
                    <a:pt x="517" y="2042"/>
                  </a:cubicBezTo>
                  <a:cubicBezTo>
                    <a:pt x="517" y="2172"/>
                    <a:pt x="647" y="2275"/>
                    <a:pt x="647" y="2378"/>
                  </a:cubicBezTo>
                  <a:cubicBezTo>
                    <a:pt x="750" y="2482"/>
                    <a:pt x="853" y="2585"/>
                    <a:pt x="957" y="2585"/>
                  </a:cubicBezTo>
                  <a:cubicBezTo>
                    <a:pt x="995" y="2604"/>
                    <a:pt x="1034" y="2613"/>
                    <a:pt x="1072" y="2613"/>
                  </a:cubicBezTo>
                  <a:cubicBezTo>
                    <a:pt x="1245" y="2613"/>
                    <a:pt x="1415" y="2444"/>
                    <a:pt x="1500" y="2275"/>
                  </a:cubicBezTo>
                  <a:cubicBezTo>
                    <a:pt x="1500" y="2042"/>
                    <a:pt x="1396" y="1732"/>
                    <a:pt x="1293" y="1525"/>
                  </a:cubicBezTo>
                  <a:cubicBezTo>
                    <a:pt x="1060" y="982"/>
                    <a:pt x="517" y="3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3" name="Google Shape;1274;p47"/>
            <p:cNvSpPr/>
            <p:nvPr/>
          </p:nvSpPr>
          <p:spPr>
            <a:xfrm>
              <a:off x="7226760" y="4699341"/>
              <a:ext cx="100755" cy="300897"/>
            </a:xfrm>
            <a:custGeom>
              <a:avLst/>
              <a:gdLst/>
              <a:ahLst/>
              <a:cxnLst/>
              <a:rect l="l" t="t" r="r" b="b"/>
              <a:pathLst>
                <a:path w="957" h="2858" extrusionOk="0">
                  <a:moveTo>
                    <a:pt x="311" y="0"/>
                  </a:moveTo>
                  <a:cubicBezTo>
                    <a:pt x="104" y="646"/>
                    <a:pt x="104" y="1396"/>
                    <a:pt x="104" y="2042"/>
                  </a:cubicBezTo>
                  <a:cubicBezTo>
                    <a:pt x="1" y="2275"/>
                    <a:pt x="1" y="2378"/>
                    <a:pt x="1" y="2482"/>
                  </a:cubicBezTo>
                  <a:cubicBezTo>
                    <a:pt x="104" y="2585"/>
                    <a:pt x="104" y="2689"/>
                    <a:pt x="207" y="2818"/>
                  </a:cubicBezTo>
                  <a:cubicBezTo>
                    <a:pt x="262" y="2845"/>
                    <a:pt x="325" y="2858"/>
                    <a:pt x="391" y="2858"/>
                  </a:cubicBezTo>
                  <a:cubicBezTo>
                    <a:pt x="575" y="2858"/>
                    <a:pt x="777" y="2757"/>
                    <a:pt x="854" y="2585"/>
                  </a:cubicBezTo>
                  <a:cubicBezTo>
                    <a:pt x="957" y="2378"/>
                    <a:pt x="957" y="2172"/>
                    <a:pt x="957" y="1939"/>
                  </a:cubicBezTo>
                  <a:cubicBezTo>
                    <a:pt x="854" y="1293"/>
                    <a:pt x="750" y="543"/>
                    <a:pt x="3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4" name="Google Shape;1275;p47"/>
            <p:cNvSpPr/>
            <p:nvPr/>
          </p:nvSpPr>
          <p:spPr>
            <a:xfrm>
              <a:off x="7090731" y="4688392"/>
              <a:ext cx="168768" cy="297107"/>
            </a:xfrm>
            <a:custGeom>
              <a:avLst/>
              <a:gdLst/>
              <a:ahLst/>
              <a:cxnLst/>
              <a:rect l="l" t="t" r="r" b="b"/>
              <a:pathLst>
                <a:path w="1603" h="2822" extrusionOk="0">
                  <a:moveTo>
                    <a:pt x="1603" y="1"/>
                  </a:moveTo>
                  <a:lnTo>
                    <a:pt x="1603" y="1"/>
                  </a:lnTo>
                  <a:cubicBezTo>
                    <a:pt x="956" y="337"/>
                    <a:pt x="543" y="983"/>
                    <a:pt x="207" y="1629"/>
                  </a:cubicBezTo>
                  <a:cubicBezTo>
                    <a:pt x="103" y="1836"/>
                    <a:pt x="0" y="2146"/>
                    <a:pt x="0" y="2379"/>
                  </a:cubicBezTo>
                  <a:cubicBezTo>
                    <a:pt x="87" y="2554"/>
                    <a:pt x="249" y="2821"/>
                    <a:pt x="437" y="2821"/>
                  </a:cubicBezTo>
                  <a:cubicBezTo>
                    <a:pt x="472" y="2821"/>
                    <a:pt x="507" y="2812"/>
                    <a:pt x="543" y="2793"/>
                  </a:cubicBezTo>
                  <a:cubicBezTo>
                    <a:pt x="750" y="2793"/>
                    <a:pt x="853" y="2689"/>
                    <a:pt x="853" y="2586"/>
                  </a:cubicBezTo>
                  <a:cubicBezTo>
                    <a:pt x="956" y="2482"/>
                    <a:pt x="956" y="2276"/>
                    <a:pt x="1060" y="2146"/>
                  </a:cubicBezTo>
                  <a:cubicBezTo>
                    <a:pt x="1189" y="1500"/>
                    <a:pt x="1499" y="750"/>
                    <a:pt x="16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5" name="Google Shape;1276;p47"/>
            <p:cNvSpPr/>
            <p:nvPr/>
          </p:nvSpPr>
          <p:spPr>
            <a:xfrm>
              <a:off x="6976391" y="4688392"/>
              <a:ext cx="261311" cy="226042"/>
            </a:xfrm>
            <a:custGeom>
              <a:avLst/>
              <a:gdLst/>
              <a:ahLst/>
              <a:cxnLst/>
              <a:rect l="l" t="t" r="r" b="b"/>
              <a:pathLst>
                <a:path w="2482" h="2147" extrusionOk="0">
                  <a:moveTo>
                    <a:pt x="2482" y="1"/>
                  </a:moveTo>
                  <a:lnTo>
                    <a:pt x="2482" y="1"/>
                  </a:lnTo>
                  <a:cubicBezTo>
                    <a:pt x="1732" y="104"/>
                    <a:pt x="1086" y="440"/>
                    <a:pt x="543" y="854"/>
                  </a:cubicBezTo>
                  <a:cubicBezTo>
                    <a:pt x="336" y="1086"/>
                    <a:pt x="104" y="1190"/>
                    <a:pt x="0" y="1500"/>
                  </a:cubicBezTo>
                  <a:cubicBezTo>
                    <a:pt x="0" y="1733"/>
                    <a:pt x="104" y="2043"/>
                    <a:pt x="336" y="2146"/>
                  </a:cubicBezTo>
                  <a:cubicBezTo>
                    <a:pt x="440" y="2146"/>
                    <a:pt x="647" y="2043"/>
                    <a:pt x="750" y="2043"/>
                  </a:cubicBezTo>
                  <a:cubicBezTo>
                    <a:pt x="853" y="1940"/>
                    <a:pt x="983" y="1836"/>
                    <a:pt x="1086" y="1733"/>
                  </a:cubicBezTo>
                  <a:cubicBezTo>
                    <a:pt x="1500" y="1190"/>
                    <a:pt x="2042" y="647"/>
                    <a:pt x="24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6" name="Google Shape;1277;p47"/>
            <p:cNvSpPr/>
            <p:nvPr/>
          </p:nvSpPr>
          <p:spPr>
            <a:xfrm>
              <a:off x="7134214" y="4635222"/>
              <a:ext cx="239623" cy="110441"/>
            </a:xfrm>
            <a:custGeom>
              <a:avLst/>
              <a:gdLst/>
              <a:ahLst/>
              <a:cxnLst/>
              <a:rect l="l" t="t" r="r" b="b"/>
              <a:pathLst>
                <a:path w="2276" h="1049" extrusionOk="0">
                  <a:moveTo>
                    <a:pt x="734" y="0"/>
                  </a:moveTo>
                  <a:cubicBezTo>
                    <a:pt x="478" y="0"/>
                    <a:pt x="202" y="56"/>
                    <a:pt x="1" y="196"/>
                  </a:cubicBezTo>
                  <a:cubicBezTo>
                    <a:pt x="233" y="506"/>
                    <a:pt x="543" y="945"/>
                    <a:pt x="983" y="945"/>
                  </a:cubicBezTo>
                  <a:cubicBezTo>
                    <a:pt x="1203" y="997"/>
                    <a:pt x="1442" y="1049"/>
                    <a:pt x="1668" y="1049"/>
                  </a:cubicBezTo>
                  <a:cubicBezTo>
                    <a:pt x="1894" y="1049"/>
                    <a:pt x="2107" y="997"/>
                    <a:pt x="2275" y="842"/>
                  </a:cubicBezTo>
                  <a:cubicBezTo>
                    <a:pt x="2172" y="402"/>
                    <a:pt x="1629" y="66"/>
                    <a:pt x="1190" y="66"/>
                  </a:cubicBezTo>
                  <a:cubicBezTo>
                    <a:pt x="1066" y="25"/>
                    <a:pt x="904" y="0"/>
                    <a:pt x="7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7" name="Google Shape;1278;p47"/>
            <p:cNvSpPr/>
            <p:nvPr/>
          </p:nvSpPr>
          <p:spPr>
            <a:xfrm>
              <a:off x="7033561" y="5006882"/>
              <a:ext cx="168768" cy="94017"/>
            </a:xfrm>
            <a:custGeom>
              <a:avLst/>
              <a:gdLst/>
              <a:ahLst/>
              <a:cxnLst/>
              <a:rect l="l" t="t" r="r" b="b"/>
              <a:pathLst>
                <a:path w="1603" h="893" extrusionOk="0">
                  <a:moveTo>
                    <a:pt x="0" y="0"/>
                  </a:moveTo>
                  <a:cubicBezTo>
                    <a:pt x="104" y="207"/>
                    <a:pt x="310" y="414"/>
                    <a:pt x="440" y="543"/>
                  </a:cubicBezTo>
                  <a:cubicBezTo>
                    <a:pt x="672" y="776"/>
                    <a:pt x="978" y="892"/>
                    <a:pt x="1290" y="892"/>
                  </a:cubicBezTo>
                  <a:cubicBezTo>
                    <a:pt x="1394" y="892"/>
                    <a:pt x="1499" y="879"/>
                    <a:pt x="1603" y="853"/>
                  </a:cubicBezTo>
                  <a:cubicBezTo>
                    <a:pt x="1499" y="543"/>
                    <a:pt x="1189" y="310"/>
                    <a:pt x="957" y="104"/>
                  </a:cubicBezTo>
                  <a:cubicBezTo>
                    <a:pt x="646" y="0"/>
                    <a:pt x="310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7" t="28323" r="29018" b="25384"/>
          <a:stretch/>
        </p:blipFill>
        <p:spPr>
          <a:xfrm>
            <a:off x="2094744" y="537552"/>
            <a:ext cx="7619750" cy="3317766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25732EF-037C-E857-6AED-B0C2D1E935E2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 rot="21056184">
            <a:off x="9756954" y="4997271"/>
            <a:ext cx="1033328" cy="145297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91127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96296E-6 L -0.00017 0.00031 C -0.00173 0.0074 -0.00416 0.01419 -0.00503 0.02222 C -0.0059 0.03024 -0.00538 0.03889 -0.0059 0.04753 C -0.00625 0.05771 -0.00659 0.06759 -0.00694 0.07808 C -0.00902 0.09382 -0.01059 0.10956 -0.01284 0.12531 C -0.01319 0.12839 -0.01371 0.1321 -0.0151 0.13487 C -0.01632 0.13765 -0.0184 0.13858 -0.01996 0.14105 C -0.03177 0.16111 -0.02222 0.14815 -0.03402 0.17037 C -0.0368 0.175 -0.03975 0.1787 -0.0427 0.18364 C -0.04427 0.18642 -0.04583 0.1895 -0.04757 0.19228 C -0.05538 0.21913 -0.04375 0.17315 -0.04288 0.20432 C -0.04184 0.23889 -0.04375 0.24012 -0.05191 0.25555 C -0.05312 0.26481 -0.05416 0.27376 -0.05572 0.28271 C -0.05625 0.28611 -0.05711 0.28889 -0.05798 0.29259 C -0.05902 0.29784 -0.06007 0.3037 -0.06093 0.30895 C -0.06857 0.36234 -0.06232 0.32747 -0.06822 0.35895 C -0.06996 0.37222 -0.07135 0.38549 -0.07326 0.39876 C -0.07326 0.39907 -0.07691 0.41389 -0.0776 0.41543 C -0.08038 0.41882 -0.0842 0.41913 -0.08697 0.42315 L -0.0901 0.42747 L -0.09027 0.42777 " pathEditMode="relative" rAng="540000" ptsTypes="AAAAAAAAAAAAAAAAAAAAAA">
                                      <p:cBhvr>
                                        <p:cTn id="6" dur="3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14" y="2138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6.41975E-6 L -3.33333E-6 6.41975E-6 C -0.00052 0.00927 -0.00035 0.01852 -0.00156 0.02778 C -0.00191 0.03087 -0.00364 0.03272 -0.00434 0.0355 C -0.00555 0.03951 -0.00608 0.04414 -0.00729 0.04815 C -0.00799 0.05093 -0.0092 0.05309 -0.01007 0.05587 C -0.01736 0.0784 -0.00885 0.05494 -0.0158 0.07346 C -0.01441 0.07686 -0.01302 0.08056 -0.01146 0.08365 C -0.00972 0.08735 -0.00625 0.0892 -0.00573 0.09383 C -0.00382 0.11513 -0.00677 0.12686 -0.01007 0.14476 C -0.01215 0.15587 -0.01076 0.15001 -0.01441 0.16235 C -0.01892 0.20309 -0.01667 0.17809 -0.01441 0.26389 C -0.01406 0.27778 -0.01337 0.27902 -0.01146 0.28951 C -0.01198 0.2997 -0.01215 0.30988 -0.01302 0.31976 C -0.01319 0.32254 -0.01406 0.32501 -0.01441 0.32748 C -0.0151 0.33427 -0.01545 0.34106 -0.0158 0.34785 C -0.01788 0.3818 -0.0151 0.36636 -0.02014 0.38859 C -0.02257 0.41914 -0.02031 0.39476 -0.02292 0.41636 C -0.02378 0.42346 -0.02361 0.43149 -0.02726 0.43673 C -0.02847 0.43828 -0.03003 0.43828 -0.03142 0.4392 C -0.03333 0.44445 -0.03576 0.44908 -0.03715 0.45464 C -0.03854 0.45927 -0.03906 0.46482 -0.0401 0.46976 C -0.04062 0.47223 -0.0408 0.47501 -0.04149 0.47748 C -0.04531 0.49075 -0.04601 0.49198 -0.04861 0.50525 C -0.04965 0.51019 -0.05035 0.51575 -0.05156 0.52068 C -0.05278 0.52593 -0.05451 0.53056 -0.05573 0.53581 C -0.05677 0.53982 -0.05781 0.54414 -0.05868 0.54846 C -0.0592 0.55093 -0.0592 0.55402 -0.06007 0.55618 C -0.06111 0.55834 -0.06285 0.55957 -0.06441 0.56112 C -0.0658 0.56019 -0.06719 0.55865 -0.06858 0.55865 C -0.07205 0.55865 -0.07535 0.55957 -0.07864 0.56112 C -0.08212 0.56297 -0.0875 0.57007 -0.0901 0.57377 C -0.09305 0.57871 -0.09531 0.58519 -0.09861 0.5892 L -0.10295 0.59414 C -0.10364 0.59877 -0.10399 0.6068 -0.10868 0.60433 C -0.11094 0.60309 -0.11424 0.59661 -0.11424 0.59661 L -0.11424 0.59661 " pathEditMode="relative" ptsTypes="AAAAAAAAAAAAAAAAAAAAAAAAAAAAAAAAAAAAA">
                                      <p:cBhvr>
                                        <p:cTn id="8" dur="3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1394459" y="30480"/>
            <a:ext cx="9052560" cy="19304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endParaRPr lang="en-US" sz="7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Google Shape;792;p29"/>
          <p:cNvSpPr txBox="1">
            <a:spLocks/>
          </p:cNvSpPr>
          <p:nvPr/>
        </p:nvSpPr>
        <p:spPr>
          <a:xfrm>
            <a:off x="2758440" y="4477124"/>
            <a:ext cx="6324599" cy="64351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3600" b="1" dirty="0">
                <a:solidFill>
                  <a:schemeClr val="bg1"/>
                </a:solidFill>
                <a:latin typeface="Comic Sans MS" panose="030F0702030302020204" pitchFamily="66" charset="0"/>
              </a:rPr>
              <a:t>Lesson 1 – Task 1, 2, 3</a:t>
            </a:r>
          </a:p>
        </p:txBody>
      </p:sp>
      <p:pic>
        <p:nvPicPr>
          <p:cNvPr id="1026" name="Picture 2" descr="Foods and drinks in English">
            <a:extLst>
              <a:ext uri="{FF2B5EF4-FFF2-40B4-BE49-F238E27FC236}">
                <a16:creationId xmlns:a16="http://schemas.microsoft.com/office/drawing/2014/main" id="{D7DA4FD4-B175-1052-CC9E-D7BF0F2F32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480"/>
            <a:ext cx="12192000" cy="7603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06D5B0E-F45A-08F5-1A6F-3851D21A77D0}"/>
              </a:ext>
            </a:extLst>
          </p:cNvPr>
          <p:cNvSpPr txBox="1"/>
          <p:nvPr/>
        </p:nvSpPr>
        <p:spPr>
          <a:xfrm>
            <a:off x="149426" y="225729"/>
            <a:ext cx="4434606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0" b="1" dirty="0">
                <a:solidFill>
                  <a:srgbClr val="FFFF00"/>
                </a:solidFill>
                <a:latin typeface="Comic Sans MS" panose="030F0702030302020204" pitchFamily="66" charset="0"/>
              </a:rPr>
              <a:t>Unit 4: </a:t>
            </a:r>
            <a:br>
              <a:rPr lang="en-US" sz="8000" b="1" dirty="0">
                <a:solidFill>
                  <a:srgbClr val="FFFF00"/>
                </a:solidFill>
                <a:latin typeface="Comic Sans MS" panose="030F0702030302020204" pitchFamily="66" charset="0"/>
              </a:rPr>
            </a:br>
            <a:endParaRPr lang="en-US" sz="8000" b="1" dirty="0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604DB8B-7728-A2C9-7E1B-2C1DC5BC4FD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73001" y="0"/>
            <a:ext cx="1564144" cy="749977"/>
          </a:xfrm>
          <a:prstGeom prst="rect">
            <a:avLst/>
          </a:prstGeom>
        </p:spPr>
      </p:pic>
      <p:pic>
        <p:nvPicPr>
          <p:cNvPr id="11" name="Picture 2" descr="Breakfast Cartoon Stock Illustrations – 133,084 Breakfast Cartoon Stock  Illustrations, Vectors &amp; Clipart - Dreamstime">
            <a:extLst>
              <a:ext uri="{FF2B5EF4-FFF2-40B4-BE49-F238E27FC236}">
                <a16:creationId xmlns:a16="http://schemas.microsoft.com/office/drawing/2014/main" id="{3C904248-A481-A040-7391-8C02650229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4" t="23502" r="58228" b="38820"/>
          <a:stretch/>
        </p:blipFill>
        <p:spPr bwMode="auto">
          <a:xfrm rot="403911">
            <a:off x="9304524" y="892484"/>
            <a:ext cx="2536954" cy="1794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84784605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1560680" y="2315193"/>
            <a:ext cx="9229240" cy="1722234"/>
            <a:chOff x="3064767" y="4889581"/>
            <a:chExt cx="5774959" cy="1273996"/>
          </a:xfrm>
        </p:grpSpPr>
        <p:sp>
          <p:nvSpPr>
            <p:cNvPr id="14" name="Google Shape;2833;p71"/>
            <p:cNvSpPr/>
            <p:nvPr/>
          </p:nvSpPr>
          <p:spPr>
            <a:xfrm>
              <a:off x="3122682" y="4889581"/>
              <a:ext cx="5717044" cy="1225128"/>
            </a:xfrm>
            <a:custGeom>
              <a:avLst/>
              <a:gdLst/>
              <a:ahLst/>
              <a:cxnLst/>
              <a:rect l="l" t="t" r="r" b="b"/>
              <a:pathLst>
                <a:path w="13994" h="3585" extrusionOk="0">
                  <a:moveTo>
                    <a:pt x="13248" y="0"/>
                  </a:moveTo>
                  <a:cubicBezTo>
                    <a:pt x="13248" y="0"/>
                    <a:pt x="11756" y="60"/>
                    <a:pt x="11688" y="78"/>
                  </a:cubicBezTo>
                  <a:cubicBezTo>
                    <a:pt x="11674" y="80"/>
                    <a:pt x="11606" y="81"/>
                    <a:pt x="11499" y="81"/>
                  </a:cubicBezTo>
                  <a:cubicBezTo>
                    <a:pt x="11168" y="81"/>
                    <a:pt x="10471" y="72"/>
                    <a:pt x="9929" y="72"/>
                  </a:cubicBezTo>
                  <a:cubicBezTo>
                    <a:pt x="9710" y="72"/>
                    <a:pt x="9516" y="73"/>
                    <a:pt x="9382" y="78"/>
                  </a:cubicBezTo>
                  <a:cubicBezTo>
                    <a:pt x="9191" y="82"/>
                    <a:pt x="8551" y="84"/>
                    <a:pt x="7763" y="84"/>
                  </a:cubicBezTo>
                  <a:cubicBezTo>
                    <a:pt x="6188" y="84"/>
                    <a:pt x="4022" y="78"/>
                    <a:pt x="3680" y="78"/>
                  </a:cubicBezTo>
                  <a:cubicBezTo>
                    <a:pt x="3166" y="78"/>
                    <a:pt x="1733" y="91"/>
                    <a:pt x="1415" y="137"/>
                  </a:cubicBezTo>
                  <a:cubicBezTo>
                    <a:pt x="1241" y="162"/>
                    <a:pt x="823" y="168"/>
                    <a:pt x="487" y="168"/>
                  </a:cubicBezTo>
                  <a:cubicBezTo>
                    <a:pt x="218" y="168"/>
                    <a:pt x="1" y="164"/>
                    <a:pt x="1" y="164"/>
                  </a:cubicBezTo>
                  <a:lnTo>
                    <a:pt x="1" y="164"/>
                  </a:lnTo>
                  <a:cubicBezTo>
                    <a:pt x="1" y="164"/>
                    <a:pt x="642" y="1101"/>
                    <a:pt x="801" y="1269"/>
                  </a:cubicBezTo>
                  <a:cubicBezTo>
                    <a:pt x="960" y="1433"/>
                    <a:pt x="1288" y="1933"/>
                    <a:pt x="1288" y="1933"/>
                  </a:cubicBezTo>
                  <a:lnTo>
                    <a:pt x="928" y="2370"/>
                  </a:lnTo>
                  <a:cubicBezTo>
                    <a:pt x="928" y="2370"/>
                    <a:pt x="287" y="3093"/>
                    <a:pt x="169" y="3170"/>
                  </a:cubicBezTo>
                  <a:cubicBezTo>
                    <a:pt x="55" y="3247"/>
                    <a:pt x="1" y="3520"/>
                    <a:pt x="1" y="3520"/>
                  </a:cubicBezTo>
                  <a:cubicBezTo>
                    <a:pt x="1" y="3520"/>
                    <a:pt x="1720" y="3585"/>
                    <a:pt x="2280" y="3585"/>
                  </a:cubicBezTo>
                  <a:cubicBezTo>
                    <a:pt x="2368" y="3585"/>
                    <a:pt x="2428" y="3583"/>
                    <a:pt x="2447" y="3579"/>
                  </a:cubicBezTo>
                  <a:cubicBezTo>
                    <a:pt x="2593" y="3548"/>
                    <a:pt x="4853" y="3502"/>
                    <a:pt x="5185" y="3488"/>
                  </a:cubicBezTo>
                  <a:cubicBezTo>
                    <a:pt x="5294" y="3482"/>
                    <a:pt x="5685" y="3480"/>
                    <a:pt x="6166" y="3480"/>
                  </a:cubicBezTo>
                  <a:cubicBezTo>
                    <a:pt x="7128" y="3480"/>
                    <a:pt x="8449" y="3488"/>
                    <a:pt x="8591" y="3488"/>
                  </a:cubicBezTo>
                  <a:cubicBezTo>
                    <a:pt x="8809" y="3488"/>
                    <a:pt x="12074" y="3411"/>
                    <a:pt x="12416" y="3366"/>
                  </a:cubicBezTo>
                  <a:cubicBezTo>
                    <a:pt x="12761" y="3320"/>
                    <a:pt x="13994" y="3106"/>
                    <a:pt x="13994" y="3106"/>
                  </a:cubicBezTo>
                  <a:cubicBezTo>
                    <a:pt x="13994" y="3106"/>
                    <a:pt x="13348" y="2597"/>
                    <a:pt x="13261" y="2493"/>
                  </a:cubicBezTo>
                  <a:cubicBezTo>
                    <a:pt x="13175" y="2388"/>
                    <a:pt x="12729" y="1838"/>
                    <a:pt x="12729" y="1838"/>
                  </a:cubicBezTo>
                  <a:cubicBezTo>
                    <a:pt x="12729" y="1838"/>
                    <a:pt x="13075" y="1328"/>
                    <a:pt x="13234" y="1087"/>
                  </a:cubicBezTo>
                  <a:cubicBezTo>
                    <a:pt x="13389" y="846"/>
                    <a:pt x="13921" y="0"/>
                    <a:pt x="13921" y="0"/>
                  </a:cubicBez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000000"/>
                </a:solidFill>
              </a:endParaRPr>
            </a:p>
          </p:txBody>
        </p:sp>
        <p:sp>
          <p:nvSpPr>
            <p:cNvPr id="16" name="Google Shape;2836;p71"/>
            <p:cNvSpPr/>
            <p:nvPr/>
          </p:nvSpPr>
          <p:spPr>
            <a:xfrm>
              <a:off x="3064767" y="4889581"/>
              <a:ext cx="5726158" cy="1273996"/>
            </a:xfrm>
            <a:custGeom>
              <a:avLst/>
              <a:gdLst/>
              <a:ahLst/>
              <a:cxnLst/>
              <a:rect l="l" t="t" r="r" b="b"/>
              <a:pathLst>
                <a:path w="14136" h="3728" extrusionOk="0">
                  <a:moveTo>
                    <a:pt x="7779" y="142"/>
                  </a:moveTo>
                  <a:cubicBezTo>
                    <a:pt x="9155" y="142"/>
                    <a:pt x="10532" y="145"/>
                    <a:pt x="11911" y="148"/>
                  </a:cubicBezTo>
                  <a:lnTo>
                    <a:pt x="13430" y="148"/>
                  </a:lnTo>
                  <a:cubicBezTo>
                    <a:pt x="13512" y="148"/>
                    <a:pt x="13598" y="148"/>
                    <a:pt x="13680" y="152"/>
                  </a:cubicBezTo>
                  <a:cubicBezTo>
                    <a:pt x="13698" y="152"/>
                    <a:pt x="13724" y="148"/>
                    <a:pt x="13747" y="148"/>
                  </a:cubicBezTo>
                  <a:cubicBezTo>
                    <a:pt x="13758" y="148"/>
                    <a:pt x="13768" y="149"/>
                    <a:pt x="13775" y="152"/>
                  </a:cubicBezTo>
                  <a:cubicBezTo>
                    <a:pt x="13848" y="175"/>
                    <a:pt x="13844" y="216"/>
                    <a:pt x="13821" y="284"/>
                  </a:cubicBezTo>
                  <a:cubicBezTo>
                    <a:pt x="13766" y="425"/>
                    <a:pt x="13657" y="557"/>
                    <a:pt x="13580" y="684"/>
                  </a:cubicBezTo>
                  <a:cubicBezTo>
                    <a:pt x="13502" y="807"/>
                    <a:pt x="13421" y="925"/>
                    <a:pt x="13343" y="1044"/>
                  </a:cubicBezTo>
                  <a:cubicBezTo>
                    <a:pt x="13157" y="1316"/>
                    <a:pt x="12966" y="1580"/>
                    <a:pt x="12761" y="1839"/>
                  </a:cubicBezTo>
                  <a:cubicBezTo>
                    <a:pt x="12738" y="1867"/>
                    <a:pt x="12734" y="1903"/>
                    <a:pt x="12761" y="1935"/>
                  </a:cubicBezTo>
                  <a:cubicBezTo>
                    <a:pt x="13166" y="2344"/>
                    <a:pt x="13575" y="2753"/>
                    <a:pt x="13980" y="3162"/>
                  </a:cubicBezTo>
                  <a:lnTo>
                    <a:pt x="13980" y="3162"/>
                  </a:lnTo>
                  <a:cubicBezTo>
                    <a:pt x="13980" y="3163"/>
                    <a:pt x="13980" y="3163"/>
                    <a:pt x="13980" y="3163"/>
                  </a:cubicBezTo>
                  <a:cubicBezTo>
                    <a:pt x="14016" y="3226"/>
                    <a:pt x="13643" y="3236"/>
                    <a:pt x="13616" y="3236"/>
                  </a:cubicBezTo>
                  <a:cubicBezTo>
                    <a:pt x="13489" y="3240"/>
                    <a:pt x="13366" y="3245"/>
                    <a:pt x="13243" y="3249"/>
                  </a:cubicBezTo>
                  <a:cubicBezTo>
                    <a:pt x="12975" y="3263"/>
                    <a:pt x="12707" y="3276"/>
                    <a:pt x="12438" y="3286"/>
                  </a:cubicBezTo>
                  <a:cubicBezTo>
                    <a:pt x="11920" y="3308"/>
                    <a:pt x="11401" y="3327"/>
                    <a:pt x="10883" y="3349"/>
                  </a:cubicBezTo>
                  <a:cubicBezTo>
                    <a:pt x="9833" y="3386"/>
                    <a:pt x="8782" y="3422"/>
                    <a:pt x="7732" y="3454"/>
                  </a:cubicBezTo>
                  <a:cubicBezTo>
                    <a:pt x="5649" y="3513"/>
                    <a:pt x="3566" y="3549"/>
                    <a:pt x="1479" y="3572"/>
                  </a:cubicBezTo>
                  <a:cubicBezTo>
                    <a:pt x="1188" y="3577"/>
                    <a:pt x="892" y="3577"/>
                    <a:pt x="596" y="3581"/>
                  </a:cubicBezTo>
                  <a:lnTo>
                    <a:pt x="405" y="3581"/>
                  </a:lnTo>
                  <a:cubicBezTo>
                    <a:pt x="374" y="3581"/>
                    <a:pt x="326" y="3590"/>
                    <a:pt x="284" y="3590"/>
                  </a:cubicBezTo>
                  <a:cubicBezTo>
                    <a:pt x="227" y="3590"/>
                    <a:pt x="179" y="3574"/>
                    <a:pt x="187" y="3499"/>
                  </a:cubicBezTo>
                  <a:cubicBezTo>
                    <a:pt x="192" y="3467"/>
                    <a:pt x="278" y="3386"/>
                    <a:pt x="301" y="3363"/>
                  </a:cubicBezTo>
                  <a:cubicBezTo>
                    <a:pt x="351" y="3299"/>
                    <a:pt x="401" y="3240"/>
                    <a:pt x="451" y="3181"/>
                  </a:cubicBezTo>
                  <a:cubicBezTo>
                    <a:pt x="806" y="2767"/>
                    <a:pt x="1183" y="2381"/>
                    <a:pt x="1583" y="2012"/>
                  </a:cubicBezTo>
                  <a:cubicBezTo>
                    <a:pt x="1610" y="1985"/>
                    <a:pt x="1606" y="1944"/>
                    <a:pt x="1583" y="1917"/>
                  </a:cubicBezTo>
                  <a:lnTo>
                    <a:pt x="414" y="589"/>
                  </a:lnTo>
                  <a:cubicBezTo>
                    <a:pt x="364" y="530"/>
                    <a:pt x="123" y="325"/>
                    <a:pt x="214" y="248"/>
                  </a:cubicBezTo>
                  <a:cubicBezTo>
                    <a:pt x="223" y="240"/>
                    <a:pt x="244" y="238"/>
                    <a:pt x="269" y="238"/>
                  </a:cubicBezTo>
                  <a:cubicBezTo>
                    <a:pt x="319" y="238"/>
                    <a:pt x="387" y="248"/>
                    <a:pt x="414" y="248"/>
                  </a:cubicBezTo>
                  <a:lnTo>
                    <a:pt x="646" y="248"/>
                  </a:lnTo>
                  <a:cubicBezTo>
                    <a:pt x="915" y="248"/>
                    <a:pt x="1188" y="211"/>
                    <a:pt x="1456" y="198"/>
                  </a:cubicBezTo>
                  <a:cubicBezTo>
                    <a:pt x="1679" y="190"/>
                    <a:pt x="1895" y="169"/>
                    <a:pt x="2116" y="169"/>
                  </a:cubicBezTo>
                  <a:cubicBezTo>
                    <a:pt x="2152" y="169"/>
                    <a:pt x="2188" y="169"/>
                    <a:pt x="2224" y="170"/>
                  </a:cubicBezTo>
                  <a:cubicBezTo>
                    <a:pt x="2318" y="174"/>
                    <a:pt x="2411" y="177"/>
                    <a:pt x="2504" y="177"/>
                  </a:cubicBezTo>
                  <a:cubicBezTo>
                    <a:pt x="2543" y="177"/>
                    <a:pt x="2581" y="176"/>
                    <a:pt x="2620" y="175"/>
                  </a:cubicBezTo>
                  <a:cubicBezTo>
                    <a:pt x="2734" y="171"/>
                    <a:pt x="2842" y="155"/>
                    <a:pt x="2951" y="155"/>
                  </a:cubicBezTo>
                  <a:cubicBezTo>
                    <a:pt x="2973" y="155"/>
                    <a:pt x="2994" y="155"/>
                    <a:pt x="3016" y="157"/>
                  </a:cubicBezTo>
                  <a:cubicBezTo>
                    <a:pt x="3087" y="164"/>
                    <a:pt x="3159" y="166"/>
                    <a:pt x="3232" y="166"/>
                  </a:cubicBezTo>
                  <a:cubicBezTo>
                    <a:pt x="3430" y="166"/>
                    <a:pt x="3630" y="147"/>
                    <a:pt x="3829" y="147"/>
                  </a:cubicBezTo>
                  <a:cubicBezTo>
                    <a:pt x="3844" y="147"/>
                    <a:pt x="3860" y="148"/>
                    <a:pt x="3875" y="148"/>
                  </a:cubicBezTo>
                  <a:cubicBezTo>
                    <a:pt x="3972" y="149"/>
                    <a:pt x="4070" y="150"/>
                    <a:pt x="4168" y="150"/>
                  </a:cubicBezTo>
                  <a:cubicBezTo>
                    <a:pt x="4363" y="150"/>
                    <a:pt x="4560" y="148"/>
                    <a:pt x="4757" y="148"/>
                  </a:cubicBezTo>
                  <a:cubicBezTo>
                    <a:pt x="5765" y="144"/>
                    <a:pt x="6772" y="142"/>
                    <a:pt x="7779" y="142"/>
                  </a:cubicBezTo>
                  <a:close/>
                  <a:moveTo>
                    <a:pt x="13767" y="0"/>
                  </a:moveTo>
                  <a:cubicBezTo>
                    <a:pt x="13672" y="0"/>
                    <a:pt x="13567" y="16"/>
                    <a:pt x="13493" y="16"/>
                  </a:cubicBezTo>
                  <a:lnTo>
                    <a:pt x="12984" y="16"/>
                  </a:lnTo>
                  <a:cubicBezTo>
                    <a:pt x="11670" y="11"/>
                    <a:pt x="10351" y="11"/>
                    <a:pt x="9032" y="7"/>
                  </a:cubicBezTo>
                  <a:cubicBezTo>
                    <a:pt x="7700" y="7"/>
                    <a:pt x="6372" y="7"/>
                    <a:pt x="5044" y="11"/>
                  </a:cubicBezTo>
                  <a:cubicBezTo>
                    <a:pt x="4716" y="11"/>
                    <a:pt x="4389" y="16"/>
                    <a:pt x="4062" y="16"/>
                  </a:cubicBezTo>
                  <a:cubicBezTo>
                    <a:pt x="3789" y="16"/>
                    <a:pt x="3513" y="32"/>
                    <a:pt x="3241" y="32"/>
                  </a:cubicBezTo>
                  <a:cubicBezTo>
                    <a:pt x="3187" y="32"/>
                    <a:pt x="3133" y="31"/>
                    <a:pt x="3079" y="30"/>
                  </a:cubicBezTo>
                  <a:cubicBezTo>
                    <a:pt x="3016" y="25"/>
                    <a:pt x="2957" y="7"/>
                    <a:pt x="2897" y="7"/>
                  </a:cubicBezTo>
                  <a:cubicBezTo>
                    <a:pt x="2825" y="11"/>
                    <a:pt x="2752" y="34"/>
                    <a:pt x="2684" y="39"/>
                  </a:cubicBezTo>
                  <a:cubicBezTo>
                    <a:pt x="2632" y="43"/>
                    <a:pt x="2580" y="45"/>
                    <a:pt x="2528" y="45"/>
                  </a:cubicBezTo>
                  <a:cubicBezTo>
                    <a:pt x="2417" y="45"/>
                    <a:pt x="2306" y="37"/>
                    <a:pt x="2197" y="34"/>
                  </a:cubicBezTo>
                  <a:cubicBezTo>
                    <a:pt x="2163" y="33"/>
                    <a:pt x="2130" y="32"/>
                    <a:pt x="2096" y="32"/>
                  </a:cubicBezTo>
                  <a:cubicBezTo>
                    <a:pt x="1853" y="32"/>
                    <a:pt x="1614" y="58"/>
                    <a:pt x="1374" y="70"/>
                  </a:cubicBezTo>
                  <a:cubicBezTo>
                    <a:pt x="1024" y="89"/>
                    <a:pt x="678" y="116"/>
                    <a:pt x="328" y="116"/>
                  </a:cubicBezTo>
                  <a:cubicBezTo>
                    <a:pt x="289" y="114"/>
                    <a:pt x="245" y="108"/>
                    <a:pt x="202" y="108"/>
                  </a:cubicBezTo>
                  <a:cubicBezTo>
                    <a:pt x="143" y="108"/>
                    <a:pt x="87" y="119"/>
                    <a:pt x="51" y="166"/>
                  </a:cubicBezTo>
                  <a:cubicBezTo>
                    <a:pt x="1" y="230"/>
                    <a:pt x="10" y="311"/>
                    <a:pt x="51" y="375"/>
                  </a:cubicBezTo>
                  <a:cubicBezTo>
                    <a:pt x="137" y="512"/>
                    <a:pt x="273" y="630"/>
                    <a:pt x="383" y="753"/>
                  </a:cubicBezTo>
                  <a:cubicBezTo>
                    <a:pt x="505" y="894"/>
                    <a:pt x="628" y="1035"/>
                    <a:pt x="751" y="1171"/>
                  </a:cubicBezTo>
                  <a:cubicBezTo>
                    <a:pt x="981" y="1435"/>
                    <a:pt x="1211" y="1695"/>
                    <a:pt x="1438" y="1959"/>
                  </a:cubicBezTo>
                  <a:lnTo>
                    <a:pt x="1438" y="1959"/>
                  </a:lnTo>
                  <a:cubicBezTo>
                    <a:pt x="1058" y="2315"/>
                    <a:pt x="692" y="2688"/>
                    <a:pt x="355" y="3085"/>
                  </a:cubicBezTo>
                  <a:cubicBezTo>
                    <a:pt x="273" y="3181"/>
                    <a:pt x="192" y="3281"/>
                    <a:pt x="110" y="3381"/>
                  </a:cubicBezTo>
                  <a:cubicBezTo>
                    <a:pt x="60" y="3440"/>
                    <a:pt x="5" y="3499"/>
                    <a:pt x="14" y="3581"/>
                  </a:cubicBezTo>
                  <a:cubicBezTo>
                    <a:pt x="31" y="3703"/>
                    <a:pt x="133" y="3727"/>
                    <a:pt x="241" y="3727"/>
                  </a:cubicBezTo>
                  <a:cubicBezTo>
                    <a:pt x="310" y="3727"/>
                    <a:pt x="382" y="3718"/>
                    <a:pt x="437" y="3718"/>
                  </a:cubicBezTo>
                  <a:cubicBezTo>
                    <a:pt x="1606" y="3709"/>
                    <a:pt x="2775" y="3695"/>
                    <a:pt x="3943" y="3677"/>
                  </a:cubicBezTo>
                  <a:cubicBezTo>
                    <a:pt x="6285" y="3636"/>
                    <a:pt x="8632" y="3568"/>
                    <a:pt x="10979" y="3481"/>
                  </a:cubicBezTo>
                  <a:cubicBezTo>
                    <a:pt x="11620" y="3454"/>
                    <a:pt x="12261" y="3431"/>
                    <a:pt x="12902" y="3404"/>
                  </a:cubicBezTo>
                  <a:cubicBezTo>
                    <a:pt x="13221" y="3390"/>
                    <a:pt x="13543" y="3372"/>
                    <a:pt x="13862" y="3358"/>
                  </a:cubicBezTo>
                  <a:cubicBezTo>
                    <a:pt x="13948" y="3354"/>
                    <a:pt x="14044" y="3367"/>
                    <a:pt x="14098" y="3290"/>
                  </a:cubicBezTo>
                  <a:cubicBezTo>
                    <a:pt x="14135" y="3233"/>
                    <a:pt x="14135" y="3173"/>
                    <a:pt x="14109" y="3115"/>
                  </a:cubicBezTo>
                  <a:lnTo>
                    <a:pt x="14109" y="3115"/>
                  </a:lnTo>
                  <a:cubicBezTo>
                    <a:pt x="14106" y="3103"/>
                    <a:pt x="14100" y="3092"/>
                    <a:pt x="14089" y="3081"/>
                  </a:cubicBezTo>
                  <a:cubicBezTo>
                    <a:pt x="13694" y="2681"/>
                    <a:pt x="13298" y="2281"/>
                    <a:pt x="12903" y="1882"/>
                  </a:cubicBezTo>
                  <a:lnTo>
                    <a:pt x="12903" y="1882"/>
                  </a:lnTo>
                  <a:cubicBezTo>
                    <a:pt x="13251" y="1434"/>
                    <a:pt x="13573" y="965"/>
                    <a:pt x="13862" y="480"/>
                  </a:cubicBezTo>
                  <a:cubicBezTo>
                    <a:pt x="13930" y="366"/>
                    <a:pt x="14126" y="120"/>
                    <a:pt x="13921" y="25"/>
                  </a:cubicBezTo>
                  <a:cubicBezTo>
                    <a:pt x="13879" y="6"/>
                    <a:pt x="13825" y="0"/>
                    <a:pt x="137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000000"/>
                </a:solidFill>
              </a:endParaRP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4246849" y="1012625"/>
            <a:ext cx="359425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000000"/>
                </a:solidFill>
                <a:latin typeface="Comic Sans MS" pitchFamily="66" charset="0"/>
              </a:rPr>
              <a:t>1 WARM UP</a:t>
            </a:r>
          </a:p>
        </p:txBody>
      </p:sp>
      <p:sp>
        <p:nvSpPr>
          <p:cNvPr id="18" name="Rectangle 17"/>
          <p:cNvSpPr/>
          <p:nvPr/>
        </p:nvSpPr>
        <p:spPr>
          <a:xfrm>
            <a:off x="3775722" y="2758558"/>
            <a:ext cx="600997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kern="0" dirty="0">
                <a:solidFill>
                  <a:srgbClr val="241826"/>
                </a:solidFill>
                <a:latin typeface="Comic Sans MS" panose="030F0702030302020204" pitchFamily="66" charset="0"/>
              </a:rPr>
              <a:t>Listen and sing along</a:t>
            </a:r>
            <a:r>
              <a:rPr lang="en-US" sz="4400" dirty="0">
                <a:latin typeface="Comic Sans MS" panose="030F0702030302020204" pitchFamily="66" charset="0"/>
              </a:rPr>
              <a:t>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0676" y="3206583"/>
            <a:ext cx="5797563" cy="379419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37052446"/>
      </p:ext>
    </p:extLst>
  </p:cSld>
  <p:clrMapOvr>
    <a:masterClrMapping/>
  </p:clrMapOvr>
  <p:transition spd="med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Point - Free gestures icons">
            <a:extLst>
              <a:ext uri="{FF2B5EF4-FFF2-40B4-BE49-F238E27FC236}">
                <a16:creationId xmlns:a16="http://schemas.microsoft.com/office/drawing/2014/main" id="{C8A5454B-36C4-4874-95DC-9335237555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9480" y="4926714"/>
            <a:ext cx="696734" cy="682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6" descr="Say Icon #1566 - Free Icons Library">
            <a:extLst>
              <a:ext uri="{FF2B5EF4-FFF2-40B4-BE49-F238E27FC236}">
                <a16:creationId xmlns:a16="http://schemas.microsoft.com/office/drawing/2014/main" id="{EDD622AB-EE07-4F4E-A65F-66B24E0774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460" y="4912319"/>
            <a:ext cx="696734" cy="696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29,362 Listening Icon Stock Photos, Pictures &amp; Royalty-Free Images - iStock">
            <a:extLst>
              <a:ext uri="{FF2B5EF4-FFF2-40B4-BE49-F238E27FC236}">
                <a16:creationId xmlns:a16="http://schemas.microsoft.com/office/drawing/2014/main" id="{24084AA4-EAF3-498D-9203-05F271DAD7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2178" y="4926714"/>
            <a:ext cx="696734" cy="696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ounded Rectangle 15"/>
          <p:cNvSpPr/>
          <p:nvPr/>
        </p:nvSpPr>
        <p:spPr>
          <a:xfrm>
            <a:off x="4218039" y="4586748"/>
            <a:ext cx="3421626" cy="1297858"/>
          </a:xfrm>
          <a:prstGeom prst="roundRect">
            <a:avLst/>
          </a:pr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04610" y="431646"/>
            <a:ext cx="1704537" cy="817293"/>
          </a:xfrm>
          <a:prstGeom prst="rect">
            <a:avLst/>
          </a:prstGeom>
        </p:spPr>
      </p:pic>
      <p:pic>
        <p:nvPicPr>
          <p:cNvPr id="6" name="9.1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12823.7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405360" y="291652"/>
            <a:ext cx="609600" cy="609600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928467" y="2315193"/>
            <a:ext cx="11015003" cy="1567490"/>
            <a:chOff x="3064767" y="4889581"/>
            <a:chExt cx="5774959" cy="1273996"/>
          </a:xfrm>
        </p:grpSpPr>
        <p:sp>
          <p:nvSpPr>
            <p:cNvPr id="20" name="Google Shape;2833;p71"/>
            <p:cNvSpPr/>
            <p:nvPr/>
          </p:nvSpPr>
          <p:spPr>
            <a:xfrm>
              <a:off x="3122682" y="4889581"/>
              <a:ext cx="5717044" cy="1225128"/>
            </a:xfrm>
            <a:custGeom>
              <a:avLst/>
              <a:gdLst/>
              <a:ahLst/>
              <a:cxnLst/>
              <a:rect l="l" t="t" r="r" b="b"/>
              <a:pathLst>
                <a:path w="13994" h="3585" extrusionOk="0">
                  <a:moveTo>
                    <a:pt x="13248" y="0"/>
                  </a:moveTo>
                  <a:cubicBezTo>
                    <a:pt x="13248" y="0"/>
                    <a:pt x="11756" y="60"/>
                    <a:pt x="11688" y="78"/>
                  </a:cubicBezTo>
                  <a:cubicBezTo>
                    <a:pt x="11674" y="80"/>
                    <a:pt x="11606" y="81"/>
                    <a:pt x="11499" y="81"/>
                  </a:cubicBezTo>
                  <a:cubicBezTo>
                    <a:pt x="11168" y="81"/>
                    <a:pt x="10471" y="72"/>
                    <a:pt x="9929" y="72"/>
                  </a:cubicBezTo>
                  <a:cubicBezTo>
                    <a:pt x="9710" y="72"/>
                    <a:pt x="9516" y="73"/>
                    <a:pt x="9382" y="78"/>
                  </a:cubicBezTo>
                  <a:cubicBezTo>
                    <a:pt x="9191" y="82"/>
                    <a:pt x="8551" y="84"/>
                    <a:pt x="7763" y="84"/>
                  </a:cubicBezTo>
                  <a:cubicBezTo>
                    <a:pt x="6188" y="84"/>
                    <a:pt x="4022" y="78"/>
                    <a:pt x="3680" y="78"/>
                  </a:cubicBezTo>
                  <a:cubicBezTo>
                    <a:pt x="3166" y="78"/>
                    <a:pt x="1733" y="91"/>
                    <a:pt x="1415" y="137"/>
                  </a:cubicBezTo>
                  <a:cubicBezTo>
                    <a:pt x="1241" y="162"/>
                    <a:pt x="823" y="168"/>
                    <a:pt x="487" y="168"/>
                  </a:cubicBezTo>
                  <a:cubicBezTo>
                    <a:pt x="218" y="168"/>
                    <a:pt x="1" y="164"/>
                    <a:pt x="1" y="164"/>
                  </a:cubicBezTo>
                  <a:lnTo>
                    <a:pt x="1" y="164"/>
                  </a:lnTo>
                  <a:cubicBezTo>
                    <a:pt x="1" y="164"/>
                    <a:pt x="642" y="1101"/>
                    <a:pt x="801" y="1269"/>
                  </a:cubicBezTo>
                  <a:cubicBezTo>
                    <a:pt x="960" y="1433"/>
                    <a:pt x="1288" y="1933"/>
                    <a:pt x="1288" y="1933"/>
                  </a:cubicBezTo>
                  <a:lnTo>
                    <a:pt x="928" y="2370"/>
                  </a:lnTo>
                  <a:cubicBezTo>
                    <a:pt x="928" y="2370"/>
                    <a:pt x="287" y="3093"/>
                    <a:pt x="169" y="3170"/>
                  </a:cubicBezTo>
                  <a:cubicBezTo>
                    <a:pt x="55" y="3247"/>
                    <a:pt x="1" y="3520"/>
                    <a:pt x="1" y="3520"/>
                  </a:cubicBezTo>
                  <a:cubicBezTo>
                    <a:pt x="1" y="3520"/>
                    <a:pt x="1720" y="3585"/>
                    <a:pt x="2280" y="3585"/>
                  </a:cubicBezTo>
                  <a:cubicBezTo>
                    <a:pt x="2368" y="3585"/>
                    <a:pt x="2428" y="3583"/>
                    <a:pt x="2447" y="3579"/>
                  </a:cubicBezTo>
                  <a:cubicBezTo>
                    <a:pt x="2593" y="3548"/>
                    <a:pt x="4853" y="3502"/>
                    <a:pt x="5185" y="3488"/>
                  </a:cubicBezTo>
                  <a:cubicBezTo>
                    <a:pt x="5294" y="3482"/>
                    <a:pt x="5685" y="3480"/>
                    <a:pt x="6166" y="3480"/>
                  </a:cubicBezTo>
                  <a:cubicBezTo>
                    <a:pt x="7128" y="3480"/>
                    <a:pt x="8449" y="3488"/>
                    <a:pt x="8591" y="3488"/>
                  </a:cubicBezTo>
                  <a:cubicBezTo>
                    <a:pt x="8809" y="3488"/>
                    <a:pt x="12074" y="3411"/>
                    <a:pt x="12416" y="3366"/>
                  </a:cubicBezTo>
                  <a:cubicBezTo>
                    <a:pt x="12761" y="3320"/>
                    <a:pt x="13994" y="3106"/>
                    <a:pt x="13994" y="3106"/>
                  </a:cubicBezTo>
                  <a:cubicBezTo>
                    <a:pt x="13994" y="3106"/>
                    <a:pt x="13348" y="2597"/>
                    <a:pt x="13261" y="2493"/>
                  </a:cubicBezTo>
                  <a:cubicBezTo>
                    <a:pt x="13175" y="2388"/>
                    <a:pt x="12729" y="1838"/>
                    <a:pt x="12729" y="1838"/>
                  </a:cubicBezTo>
                  <a:cubicBezTo>
                    <a:pt x="12729" y="1838"/>
                    <a:pt x="13075" y="1328"/>
                    <a:pt x="13234" y="1087"/>
                  </a:cubicBezTo>
                  <a:cubicBezTo>
                    <a:pt x="13389" y="846"/>
                    <a:pt x="13921" y="0"/>
                    <a:pt x="13921" y="0"/>
                  </a:cubicBez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000000"/>
                </a:solidFill>
              </a:endParaRPr>
            </a:p>
          </p:txBody>
        </p:sp>
        <p:sp>
          <p:nvSpPr>
            <p:cNvPr id="21" name="Google Shape;2836;p71"/>
            <p:cNvSpPr/>
            <p:nvPr/>
          </p:nvSpPr>
          <p:spPr>
            <a:xfrm>
              <a:off x="3064767" y="4889581"/>
              <a:ext cx="5726158" cy="1273996"/>
            </a:xfrm>
            <a:custGeom>
              <a:avLst/>
              <a:gdLst/>
              <a:ahLst/>
              <a:cxnLst/>
              <a:rect l="l" t="t" r="r" b="b"/>
              <a:pathLst>
                <a:path w="14136" h="3728" extrusionOk="0">
                  <a:moveTo>
                    <a:pt x="7779" y="142"/>
                  </a:moveTo>
                  <a:cubicBezTo>
                    <a:pt x="9155" y="142"/>
                    <a:pt x="10532" y="145"/>
                    <a:pt x="11911" y="148"/>
                  </a:cubicBezTo>
                  <a:lnTo>
                    <a:pt x="13430" y="148"/>
                  </a:lnTo>
                  <a:cubicBezTo>
                    <a:pt x="13512" y="148"/>
                    <a:pt x="13598" y="148"/>
                    <a:pt x="13680" y="152"/>
                  </a:cubicBezTo>
                  <a:cubicBezTo>
                    <a:pt x="13698" y="152"/>
                    <a:pt x="13724" y="148"/>
                    <a:pt x="13747" y="148"/>
                  </a:cubicBezTo>
                  <a:cubicBezTo>
                    <a:pt x="13758" y="148"/>
                    <a:pt x="13768" y="149"/>
                    <a:pt x="13775" y="152"/>
                  </a:cubicBezTo>
                  <a:cubicBezTo>
                    <a:pt x="13848" y="175"/>
                    <a:pt x="13844" y="216"/>
                    <a:pt x="13821" y="284"/>
                  </a:cubicBezTo>
                  <a:cubicBezTo>
                    <a:pt x="13766" y="425"/>
                    <a:pt x="13657" y="557"/>
                    <a:pt x="13580" y="684"/>
                  </a:cubicBezTo>
                  <a:cubicBezTo>
                    <a:pt x="13502" y="807"/>
                    <a:pt x="13421" y="925"/>
                    <a:pt x="13343" y="1044"/>
                  </a:cubicBezTo>
                  <a:cubicBezTo>
                    <a:pt x="13157" y="1316"/>
                    <a:pt x="12966" y="1580"/>
                    <a:pt x="12761" y="1839"/>
                  </a:cubicBezTo>
                  <a:cubicBezTo>
                    <a:pt x="12738" y="1867"/>
                    <a:pt x="12734" y="1903"/>
                    <a:pt x="12761" y="1935"/>
                  </a:cubicBezTo>
                  <a:cubicBezTo>
                    <a:pt x="13166" y="2344"/>
                    <a:pt x="13575" y="2753"/>
                    <a:pt x="13980" y="3162"/>
                  </a:cubicBezTo>
                  <a:lnTo>
                    <a:pt x="13980" y="3162"/>
                  </a:lnTo>
                  <a:cubicBezTo>
                    <a:pt x="13980" y="3163"/>
                    <a:pt x="13980" y="3163"/>
                    <a:pt x="13980" y="3163"/>
                  </a:cubicBezTo>
                  <a:cubicBezTo>
                    <a:pt x="14016" y="3226"/>
                    <a:pt x="13643" y="3236"/>
                    <a:pt x="13616" y="3236"/>
                  </a:cubicBezTo>
                  <a:cubicBezTo>
                    <a:pt x="13489" y="3240"/>
                    <a:pt x="13366" y="3245"/>
                    <a:pt x="13243" y="3249"/>
                  </a:cubicBezTo>
                  <a:cubicBezTo>
                    <a:pt x="12975" y="3263"/>
                    <a:pt x="12707" y="3276"/>
                    <a:pt x="12438" y="3286"/>
                  </a:cubicBezTo>
                  <a:cubicBezTo>
                    <a:pt x="11920" y="3308"/>
                    <a:pt x="11401" y="3327"/>
                    <a:pt x="10883" y="3349"/>
                  </a:cubicBezTo>
                  <a:cubicBezTo>
                    <a:pt x="9833" y="3386"/>
                    <a:pt x="8782" y="3422"/>
                    <a:pt x="7732" y="3454"/>
                  </a:cubicBezTo>
                  <a:cubicBezTo>
                    <a:pt x="5649" y="3513"/>
                    <a:pt x="3566" y="3549"/>
                    <a:pt x="1479" y="3572"/>
                  </a:cubicBezTo>
                  <a:cubicBezTo>
                    <a:pt x="1188" y="3577"/>
                    <a:pt x="892" y="3577"/>
                    <a:pt x="596" y="3581"/>
                  </a:cubicBezTo>
                  <a:lnTo>
                    <a:pt x="405" y="3581"/>
                  </a:lnTo>
                  <a:cubicBezTo>
                    <a:pt x="374" y="3581"/>
                    <a:pt x="326" y="3590"/>
                    <a:pt x="284" y="3590"/>
                  </a:cubicBezTo>
                  <a:cubicBezTo>
                    <a:pt x="227" y="3590"/>
                    <a:pt x="179" y="3574"/>
                    <a:pt x="187" y="3499"/>
                  </a:cubicBezTo>
                  <a:cubicBezTo>
                    <a:pt x="192" y="3467"/>
                    <a:pt x="278" y="3386"/>
                    <a:pt x="301" y="3363"/>
                  </a:cubicBezTo>
                  <a:cubicBezTo>
                    <a:pt x="351" y="3299"/>
                    <a:pt x="401" y="3240"/>
                    <a:pt x="451" y="3181"/>
                  </a:cubicBezTo>
                  <a:cubicBezTo>
                    <a:pt x="806" y="2767"/>
                    <a:pt x="1183" y="2381"/>
                    <a:pt x="1583" y="2012"/>
                  </a:cubicBezTo>
                  <a:cubicBezTo>
                    <a:pt x="1610" y="1985"/>
                    <a:pt x="1606" y="1944"/>
                    <a:pt x="1583" y="1917"/>
                  </a:cubicBezTo>
                  <a:lnTo>
                    <a:pt x="414" y="589"/>
                  </a:lnTo>
                  <a:cubicBezTo>
                    <a:pt x="364" y="530"/>
                    <a:pt x="123" y="325"/>
                    <a:pt x="214" y="248"/>
                  </a:cubicBezTo>
                  <a:cubicBezTo>
                    <a:pt x="223" y="240"/>
                    <a:pt x="244" y="238"/>
                    <a:pt x="269" y="238"/>
                  </a:cubicBezTo>
                  <a:cubicBezTo>
                    <a:pt x="319" y="238"/>
                    <a:pt x="387" y="248"/>
                    <a:pt x="414" y="248"/>
                  </a:cubicBezTo>
                  <a:lnTo>
                    <a:pt x="646" y="248"/>
                  </a:lnTo>
                  <a:cubicBezTo>
                    <a:pt x="915" y="248"/>
                    <a:pt x="1188" y="211"/>
                    <a:pt x="1456" y="198"/>
                  </a:cubicBezTo>
                  <a:cubicBezTo>
                    <a:pt x="1679" y="190"/>
                    <a:pt x="1895" y="169"/>
                    <a:pt x="2116" y="169"/>
                  </a:cubicBezTo>
                  <a:cubicBezTo>
                    <a:pt x="2152" y="169"/>
                    <a:pt x="2188" y="169"/>
                    <a:pt x="2224" y="170"/>
                  </a:cubicBezTo>
                  <a:cubicBezTo>
                    <a:pt x="2318" y="174"/>
                    <a:pt x="2411" y="177"/>
                    <a:pt x="2504" y="177"/>
                  </a:cubicBezTo>
                  <a:cubicBezTo>
                    <a:pt x="2543" y="177"/>
                    <a:pt x="2581" y="176"/>
                    <a:pt x="2620" y="175"/>
                  </a:cubicBezTo>
                  <a:cubicBezTo>
                    <a:pt x="2734" y="171"/>
                    <a:pt x="2842" y="155"/>
                    <a:pt x="2951" y="155"/>
                  </a:cubicBezTo>
                  <a:cubicBezTo>
                    <a:pt x="2973" y="155"/>
                    <a:pt x="2994" y="155"/>
                    <a:pt x="3016" y="157"/>
                  </a:cubicBezTo>
                  <a:cubicBezTo>
                    <a:pt x="3087" y="164"/>
                    <a:pt x="3159" y="166"/>
                    <a:pt x="3232" y="166"/>
                  </a:cubicBezTo>
                  <a:cubicBezTo>
                    <a:pt x="3430" y="166"/>
                    <a:pt x="3630" y="147"/>
                    <a:pt x="3829" y="147"/>
                  </a:cubicBezTo>
                  <a:cubicBezTo>
                    <a:pt x="3844" y="147"/>
                    <a:pt x="3860" y="148"/>
                    <a:pt x="3875" y="148"/>
                  </a:cubicBezTo>
                  <a:cubicBezTo>
                    <a:pt x="3972" y="149"/>
                    <a:pt x="4070" y="150"/>
                    <a:pt x="4168" y="150"/>
                  </a:cubicBezTo>
                  <a:cubicBezTo>
                    <a:pt x="4363" y="150"/>
                    <a:pt x="4560" y="148"/>
                    <a:pt x="4757" y="148"/>
                  </a:cubicBezTo>
                  <a:cubicBezTo>
                    <a:pt x="5765" y="144"/>
                    <a:pt x="6772" y="142"/>
                    <a:pt x="7779" y="142"/>
                  </a:cubicBezTo>
                  <a:close/>
                  <a:moveTo>
                    <a:pt x="13767" y="0"/>
                  </a:moveTo>
                  <a:cubicBezTo>
                    <a:pt x="13672" y="0"/>
                    <a:pt x="13567" y="16"/>
                    <a:pt x="13493" y="16"/>
                  </a:cubicBezTo>
                  <a:lnTo>
                    <a:pt x="12984" y="16"/>
                  </a:lnTo>
                  <a:cubicBezTo>
                    <a:pt x="11670" y="11"/>
                    <a:pt x="10351" y="11"/>
                    <a:pt x="9032" y="7"/>
                  </a:cubicBezTo>
                  <a:cubicBezTo>
                    <a:pt x="7700" y="7"/>
                    <a:pt x="6372" y="7"/>
                    <a:pt x="5044" y="11"/>
                  </a:cubicBezTo>
                  <a:cubicBezTo>
                    <a:pt x="4716" y="11"/>
                    <a:pt x="4389" y="16"/>
                    <a:pt x="4062" y="16"/>
                  </a:cubicBezTo>
                  <a:cubicBezTo>
                    <a:pt x="3789" y="16"/>
                    <a:pt x="3513" y="32"/>
                    <a:pt x="3241" y="32"/>
                  </a:cubicBezTo>
                  <a:cubicBezTo>
                    <a:pt x="3187" y="32"/>
                    <a:pt x="3133" y="31"/>
                    <a:pt x="3079" y="30"/>
                  </a:cubicBezTo>
                  <a:cubicBezTo>
                    <a:pt x="3016" y="25"/>
                    <a:pt x="2957" y="7"/>
                    <a:pt x="2897" y="7"/>
                  </a:cubicBezTo>
                  <a:cubicBezTo>
                    <a:pt x="2825" y="11"/>
                    <a:pt x="2752" y="34"/>
                    <a:pt x="2684" y="39"/>
                  </a:cubicBezTo>
                  <a:cubicBezTo>
                    <a:pt x="2632" y="43"/>
                    <a:pt x="2580" y="45"/>
                    <a:pt x="2528" y="45"/>
                  </a:cubicBezTo>
                  <a:cubicBezTo>
                    <a:pt x="2417" y="45"/>
                    <a:pt x="2306" y="37"/>
                    <a:pt x="2197" y="34"/>
                  </a:cubicBezTo>
                  <a:cubicBezTo>
                    <a:pt x="2163" y="33"/>
                    <a:pt x="2130" y="32"/>
                    <a:pt x="2096" y="32"/>
                  </a:cubicBezTo>
                  <a:cubicBezTo>
                    <a:pt x="1853" y="32"/>
                    <a:pt x="1614" y="58"/>
                    <a:pt x="1374" y="70"/>
                  </a:cubicBezTo>
                  <a:cubicBezTo>
                    <a:pt x="1024" y="89"/>
                    <a:pt x="678" y="116"/>
                    <a:pt x="328" y="116"/>
                  </a:cubicBezTo>
                  <a:cubicBezTo>
                    <a:pt x="289" y="114"/>
                    <a:pt x="245" y="108"/>
                    <a:pt x="202" y="108"/>
                  </a:cubicBezTo>
                  <a:cubicBezTo>
                    <a:pt x="143" y="108"/>
                    <a:pt x="87" y="119"/>
                    <a:pt x="51" y="166"/>
                  </a:cubicBezTo>
                  <a:cubicBezTo>
                    <a:pt x="1" y="230"/>
                    <a:pt x="10" y="311"/>
                    <a:pt x="51" y="375"/>
                  </a:cubicBezTo>
                  <a:cubicBezTo>
                    <a:pt x="137" y="512"/>
                    <a:pt x="273" y="630"/>
                    <a:pt x="383" y="753"/>
                  </a:cubicBezTo>
                  <a:cubicBezTo>
                    <a:pt x="505" y="894"/>
                    <a:pt x="628" y="1035"/>
                    <a:pt x="751" y="1171"/>
                  </a:cubicBezTo>
                  <a:cubicBezTo>
                    <a:pt x="981" y="1435"/>
                    <a:pt x="1211" y="1695"/>
                    <a:pt x="1438" y="1959"/>
                  </a:cubicBezTo>
                  <a:lnTo>
                    <a:pt x="1438" y="1959"/>
                  </a:lnTo>
                  <a:cubicBezTo>
                    <a:pt x="1058" y="2315"/>
                    <a:pt x="692" y="2688"/>
                    <a:pt x="355" y="3085"/>
                  </a:cubicBezTo>
                  <a:cubicBezTo>
                    <a:pt x="273" y="3181"/>
                    <a:pt x="192" y="3281"/>
                    <a:pt x="110" y="3381"/>
                  </a:cubicBezTo>
                  <a:cubicBezTo>
                    <a:pt x="60" y="3440"/>
                    <a:pt x="5" y="3499"/>
                    <a:pt x="14" y="3581"/>
                  </a:cubicBezTo>
                  <a:cubicBezTo>
                    <a:pt x="31" y="3703"/>
                    <a:pt x="133" y="3727"/>
                    <a:pt x="241" y="3727"/>
                  </a:cubicBezTo>
                  <a:cubicBezTo>
                    <a:pt x="310" y="3727"/>
                    <a:pt x="382" y="3718"/>
                    <a:pt x="437" y="3718"/>
                  </a:cubicBezTo>
                  <a:cubicBezTo>
                    <a:pt x="1606" y="3709"/>
                    <a:pt x="2775" y="3695"/>
                    <a:pt x="3943" y="3677"/>
                  </a:cubicBezTo>
                  <a:cubicBezTo>
                    <a:pt x="6285" y="3636"/>
                    <a:pt x="8632" y="3568"/>
                    <a:pt x="10979" y="3481"/>
                  </a:cubicBezTo>
                  <a:cubicBezTo>
                    <a:pt x="11620" y="3454"/>
                    <a:pt x="12261" y="3431"/>
                    <a:pt x="12902" y="3404"/>
                  </a:cubicBezTo>
                  <a:cubicBezTo>
                    <a:pt x="13221" y="3390"/>
                    <a:pt x="13543" y="3372"/>
                    <a:pt x="13862" y="3358"/>
                  </a:cubicBezTo>
                  <a:cubicBezTo>
                    <a:pt x="13948" y="3354"/>
                    <a:pt x="14044" y="3367"/>
                    <a:pt x="14098" y="3290"/>
                  </a:cubicBezTo>
                  <a:cubicBezTo>
                    <a:pt x="14135" y="3233"/>
                    <a:pt x="14135" y="3173"/>
                    <a:pt x="14109" y="3115"/>
                  </a:cubicBezTo>
                  <a:lnTo>
                    <a:pt x="14109" y="3115"/>
                  </a:lnTo>
                  <a:cubicBezTo>
                    <a:pt x="14106" y="3103"/>
                    <a:pt x="14100" y="3092"/>
                    <a:pt x="14089" y="3081"/>
                  </a:cubicBezTo>
                  <a:cubicBezTo>
                    <a:pt x="13694" y="2681"/>
                    <a:pt x="13298" y="2281"/>
                    <a:pt x="12903" y="1882"/>
                  </a:cubicBezTo>
                  <a:lnTo>
                    <a:pt x="12903" y="1882"/>
                  </a:lnTo>
                  <a:cubicBezTo>
                    <a:pt x="13251" y="1434"/>
                    <a:pt x="13573" y="965"/>
                    <a:pt x="13862" y="480"/>
                  </a:cubicBezTo>
                  <a:cubicBezTo>
                    <a:pt x="13930" y="366"/>
                    <a:pt x="14126" y="120"/>
                    <a:pt x="13921" y="25"/>
                  </a:cubicBezTo>
                  <a:cubicBezTo>
                    <a:pt x="13879" y="6"/>
                    <a:pt x="13825" y="0"/>
                    <a:pt x="137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000000"/>
                </a:solidFill>
              </a:endParaRPr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3518754" y="901252"/>
            <a:ext cx="540564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000000"/>
                </a:solidFill>
                <a:latin typeface="Comic Sans MS" pitchFamily="66" charset="0"/>
              </a:rPr>
              <a:t>2 PRESENTATION</a:t>
            </a:r>
          </a:p>
        </p:txBody>
      </p:sp>
      <p:sp>
        <p:nvSpPr>
          <p:cNvPr id="23" name="Rectangle 22"/>
          <p:cNvSpPr/>
          <p:nvPr/>
        </p:nvSpPr>
        <p:spPr>
          <a:xfrm>
            <a:off x="2135914" y="2684154"/>
            <a:ext cx="876874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kern="0" dirty="0">
                <a:solidFill>
                  <a:srgbClr val="241826"/>
                </a:solidFill>
                <a:latin typeface="Comic Sans MS" panose="030F0702030302020204" pitchFamily="66" charset="0"/>
              </a:rPr>
              <a:t>Task 1 </a:t>
            </a:r>
            <a:r>
              <a:rPr lang="en-US" sz="4400" dirty="0">
                <a:latin typeface="Comic Sans MS" panose="030F0702030302020204" pitchFamily="66" charset="0"/>
              </a:rPr>
              <a:t>Listen and point. Repeat.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5994" y="4148807"/>
            <a:ext cx="4506529" cy="294928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64898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39856" y="272953"/>
            <a:ext cx="1704537" cy="817293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150075" y="247478"/>
            <a:ext cx="3802489" cy="4994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Comic Sans MS" panose="030F0702030302020204" pitchFamily="66" charset="0"/>
              </a:rPr>
              <a:t>Listen and point. Repeat.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310120" y="1128578"/>
            <a:ext cx="11881880" cy="5088450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DD58F77-DD53-444B-809C-E27756C95E3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816355">
            <a:off x="1725043" y="4915792"/>
            <a:ext cx="1108433" cy="59964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94339" y="4267365"/>
            <a:ext cx="15953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336699"/>
                </a:solidFill>
                <a:latin typeface="Myriad Pro" panose="020B0503030403020204" pitchFamily="34" charset="0"/>
              </a:rPr>
              <a:t>an egg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468870" y="4303546"/>
            <a:ext cx="23134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336699"/>
                </a:solidFill>
                <a:latin typeface="Myriad Pro" panose="020B0503030403020204" pitchFamily="34" charset="0"/>
              </a:rPr>
              <a:t>an orange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065170" y="4267365"/>
            <a:ext cx="24320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336699"/>
                </a:solidFill>
                <a:latin typeface="Myriad Pro" panose="020B0503030403020204" pitchFamily="34" charset="0"/>
              </a:rPr>
              <a:t>a sandwich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492787" y="4242040"/>
            <a:ext cx="20829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336699"/>
                </a:solidFill>
                <a:latin typeface="Myriad Pro" panose="020B0503030403020204" pitchFamily="34" charset="0"/>
              </a:rPr>
              <a:t>spaghetti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DD58F77-DD53-444B-809C-E27756C95E3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816355">
            <a:off x="4214377" y="4995123"/>
            <a:ext cx="1108433" cy="59964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DD58F77-DD53-444B-809C-E27756C95E3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816355">
            <a:off x="6708529" y="4915793"/>
            <a:ext cx="1108433" cy="59964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DD58F77-DD53-444B-809C-E27756C95E3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816355">
            <a:off x="8858262" y="4988086"/>
            <a:ext cx="1108433" cy="599645"/>
          </a:xfrm>
          <a:prstGeom prst="rect">
            <a:avLst/>
          </a:prstGeom>
        </p:spPr>
      </p:pic>
      <p:pic>
        <p:nvPicPr>
          <p:cNvPr id="17" name="Picture 4" descr="How to Halve An Egg For Baking Recipes | A Day in the Kitchen">
            <a:extLst>
              <a:ext uri="{FF2B5EF4-FFF2-40B4-BE49-F238E27FC236}">
                <a16:creationId xmlns:a16="http://schemas.microsoft.com/office/drawing/2014/main" id="{4E01EE32-C04C-5E77-5303-DE16BDF9345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90" t="14562" r="14994" b="18910"/>
          <a:stretch/>
        </p:blipFill>
        <p:spPr bwMode="auto">
          <a:xfrm>
            <a:off x="666615" y="2370644"/>
            <a:ext cx="1715628" cy="1553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An orange a day keeps the eye doc away - Healthy Food Guide">
            <a:extLst>
              <a:ext uri="{FF2B5EF4-FFF2-40B4-BE49-F238E27FC236}">
                <a16:creationId xmlns:a16="http://schemas.microsoft.com/office/drawing/2014/main" id="{F15F4F17-D737-ABE3-E8FF-645CA79D6A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000" b="90300" l="13500" r="86792">
                        <a14:foregroundMark x1="39375" y1="24550" x2="61083" y2="20750"/>
                        <a14:foregroundMark x1="61083" y1="20750" x2="69958" y2="22800"/>
                        <a14:foregroundMark x1="69958" y1="22800" x2="72583" y2="24750"/>
                        <a14:foregroundMark x1="84417" y1="36850" x2="86792" y2="67250"/>
                        <a14:foregroundMark x1="86792" y1="67250" x2="82750" y2="76200"/>
                        <a14:foregroundMark x1="82750" y1="76200" x2="78708" y2="81350"/>
                        <a14:foregroundMark x1="78708" y1="81350" x2="78708" y2="82800"/>
                        <a14:foregroundMark x1="37625" y1="87700" x2="62292" y2="90300"/>
                        <a14:foregroundMark x1="62292" y1="90300" x2="74750" y2="88750"/>
                        <a14:foregroundMark x1="13500" y1="3000" x2="39667" y2="18050"/>
                        <a14:foregroundMark x1="36000" y1="25800" x2="31083" y2="29700"/>
                        <a14:foregroundMark x1="31083" y1="29700" x2="22042" y2="55350"/>
                        <a14:foregroundMark x1="22042" y1="55350" x2="21542" y2="63750"/>
                        <a14:foregroundMark x1="21542" y1="63750" x2="24167" y2="675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507" t="2038" r="9401" b="5088"/>
          <a:stretch/>
        </p:blipFill>
        <p:spPr bwMode="auto">
          <a:xfrm>
            <a:off x="2681107" y="2210817"/>
            <a:ext cx="1843456" cy="1826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How to Make a Turbo Sandwich: 15 Steps (with Pictures) - wikiHow">
            <a:extLst>
              <a:ext uri="{FF2B5EF4-FFF2-40B4-BE49-F238E27FC236}">
                <a16:creationId xmlns:a16="http://schemas.microsoft.com/office/drawing/2014/main" id="{B1D80D1C-36B8-5211-AE00-A3511215DC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44" t="9123" r="5751" b="22807"/>
          <a:stretch/>
        </p:blipFill>
        <p:spPr bwMode="auto">
          <a:xfrm>
            <a:off x="4591096" y="2370644"/>
            <a:ext cx="2602826" cy="1587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Mỳ Spaghetti là gì? Tìm hiểu về món mì Ý được cả thế giới ưa chuộng">
            <a:extLst>
              <a:ext uri="{FF2B5EF4-FFF2-40B4-BE49-F238E27FC236}">
                <a16:creationId xmlns:a16="http://schemas.microsoft.com/office/drawing/2014/main" id="{6E95FC95-C60A-89C7-8404-A3D4299211A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8" t="6875" r="2642" b="4066"/>
          <a:stretch/>
        </p:blipFill>
        <p:spPr bwMode="auto">
          <a:xfrm>
            <a:off x="7622109" y="2248241"/>
            <a:ext cx="2067938" cy="1675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vegetable-01 - Bio-acimin">
            <a:extLst>
              <a:ext uri="{FF2B5EF4-FFF2-40B4-BE49-F238E27FC236}">
                <a16:creationId xmlns:a16="http://schemas.microsoft.com/office/drawing/2014/main" id="{1ADF6371-6EA8-9002-0ACC-D3DC2632BB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6165" b="95484" l="7429" r="96286">
                        <a14:foregroundMark x1="38857" y1="10538" x2="44381" y2="7240"/>
                        <a14:foregroundMark x1="44381" y1="7240" x2="52619" y2="6165"/>
                        <a14:foregroundMark x1="52619" y1="6165" x2="58429" y2="11254"/>
                        <a14:foregroundMark x1="10095" y1="44731" x2="7381" y2="51398"/>
                        <a14:foregroundMark x1="7381" y1="51398" x2="8619" y2="59785"/>
                        <a14:foregroundMark x1="8619" y1="59785" x2="9619" y2="61935"/>
                        <a14:foregroundMark x1="10429" y1="68100" x2="6333" y2="73262"/>
                        <a14:foregroundMark x1="6333" y1="73262" x2="7429" y2="81935"/>
                        <a14:foregroundMark x1="7429" y1="81935" x2="8810" y2="83871"/>
                        <a14:foregroundMark x1="90381" y1="55627" x2="96286" y2="63656"/>
                        <a14:foregroundMark x1="96286" y1="63656" x2="85571" y2="76846"/>
                        <a14:foregroundMark x1="90714" y1="42079" x2="90714" y2="54409"/>
                        <a14:foregroundMark x1="95857" y1="68100" x2="94095" y2="74050"/>
                        <a14:foregroundMark x1="53095" y1="90036" x2="56238" y2="95484"/>
                        <a14:foregroundMark x1="56238" y1="95484" x2="58190" y2="91254"/>
                        <a14:foregroundMark x1="64714" y1="89821" x2="66000" y2="928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5640" y="2503716"/>
            <a:ext cx="2154657" cy="1431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F893DC12-C5EA-FF37-7546-71C76B0DAEA5}"/>
              </a:ext>
            </a:extLst>
          </p:cNvPr>
          <p:cNvSpPr txBox="1"/>
          <p:nvPr/>
        </p:nvSpPr>
        <p:spPr>
          <a:xfrm>
            <a:off x="9690047" y="4262814"/>
            <a:ext cx="23732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336699"/>
                </a:solidFill>
                <a:latin typeface="Myriad Pro" panose="020B0503030403020204" pitchFamily="34" charset="0"/>
              </a:rPr>
              <a:t>vegetables</a:t>
            </a:r>
          </a:p>
        </p:txBody>
      </p:sp>
      <p:pic>
        <p:nvPicPr>
          <p:cNvPr id="6" name="track 4.1">
            <a:hlinkClick r:id="" action="ppaction://media"/>
            <a:extLst>
              <a:ext uri="{FF2B5EF4-FFF2-40B4-BE49-F238E27FC236}">
                <a16:creationId xmlns:a16="http://schemas.microsoft.com/office/drawing/2014/main" id="{774B19EB-06EA-2135-6379-C21453BF660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4321363" y="356761"/>
            <a:ext cx="406400" cy="406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DE6781E-7DC5-16B1-2283-45FB6262735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816355">
            <a:off x="11186907" y="5016648"/>
            <a:ext cx="1108433" cy="59964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03233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2453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04610" y="431646"/>
            <a:ext cx="1704537" cy="817293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4556636" y="4613678"/>
            <a:ext cx="2562589" cy="1297858"/>
            <a:chOff x="4295458" y="4586749"/>
            <a:chExt cx="2562589" cy="1297858"/>
          </a:xfrm>
        </p:grpSpPr>
        <p:pic>
          <p:nvPicPr>
            <p:cNvPr id="4" name="Picture 3" descr="29,362 Listening Icon Stock Photos, Pictures &amp; Royalty-Free Images - iStock">
              <a:extLst>
                <a:ext uri="{FF2B5EF4-FFF2-40B4-BE49-F238E27FC236}">
                  <a16:creationId xmlns:a16="http://schemas.microsoft.com/office/drawing/2014/main" id="{24084AA4-EAF3-498D-9203-05F271DAD74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39293" y="4883730"/>
              <a:ext cx="696734" cy="6967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Rounded Rectangle 15"/>
            <p:cNvSpPr/>
            <p:nvPr/>
          </p:nvSpPr>
          <p:spPr>
            <a:xfrm>
              <a:off x="4295458" y="4586749"/>
              <a:ext cx="2562589" cy="1297858"/>
            </a:xfrm>
            <a:prstGeom prst="roundRect">
              <a:avLst/>
            </a:prstGeom>
            <a:noFill/>
            <a:ln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grpSp>
          <p:nvGrpSpPr>
            <p:cNvPr id="74" name="Google Shape;1794;p49"/>
            <p:cNvGrpSpPr/>
            <p:nvPr/>
          </p:nvGrpSpPr>
          <p:grpSpPr>
            <a:xfrm flipV="1">
              <a:off x="5630843" y="4885745"/>
              <a:ext cx="612155" cy="779695"/>
              <a:chOff x="2103825" y="2821000"/>
              <a:chExt cx="380725" cy="484925"/>
            </a:xfrm>
          </p:grpSpPr>
          <p:sp>
            <p:nvSpPr>
              <p:cNvPr id="75" name="Google Shape;1795;p49"/>
              <p:cNvSpPr/>
              <p:nvPr/>
            </p:nvSpPr>
            <p:spPr>
              <a:xfrm>
                <a:off x="2115725" y="2832025"/>
                <a:ext cx="357800" cy="464375"/>
              </a:xfrm>
              <a:custGeom>
                <a:avLst/>
                <a:gdLst/>
                <a:ahLst/>
                <a:cxnLst/>
                <a:rect l="l" t="t" r="r" b="b"/>
                <a:pathLst>
                  <a:path w="14312" h="18575" extrusionOk="0">
                    <a:moveTo>
                      <a:pt x="11562" y="120"/>
                    </a:moveTo>
                    <a:cubicBezTo>
                      <a:pt x="11562" y="310"/>
                      <a:pt x="11574" y="465"/>
                      <a:pt x="11574" y="608"/>
                    </a:cubicBezTo>
                    <a:cubicBezTo>
                      <a:pt x="11526" y="1334"/>
                      <a:pt x="11478" y="2084"/>
                      <a:pt x="11454" y="2810"/>
                    </a:cubicBezTo>
                    <a:cubicBezTo>
                      <a:pt x="11443" y="3049"/>
                      <a:pt x="11502" y="3120"/>
                      <a:pt x="11764" y="3144"/>
                    </a:cubicBezTo>
                    <a:cubicBezTo>
                      <a:pt x="12228" y="3168"/>
                      <a:pt x="12681" y="3179"/>
                      <a:pt x="13133" y="3215"/>
                    </a:cubicBezTo>
                    <a:cubicBezTo>
                      <a:pt x="13490" y="3227"/>
                      <a:pt x="13848" y="3251"/>
                      <a:pt x="14252" y="3251"/>
                    </a:cubicBezTo>
                    <a:cubicBezTo>
                      <a:pt x="14264" y="3489"/>
                      <a:pt x="14312" y="3691"/>
                      <a:pt x="14300" y="3882"/>
                    </a:cubicBezTo>
                    <a:cubicBezTo>
                      <a:pt x="14252" y="4787"/>
                      <a:pt x="14169" y="5716"/>
                      <a:pt x="14133" y="6620"/>
                    </a:cubicBezTo>
                    <a:cubicBezTo>
                      <a:pt x="14086" y="7621"/>
                      <a:pt x="14121" y="8621"/>
                      <a:pt x="14074" y="9609"/>
                    </a:cubicBezTo>
                    <a:cubicBezTo>
                      <a:pt x="14026" y="10728"/>
                      <a:pt x="13907" y="11859"/>
                      <a:pt x="13871" y="12978"/>
                    </a:cubicBezTo>
                    <a:cubicBezTo>
                      <a:pt x="13812" y="14633"/>
                      <a:pt x="13467" y="16253"/>
                      <a:pt x="13586" y="17919"/>
                    </a:cubicBezTo>
                    <a:lnTo>
                      <a:pt x="13586" y="17967"/>
                    </a:lnTo>
                    <a:cubicBezTo>
                      <a:pt x="13550" y="18515"/>
                      <a:pt x="13514" y="18574"/>
                      <a:pt x="12943" y="18574"/>
                    </a:cubicBezTo>
                    <a:lnTo>
                      <a:pt x="7502" y="18491"/>
                    </a:lnTo>
                    <a:cubicBezTo>
                      <a:pt x="6811" y="18491"/>
                      <a:pt x="6144" y="18527"/>
                      <a:pt x="5454" y="18527"/>
                    </a:cubicBezTo>
                    <a:cubicBezTo>
                      <a:pt x="4370" y="18527"/>
                      <a:pt x="3299" y="18503"/>
                      <a:pt x="2215" y="18491"/>
                    </a:cubicBezTo>
                    <a:cubicBezTo>
                      <a:pt x="1679" y="18491"/>
                      <a:pt x="1132" y="18491"/>
                      <a:pt x="596" y="18467"/>
                    </a:cubicBezTo>
                    <a:cubicBezTo>
                      <a:pt x="489" y="18467"/>
                      <a:pt x="394" y="18467"/>
                      <a:pt x="298" y="18455"/>
                    </a:cubicBezTo>
                    <a:cubicBezTo>
                      <a:pt x="96" y="18443"/>
                      <a:pt x="1" y="18348"/>
                      <a:pt x="1" y="18146"/>
                    </a:cubicBezTo>
                    <a:cubicBezTo>
                      <a:pt x="13" y="17824"/>
                      <a:pt x="1" y="17503"/>
                      <a:pt x="1" y="17193"/>
                    </a:cubicBezTo>
                    <a:cubicBezTo>
                      <a:pt x="13" y="15621"/>
                      <a:pt x="36" y="14050"/>
                      <a:pt x="60" y="12490"/>
                    </a:cubicBezTo>
                    <a:cubicBezTo>
                      <a:pt x="72" y="11788"/>
                      <a:pt x="120" y="11097"/>
                      <a:pt x="132" y="10407"/>
                    </a:cubicBezTo>
                    <a:cubicBezTo>
                      <a:pt x="155" y="9097"/>
                      <a:pt x="144" y="7799"/>
                      <a:pt x="179" y="6489"/>
                    </a:cubicBezTo>
                    <a:cubicBezTo>
                      <a:pt x="191" y="5406"/>
                      <a:pt x="251" y="4334"/>
                      <a:pt x="274" y="3251"/>
                    </a:cubicBezTo>
                    <a:cubicBezTo>
                      <a:pt x="298" y="2632"/>
                      <a:pt x="298" y="2025"/>
                      <a:pt x="310" y="1417"/>
                    </a:cubicBezTo>
                    <a:cubicBezTo>
                      <a:pt x="310" y="1191"/>
                      <a:pt x="334" y="965"/>
                      <a:pt x="382" y="763"/>
                    </a:cubicBezTo>
                    <a:cubicBezTo>
                      <a:pt x="394" y="667"/>
                      <a:pt x="489" y="548"/>
                      <a:pt x="572" y="536"/>
                    </a:cubicBezTo>
                    <a:cubicBezTo>
                      <a:pt x="858" y="465"/>
                      <a:pt x="1144" y="405"/>
                      <a:pt x="1429" y="405"/>
                    </a:cubicBezTo>
                    <a:cubicBezTo>
                      <a:pt x="2572" y="370"/>
                      <a:pt x="3727" y="370"/>
                      <a:pt x="4882" y="334"/>
                    </a:cubicBezTo>
                    <a:cubicBezTo>
                      <a:pt x="5751" y="298"/>
                      <a:pt x="6621" y="215"/>
                      <a:pt x="7502" y="155"/>
                    </a:cubicBezTo>
                    <a:cubicBezTo>
                      <a:pt x="8252" y="108"/>
                      <a:pt x="9014" y="36"/>
                      <a:pt x="9776" y="12"/>
                    </a:cubicBezTo>
                    <a:cubicBezTo>
                      <a:pt x="10359" y="1"/>
                      <a:pt x="10919" y="72"/>
                      <a:pt x="11562" y="120"/>
                    </a:cubicBezTo>
                    <a:close/>
                    <a:moveTo>
                      <a:pt x="12181" y="17038"/>
                    </a:moveTo>
                    <a:cubicBezTo>
                      <a:pt x="12181" y="16800"/>
                      <a:pt x="12062" y="16788"/>
                      <a:pt x="11931" y="16800"/>
                    </a:cubicBezTo>
                    <a:cubicBezTo>
                      <a:pt x="11633" y="16800"/>
                      <a:pt x="11323" y="16836"/>
                      <a:pt x="11026" y="16836"/>
                    </a:cubicBezTo>
                    <a:cubicBezTo>
                      <a:pt x="9728" y="16800"/>
                      <a:pt x="8418" y="16764"/>
                      <a:pt x="7121" y="16741"/>
                    </a:cubicBezTo>
                    <a:cubicBezTo>
                      <a:pt x="5573" y="16717"/>
                      <a:pt x="4025" y="16681"/>
                      <a:pt x="2465" y="16669"/>
                    </a:cubicBezTo>
                    <a:cubicBezTo>
                      <a:pt x="2406" y="16669"/>
                      <a:pt x="2346" y="16657"/>
                      <a:pt x="2299" y="16669"/>
                    </a:cubicBezTo>
                    <a:cubicBezTo>
                      <a:pt x="2239" y="16681"/>
                      <a:pt x="2179" y="16729"/>
                      <a:pt x="2060" y="16800"/>
                    </a:cubicBezTo>
                    <a:cubicBezTo>
                      <a:pt x="2191" y="16860"/>
                      <a:pt x="2275" y="16907"/>
                      <a:pt x="2346" y="16907"/>
                    </a:cubicBezTo>
                    <a:cubicBezTo>
                      <a:pt x="2668" y="16943"/>
                      <a:pt x="3013" y="16967"/>
                      <a:pt x="3346" y="16955"/>
                    </a:cubicBezTo>
                    <a:cubicBezTo>
                      <a:pt x="4025" y="16955"/>
                      <a:pt x="4727" y="16895"/>
                      <a:pt x="5406" y="16907"/>
                    </a:cubicBezTo>
                    <a:cubicBezTo>
                      <a:pt x="6716" y="16943"/>
                      <a:pt x="8049" y="17003"/>
                      <a:pt x="9359" y="17038"/>
                    </a:cubicBezTo>
                    <a:cubicBezTo>
                      <a:pt x="10204" y="17074"/>
                      <a:pt x="11038" y="17074"/>
                      <a:pt x="11883" y="17086"/>
                    </a:cubicBezTo>
                    <a:cubicBezTo>
                      <a:pt x="11978" y="17086"/>
                      <a:pt x="12074" y="17062"/>
                      <a:pt x="12181" y="17038"/>
                    </a:cubicBezTo>
                    <a:close/>
                    <a:moveTo>
                      <a:pt x="12669" y="9037"/>
                    </a:moveTo>
                    <a:lnTo>
                      <a:pt x="12669" y="8883"/>
                    </a:lnTo>
                    <a:cubicBezTo>
                      <a:pt x="12538" y="8871"/>
                      <a:pt x="12419" y="8823"/>
                      <a:pt x="12288" y="8823"/>
                    </a:cubicBezTo>
                    <a:cubicBezTo>
                      <a:pt x="12181" y="8823"/>
                      <a:pt x="12062" y="8859"/>
                      <a:pt x="11955" y="8859"/>
                    </a:cubicBezTo>
                    <a:cubicBezTo>
                      <a:pt x="10942" y="8847"/>
                      <a:pt x="9930" y="8847"/>
                      <a:pt x="8918" y="8823"/>
                    </a:cubicBezTo>
                    <a:cubicBezTo>
                      <a:pt x="7668" y="8811"/>
                      <a:pt x="6418" y="8799"/>
                      <a:pt x="5192" y="8799"/>
                    </a:cubicBezTo>
                    <a:cubicBezTo>
                      <a:pt x="4204" y="8811"/>
                      <a:pt x="3227" y="8883"/>
                      <a:pt x="2239" y="8716"/>
                    </a:cubicBezTo>
                    <a:cubicBezTo>
                      <a:pt x="2108" y="8704"/>
                      <a:pt x="2013" y="8740"/>
                      <a:pt x="2013" y="8906"/>
                    </a:cubicBezTo>
                    <a:cubicBezTo>
                      <a:pt x="2227" y="9049"/>
                      <a:pt x="2501" y="9014"/>
                      <a:pt x="2727" y="9014"/>
                    </a:cubicBezTo>
                    <a:cubicBezTo>
                      <a:pt x="3644" y="9002"/>
                      <a:pt x="4561" y="8942"/>
                      <a:pt x="5466" y="8942"/>
                    </a:cubicBezTo>
                    <a:cubicBezTo>
                      <a:pt x="7752" y="8954"/>
                      <a:pt x="10014" y="9014"/>
                      <a:pt x="12288" y="9049"/>
                    </a:cubicBezTo>
                    <a:cubicBezTo>
                      <a:pt x="12419" y="9085"/>
                      <a:pt x="12562" y="9049"/>
                      <a:pt x="12669" y="9037"/>
                    </a:cubicBezTo>
                    <a:close/>
                    <a:moveTo>
                      <a:pt x="1989" y="12276"/>
                    </a:moveTo>
                    <a:cubicBezTo>
                      <a:pt x="2001" y="12312"/>
                      <a:pt x="2025" y="12323"/>
                      <a:pt x="2049" y="12335"/>
                    </a:cubicBezTo>
                    <a:cubicBezTo>
                      <a:pt x="2084" y="12359"/>
                      <a:pt x="2120" y="12383"/>
                      <a:pt x="2168" y="12383"/>
                    </a:cubicBezTo>
                    <a:cubicBezTo>
                      <a:pt x="5585" y="12419"/>
                      <a:pt x="9002" y="12788"/>
                      <a:pt x="12419" y="12621"/>
                    </a:cubicBezTo>
                    <a:cubicBezTo>
                      <a:pt x="12478" y="12621"/>
                      <a:pt x="12526" y="12609"/>
                      <a:pt x="12586" y="12585"/>
                    </a:cubicBezTo>
                    <a:cubicBezTo>
                      <a:pt x="12597" y="12585"/>
                      <a:pt x="12621" y="12573"/>
                      <a:pt x="12621" y="12562"/>
                    </a:cubicBezTo>
                    <a:cubicBezTo>
                      <a:pt x="12621" y="12550"/>
                      <a:pt x="12621" y="12526"/>
                      <a:pt x="12633" y="12466"/>
                    </a:cubicBezTo>
                    <a:cubicBezTo>
                      <a:pt x="12562" y="12443"/>
                      <a:pt x="12478" y="12371"/>
                      <a:pt x="12407" y="12371"/>
                    </a:cubicBezTo>
                    <a:cubicBezTo>
                      <a:pt x="12181" y="12347"/>
                      <a:pt x="11966" y="12347"/>
                      <a:pt x="11740" y="12371"/>
                    </a:cubicBezTo>
                    <a:cubicBezTo>
                      <a:pt x="11181" y="12395"/>
                      <a:pt x="10633" y="12454"/>
                      <a:pt x="10085" y="12443"/>
                    </a:cubicBezTo>
                    <a:cubicBezTo>
                      <a:pt x="8883" y="12431"/>
                      <a:pt x="7668" y="12371"/>
                      <a:pt x="6466" y="12323"/>
                    </a:cubicBezTo>
                    <a:cubicBezTo>
                      <a:pt x="5418" y="12276"/>
                      <a:pt x="4370" y="12204"/>
                      <a:pt x="3311" y="12157"/>
                    </a:cubicBezTo>
                    <a:cubicBezTo>
                      <a:pt x="2977" y="12145"/>
                      <a:pt x="2632" y="12109"/>
                      <a:pt x="2275" y="12109"/>
                    </a:cubicBezTo>
                    <a:cubicBezTo>
                      <a:pt x="2156" y="12121"/>
                      <a:pt x="2025" y="12097"/>
                      <a:pt x="1989" y="12276"/>
                    </a:cubicBezTo>
                    <a:close/>
                    <a:moveTo>
                      <a:pt x="12597" y="10609"/>
                    </a:moveTo>
                    <a:cubicBezTo>
                      <a:pt x="12526" y="10407"/>
                      <a:pt x="12407" y="10407"/>
                      <a:pt x="12276" y="10418"/>
                    </a:cubicBezTo>
                    <a:cubicBezTo>
                      <a:pt x="11895" y="10454"/>
                      <a:pt x="11526" y="10490"/>
                      <a:pt x="11157" y="10490"/>
                    </a:cubicBezTo>
                    <a:cubicBezTo>
                      <a:pt x="9323" y="10490"/>
                      <a:pt x="7490" y="10490"/>
                      <a:pt x="5668" y="10478"/>
                    </a:cubicBezTo>
                    <a:lnTo>
                      <a:pt x="2537" y="10430"/>
                    </a:lnTo>
                    <a:cubicBezTo>
                      <a:pt x="2406" y="10430"/>
                      <a:pt x="2251" y="10418"/>
                      <a:pt x="2179" y="10657"/>
                    </a:cubicBezTo>
                    <a:cubicBezTo>
                      <a:pt x="2370" y="10668"/>
                      <a:pt x="2549" y="10704"/>
                      <a:pt x="2715" y="10704"/>
                    </a:cubicBezTo>
                    <a:cubicBezTo>
                      <a:pt x="4251" y="10645"/>
                      <a:pt x="5775" y="10657"/>
                      <a:pt x="7299" y="10692"/>
                    </a:cubicBezTo>
                    <a:cubicBezTo>
                      <a:pt x="8978" y="10716"/>
                      <a:pt x="10669" y="10692"/>
                      <a:pt x="12336" y="10692"/>
                    </a:cubicBezTo>
                    <a:cubicBezTo>
                      <a:pt x="12407" y="10668"/>
                      <a:pt x="12478" y="10645"/>
                      <a:pt x="12597" y="10609"/>
                    </a:cubicBezTo>
                    <a:close/>
                    <a:moveTo>
                      <a:pt x="12300" y="15098"/>
                    </a:moveTo>
                    <a:cubicBezTo>
                      <a:pt x="12324" y="15050"/>
                      <a:pt x="12324" y="15002"/>
                      <a:pt x="12336" y="14979"/>
                    </a:cubicBezTo>
                    <a:cubicBezTo>
                      <a:pt x="12169" y="14812"/>
                      <a:pt x="11943" y="14836"/>
                      <a:pt x="11740" y="14836"/>
                    </a:cubicBezTo>
                    <a:cubicBezTo>
                      <a:pt x="10514" y="14895"/>
                      <a:pt x="9299" y="14979"/>
                      <a:pt x="8097" y="15014"/>
                    </a:cubicBezTo>
                    <a:cubicBezTo>
                      <a:pt x="7037" y="15050"/>
                      <a:pt x="5989" y="15038"/>
                      <a:pt x="4930" y="15014"/>
                    </a:cubicBezTo>
                    <a:cubicBezTo>
                      <a:pt x="4144" y="15014"/>
                      <a:pt x="3358" y="14990"/>
                      <a:pt x="2572" y="14979"/>
                    </a:cubicBezTo>
                    <a:cubicBezTo>
                      <a:pt x="2441" y="14979"/>
                      <a:pt x="2251" y="14919"/>
                      <a:pt x="2179" y="15133"/>
                    </a:cubicBezTo>
                    <a:cubicBezTo>
                      <a:pt x="2239" y="15169"/>
                      <a:pt x="2287" y="15240"/>
                      <a:pt x="2346" y="15229"/>
                    </a:cubicBezTo>
                    <a:cubicBezTo>
                      <a:pt x="5656" y="15193"/>
                      <a:pt x="8966" y="15133"/>
                      <a:pt x="12300" y="1509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76" name="Google Shape;1796;p49"/>
              <p:cNvSpPr/>
              <p:nvPr/>
            </p:nvSpPr>
            <p:spPr>
              <a:xfrm>
                <a:off x="2408925" y="2843325"/>
                <a:ext cx="56575" cy="61050"/>
              </a:xfrm>
              <a:custGeom>
                <a:avLst/>
                <a:gdLst/>
                <a:ahLst/>
                <a:cxnLst/>
                <a:rect l="l" t="t" r="r" b="b"/>
                <a:pathLst>
                  <a:path w="2263" h="2442" extrusionOk="0">
                    <a:moveTo>
                      <a:pt x="2262" y="2358"/>
                    </a:moveTo>
                    <a:cubicBezTo>
                      <a:pt x="1465" y="2442"/>
                      <a:pt x="786" y="2418"/>
                      <a:pt x="60" y="2323"/>
                    </a:cubicBezTo>
                    <a:cubicBezTo>
                      <a:pt x="0" y="1525"/>
                      <a:pt x="36" y="775"/>
                      <a:pt x="191" y="1"/>
                    </a:cubicBezTo>
                    <a:cubicBezTo>
                      <a:pt x="1012" y="668"/>
                      <a:pt x="1620" y="1489"/>
                      <a:pt x="2262" y="2358"/>
                    </a:cubicBezTo>
                    <a:close/>
                  </a:path>
                </a:pathLst>
              </a:custGeom>
              <a:solidFill>
                <a:srgbClr val="66CEF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77" name="Google Shape;1797;p49"/>
              <p:cNvSpPr/>
              <p:nvPr/>
            </p:nvSpPr>
            <p:spPr>
              <a:xfrm>
                <a:off x="2166025" y="2966275"/>
                <a:ext cx="266425" cy="9550"/>
              </a:xfrm>
              <a:custGeom>
                <a:avLst/>
                <a:gdLst/>
                <a:ahLst/>
                <a:cxnLst/>
                <a:rect l="l" t="t" r="r" b="b"/>
                <a:pathLst>
                  <a:path w="10657" h="382" extrusionOk="0">
                    <a:moveTo>
                      <a:pt x="10657" y="334"/>
                    </a:moveTo>
                    <a:lnTo>
                      <a:pt x="10657" y="179"/>
                    </a:lnTo>
                    <a:cubicBezTo>
                      <a:pt x="10526" y="167"/>
                      <a:pt x="10407" y="119"/>
                      <a:pt x="10276" y="119"/>
                    </a:cubicBezTo>
                    <a:cubicBezTo>
                      <a:pt x="10169" y="119"/>
                      <a:pt x="10050" y="155"/>
                      <a:pt x="9943" y="155"/>
                    </a:cubicBezTo>
                    <a:cubicBezTo>
                      <a:pt x="8930" y="143"/>
                      <a:pt x="7918" y="143"/>
                      <a:pt x="6906" y="119"/>
                    </a:cubicBezTo>
                    <a:cubicBezTo>
                      <a:pt x="5656" y="107"/>
                      <a:pt x="4406" y="95"/>
                      <a:pt x="3180" y="95"/>
                    </a:cubicBezTo>
                    <a:cubicBezTo>
                      <a:pt x="2192" y="107"/>
                      <a:pt x="1215" y="179"/>
                      <a:pt x="227" y="12"/>
                    </a:cubicBezTo>
                    <a:cubicBezTo>
                      <a:pt x="96" y="0"/>
                      <a:pt x="1" y="36"/>
                      <a:pt x="1" y="203"/>
                    </a:cubicBezTo>
                    <a:cubicBezTo>
                      <a:pt x="215" y="346"/>
                      <a:pt x="489" y="310"/>
                      <a:pt x="715" y="310"/>
                    </a:cubicBezTo>
                    <a:cubicBezTo>
                      <a:pt x="1632" y="298"/>
                      <a:pt x="2549" y="238"/>
                      <a:pt x="3454" y="238"/>
                    </a:cubicBezTo>
                    <a:cubicBezTo>
                      <a:pt x="5740" y="262"/>
                      <a:pt x="8002" y="310"/>
                      <a:pt x="10276" y="346"/>
                    </a:cubicBezTo>
                    <a:cubicBezTo>
                      <a:pt x="10407" y="381"/>
                      <a:pt x="10550" y="346"/>
                      <a:pt x="10657" y="334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78" name="Google Shape;1798;p49"/>
              <p:cNvSpPr/>
              <p:nvPr/>
            </p:nvSpPr>
            <p:spPr>
              <a:xfrm>
                <a:off x="2170200" y="3008825"/>
                <a:ext cx="260475" cy="7775"/>
              </a:xfrm>
              <a:custGeom>
                <a:avLst/>
                <a:gdLst/>
                <a:ahLst/>
                <a:cxnLst/>
                <a:rect l="l" t="t" r="r" b="b"/>
                <a:pathLst>
                  <a:path w="10419" h="311" extrusionOk="0">
                    <a:moveTo>
                      <a:pt x="10418" y="203"/>
                    </a:moveTo>
                    <a:cubicBezTo>
                      <a:pt x="10347" y="1"/>
                      <a:pt x="10228" y="1"/>
                      <a:pt x="10097" y="13"/>
                    </a:cubicBezTo>
                    <a:cubicBezTo>
                      <a:pt x="9716" y="48"/>
                      <a:pt x="9347" y="84"/>
                      <a:pt x="8978" y="84"/>
                    </a:cubicBezTo>
                    <a:cubicBezTo>
                      <a:pt x="7144" y="84"/>
                      <a:pt x="5311" y="84"/>
                      <a:pt x="3489" y="72"/>
                    </a:cubicBezTo>
                    <a:lnTo>
                      <a:pt x="358" y="25"/>
                    </a:lnTo>
                    <a:cubicBezTo>
                      <a:pt x="227" y="25"/>
                      <a:pt x="72" y="13"/>
                      <a:pt x="0" y="251"/>
                    </a:cubicBezTo>
                    <a:cubicBezTo>
                      <a:pt x="191" y="263"/>
                      <a:pt x="370" y="298"/>
                      <a:pt x="536" y="298"/>
                    </a:cubicBezTo>
                    <a:cubicBezTo>
                      <a:pt x="2072" y="239"/>
                      <a:pt x="3596" y="251"/>
                      <a:pt x="5120" y="287"/>
                    </a:cubicBezTo>
                    <a:cubicBezTo>
                      <a:pt x="6799" y="310"/>
                      <a:pt x="8490" y="287"/>
                      <a:pt x="10157" y="287"/>
                    </a:cubicBezTo>
                    <a:cubicBezTo>
                      <a:pt x="10228" y="263"/>
                      <a:pt x="10299" y="239"/>
                      <a:pt x="10418" y="20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79" name="Google Shape;1799;p49"/>
              <p:cNvSpPr/>
              <p:nvPr/>
            </p:nvSpPr>
            <p:spPr>
              <a:xfrm>
                <a:off x="2166925" y="2922525"/>
                <a:ext cx="156000" cy="9550"/>
              </a:xfrm>
              <a:custGeom>
                <a:avLst/>
                <a:gdLst/>
                <a:ahLst/>
                <a:cxnLst/>
                <a:rect l="l" t="t" r="r" b="b"/>
                <a:pathLst>
                  <a:path w="6240" h="382" extrusionOk="0">
                    <a:moveTo>
                      <a:pt x="6239" y="202"/>
                    </a:moveTo>
                    <a:lnTo>
                      <a:pt x="6239" y="60"/>
                    </a:lnTo>
                    <a:cubicBezTo>
                      <a:pt x="6156" y="36"/>
                      <a:pt x="6085" y="12"/>
                      <a:pt x="6013" y="0"/>
                    </a:cubicBezTo>
                    <a:cubicBezTo>
                      <a:pt x="5954" y="0"/>
                      <a:pt x="5882" y="24"/>
                      <a:pt x="5823" y="24"/>
                    </a:cubicBezTo>
                    <a:cubicBezTo>
                      <a:pt x="5227" y="24"/>
                      <a:pt x="4632" y="24"/>
                      <a:pt x="4049" y="48"/>
                    </a:cubicBezTo>
                    <a:cubicBezTo>
                      <a:pt x="3322" y="48"/>
                      <a:pt x="2596" y="48"/>
                      <a:pt x="1858" y="71"/>
                    </a:cubicBezTo>
                    <a:cubicBezTo>
                      <a:pt x="1286" y="83"/>
                      <a:pt x="703" y="191"/>
                      <a:pt x="131" y="48"/>
                    </a:cubicBezTo>
                    <a:cubicBezTo>
                      <a:pt x="60" y="24"/>
                      <a:pt x="1" y="60"/>
                      <a:pt x="1" y="238"/>
                    </a:cubicBezTo>
                    <a:cubicBezTo>
                      <a:pt x="120" y="381"/>
                      <a:pt x="262" y="357"/>
                      <a:pt x="417" y="345"/>
                    </a:cubicBezTo>
                    <a:cubicBezTo>
                      <a:pt x="953" y="310"/>
                      <a:pt x="1489" y="238"/>
                      <a:pt x="2025" y="238"/>
                    </a:cubicBezTo>
                    <a:cubicBezTo>
                      <a:pt x="3358" y="226"/>
                      <a:pt x="4692" y="250"/>
                      <a:pt x="6025" y="250"/>
                    </a:cubicBezTo>
                    <a:cubicBezTo>
                      <a:pt x="6085" y="250"/>
                      <a:pt x="6156" y="226"/>
                      <a:pt x="6239" y="202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80" name="Google Shape;1800;p49"/>
              <p:cNvSpPr/>
              <p:nvPr/>
            </p:nvSpPr>
            <p:spPr>
              <a:xfrm>
                <a:off x="2103825" y="2821000"/>
                <a:ext cx="380725" cy="484925"/>
              </a:xfrm>
              <a:custGeom>
                <a:avLst/>
                <a:gdLst/>
                <a:ahLst/>
                <a:cxnLst/>
                <a:rect l="l" t="t" r="r" b="b"/>
                <a:pathLst>
                  <a:path w="15229" h="19397" extrusionOk="0">
                    <a:moveTo>
                      <a:pt x="14955" y="3097"/>
                    </a:moveTo>
                    <a:cubicBezTo>
                      <a:pt x="14121" y="2156"/>
                      <a:pt x="13288" y="1204"/>
                      <a:pt x="12526" y="299"/>
                    </a:cubicBezTo>
                    <a:cubicBezTo>
                      <a:pt x="12395" y="144"/>
                      <a:pt x="12264" y="37"/>
                      <a:pt x="12026" y="25"/>
                    </a:cubicBezTo>
                    <a:cubicBezTo>
                      <a:pt x="11692" y="13"/>
                      <a:pt x="11371" y="1"/>
                      <a:pt x="11026" y="1"/>
                    </a:cubicBezTo>
                    <a:cubicBezTo>
                      <a:pt x="9942" y="1"/>
                      <a:pt x="8835" y="84"/>
                      <a:pt x="7775" y="180"/>
                    </a:cubicBezTo>
                    <a:cubicBezTo>
                      <a:pt x="7513" y="203"/>
                      <a:pt x="7239" y="215"/>
                      <a:pt x="6989" y="239"/>
                    </a:cubicBezTo>
                    <a:lnTo>
                      <a:pt x="6846" y="251"/>
                    </a:lnTo>
                    <a:cubicBezTo>
                      <a:pt x="6454" y="275"/>
                      <a:pt x="6049" y="311"/>
                      <a:pt x="5668" y="322"/>
                    </a:cubicBezTo>
                    <a:cubicBezTo>
                      <a:pt x="5144" y="334"/>
                      <a:pt x="4608" y="334"/>
                      <a:pt x="4084" y="334"/>
                    </a:cubicBezTo>
                    <a:cubicBezTo>
                      <a:pt x="3048" y="334"/>
                      <a:pt x="1977" y="358"/>
                      <a:pt x="917" y="453"/>
                    </a:cubicBezTo>
                    <a:cubicBezTo>
                      <a:pt x="715" y="477"/>
                      <a:pt x="477" y="549"/>
                      <a:pt x="429" y="894"/>
                    </a:cubicBezTo>
                    <a:lnTo>
                      <a:pt x="429" y="930"/>
                    </a:lnTo>
                    <a:cubicBezTo>
                      <a:pt x="417" y="1096"/>
                      <a:pt x="393" y="1275"/>
                      <a:pt x="381" y="1442"/>
                    </a:cubicBezTo>
                    <a:cubicBezTo>
                      <a:pt x="381" y="1763"/>
                      <a:pt x="369" y="2108"/>
                      <a:pt x="369" y="2442"/>
                    </a:cubicBezTo>
                    <a:cubicBezTo>
                      <a:pt x="369" y="2751"/>
                      <a:pt x="369" y="3073"/>
                      <a:pt x="358" y="3394"/>
                    </a:cubicBezTo>
                    <a:cubicBezTo>
                      <a:pt x="322" y="5395"/>
                      <a:pt x="274" y="7407"/>
                      <a:pt x="239" y="9419"/>
                    </a:cubicBezTo>
                    <a:cubicBezTo>
                      <a:pt x="191" y="11669"/>
                      <a:pt x="143" y="13907"/>
                      <a:pt x="84" y="16158"/>
                    </a:cubicBezTo>
                    <a:cubicBezTo>
                      <a:pt x="72" y="16789"/>
                      <a:pt x="60" y="17420"/>
                      <a:pt x="24" y="18027"/>
                    </a:cubicBezTo>
                    <a:cubicBezTo>
                      <a:pt x="12" y="18301"/>
                      <a:pt x="0" y="18896"/>
                      <a:pt x="0" y="18896"/>
                    </a:cubicBezTo>
                    <a:lnTo>
                      <a:pt x="24" y="18944"/>
                    </a:lnTo>
                    <a:cubicBezTo>
                      <a:pt x="250" y="19206"/>
                      <a:pt x="500" y="19325"/>
                      <a:pt x="858" y="19325"/>
                    </a:cubicBezTo>
                    <a:lnTo>
                      <a:pt x="929" y="19325"/>
                    </a:lnTo>
                    <a:cubicBezTo>
                      <a:pt x="1334" y="19313"/>
                      <a:pt x="1763" y="19301"/>
                      <a:pt x="2179" y="19301"/>
                    </a:cubicBezTo>
                    <a:lnTo>
                      <a:pt x="2536" y="19301"/>
                    </a:lnTo>
                    <a:cubicBezTo>
                      <a:pt x="3013" y="19301"/>
                      <a:pt x="3489" y="19313"/>
                      <a:pt x="3965" y="19325"/>
                    </a:cubicBezTo>
                    <a:cubicBezTo>
                      <a:pt x="4549" y="19337"/>
                      <a:pt x="5156" y="19361"/>
                      <a:pt x="5739" y="19361"/>
                    </a:cubicBezTo>
                    <a:lnTo>
                      <a:pt x="5846" y="19361"/>
                    </a:lnTo>
                    <a:cubicBezTo>
                      <a:pt x="6192" y="19361"/>
                      <a:pt x="6549" y="19337"/>
                      <a:pt x="6870" y="19337"/>
                    </a:cubicBezTo>
                    <a:cubicBezTo>
                      <a:pt x="7216" y="19325"/>
                      <a:pt x="7561" y="19325"/>
                      <a:pt x="7894" y="19325"/>
                    </a:cubicBezTo>
                    <a:lnTo>
                      <a:pt x="8073" y="19325"/>
                    </a:lnTo>
                    <a:cubicBezTo>
                      <a:pt x="8990" y="19337"/>
                      <a:pt x="9906" y="19361"/>
                      <a:pt x="10811" y="19372"/>
                    </a:cubicBezTo>
                    <a:cubicBezTo>
                      <a:pt x="11454" y="19384"/>
                      <a:pt x="12097" y="19396"/>
                      <a:pt x="12752" y="19396"/>
                    </a:cubicBezTo>
                    <a:lnTo>
                      <a:pt x="12990" y="19396"/>
                    </a:lnTo>
                    <a:cubicBezTo>
                      <a:pt x="13300" y="19396"/>
                      <a:pt x="13633" y="19384"/>
                      <a:pt x="13931" y="19372"/>
                    </a:cubicBezTo>
                    <a:cubicBezTo>
                      <a:pt x="14288" y="19337"/>
                      <a:pt x="14419" y="19206"/>
                      <a:pt x="14466" y="18849"/>
                    </a:cubicBezTo>
                    <a:cubicBezTo>
                      <a:pt x="14490" y="18658"/>
                      <a:pt x="14490" y="18444"/>
                      <a:pt x="14490" y="18253"/>
                    </a:cubicBezTo>
                    <a:lnTo>
                      <a:pt x="14490" y="18087"/>
                    </a:lnTo>
                    <a:lnTo>
                      <a:pt x="14490" y="17491"/>
                    </a:lnTo>
                    <a:cubicBezTo>
                      <a:pt x="14490" y="17110"/>
                      <a:pt x="14490" y="16705"/>
                      <a:pt x="14502" y="16324"/>
                    </a:cubicBezTo>
                    <a:cubicBezTo>
                      <a:pt x="14538" y="15884"/>
                      <a:pt x="14562" y="15443"/>
                      <a:pt x="14597" y="15015"/>
                    </a:cubicBezTo>
                    <a:cubicBezTo>
                      <a:pt x="14621" y="14681"/>
                      <a:pt x="14657" y="14372"/>
                      <a:pt x="14669" y="14038"/>
                    </a:cubicBezTo>
                    <a:cubicBezTo>
                      <a:pt x="14705" y="13598"/>
                      <a:pt x="14728" y="13169"/>
                      <a:pt x="14740" y="12717"/>
                    </a:cubicBezTo>
                    <a:cubicBezTo>
                      <a:pt x="14764" y="12312"/>
                      <a:pt x="14788" y="11919"/>
                      <a:pt x="14824" y="11514"/>
                    </a:cubicBezTo>
                    <a:cubicBezTo>
                      <a:pt x="14836" y="11229"/>
                      <a:pt x="14859" y="10943"/>
                      <a:pt x="14883" y="10669"/>
                    </a:cubicBezTo>
                    <a:cubicBezTo>
                      <a:pt x="14907" y="10217"/>
                      <a:pt x="14955" y="9776"/>
                      <a:pt x="14967" y="9312"/>
                    </a:cubicBezTo>
                    <a:cubicBezTo>
                      <a:pt x="14978" y="8907"/>
                      <a:pt x="14978" y="8490"/>
                      <a:pt x="14978" y="8109"/>
                    </a:cubicBezTo>
                    <a:cubicBezTo>
                      <a:pt x="14978" y="7704"/>
                      <a:pt x="14978" y="7300"/>
                      <a:pt x="15002" y="6895"/>
                    </a:cubicBezTo>
                    <a:cubicBezTo>
                      <a:pt x="15038" y="5942"/>
                      <a:pt x="15098" y="4978"/>
                      <a:pt x="15157" y="4037"/>
                    </a:cubicBezTo>
                    <a:lnTo>
                      <a:pt x="15181" y="3787"/>
                    </a:lnTo>
                    <a:cubicBezTo>
                      <a:pt x="15228" y="3537"/>
                      <a:pt x="15157" y="3335"/>
                      <a:pt x="14955" y="3097"/>
                    </a:cubicBezTo>
                    <a:close/>
                    <a:moveTo>
                      <a:pt x="13907" y="18372"/>
                    </a:moveTo>
                    <a:lnTo>
                      <a:pt x="13907" y="18408"/>
                    </a:lnTo>
                    <a:cubicBezTo>
                      <a:pt x="13895" y="18872"/>
                      <a:pt x="13895" y="18872"/>
                      <a:pt x="13490" y="18872"/>
                    </a:cubicBezTo>
                    <a:lnTo>
                      <a:pt x="13419" y="18872"/>
                    </a:lnTo>
                    <a:cubicBezTo>
                      <a:pt x="12585" y="18849"/>
                      <a:pt x="11740" y="18837"/>
                      <a:pt x="10907" y="18825"/>
                    </a:cubicBezTo>
                    <a:cubicBezTo>
                      <a:pt x="9942" y="18813"/>
                      <a:pt x="8954" y="18789"/>
                      <a:pt x="7978" y="18777"/>
                    </a:cubicBezTo>
                    <a:lnTo>
                      <a:pt x="7859" y="18777"/>
                    </a:lnTo>
                    <a:cubicBezTo>
                      <a:pt x="7537" y="18777"/>
                      <a:pt x="7227" y="18789"/>
                      <a:pt x="6918" y="18789"/>
                    </a:cubicBezTo>
                    <a:cubicBezTo>
                      <a:pt x="6620" y="18813"/>
                      <a:pt x="6311" y="18813"/>
                      <a:pt x="5989" y="18813"/>
                    </a:cubicBezTo>
                    <a:lnTo>
                      <a:pt x="5930" y="18813"/>
                    </a:lnTo>
                    <a:cubicBezTo>
                      <a:pt x="5263" y="18813"/>
                      <a:pt x="4584" y="18789"/>
                      <a:pt x="3929" y="18777"/>
                    </a:cubicBezTo>
                    <a:cubicBezTo>
                      <a:pt x="3513" y="18765"/>
                      <a:pt x="3108" y="18765"/>
                      <a:pt x="2691" y="18765"/>
                    </a:cubicBezTo>
                    <a:lnTo>
                      <a:pt x="1632" y="18765"/>
                    </a:lnTo>
                    <a:lnTo>
                      <a:pt x="1072" y="18765"/>
                    </a:lnTo>
                    <a:cubicBezTo>
                      <a:pt x="977" y="18765"/>
                      <a:pt x="870" y="18765"/>
                      <a:pt x="786" y="18753"/>
                    </a:cubicBezTo>
                    <a:cubicBezTo>
                      <a:pt x="655" y="18729"/>
                      <a:pt x="620" y="18706"/>
                      <a:pt x="620" y="18587"/>
                    </a:cubicBezTo>
                    <a:lnTo>
                      <a:pt x="620" y="18015"/>
                    </a:lnTo>
                    <a:lnTo>
                      <a:pt x="620" y="17622"/>
                    </a:lnTo>
                    <a:lnTo>
                      <a:pt x="631" y="16491"/>
                    </a:lnTo>
                    <a:cubicBezTo>
                      <a:pt x="655" y="15312"/>
                      <a:pt x="667" y="14110"/>
                      <a:pt x="679" y="12919"/>
                    </a:cubicBezTo>
                    <a:cubicBezTo>
                      <a:pt x="679" y="12574"/>
                      <a:pt x="691" y="12229"/>
                      <a:pt x="715" y="11883"/>
                    </a:cubicBezTo>
                    <a:cubicBezTo>
                      <a:pt x="727" y="11550"/>
                      <a:pt x="739" y="11193"/>
                      <a:pt x="750" y="10836"/>
                    </a:cubicBezTo>
                    <a:cubicBezTo>
                      <a:pt x="774" y="10217"/>
                      <a:pt x="774" y="9597"/>
                      <a:pt x="774" y="8990"/>
                    </a:cubicBezTo>
                    <a:cubicBezTo>
                      <a:pt x="774" y="8312"/>
                      <a:pt x="786" y="7621"/>
                      <a:pt x="798" y="6930"/>
                    </a:cubicBezTo>
                    <a:cubicBezTo>
                      <a:pt x="810" y="6311"/>
                      <a:pt x="834" y="5668"/>
                      <a:pt x="858" y="5061"/>
                    </a:cubicBezTo>
                    <a:cubicBezTo>
                      <a:pt x="870" y="4597"/>
                      <a:pt x="893" y="4144"/>
                      <a:pt x="905" y="3692"/>
                    </a:cubicBezTo>
                    <a:cubicBezTo>
                      <a:pt x="917" y="3370"/>
                      <a:pt x="917" y="3061"/>
                      <a:pt x="917" y="2763"/>
                    </a:cubicBezTo>
                    <a:cubicBezTo>
                      <a:pt x="917" y="2466"/>
                      <a:pt x="917" y="2168"/>
                      <a:pt x="929" y="1858"/>
                    </a:cubicBezTo>
                    <a:cubicBezTo>
                      <a:pt x="929" y="1632"/>
                      <a:pt x="965" y="1430"/>
                      <a:pt x="1012" y="1227"/>
                    </a:cubicBezTo>
                    <a:cubicBezTo>
                      <a:pt x="1024" y="1192"/>
                      <a:pt x="1072" y="1120"/>
                      <a:pt x="1084" y="1108"/>
                    </a:cubicBezTo>
                    <a:cubicBezTo>
                      <a:pt x="1346" y="1049"/>
                      <a:pt x="1632" y="989"/>
                      <a:pt x="1905" y="977"/>
                    </a:cubicBezTo>
                    <a:cubicBezTo>
                      <a:pt x="2405" y="965"/>
                      <a:pt x="2941" y="953"/>
                      <a:pt x="3453" y="953"/>
                    </a:cubicBezTo>
                    <a:cubicBezTo>
                      <a:pt x="4072" y="930"/>
                      <a:pt x="4727" y="930"/>
                      <a:pt x="5370" y="906"/>
                    </a:cubicBezTo>
                    <a:cubicBezTo>
                      <a:pt x="5954" y="894"/>
                      <a:pt x="6549" y="846"/>
                      <a:pt x="7120" y="799"/>
                    </a:cubicBezTo>
                    <a:cubicBezTo>
                      <a:pt x="7406" y="787"/>
                      <a:pt x="7704" y="751"/>
                      <a:pt x="7989" y="739"/>
                    </a:cubicBezTo>
                    <a:lnTo>
                      <a:pt x="8609" y="692"/>
                    </a:lnTo>
                    <a:cubicBezTo>
                      <a:pt x="9144" y="656"/>
                      <a:pt x="9716" y="620"/>
                      <a:pt x="10264" y="608"/>
                    </a:cubicBezTo>
                    <a:lnTo>
                      <a:pt x="10371" y="608"/>
                    </a:lnTo>
                    <a:cubicBezTo>
                      <a:pt x="10716" y="608"/>
                      <a:pt x="11073" y="632"/>
                      <a:pt x="11442" y="668"/>
                    </a:cubicBezTo>
                    <a:cubicBezTo>
                      <a:pt x="11585" y="680"/>
                      <a:pt x="11740" y="692"/>
                      <a:pt x="11883" y="692"/>
                    </a:cubicBezTo>
                    <a:lnTo>
                      <a:pt x="11883" y="739"/>
                    </a:lnTo>
                    <a:cubicBezTo>
                      <a:pt x="11883" y="858"/>
                      <a:pt x="11907" y="953"/>
                      <a:pt x="11883" y="1037"/>
                    </a:cubicBezTo>
                    <a:cubicBezTo>
                      <a:pt x="11871" y="1465"/>
                      <a:pt x="11847" y="1906"/>
                      <a:pt x="11811" y="2335"/>
                    </a:cubicBezTo>
                    <a:cubicBezTo>
                      <a:pt x="11799" y="2632"/>
                      <a:pt x="11788" y="2930"/>
                      <a:pt x="11764" y="3239"/>
                    </a:cubicBezTo>
                    <a:cubicBezTo>
                      <a:pt x="11752" y="3573"/>
                      <a:pt x="11871" y="3704"/>
                      <a:pt x="12216" y="3728"/>
                    </a:cubicBezTo>
                    <a:cubicBezTo>
                      <a:pt x="12597" y="3763"/>
                      <a:pt x="12990" y="3775"/>
                      <a:pt x="13359" y="3787"/>
                    </a:cubicBezTo>
                    <a:lnTo>
                      <a:pt x="13597" y="3811"/>
                    </a:lnTo>
                    <a:cubicBezTo>
                      <a:pt x="13847" y="3823"/>
                      <a:pt x="14109" y="3823"/>
                      <a:pt x="14371" y="3835"/>
                    </a:cubicBezTo>
                    <a:lnTo>
                      <a:pt x="14597" y="3835"/>
                    </a:lnTo>
                    <a:cubicBezTo>
                      <a:pt x="14597" y="3871"/>
                      <a:pt x="14597" y="3894"/>
                      <a:pt x="14609" y="3930"/>
                    </a:cubicBezTo>
                    <a:cubicBezTo>
                      <a:pt x="14621" y="4073"/>
                      <a:pt x="14645" y="4192"/>
                      <a:pt x="14645" y="4323"/>
                    </a:cubicBezTo>
                    <a:cubicBezTo>
                      <a:pt x="14621" y="4704"/>
                      <a:pt x="14597" y="5073"/>
                      <a:pt x="14562" y="5442"/>
                    </a:cubicBezTo>
                    <a:cubicBezTo>
                      <a:pt x="14538" y="5978"/>
                      <a:pt x="14490" y="6526"/>
                      <a:pt x="14478" y="7061"/>
                    </a:cubicBezTo>
                    <a:cubicBezTo>
                      <a:pt x="14466" y="7538"/>
                      <a:pt x="14443" y="8038"/>
                      <a:pt x="14443" y="8514"/>
                    </a:cubicBezTo>
                    <a:cubicBezTo>
                      <a:pt x="14443" y="9014"/>
                      <a:pt x="14431" y="9550"/>
                      <a:pt x="14419" y="10062"/>
                    </a:cubicBezTo>
                    <a:cubicBezTo>
                      <a:pt x="14383" y="10598"/>
                      <a:pt x="14359" y="11133"/>
                      <a:pt x="14312" y="11669"/>
                    </a:cubicBezTo>
                    <a:cubicBezTo>
                      <a:pt x="14264" y="12241"/>
                      <a:pt x="14228" y="12836"/>
                      <a:pt x="14205" y="13419"/>
                    </a:cubicBezTo>
                    <a:cubicBezTo>
                      <a:pt x="14181" y="14050"/>
                      <a:pt x="14121" y="14681"/>
                      <a:pt x="14062" y="15300"/>
                    </a:cubicBezTo>
                    <a:cubicBezTo>
                      <a:pt x="13943" y="16313"/>
                      <a:pt x="13835" y="17336"/>
                      <a:pt x="13907" y="18372"/>
                    </a:cubicBezTo>
                    <a:close/>
                    <a:moveTo>
                      <a:pt x="12502" y="1168"/>
                    </a:moveTo>
                    <a:cubicBezTo>
                      <a:pt x="13121" y="1727"/>
                      <a:pt x="13633" y="2382"/>
                      <a:pt x="14193" y="3132"/>
                    </a:cubicBezTo>
                    <a:cubicBezTo>
                      <a:pt x="13966" y="3156"/>
                      <a:pt x="13764" y="3168"/>
                      <a:pt x="13550" y="3168"/>
                    </a:cubicBezTo>
                    <a:lnTo>
                      <a:pt x="13550" y="3168"/>
                    </a:lnTo>
                    <a:cubicBezTo>
                      <a:pt x="13181" y="3168"/>
                      <a:pt x="12800" y="3132"/>
                      <a:pt x="12407" y="3097"/>
                    </a:cubicBezTo>
                    <a:cubicBezTo>
                      <a:pt x="12347" y="2442"/>
                      <a:pt x="12395" y="1811"/>
                      <a:pt x="12502" y="116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81" name="Google Shape;1801;p49"/>
              <p:cNvSpPr/>
              <p:nvPr/>
            </p:nvSpPr>
            <p:spPr>
              <a:xfrm>
                <a:off x="2158600" y="3244575"/>
                <a:ext cx="266125" cy="18775"/>
              </a:xfrm>
              <a:custGeom>
                <a:avLst/>
                <a:gdLst/>
                <a:ahLst/>
                <a:cxnLst/>
                <a:rect l="l" t="t" r="r" b="b"/>
                <a:pathLst>
                  <a:path w="10645" h="751" extrusionOk="0">
                    <a:moveTo>
                      <a:pt x="10251" y="155"/>
                    </a:moveTo>
                    <a:lnTo>
                      <a:pt x="10216" y="155"/>
                    </a:lnTo>
                    <a:cubicBezTo>
                      <a:pt x="10109" y="155"/>
                      <a:pt x="9989" y="155"/>
                      <a:pt x="9882" y="167"/>
                    </a:cubicBezTo>
                    <a:cubicBezTo>
                      <a:pt x="9728" y="167"/>
                      <a:pt x="9573" y="179"/>
                      <a:pt x="9406" y="179"/>
                    </a:cubicBezTo>
                    <a:lnTo>
                      <a:pt x="9311" y="179"/>
                    </a:lnTo>
                    <a:cubicBezTo>
                      <a:pt x="8680" y="167"/>
                      <a:pt x="8037" y="155"/>
                      <a:pt x="7418" y="143"/>
                    </a:cubicBezTo>
                    <a:lnTo>
                      <a:pt x="5406" y="96"/>
                    </a:lnTo>
                    <a:cubicBezTo>
                      <a:pt x="4346" y="84"/>
                      <a:pt x="3310" y="48"/>
                      <a:pt x="2250" y="36"/>
                    </a:cubicBezTo>
                    <a:cubicBezTo>
                      <a:pt x="1750" y="24"/>
                      <a:pt x="1250" y="24"/>
                      <a:pt x="750" y="1"/>
                    </a:cubicBezTo>
                    <a:lnTo>
                      <a:pt x="703" y="1"/>
                    </a:lnTo>
                    <a:lnTo>
                      <a:pt x="631" y="1"/>
                    </a:lnTo>
                    <a:cubicBezTo>
                      <a:pt x="584" y="1"/>
                      <a:pt x="560" y="1"/>
                      <a:pt x="524" y="24"/>
                    </a:cubicBezTo>
                    <a:cubicBezTo>
                      <a:pt x="464" y="36"/>
                      <a:pt x="417" y="60"/>
                      <a:pt x="357" y="108"/>
                    </a:cubicBezTo>
                    <a:cubicBezTo>
                      <a:pt x="334" y="120"/>
                      <a:pt x="298" y="143"/>
                      <a:pt x="274" y="167"/>
                    </a:cubicBezTo>
                    <a:lnTo>
                      <a:pt x="0" y="322"/>
                    </a:lnTo>
                    <a:lnTo>
                      <a:pt x="286" y="441"/>
                    </a:lnTo>
                    <a:cubicBezTo>
                      <a:pt x="334" y="453"/>
                      <a:pt x="381" y="465"/>
                      <a:pt x="405" y="477"/>
                    </a:cubicBezTo>
                    <a:cubicBezTo>
                      <a:pt x="476" y="513"/>
                      <a:pt x="536" y="536"/>
                      <a:pt x="619" y="560"/>
                    </a:cubicBezTo>
                    <a:lnTo>
                      <a:pt x="738" y="572"/>
                    </a:lnTo>
                    <a:cubicBezTo>
                      <a:pt x="1000" y="584"/>
                      <a:pt x="1286" y="620"/>
                      <a:pt x="1572" y="620"/>
                    </a:cubicBezTo>
                    <a:lnTo>
                      <a:pt x="1631" y="620"/>
                    </a:lnTo>
                    <a:cubicBezTo>
                      <a:pt x="1905" y="620"/>
                      <a:pt x="2203" y="596"/>
                      <a:pt x="2489" y="584"/>
                    </a:cubicBezTo>
                    <a:cubicBezTo>
                      <a:pt x="2822" y="572"/>
                      <a:pt x="3143" y="548"/>
                      <a:pt x="3477" y="548"/>
                    </a:cubicBezTo>
                    <a:lnTo>
                      <a:pt x="3715" y="548"/>
                    </a:lnTo>
                    <a:cubicBezTo>
                      <a:pt x="4501" y="572"/>
                      <a:pt x="5298" y="596"/>
                      <a:pt x="6096" y="632"/>
                    </a:cubicBezTo>
                    <a:cubicBezTo>
                      <a:pt x="6608" y="643"/>
                      <a:pt x="7132" y="667"/>
                      <a:pt x="7656" y="691"/>
                    </a:cubicBezTo>
                    <a:cubicBezTo>
                      <a:pt x="8335" y="703"/>
                      <a:pt x="9025" y="715"/>
                      <a:pt x="9692" y="727"/>
                    </a:cubicBezTo>
                    <a:lnTo>
                      <a:pt x="10204" y="751"/>
                    </a:lnTo>
                    <a:cubicBezTo>
                      <a:pt x="10275" y="751"/>
                      <a:pt x="10335" y="727"/>
                      <a:pt x="10406" y="715"/>
                    </a:cubicBezTo>
                    <a:cubicBezTo>
                      <a:pt x="10442" y="715"/>
                      <a:pt x="10466" y="703"/>
                      <a:pt x="10513" y="703"/>
                    </a:cubicBezTo>
                    <a:lnTo>
                      <a:pt x="10644" y="691"/>
                    </a:lnTo>
                    <a:lnTo>
                      <a:pt x="10644" y="548"/>
                    </a:lnTo>
                    <a:cubicBezTo>
                      <a:pt x="10644" y="417"/>
                      <a:pt x="10621" y="310"/>
                      <a:pt x="10537" y="251"/>
                    </a:cubicBezTo>
                    <a:cubicBezTo>
                      <a:pt x="10442" y="155"/>
                      <a:pt x="10335" y="155"/>
                      <a:pt x="10251" y="15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82" name="Google Shape;1802;p49"/>
              <p:cNvSpPr/>
              <p:nvPr/>
            </p:nvSpPr>
            <p:spPr>
              <a:xfrm>
                <a:off x="2162450" y="3046625"/>
                <a:ext cx="273575" cy="16400"/>
              </a:xfrm>
              <a:custGeom>
                <a:avLst/>
                <a:gdLst/>
                <a:ahLst/>
                <a:cxnLst/>
                <a:rect l="l" t="t" r="r" b="b"/>
                <a:pathLst>
                  <a:path w="10943" h="656" extrusionOk="0">
                    <a:moveTo>
                      <a:pt x="10728" y="144"/>
                    </a:moveTo>
                    <a:cubicBezTo>
                      <a:pt x="10645" y="120"/>
                      <a:pt x="10538" y="108"/>
                      <a:pt x="10455" y="96"/>
                    </a:cubicBezTo>
                    <a:lnTo>
                      <a:pt x="10419" y="96"/>
                    </a:lnTo>
                    <a:cubicBezTo>
                      <a:pt x="10359" y="96"/>
                      <a:pt x="10300" y="108"/>
                      <a:pt x="10240" y="108"/>
                    </a:cubicBezTo>
                    <a:cubicBezTo>
                      <a:pt x="10193" y="108"/>
                      <a:pt x="10145" y="120"/>
                      <a:pt x="10109" y="120"/>
                    </a:cubicBezTo>
                    <a:lnTo>
                      <a:pt x="10109" y="120"/>
                    </a:lnTo>
                    <a:cubicBezTo>
                      <a:pt x="9550" y="120"/>
                      <a:pt x="8990" y="108"/>
                      <a:pt x="8442" y="108"/>
                    </a:cubicBezTo>
                    <a:cubicBezTo>
                      <a:pt x="7978" y="108"/>
                      <a:pt x="7526" y="96"/>
                      <a:pt x="7073" y="96"/>
                    </a:cubicBezTo>
                    <a:cubicBezTo>
                      <a:pt x="6728" y="96"/>
                      <a:pt x="6395" y="96"/>
                      <a:pt x="6061" y="84"/>
                    </a:cubicBezTo>
                    <a:cubicBezTo>
                      <a:pt x="5371" y="60"/>
                      <a:pt x="4656" y="60"/>
                      <a:pt x="3954" y="60"/>
                    </a:cubicBezTo>
                    <a:lnTo>
                      <a:pt x="3323" y="60"/>
                    </a:lnTo>
                    <a:cubicBezTo>
                      <a:pt x="3097" y="60"/>
                      <a:pt x="2858" y="60"/>
                      <a:pt x="2632" y="84"/>
                    </a:cubicBezTo>
                    <a:cubicBezTo>
                      <a:pt x="2370" y="84"/>
                      <a:pt x="2085" y="96"/>
                      <a:pt x="1811" y="96"/>
                    </a:cubicBezTo>
                    <a:cubicBezTo>
                      <a:pt x="1251" y="96"/>
                      <a:pt x="822" y="60"/>
                      <a:pt x="406" y="1"/>
                    </a:cubicBezTo>
                    <a:lnTo>
                      <a:pt x="310" y="1"/>
                    </a:lnTo>
                    <a:cubicBezTo>
                      <a:pt x="227" y="1"/>
                      <a:pt x="144" y="37"/>
                      <a:pt x="84" y="96"/>
                    </a:cubicBezTo>
                    <a:cubicBezTo>
                      <a:pt x="25" y="156"/>
                      <a:pt x="1" y="239"/>
                      <a:pt x="1" y="346"/>
                    </a:cubicBezTo>
                    <a:lnTo>
                      <a:pt x="1" y="418"/>
                    </a:lnTo>
                    <a:lnTo>
                      <a:pt x="60" y="465"/>
                    </a:lnTo>
                    <a:cubicBezTo>
                      <a:pt x="251" y="596"/>
                      <a:pt x="465" y="620"/>
                      <a:pt x="644" y="620"/>
                    </a:cubicBezTo>
                    <a:lnTo>
                      <a:pt x="775" y="620"/>
                    </a:lnTo>
                    <a:lnTo>
                      <a:pt x="846" y="620"/>
                    </a:lnTo>
                    <a:cubicBezTo>
                      <a:pt x="1203" y="620"/>
                      <a:pt x="1561" y="596"/>
                      <a:pt x="1906" y="584"/>
                    </a:cubicBezTo>
                    <a:cubicBezTo>
                      <a:pt x="2394" y="572"/>
                      <a:pt x="2906" y="537"/>
                      <a:pt x="3394" y="537"/>
                    </a:cubicBezTo>
                    <a:lnTo>
                      <a:pt x="3573" y="537"/>
                    </a:lnTo>
                    <a:cubicBezTo>
                      <a:pt x="5085" y="561"/>
                      <a:pt x="6621" y="584"/>
                      <a:pt x="8109" y="620"/>
                    </a:cubicBezTo>
                    <a:lnTo>
                      <a:pt x="10383" y="656"/>
                    </a:lnTo>
                    <a:lnTo>
                      <a:pt x="10407" y="656"/>
                    </a:lnTo>
                    <a:cubicBezTo>
                      <a:pt x="10490" y="656"/>
                      <a:pt x="10586" y="644"/>
                      <a:pt x="10669" y="632"/>
                    </a:cubicBezTo>
                    <a:cubicBezTo>
                      <a:pt x="10717" y="632"/>
                      <a:pt x="10740" y="620"/>
                      <a:pt x="10788" y="620"/>
                    </a:cubicBezTo>
                    <a:lnTo>
                      <a:pt x="10919" y="584"/>
                    </a:lnTo>
                    <a:lnTo>
                      <a:pt x="10943" y="180"/>
                    </a:lnTo>
                    <a:lnTo>
                      <a:pt x="10800" y="168"/>
                    </a:lnTo>
                    <a:cubicBezTo>
                      <a:pt x="10800" y="156"/>
                      <a:pt x="10764" y="156"/>
                      <a:pt x="10728" y="14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83" name="Google Shape;1803;p49"/>
              <p:cNvSpPr/>
              <p:nvPr/>
            </p:nvSpPr>
            <p:spPr>
              <a:xfrm>
                <a:off x="2161275" y="3131175"/>
                <a:ext cx="275350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11014" h="822" extrusionOk="0">
                    <a:moveTo>
                      <a:pt x="10823" y="357"/>
                    </a:moveTo>
                    <a:cubicBezTo>
                      <a:pt x="10764" y="322"/>
                      <a:pt x="10692" y="286"/>
                      <a:pt x="10597" y="262"/>
                    </a:cubicBezTo>
                    <a:cubicBezTo>
                      <a:pt x="10514" y="262"/>
                      <a:pt x="10406" y="250"/>
                      <a:pt x="10323" y="250"/>
                    </a:cubicBezTo>
                    <a:cubicBezTo>
                      <a:pt x="10180" y="250"/>
                      <a:pt x="10061" y="250"/>
                      <a:pt x="9930" y="262"/>
                    </a:cubicBezTo>
                    <a:cubicBezTo>
                      <a:pt x="9740" y="286"/>
                      <a:pt x="9549" y="286"/>
                      <a:pt x="9347" y="298"/>
                    </a:cubicBezTo>
                    <a:cubicBezTo>
                      <a:pt x="9037" y="310"/>
                      <a:pt x="8716" y="346"/>
                      <a:pt x="8382" y="346"/>
                    </a:cubicBezTo>
                    <a:lnTo>
                      <a:pt x="8275" y="346"/>
                    </a:lnTo>
                    <a:cubicBezTo>
                      <a:pt x="7025" y="322"/>
                      <a:pt x="5763" y="262"/>
                      <a:pt x="4668" y="226"/>
                    </a:cubicBezTo>
                    <a:cubicBezTo>
                      <a:pt x="3953" y="191"/>
                      <a:pt x="3239" y="155"/>
                      <a:pt x="2536" y="107"/>
                    </a:cubicBezTo>
                    <a:cubicBezTo>
                      <a:pt x="2191" y="96"/>
                      <a:pt x="1846" y="60"/>
                      <a:pt x="1512" y="48"/>
                    </a:cubicBezTo>
                    <a:cubicBezTo>
                      <a:pt x="1167" y="36"/>
                      <a:pt x="810" y="0"/>
                      <a:pt x="465" y="0"/>
                    </a:cubicBezTo>
                    <a:lnTo>
                      <a:pt x="441" y="0"/>
                    </a:lnTo>
                    <a:lnTo>
                      <a:pt x="357" y="0"/>
                    </a:lnTo>
                    <a:cubicBezTo>
                      <a:pt x="96" y="0"/>
                      <a:pt x="36" y="179"/>
                      <a:pt x="24" y="286"/>
                    </a:cubicBezTo>
                    <a:lnTo>
                      <a:pt x="0" y="346"/>
                    </a:lnTo>
                    <a:lnTo>
                      <a:pt x="48" y="393"/>
                    </a:lnTo>
                    <a:lnTo>
                      <a:pt x="60" y="405"/>
                    </a:lnTo>
                    <a:cubicBezTo>
                      <a:pt x="84" y="429"/>
                      <a:pt x="107" y="465"/>
                      <a:pt x="155" y="488"/>
                    </a:cubicBezTo>
                    <a:cubicBezTo>
                      <a:pt x="215" y="524"/>
                      <a:pt x="274" y="548"/>
                      <a:pt x="346" y="548"/>
                    </a:cubicBezTo>
                    <a:cubicBezTo>
                      <a:pt x="1703" y="572"/>
                      <a:pt x="3084" y="631"/>
                      <a:pt x="4406" y="691"/>
                    </a:cubicBezTo>
                    <a:cubicBezTo>
                      <a:pt x="5858" y="762"/>
                      <a:pt x="7358" y="822"/>
                      <a:pt x="8835" y="822"/>
                    </a:cubicBezTo>
                    <a:cubicBezTo>
                      <a:pt x="9466" y="822"/>
                      <a:pt x="10049" y="810"/>
                      <a:pt x="10621" y="774"/>
                    </a:cubicBezTo>
                    <a:cubicBezTo>
                      <a:pt x="10680" y="774"/>
                      <a:pt x="10740" y="762"/>
                      <a:pt x="10775" y="750"/>
                    </a:cubicBezTo>
                    <a:lnTo>
                      <a:pt x="10811" y="750"/>
                    </a:lnTo>
                    <a:cubicBezTo>
                      <a:pt x="10883" y="727"/>
                      <a:pt x="10918" y="691"/>
                      <a:pt x="10942" y="655"/>
                    </a:cubicBezTo>
                    <a:cubicBezTo>
                      <a:pt x="10954" y="619"/>
                      <a:pt x="10954" y="596"/>
                      <a:pt x="10978" y="584"/>
                    </a:cubicBezTo>
                    <a:lnTo>
                      <a:pt x="10990" y="536"/>
                    </a:lnTo>
                    <a:lnTo>
                      <a:pt x="11014" y="417"/>
                    </a:lnTo>
                    <a:lnTo>
                      <a:pt x="10918" y="357"/>
                    </a:lnTo>
                    <a:cubicBezTo>
                      <a:pt x="10871" y="369"/>
                      <a:pt x="10835" y="369"/>
                      <a:pt x="10823" y="35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84" name="Google Shape;1804;p49"/>
              <p:cNvSpPr/>
              <p:nvPr/>
            </p:nvSpPr>
            <p:spPr>
              <a:xfrm>
                <a:off x="2165425" y="3088300"/>
                <a:ext cx="270300" cy="14625"/>
              </a:xfrm>
              <a:custGeom>
                <a:avLst/>
                <a:gdLst/>
                <a:ahLst/>
                <a:cxnLst/>
                <a:rect l="l" t="t" r="r" b="b"/>
                <a:pathLst>
                  <a:path w="10812" h="585" extrusionOk="0">
                    <a:moveTo>
                      <a:pt x="692" y="584"/>
                    </a:moveTo>
                    <a:lnTo>
                      <a:pt x="727" y="584"/>
                    </a:lnTo>
                    <a:cubicBezTo>
                      <a:pt x="1442" y="548"/>
                      <a:pt x="2204" y="537"/>
                      <a:pt x="3073" y="537"/>
                    </a:cubicBezTo>
                    <a:cubicBezTo>
                      <a:pt x="3859" y="537"/>
                      <a:pt x="4633" y="560"/>
                      <a:pt x="5299" y="572"/>
                    </a:cubicBezTo>
                    <a:cubicBezTo>
                      <a:pt x="5823" y="584"/>
                      <a:pt x="6383" y="584"/>
                      <a:pt x="7014" y="584"/>
                    </a:cubicBezTo>
                    <a:cubicBezTo>
                      <a:pt x="7669" y="584"/>
                      <a:pt x="8312" y="584"/>
                      <a:pt x="8966" y="572"/>
                    </a:cubicBezTo>
                    <a:cubicBezTo>
                      <a:pt x="9419" y="572"/>
                      <a:pt x="9871" y="572"/>
                      <a:pt x="10336" y="560"/>
                    </a:cubicBezTo>
                    <a:cubicBezTo>
                      <a:pt x="10407" y="560"/>
                      <a:pt x="10467" y="537"/>
                      <a:pt x="10526" y="525"/>
                    </a:cubicBezTo>
                    <a:cubicBezTo>
                      <a:pt x="10550" y="525"/>
                      <a:pt x="10586" y="513"/>
                      <a:pt x="10633" y="489"/>
                    </a:cubicBezTo>
                    <a:lnTo>
                      <a:pt x="10812" y="465"/>
                    </a:lnTo>
                    <a:lnTo>
                      <a:pt x="10752" y="298"/>
                    </a:lnTo>
                    <a:cubicBezTo>
                      <a:pt x="10669" y="108"/>
                      <a:pt x="10550" y="1"/>
                      <a:pt x="10359" y="1"/>
                    </a:cubicBezTo>
                    <a:lnTo>
                      <a:pt x="10276" y="1"/>
                    </a:lnTo>
                    <a:cubicBezTo>
                      <a:pt x="10169" y="13"/>
                      <a:pt x="10062" y="13"/>
                      <a:pt x="9943" y="36"/>
                    </a:cubicBezTo>
                    <a:cubicBezTo>
                      <a:pt x="9693" y="60"/>
                      <a:pt x="9419" y="72"/>
                      <a:pt x="9157" y="72"/>
                    </a:cubicBezTo>
                    <a:lnTo>
                      <a:pt x="9050" y="72"/>
                    </a:lnTo>
                    <a:cubicBezTo>
                      <a:pt x="7371" y="72"/>
                      <a:pt x="5609" y="72"/>
                      <a:pt x="3668" y="60"/>
                    </a:cubicBezTo>
                    <a:cubicBezTo>
                      <a:pt x="2989" y="60"/>
                      <a:pt x="2323" y="48"/>
                      <a:pt x="1656" y="36"/>
                    </a:cubicBezTo>
                    <a:cubicBezTo>
                      <a:pt x="1287" y="36"/>
                      <a:pt x="906" y="13"/>
                      <a:pt x="549" y="13"/>
                    </a:cubicBezTo>
                    <a:lnTo>
                      <a:pt x="489" y="13"/>
                    </a:lnTo>
                    <a:cubicBezTo>
                      <a:pt x="406" y="13"/>
                      <a:pt x="168" y="13"/>
                      <a:pt x="61" y="334"/>
                    </a:cubicBezTo>
                    <a:lnTo>
                      <a:pt x="1" y="513"/>
                    </a:lnTo>
                    <a:lnTo>
                      <a:pt x="191" y="525"/>
                    </a:lnTo>
                    <a:cubicBezTo>
                      <a:pt x="251" y="525"/>
                      <a:pt x="311" y="537"/>
                      <a:pt x="370" y="537"/>
                    </a:cubicBezTo>
                    <a:cubicBezTo>
                      <a:pt x="477" y="584"/>
                      <a:pt x="584" y="584"/>
                      <a:pt x="692" y="58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85" name="Google Shape;1805;p49"/>
              <p:cNvSpPr/>
              <p:nvPr/>
            </p:nvSpPr>
            <p:spPr>
              <a:xfrm>
                <a:off x="2162750" y="2963300"/>
                <a:ext cx="273575" cy="16400"/>
              </a:xfrm>
              <a:custGeom>
                <a:avLst/>
                <a:gdLst/>
                <a:ahLst/>
                <a:cxnLst/>
                <a:rect l="l" t="t" r="r" b="b"/>
                <a:pathLst>
                  <a:path w="10943" h="656" extrusionOk="0">
                    <a:moveTo>
                      <a:pt x="10716" y="131"/>
                    </a:moveTo>
                    <a:cubicBezTo>
                      <a:pt x="10633" y="119"/>
                      <a:pt x="10526" y="107"/>
                      <a:pt x="10443" y="95"/>
                    </a:cubicBezTo>
                    <a:lnTo>
                      <a:pt x="10407" y="95"/>
                    </a:lnTo>
                    <a:cubicBezTo>
                      <a:pt x="10347" y="95"/>
                      <a:pt x="10288" y="107"/>
                      <a:pt x="10228" y="107"/>
                    </a:cubicBezTo>
                    <a:cubicBezTo>
                      <a:pt x="10181" y="107"/>
                      <a:pt x="10133" y="119"/>
                      <a:pt x="10097" y="119"/>
                    </a:cubicBezTo>
                    <a:lnTo>
                      <a:pt x="10097" y="119"/>
                    </a:lnTo>
                    <a:cubicBezTo>
                      <a:pt x="9538" y="119"/>
                      <a:pt x="8990" y="107"/>
                      <a:pt x="8430" y="107"/>
                    </a:cubicBezTo>
                    <a:cubicBezTo>
                      <a:pt x="7966" y="107"/>
                      <a:pt x="7514" y="95"/>
                      <a:pt x="7061" y="95"/>
                    </a:cubicBezTo>
                    <a:cubicBezTo>
                      <a:pt x="6728" y="95"/>
                      <a:pt x="6383" y="95"/>
                      <a:pt x="6061" y="84"/>
                    </a:cubicBezTo>
                    <a:cubicBezTo>
                      <a:pt x="5371" y="60"/>
                      <a:pt x="4644" y="60"/>
                      <a:pt x="3942" y="60"/>
                    </a:cubicBezTo>
                    <a:lnTo>
                      <a:pt x="3323" y="60"/>
                    </a:lnTo>
                    <a:cubicBezTo>
                      <a:pt x="3096" y="60"/>
                      <a:pt x="2858" y="84"/>
                      <a:pt x="2632" y="84"/>
                    </a:cubicBezTo>
                    <a:cubicBezTo>
                      <a:pt x="2370" y="84"/>
                      <a:pt x="2084" y="95"/>
                      <a:pt x="1822" y="95"/>
                    </a:cubicBezTo>
                    <a:cubicBezTo>
                      <a:pt x="1251" y="95"/>
                      <a:pt x="822" y="60"/>
                      <a:pt x="406" y="0"/>
                    </a:cubicBezTo>
                    <a:lnTo>
                      <a:pt x="310" y="0"/>
                    </a:lnTo>
                    <a:cubicBezTo>
                      <a:pt x="227" y="0"/>
                      <a:pt x="156" y="36"/>
                      <a:pt x="96" y="95"/>
                    </a:cubicBezTo>
                    <a:cubicBezTo>
                      <a:pt x="37" y="155"/>
                      <a:pt x="1" y="238"/>
                      <a:pt x="1" y="345"/>
                    </a:cubicBezTo>
                    <a:lnTo>
                      <a:pt x="1" y="417"/>
                    </a:lnTo>
                    <a:lnTo>
                      <a:pt x="60" y="465"/>
                    </a:lnTo>
                    <a:cubicBezTo>
                      <a:pt x="251" y="595"/>
                      <a:pt x="465" y="619"/>
                      <a:pt x="644" y="619"/>
                    </a:cubicBezTo>
                    <a:lnTo>
                      <a:pt x="775" y="619"/>
                    </a:lnTo>
                    <a:lnTo>
                      <a:pt x="846" y="619"/>
                    </a:lnTo>
                    <a:cubicBezTo>
                      <a:pt x="1203" y="619"/>
                      <a:pt x="1561" y="595"/>
                      <a:pt x="1906" y="584"/>
                    </a:cubicBezTo>
                    <a:cubicBezTo>
                      <a:pt x="2394" y="572"/>
                      <a:pt x="2906" y="536"/>
                      <a:pt x="3394" y="536"/>
                    </a:cubicBezTo>
                    <a:lnTo>
                      <a:pt x="3573" y="536"/>
                    </a:lnTo>
                    <a:cubicBezTo>
                      <a:pt x="5073" y="560"/>
                      <a:pt x="6621" y="584"/>
                      <a:pt x="8097" y="619"/>
                    </a:cubicBezTo>
                    <a:cubicBezTo>
                      <a:pt x="8859" y="631"/>
                      <a:pt x="9621" y="643"/>
                      <a:pt x="10395" y="655"/>
                    </a:cubicBezTo>
                    <a:lnTo>
                      <a:pt x="10407" y="655"/>
                    </a:lnTo>
                    <a:cubicBezTo>
                      <a:pt x="10490" y="655"/>
                      <a:pt x="10585" y="643"/>
                      <a:pt x="10669" y="631"/>
                    </a:cubicBezTo>
                    <a:cubicBezTo>
                      <a:pt x="10716" y="631"/>
                      <a:pt x="10752" y="607"/>
                      <a:pt x="10788" y="607"/>
                    </a:cubicBezTo>
                    <a:lnTo>
                      <a:pt x="10931" y="595"/>
                    </a:lnTo>
                    <a:lnTo>
                      <a:pt x="10943" y="191"/>
                    </a:lnTo>
                    <a:lnTo>
                      <a:pt x="10812" y="179"/>
                    </a:lnTo>
                    <a:cubicBezTo>
                      <a:pt x="10788" y="155"/>
                      <a:pt x="10752" y="131"/>
                      <a:pt x="10716" y="13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86" name="Google Shape;1806;p49"/>
              <p:cNvSpPr/>
              <p:nvPr/>
            </p:nvSpPr>
            <p:spPr>
              <a:xfrm>
                <a:off x="2162750" y="2919250"/>
                <a:ext cx="163750" cy="15500"/>
              </a:xfrm>
              <a:custGeom>
                <a:avLst/>
                <a:gdLst/>
                <a:ahLst/>
                <a:cxnLst/>
                <a:rect l="l" t="t" r="r" b="b"/>
                <a:pathLst>
                  <a:path w="6550" h="620" extrusionOk="0">
                    <a:moveTo>
                      <a:pt x="441" y="619"/>
                    </a:moveTo>
                    <a:lnTo>
                      <a:pt x="537" y="619"/>
                    </a:lnTo>
                    <a:lnTo>
                      <a:pt x="584" y="619"/>
                    </a:lnTo>
                    <a:lnTo>
                      <a:pt x="1215" y="572"/>
                    </a:lnTo>
                    <a:cubicBezTo>
                      <a:pt x="1537" y="548"/>
                      <a:pt x="1870" y="512"/>
                      <a:pt x="2180" y="512"/>
                    </a:cubicBezTo>
                    <a:lnTo>
                      <a:pt x="2918" y="512"/>
                    </a:lnTo>
                    <a:cubicBezTo>
                      <a:pt x="3561" y="512"/>
                      <a:pt x="4204" y="512"/>
                      <a:pt x="4823" y="536"/>
                    </a:cubicBezTo>
                    <a:cubicBezTo>
                      <a:pt x="5275" y="536"/>
                      <a:pt x="5716" y="536"/>
                      <a:pt x="6168" y="548"/>
                    </a:cubicBezTo>
                    <a:cubicBezTo>
                      <a:pt x="6240" y="548"/>
                      <a:pt x="6299" y="536"/>
                      <a:pt x="6359" y="512"/>
                    </a:cubicBezTo>
                    <a:cubicBezTo>
                      <a:pt x="6371" y="512"/>
                      <a:pt x="6406" y="500"/>
                      <a:pt x="6418" y="500"/>
                    </a:cubicBezTo>
                    <a:lnTo>
                      <a:pt x="6537" y="476"/>
                    </a:lnTo>
                    <a:lnTo>
                      <a:pt x="6549" y="83"/>
                    </a:lnTo>
                    <a:lnTo>
                      <a:pt x="6430" y="60"/>
                    </a:lnTo>
                    <a:cubicBezTo>
                      <a:pt x="6418" y="60"/>
                      <a:pt x="6394" y="36"/>
                      <a:pt x="6371" y="36"/>
                    </a:cubicBezTo>
                    <a:cubicBezTo>
                      <a:pt x="6311" y="24"/>
                      <a:pt x="6252" y="12"/>
                      <a:pt x="6180" y="0"/>
                    </a:cubicBezTo>
                    <a:lnTo>
                      <a:pt x="6168" y="0"/>
                    </a:lnTo>
                    <a:cubicBezTo>
                      <a:pt x="6121" y="0"/>
                      <a:pt x="6073" y="12"/>
                      <a:pt x="6037" y="24"/>
                    </a:cubicBezTo>
                    <a:cubicBezTo>
                      <a:pt x="6013" y="24"/>
                      <a:pt x="5990" y="36"/>
                      <a:pt x="5978" y="36"/>
                    </a:cubicBezTo>
                    <a:lnTo>
                      <a:pt x="5001" y="36"/>
                    </a:lnTo>
                    <a:lnTo>
                      <a:pt x="4204" y="36"/>
                    </a:lnTo>
                    <a:lnTo>
                      <a:pt x="3608" y="36"/>
                    </a:lnTo>
                    <a:cubicBezTo>
                      <a:pt x="3085" y="36"/>
                      <a:pt x="2537" y="36"/>
                      <a:pt x="2001" y="71"/>
                    </a:cubicBezTo>
                    <a:cubicBezTo>
                      <a:pt x="1870" y="71"/>
                      <a:pt x="1727" y="83"/>
                      <a:pt x="1596" y="95"/>
                    </a:cubicBezTo>
                    <a:cubicBezTo>
                      <a:pt x="1406" y="119"/>
                      <a:pt x="1191" y="131"/>
                      <a:pt x="1001" y="131"/>
                    </a:cubicBezTo>
                    <a:cubicBezTo>
                      <a:pt x="739" y="131"/>
                      <a:pt x="513" y="95"/>
                      <a:pt x="322" y="60"/>
                    </a:cubicBezTo>
                    <a:cubicBezTo>
                      <a:pt x="287" y="60"/>
                      <a:pt x="275" y="36"/>
                      <a:pt x="239" y="36"/>
                    </a:cubicBezTo>
                    <a:cubicBezTo>
                      <a:pt x="168" y="36"/>
                      <a:pt x="1" y="71"/>
                      <a:pt x="1" y="381"/>
                    </a:cubicBezTo>
                    <a:lnTo>
                      <a:pt x="1" y="441"/>
                    </a:lnTo>
                    <a:lnTo>
                      <a:pt x="37" y="488"/>
                    </a:lnTo>
                    <a:cubicBezTo>
                      <a:pt x="168" y="607"/>
                      <a:pt x="334" y="619"/>
                      <a:pt x="441" y="61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87" name="Google Shape;1807;p49"/>
              <p:cNvSpPr/>
              <p:nvPr/>
            </p:nvSpPr>
            <p:spPr>
              <a:xfrm>
                <a:off x="2165425" y="3005250"/>
                <a:ext cx="270300" cy="14625"/>
              </a:xfrm>
              <a:custGeom>
                <a:avLst/>
                <a:gdLst/>
                <a:ahLst/>
                <a:cxnLst/>
                <a:rect l="l" t="t" r="r" b="b"/>
                <a:pathLst>
                  <a:path w="10812" h="585" extrusionOk="0">
                    <a:moveTo>
                      <a:pt x="358" y="561"/>
                    </a:moveTo>
                    <a:cubicBezTo>
                      <a:pt x="465" y="572"/>
                      <a:pt x="561" y="584"/>
                      <a:pt x="692" y="584"/>
                    </a:cubicBezTo>
                    <a:lnTo>
                      <a:pt x="727" y="584"/>
                    </a:lnTo>
                    <a:cubicBezTo>
                      <a:pt x="1442" y="561"/>
                      <a:pt x="2204" y="549"/>
                      <a:pt x="3073" y="549"/>
                    </a:cubicBezTo>
                    <a:cubicBezTo>
                      <a:pt x="3859" y="549"/>
                      <a:pt x="4633" y="561"/>
                      <a:pt x="5299" y="572"/>
                    </a:cubicBezTo>
                    <a:cubicBezTo>
                      <a:pt x="5823" y="584"/>
                      <a:pt x="6383" y="584"/>
                      <a:pt x="7014" y="584"/>
                    </a:cubicBezTo>
                    <a:cubicBezTo>
                      <a:pt x="7669" y="584"/>
                      <a:pt x="8312" y="584"/>
                      <a:pt x="8966" y="572"/>
                    </a:cubicBezTo>
                    <a:cubicBezTo>
                      <a:pt x="9419" y="572"/>
                      <a:pt x="9871" y="572"/>
                      <a:pt x="10336" y="561"/>
                    </a:cubicBezTo>
                    <a:cubicBezTo>
                      <a:pt x="10407" y="561"/>
                      <a:pt x="10467" y="549"/>
                      <a:pt x="10526" y="525"/>
                    </a:cubicBezTo>
                    <a:cubicBezTo>
                      <a:pt x="10550" y="525"/>
                      <a:pt x="10586" y="513"/>
                      <a:pt x="10633" y="501"/>
                    </a:cubicBezTo>
                    <a:lnTo>
                      <a:pt x="10812" y="465"/>
                    </a:lnTo>
                    <a:lnTo>
                      <a:pt x="10752" y="299"/>
                    </a:lnTo>
                    <a:cubicBezTo>
                      <a:pt x="10669" y="108"/>
                      <a:pt x="10550" y="1"/>
                      <a:pt x="10359" y="1"/>
                    </a:cubicBezTo>
                    <a:lnTo>
                      <a:pt x="10276" y="1"/>
                    </a:lnTo>
                    <a:cubicBezTo>
                      <a:pt x="10169" y="25"/>
                      <a:pt x="10062" y="25"/>
                      <a:pt x="9943" y="37"/>
                    </a:cubicBezTo>
                    <a:cubicBezTo>
                      <a:pt x="9693" y="72"/>
                      <a:pt x="9419" y="84"/>
                      <a:pt x="9157" y="84"/>
                    </a:cubicBezTo>
                    <a:lnTo>
                      <a:pt x="9050" y="84"/>
                    </a:lnTo>
                    <a:cubicBezTo>
                      <a:pt x="7371" y="84"/>
                      <a:pt x="5609" y="84"/>
                      <a:pt x="3668" y="60"/>
                    </a:cubicBezTo>
                    <a:cubicBezTo>
                      <a:pt x="2989" y="60"/>
                      <a:pt x="2323" y="49"/>
                      <a:pt x="1656" y="37"/>
                    </a:cubicBezTo>
                    <a:cubicBezTo>
                      <a:pt x="1287" y="37"/>
                      <a:pt x="906" y="25"/>
                      <a:pt x="549" y="25"/>
                    </a:cubicBezTo>
                    <a:lnTo>
                      <a:pt x="489" y="25"/>
                    </a:lnTo>
                    <a:cubicBezTo>
                      <a:pt x="406" y="25"/>
                      <a:pt x="168" y="25"/>
                      <a:pt x="61" y="334"/>
                    </a:cubicBezTo>
                    <a:lnTo>
                      <a:pt x="1" y="513"/>
                    </a:lnTo>
                    <a:lnTo>
                      <a:pt x="191" y="525"/>
                    </a:lnTo>
                    <a:cubicBezTo>
                      <a:pt x="239" y="537"/>
                      <a:pt x="299" y="537"/>
                      <a:pt x="358" y="56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88" name="Google Shape;1808;p49"/>
              <p:cNvSpPr/>
              <p:nvPr/>
            </p:nvSpPr>
            <p:spPr>
              <a:xfrm>
                <a:off x="2165150" y="3199025"/>
                <a:ext cx="262550" cy="17900"/>
              </a:xfrm>
              <a:custGeom>
                <a:avLst/>
                <a:gdLst/>
                <a:ahLst/>
                <a:cxnLst/>
                <a:rect l="l" t="t" r="r" b="b"/>
                <a:pathLst>
                  <a:path w="10502" h="716" extrusionOk="0">
                    <a:moveTo>
                      <a:pt x="9942" y="1"/>
                    </a:moveTo>
                    <a:lnTo>
                      <a:pt x="9775" y="1"/>
                    </a:lnTo>
                    <a:lnTo>
                      <a:pt x="9727" y="1"/>
                    </a:lnTo>
                    <a:cubicBezTo>
                      <a:pt x="9346" y="13"/>
                      <a:pt x="8954" y="37"/>
                      <a:pt x="8573" y="60"/>
                    </a:cubicBezTo>
                    <a:cubicBezTo>
                      <a:pt x="7751" y="96"/>
                      <a:pt x="6918" y="144"/>
                      <a:pt x="6084" y="179"/>
                    </a:cubicBezTo>
                    <a:cubicBezTo>
                      <a:pt x="5679" y="191"/>
                      <a:pt x="5263" y="191"/>
                      <a:pt x="4774" y="191"/>
                    </a:cubicBezTo>
                    <a:lnTo>
                      <a:pt x="3536" y="191"/>
                    </a:lnTo>
                    <a:lnTo>
                      <a:pt x="2941" y="191"/>
                    </a:lnTo>
                    <a:cubicBezTo>
                      <a:pt x="2488" y="191"/>
                      <a:pt x="2024" y="179"/>
                      <a:pt x="1548" y="156"/>
                    </a:cubicBezTo>
                    <a:cubicBezTo>
                      <a:pt x="1215" y="156"/>
                      <a:pt x="893" y="144"/>
                      <a:pt x="560" y="144"/>
                    </a:cubicBezTo>
                    <a:lnTo>
                      <a:pt x="500" y="144"/>
                    </a:lnTo>
                    <a:lnTo>
                      <a:pt x="405" y="144"/>
                    </a:lnTo>
                    <a:cubicBezTo>
                      <a:pt x="202" y="144"/>
                      <a:pt x="83" y="227"/>
                      <a:pt x="24" y="430"/>
                    </a:cubicBezTo>
                    <a:lnTo>
                      <a:pt x="0" y="525"/>
                    </a:lnTo>
                    <a:lnTo>
                      <a:pt x="107" y="584"/>
                    </a:lnTo>
                    <a:cubicBezTo>
                      <a:pt x="119" y="608"/>
                      <a:pt x="131" y="608"/>
                      <a:pt x="131" y="620"/>
                    </a:cubicBezTo>
                    <a:cubicBezTo>
                      <a:pt x="179" y="668"/>
                      <a:pt x="250" y="715"/>
                      <a:pt x="345" y="715"/>
                    </a:cubicBezTo>
                    <a:lnTo>
                      <a:pt x="345" y="715"/>
                    </a:lnTo>
                    <a:cubicBezTo>
                      <a:pt x="3679" y="668"/>
                      <a:pt x="6989" y="608"/>
                      <a:pt x="10323" y="560"/>
                    </a:cubicBezTo>
                    <a:lnTo>
                      <a:pt x="10442" y="549"/>
                    </a:lnTo>
                    <a:lnTo>
                      <a:pt x="10501" y="227"/>
                    </a:lnTo>
                    <a:lnTo>
                      <a:pt x="10442" y="179"/>
                    </a:lnTo>
                    <a:cubicBezTo>
                      <a:pt x="10299" y="25"/>
                      <a:pt x="10085" y="1"/>
                      <a:pt x="994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</p:grpSp>
      <p:grpSp>
        <p:nvGrpSpPr>
          <p:cNvPr id="45" name="Google Shape;1494;p49"/>
          <p:cNvGrpSpPr/>
          <p:nvPr/>
        </p:nvGrpSpPr>
        <p:grpSpPr>
          <a:xfrm>
            <a:off x="6017034" y="4928313"/>
            <a:ext cx="367599" cy="503544"/>
            <a:chOff x="1731150" y="1748550"/>
            <a:chExt cx="228625" cy="313175"/>
          </a:xfrm>
        </p:grpSpPr>
        <p:sp>
          <p:nvSpPr>
            <p:cNvPr id="46" name="Google Shape;1495;p49"/>
            <p:cNvSpPr/>
            <p:nvPr/>
          </p:nvSpPr>
          <p:spPr>
            <a:xfrm>
              <a:off x="1775500" y="1809575"/>
              <a:ext cx="134275" cy="179800"/>
            </a:xfrm>
            <a:custGeom>
              <a:avLst/>
              <a:gdLst/>
              <a:ahLst/>
              <a:cxnLst/>
              <a:rect l="l" t="t" r="r" b="b"/>
              <a:pathLst>
                <a:path w="5371" h="7192" extrusionOk="0">
                  <a:moveTo>
                    <a:pt x="5335" y="584"/>
                  </a:moveTo>
                  <a:cubicBezTo>
                    <a:pt x="5335" y="560"/>
                    <a:pt x="5335" y="548"/>
                    <a:pt x="5347" y="525"/>
                  </a:cubicBezTo>
                  <a:lnTo>
                    <a:pt x="5371" y="429"/>
                  </a:lnTo>
                  <a:lnTo>
                    <a:pt x="5299" y="370"/>
                  </a:lnTo>
                  <a:lnTo>
                    <a:pt x="5228" y="310"/>
                  </a:lnTo>
                  <a:cubicBezTo>
                    <a:pt x="5109" y="215"/>
                    <a:pt x="4954" y="108"/>
                    <a:pt x="4763" y="36"/>
                  </a:cubicBezTo>
                  <a:lnTo>
                    <a:pt x="4656" y="1"/>
                  </a:lnTo>
                  <a:lnTo>
                    <a:pt x="4585" y="72"/>
                  </a:lnTo>
                  <a:cubicBezTo>
                    <a:pt x="4573" y="108"/>
                    <a:pt x="4537" y="120"/>
                    <a:pt x="4525" y="132"/>
                  </a:cubicBezTo>
                  <a:cubicBezTo>
                    <a:pt x="4478" y="179"/>
                    <a:pt x="4442" y="227"/>
                    <a:pt x="4406" y="286"/>
                  </a:cubicBezTo>
                  <a:lnTo>
                    <a:pt x="4228" y="548"/>
                  </a:lnTo>
                  <a:cubicBezTo>
                    <a:pt x="4168" y="655"/>
                    <a:pt x="4097" y="751"/>
                    <a:pt x="4037" y="834"/>
                  </a:cubicBezTo>
                  <a:lnTo>
                    <a:pt x="2394" y="3156"/>
                  </a:lnTo>
                  <a:cubicBezTo>
                    <a:pt x="1656" y="4215"/>
                    <a:pt x="929" y="5251"/>
                    <a:pt x="179" y="6311"/>
                  </a:cubicBezTo>
                  <a:cubicBezTo>
                    <a:pt x="132" y="6370"/>
                    <a:pt x="120" y="6418"/>
                    <a:pt x="96" y="6478"/>
                  </a:cubicBezTo>
                  <a:cubicBezTo>
                    <a:pt x="72" y="6501"/>
                    <a:pt x="72" y="6525"/>
                    <a:pt x="60" y="6549"/>
                  </a:cubicBezTo>
                  <a:lnTo>
                    <a:pt x="1" y="6668"/>
                  </a:lnTo>
                  <a:lnTo>
                    <a:pt x="608" y="7097"/>
                  </a:lnTo>
                  <a:lnTo>
                    <a:pt x="703" y="6978"/>
                  </a:lnTo>
                  <a:lnTo>
                    <a:pt x="703" y="6978"/>
                  </a:lnTo>
                  <a:lnTo>
                    <a:pt x="608" y="7097"/>
                  </a:lnTo>
                  <a:lnTo>
                    <a:pt x="727" y="7192"/>
                  </a:lnTo>
                  <a:lnTo>
                    <a:pt x="822" y="7073"/>
                  </a:lnTo>
                  <a:cubicBezTo>
                    <a:pt x="2323" y="4930"/>
                    <a:pt x="3799" y="2834"/>
                    <a:pt x="5275" y="727"/>
                  </a:cubicBezTo>
                  <a:cubicBezTo>
                    <a:pt x="5311" y="667"/>
                    <a:pt x="5335" y="608"/>
                    <a:pt x="5335" y="584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47" name="Google Shape;1496;p49"/>
            <p:cNvSpPr/>
            <p:nvPr/>
          </p:nvSpPr>
          <p:spPr>
            <a:xfrm>
              <a:off x="1760925" y="1797675"/>
              <a:ext cx="126825" cy="174450"/>
            </a:xfrm>
            <a:custGeom>
              <a:avLst/>
              <a:gdLst/>
              <a:ahLst/>
              <a:cxnLst/>
              <a:rect l="l" t="t" r="r" b="b"/>
              <a:pathLst>
                <a:path w="5073" h="6978" extrusionOk="0">
                  <a:moveTo>
                    <a:pt x="2477" y="4060"/>
                  </a:moveTo>
                  <a:lnTo>
                    <a:pt x="3858" y="2096"/>
                  </a:lnTo>
                  <a:cubicBezTo>
                    <a:pt x="4025" y="1858"/>
                    <a:pt x="4203" y="1620"/>
                    <a:pt x="4382" y="1382"/>
                  </a:cubicBezTo>
                  <a:cubicBezTo>
                    <a:pt x="4560" y="1143"/>
                    <a:pt x="4727" y="905"/>
                    <a:pt x="4882" y="667"/>
                  </a:cubicBezTo>
                  <a:cubicBezTo>
                    <a:pt x="4930" y="608"/>
                    <a:pt x="4965" y="536"/>
                    <a:pt x="4989" y="477"/>
                  </a:cubicBezTo>
                  <a:cubicBezTo>
                    <a:pt x="5001" y="441"/>
                    <a:pt x="5001" y="429"/>
                    <a:pt x="5013" y="405"/>
                  </a:cubicBezTo>
                  <a:lnTo>
                    <a:pt x="5072" y="286"/>
                  </a:lnTo>
                  <a:lnTo>
                    <a:pt x="4680" y="0"/>
                  </a:lnTo>
                  <a:lnTo>
                    <a:pt x="4584" y="60"/>
                  </a:lnTo>
                  <a:cubicBezTo>
                    <a:pt x="4572" y="72"/>
                    <a:pt x="4560" y="72"/>
                    <a:pt x="4560" y="84"/>
                  </a:cubicBezTo>
                  <a:cubicBezTo>
                    <a:pt x="4525" y="108"/>
                    <a:pt x="4477" y="131"/>
                    <a:pt x="4441" y="179"/>
                  </a:cubicBezTo>
                  <a:cubicBezTo>
                    <a:pt x="4299" y="369"/>
                    <a:pt x="4156" y="548"/>
                    <a:pt x="4001" y="727"/>
                  </a:cubicBezTo>
                  <a:cubicBezTo>
                    <a:pt x="3810" y="965"/>
                    <a:pt x="3608" y="1203"/>
                    <a:pt x="3441" y="1489"/>
                  </a:cubicBezTo>
                  <a:cubicBezTo>
                    <a:pt x="3227" y="1834"/>
                    <a:pt x="2989" y="2155"/>
                    <a:pt x="2775" y="2477"/>
                  </a:cubicBezTo>
                  <a:lnTo>
                    <a:pt x="2667" y="2632"/>
                  </a:lnTo>
                  <a:cubicBezTo>
                    <a:pt x="2429" y="2977"/>
                    <a:pt x="2144" y="3382"/>
                    <a:pt x="1965" y="3822"/>
                  </a:cubicBezTo>
                  <a:cubicBezTo>
                    <a:pt x="1941" y="3918"/>
                    <a:pt x="1882" y="3989"/>
                    <a:pt x="1822" y="4084"/>
                  </a:cubicBezTo>
                  <a:cubicBezTo>
                    <a:pt x="1501" y="4513"/>
                    <a:pt x="1203" y="4953"/>
                    <a:pt x="893" y="5394"/>
                  </a:cubicBezTo>
                  <a:lnTo>
                    <a:pt x="155" y="6465"/>
                  </a:lnTo>
                  <a:cubicBezTo>
                    <a:pt x="119" y="6501"/>
                    <a:pt x="108" y="6537"/>
                    <a:pt x="96" y="6585"/>
                  </a:cubicBezTo>
                  <a:cubicBezTo>
                    <a:pt x="96" y="6596"/>
                    <a:pt x="72" y="6608"/>
                    <a:pt x="60" y="6620"/>
                  </a:cubicBezTo>
                  <a:lnTo>
                    <a:pt x="0" y="6763"/>
                  </a:lnTo>
                  <a:lnTo>
                    <a:pt x="393" y="6977"/>
                  </a:lnTo>
                  <a:lnTo>
                    <a:pt x="465" y="6906"/>
                  </a:lnTo>
                  <a:lnTo>
                    <a:pt x="512" y="6858"/>
                  </a:lnTo>
                  <a:cubicBezTo>
                    <a:pt x="536" y="6835"/>
                    <a:pt x="572" y="6799"/>
                    <a:pt x="596" y="6763"/>
                  </a:cubicBezTo>
                  <a:cubicBezTo>
                    <a:pt x="750" y="6549"/>
                    <a:pt x="893" y="6346"/>
                    <a:pt x="1048" y="6144"/>
                  </a:cubicBezTo>
                  <a:cubicBezTo>
                    <a:pt x="1251" y="5823"/>
                    <a:pt x="2477" y="4060"/>
                    <a:pt x="2477" y="4060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48" name="Google Shape;1497;p49"/>
            <p:cNvSpPr/>
            <p:nvPr/>
          </p:nvSpPr>
          <p:spPr>
            <a:xfrm>
              <a:off x="1799625" y="1824750"/>
              <a:ext cx="126525" cy="172075"/>
            </a:xfrm>
            <a:custGeom>
              <a:avLst/>
              <a:gdLst/>
              <a:ahLst/>
              <a:cxnLst/>
              <a:rect l="l" t="t" r="r" b="b"/>
              <a:pathLst>
                <a:path w="5061" h="6883" extrusionOk="0">
                  <a:moveTo>
                    <a:pt x="4667" y="1"/>
                  </a:moveTo>
                  <a:lnTo>
                    <a:pt x="4572" y="60"/>
                  </a:lnTo>
                  <a:cubicBezTo>
                    <a:pt x="4560" y="72"/>
                    <a:pt x="4548" y="72"/>
                    <a:pt x="4525" y="96"/>
                  </a:cubicBezTo>
                  <a:cubicBezTo>
                    <a:pt x="4501" y="120"/>
                    <a:pt x="4453" y="132"/>
                    <a:pt x="4429" y="179"/>
                  </a:cubicBezTo>
                  <a:cubicBezTo>
                    <a:pt x="3548" y="1501"/>
                    <a:pt x="2620" y="2835"/>
                    <a:pt x="1715" y="4097"/>
                  </a:cubicBezTo>
                  <a:cubicBezTo>
                    <a:pt x="1215" y="4811"/>
                    <a:pt x="691" y="5561"/>
                    <a:pt x="179" y="6287"/>
                  </a:cubicBezTo>
                  <a:cubicBezTo>
                    <a:pt x="143" y="6347"/>
                    <a:pt x="107" y="6418"/>
                    <a:pt x="84" y="6478"/>
                  </a:cubicBezTo>
                  <a:cubicBezTo>
                    <a:pt x="60" y="6502"/>
                    <a:pt x="48" y="6525"/>
                    <a:pt x="48" y="6549"/>
                  </a:cubicBezTo>
                  <a:lnTo>
                    <a:pt x="0" y="6621"/>
                  </a:lnTo>
                  <a:lnTo>
                    <a:pt x="48" y="6704"/>
                  </a:lnTo>
                  <a:cubicBezTo>
                    <a:pt x="84" y="6752"/>
                    <a:pt x="155" y="6883"/>
                    <a:pt x="298" y="6883"/>
                  </a:cubicBezTo>
                  <a:cubicBezTo>
                    <a:pt x="345" y="6883"/>
                    <a:pt x="381" y="6859"/>
                    <a:pt x="417" y="6847"/>
                  </a:cubicBezTo>
                  <a:lnTo>
                    <a:pt x="465" y="6835"/>
                  </a:lnTo>
                  <a:lnTo>
                    <a:pt x="917" y="6192"/>
                  </a:lnTo>
                  <a:cubicBezTo>
                    <a:pt x="1310" y="5609"/>
                    <a:pt x="1727" y="5037"/>
                    <a:pt x="2131" y="4454"/>
                  </a:cubicBezTo>
                  <a:lnTo>
                    <a:pt x="2167" y="4418"/>
                  </a:lnTo>
                  <a:cubicBezTo>
                    <a:pt x="2250" y="4299"/>
                    <a:pt x="2322" y="4180"/>
                    <a:pt x="2429" y="4097"/>
                  </a:cubicBezTo>
                  <a:cubicBezTo>
                    <a:pt x="2715" y="3847"/>
                    <a:pt x="2941" y="3525"/>
                    <a:pt x="3155" y="3227"/>
                  </a:cubicBezTo>
                  <a:lnTo>
                    <a:pt x="3239" y="3132"/>
                  </a:lnTo>
                  <a:lnTo>
                    <a:pt x="3453" y="2811"/>
                  </a:lnTo>
                  <a:cubicBezTo>
                    <a:pt x="3667" y="2513"/>
                    <a:pt x="3882" y="2204"/>
                    <a:pt x="4132" y="1906"/>
                  </a:cubicBezTo>
                  <a:cubicBezTo>
                    <a:pt x="4322" y="1656"/>
                    <a:pt x="4477" y="1382"/>
                    <a:pt x="4644" y="1120"/>
                  </a:cubicBezTo>
                  <a:cubicBezTo>
                    <a:pt x="4763" y="930"/>
                    <a:pt x="4870" y="751"/>
                    <a:pt x="5001" y="549"/>
                  </a:cubicBezTo>
                  <a:cubicBezTo>
                    <a:pt x="5037" y="513"/>
                    <a:pt x="5048" y="453"/>
                    <a:pt x="5048" y="406"/>
                  </a:cubicBezTo>
                  <a:lnTo>
                    <a:pt x="5048" y="358"/>
                  </a:lnTo>
                  <a:lnTo>
                    <a:pt x="5060" y="251"/>
                  </a:ln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49" name="Google Shape;1498;p49"/>
            <p:cNvSpPr/>
            <p:nvPr/>
          </p:nvSpPr>
          <p:spPr>
            <a:xfrm>
              <a:off x="1749900" y="1968525"/>
              <a:ext cx="51225" cy="58075"/>
            </a:xfrm>
            <a:custGeom>
              <a:avLst/>
              <a:gdLst/>
              <a:ahLst/>
              <a:cxnLst/>
              <a:rect l="l" t="t" r="r" b="b"/>
              <a:pathLst>
                <a:path w="2049" h="2323" extrusionOk="0">
                  <a:moveTo>
                    <a:pt x="346" y="1"/>
                  </a:moveTo>
                  <a:lnTo>
                    <a:pt x="287" y="191"/>
                  </a:lnTo>
                  <a:cubicBezTo>
                    <a:pt x="263" y="227"/>
                    <a:pt x="251" y="251"/>
                    <a:pt x="251" y="286"/>
                  </a:cubicBezTo>
                  <a:cubicBezTo>
                    <a:pt x="227" y="358"/>
                    <a:pt x="203" y="417"/>
                    <a:pt x="191" y="477"/>
                  </a:cubicBezTo>
                  <a:cubicBezTo>
                    <a:pt x="144" y="655"/>
                    <a:pt x="120" y="846"/>
                    <a:pt x="72" y="1024"/>
                  </a:cubicBezTo>
                  <a:lnTo>
                    <a:pt x="60" y="1132"/>
                  </a:lnTo>
                  <a:cubicBezTo>
                    <a:pt x="48" y="1203"/>
                    <a:pt x="25" y="1275"/>
                    <a:pt x="25" y="1358"/>
                  </a:cubicBezTo>
                  <a:cubicBezTo>
                    <a:pt x="1" y="1572"/>
                    <a:pt x="72" y="1775"/>
                    <a:pt x="263" y="1894"/>
                  </a:cubicBezTo>
                  <a:cubicBezTo>
                    <a:pt x="382" y="1965"/>
                    <a:pt x="906" y="2322"/>
                    <a:pt x="906" y="2322"/>
                  </a:cubicBezTo>
                  <a:lnTo>
                    <a:pt x="1120" y="2167"/>
                  </a:lnTo>
                  <a:cubicBezTo>
                    <a:pt x="1203" y="2108"/>
                    <a:pt x="1299" y="2048"/>
                    <a:pt x="1382" y="1977"/>
                  </a:cubicBezTo>
                  <a:cubicBezTo>
                    <a:pt x="1477" y="1906"/>
                    <a:pt x="1561" y="1846"/>
                    <a:pt x="1656" y="1775"/>
                  </a:cubicBezTo>
                  <a:lnTo>
                    <a:pt x="1715" y="1715"/>
                  </a:lnTo>
                  <a:cubicBezTo>
                    <a:pt x="1811" y="1620"/>
                    <a:pt x="1953" y="1489"/>
                    <a:pt x="2025" y="1263"/>
                  </a:cubicBezTo>
                  <a:lnTo>
                    <a:pt x="2049" y="1155"/>
                  </a:lnTo>
                  <a:close/>
                </a:path>
              </a:pathLst>
            </a:custGeom>
            <a:solidFill>
              <a:sysClr val="window" lastClr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50" name="Google Shape;1499;p49"/>
            <p:cNvSpPr/>
            <p:nvPr/>
          </p:nvSpPr>
          <p:spPr>
            <a:xfrm>
              <a:off x="1896950" y="1757775"/>
              <a:ext cx="53900" cy="48550"/>
            </a:xfrm>
            <a:custGeom>
              <a:avLst/>
              <a:gdLst/>
              <a:ahLst/>
              <a:cxnLst/>
              <a:rect l="l" t="t" r="r" b="b"/>
              <a:pathLst>
                <a:path w="2156" h="1942" extrusionOk="0">
                  <a:moveTo>
                    <a:pt x="2120" y="977"/>
                  </a:moveTo>
                  <a:cubicBezTo>
                    <a:pt x="1727" y="382"/>
                    <a:pt x="1429" y="168"/>
                    <a:pt x="751" y="25"/>
                  </a:cubicBezTo>
                  <a:lnTo>
                    <a:pt x="691" y="1"/>
                  </a:lnTo>
                  <a:lnTo>
                    <a:pt x="655" y="37"/>
                  </a:lnTo>
                  <a:cubicBezTo>
                    <a:pt x="417" y="156"/>
                    <a:pt x="132" y="299"/>
                    <a:pt x="24" y="656"/>
                  </a:cubicBezTo>
                  <a:lnTo>
                    <a:pt x="1" y="751"/>
                  </a:lnTo>
                  <a:lnTo>
                    <a:pt x="72" y="811"/>
                  </a:lnTo>
                  <a:cubicBezTo>
                    <a:pt x="513" y="1227"/>
                    <a:pt x="1036" y="1584"/>
                    <a:pt x="1620" y="1894"/>
                  </a:cubicBezTo>
                  <a:lnTo>
                    <a:pt x="1703" y="1942"/>
                  </a:lnTo>
                  <a:lnTo>
                    <a:pt x="1786" y="1882"/>
                  </a:lnTo>
                  <a:cubicBezTo>
                    <a:pt x="2108" y="1644"/>
                    <a:pt x="2144" y="1299"/>
                    <a:pt x="2156" y="1049"/>
                  </a:cubicBezTo>
                  <a:lnTo>
                    <a:pt x="2156" y="989"/>
                  </a:lnTo>
                  <a:close/>
                </a:path>
              </a:pathLst>
            </a:custGeom>
            <a:solidFill>
              <a:srgbClr val="A5A5A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51" name="Google Shape;1500;p49"/>
            <p:cNvSpPr/>
            <p:nvPr/>
          </p:nvSpPr>
          <p:spPr>
            <a:xfrm>
              <a:off x="1878200" y="1780700"/>
              <a:ext cx="62825" cy="50625"/>
            </a:xfrm>
            <a:custGeom>
              <a:avLst/>
              <a:gdLst/>
              <a:ahLst/>
              <a:cxnLst/>
              <a:rect l="l" t="t" r="r" b="b"/>
              <a:pathLst>
                <a:path w="2513" h="2025" extrusionOk="0">
                  <a:moveTo>
                    <a:pt x="2394" y="1346"/>
                  </a:moveTo>
                  <a:cubicBezTo>
                    <a:pt x="2334" y="1203"/>
                    <a:pt x="2251" y="1096"/>
                    <a:pt x="2120" y="989"/>
                  </a:cubicBezTo>
                  <a:cubicBezTo>
                    <a:pt x="1834" y="798"/>
                    <a:pt x="1560" y="608"/>
                    <a:pt x="1286" y="417"/>
                  </a:cubicBezTo>
                  <a:lnTo>
                    <a:pt x="905" y="144"/>
                  </a:lnTo>
                  <a:cubicBezTo>
                    <a:pt x="893" y="144"/>
                    <a:pt x="893" y="132"/>
                    <a:pt x="882" y="120"/>
                  </a:cubicBezTo>
                  <a:cubicBezTo>
                    <a:pt x="834" y="84"/>
                    <a:pt x="774" y="36"/>
                    <a:pt x="703" y="25"/>
                  </a:cubicBezTo>
                  <a:cubicBezTo>
                    <a:pt x="608" y="13"/>
                    <a:pt x="524" y="1"/>
                    <a:pt x="429" y="1"/>
                  </a:cubicBezTo>
                  <a:cubicBezTo>
                    <a:pt x="393" y="1"/>
                    <a:pt x="334" y="1"/>
                    <a:pt x="286" y="13"/>
                  </a:cubicBezTo>
                  <a:cubicBezTo>
                    <a:pt x="120" y="36"/>
                    <a:pt x="0" y="203"/>
                    <a:pt x="0" y="394"/>
                  </a:cubicBezTo>
                  <a:lnTo>
                    <a:pt x="0" y="489"/>
                  </a:lnTo>
                  <a:lnTo>
                    <a:pt x="72" y="537"/>
                  </a:lnTo>
                  <a:cubicBezTo>
                    <a:pt x="96" y="548"/>
                    <a:pt x="108" y="548"/>
                    <a:pt x="131" y="560"/>
                  </a:cubicBezTo>
                  <a:cubicBezTo>
                    <a:pt x="179" y="596"/>
                    <a:pt x="239" y="620"/>
                    <a:pt x="298" y="656"/>
                  </a:cubicBezTo>
                  <a:cubicBezTo>
                    <a:pt x="584" y="775"/>
                    <a:pt x="774" y="906"/>
                    <a:pt x="953" y="1072"/>
                  </a:cubicBezTo>
                  <a:cubicBezTo>
                    <a:pt x="1108" y="1203"/>
                    <a:pt x="1286" y="1310"/>
                    <a:pt x="1465" y="1394"/>
                  </a:cubicBezTo>
                  <a:lnTo>
                    <a:pt x="1548" y="1441"/>
                  </a:lnTo>
                  <a:cubicBezTo>
                    <a:pt x="1655" y="1501"/>
                    <a:pt x="1763" y="1620"/>
                    <a:pt x="1858" y="1739"/>
                  </a:cubicBezTo>
                  <a:cubicBezTo>
                    <a:pt x="1917" y="1799"/>
                    <a:pt x="1965" y="1858"/>
                    <a:pt x="2025" y="1918"/>
                  </a:cubicBezTo>
                  <a:lnTo>
                    <a:pt x="2120" y="2025"/>
                  </a:lnTo>
                  <a:lnTo>
                    <a:pt x="2215" y="1930"/>
                  </a:lnTo>
                  <a:cubicBezTo>
                    <a:pt x="2358" y="1822"/>
                    <a:pt x="2513" y="1644"/>
                    <a:pt x="2394" y="1346"/>
                  </a:cubicBezTo>
                  <a:close/>
                </a:path>
              </a:pathLst>
            </a:custGeom>
            <a:solidFill>
              <a:sysClr val="window" lastClr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52" name="Google Shape;1501;p49"/>
            <p:cNvSpPr/>
            <p:nvPr/>
          </p:nvSpPr>
          <p:spPr>
            <a:xfrm>
              <a:off x="1731150" y="1748550"/>
              <a:ext cx="228625" cy="313175"/>
            </a:xfrm>
            <a:custGeom>
              <a:avLst/>
              <a:gdLst/>
              <a:ahLst/>
              <a:cxnLst/>
              <a:rect l="l" t="t" r="r" b="b"/>
              <a:pathLst>
                <a:path w="9145" h="12527" extrusionOk="0">
                  <a:moveTo>
                    <a:pt x="7609" y="1"/>
                  </a:moveTo>
                  <a:cubicBezTo>
                    <a:pt x="8097" y="346"/>
                    <a:pt x="8573" y="691"/>
                    <a:pt x="9050" y="1013"/>
                  </a:cubicBezTo>
                  <a:cubicBezTo>
                    <a:pt x="9145" y="1311"/>
                    <a:pt x="9109" y="1584"/>
                    <a:pt x="9038" y="1858"/>
                  </a:cubicBezTo>
                  <a:cubicBezTo>
                    <a:pt x="8990" y="2037"/>
                    <a:pt x="8883" y="2156"/>
                    <a:pt x="8799" y="2299"/>
                  </a:cubicBezTo>
                  <a:cubicBezTo>
                    <a:pt x="8692" y="2454"/>
                    <a:pt x="8561" y="2608"/>
                    <a:pt x="8609" y="2835"/>
                  </a:cubicBezTo>
                  <a:cubicBezTo>
                    <a:pt x="8621" y="2918"/>
                    <a:pt x="8561" y="3025"/>
                    <a:pt x="8514" y="3096"/>
                  </a:cubicBezTo>
                  <a:cubicBezTo>
                    <a:pt x="7716" y="4228"/>
                    <a:pt x="7002" y="5430"/>
                    <a:pt x="6192" y="6561"/>
                  </a:cubicBezTo>
                  <a:cubicBezTo>
                    <a:pt x="6013" y="6823"/>
                    <a:pt x="5823" y="7061"/>
                    <a:pt x="5609" y="7276"/>
                  </a:cubicBezTo>
                  <a:cubicBezTo>
                    <a:pt x="5418" y="7490"/>
                    <a:pt x="5240" y="7692"/>
                    <a:pt x="5097" y="7930"/>
                  </a:cubicBezTo>
                  <a:cubicBezTo>
                    <a:pt x="4704" y="8502"/>
                    <a:pt x="4299" y="9062"/>
                    <a:pt x="3918" y="9633"/>
                  </a:cubicBezTo>
                  <a:cubicBezTo>
                    <a:pt x="3739" y="9883"/>
                    <a:pt x="3561" y="10133"/>
                    <a:pt x="3382" y="10371"/>
                  </a:cubicBezTo>
                  <a:cubicBezTo>
                    <a:pt x="3335" y="10431"/>
                    <a:pt x="3275" y="10490"/>
                    <a:pt x="3227" y="10514"/>
                  </a:cubicBezTo>
                  <a:cubicBezTo>
                    <a:pt x="3037" y="10538"/>
                    <a:pt x="2965" y="10693"/>
                    <a:pt x="2846" y="10812"/>
                  </a:cubicBezTo>
                  <a:cubicBezTo>
                    <a:pt x="2739" y="10907"/>
                    <a:pt x="2596" y="10990"/>
                    <a:pt x="2489" y="11086"/>
                  </a:cubicBezTo>
                  <a:cubicBezTo>
                    <a:pt x="2013" y="11538"/>
                    <a:pt x="1465" y="11907"/>
                    <a:pt x="965" y="12336"/>
                  </a:cubicBezTo>
                  <a:cubicBezTo>
                    <a:pt x="751" y="12526"/>
                    <a:pt x="227" y="12431"/>
                    <a:pt x="60" y="12169"/>
                  </a:cubicBezTo>
                  <a:cubicBezTo>
                    <a:pt x="13" y="12098"/>
                    <a:pt x="1" y="12014"/>
                    <a:pt x="13" y="11931"/>
                  </a:cubicBezTo>
                  <a:cubicBezTo>
                    <a:pt x="36" y="11752"/>
                    <a:pt x="48" y="11562"/>
                    <a:pt x="96" y="11395"/>
                  </a:cubicBezTo>
                  <a:cubicBezTo>
                    <a:pt x="239" y="10919"/>
                    <a:pt x="334" y="10419"/>
                    <a:pt x="417" y="9931"/>
                  </a:cubicBezTo>
                  <a:cubicBezTo>
                    <a:pt x="477" y="9633"/>
                    <a:pt x="548" y="9335"/>
                    <a:pt x="644" y="9038"/>
                  </a:cubicBezTo>
                  <a:cubicBezTo>
                    <a:pt x="703" y="8823"/>
                    <a:pt x="810" y="8621"/>
                    <a:pt x="929" y="8419"/>
                  </a:cubicBezTo>
                  <a:cubicBezTo>
                    <a:pt x="1430" y="7561"/>
                    <a:pt x="2072" y="6799"/>
                    <a:pt x="2620" y="5966"/>
                  </a:cubicBezTo>
                  <a:cubicBezTo>
                    <a:pt x="2751" y="5775"/>
                    <a:pt x="2858" y="5549"/>
                    <a:pt x="2977" y="5347"/>
                  </a:cubicBezTo>
                  <a:cubicBezTo>
                    <a:pt x="3132" y="5109"/>
                    <a:pt x="3251" y="4847"/>
                    <a:pt x="3406" y="4632"/>
                  </a:cubicBezTo>
                  <a:cubicBezTo>
                    <a:pt x="4037" y="3739"/>
                    <a:pt x="4680" y="2846"/>
                    <a:pt x="5359" y="1977"/>
                  </a:cubicBezTo>
                  <a:cubicBezTo>
                    <a:pt x="5537" y="1751"/>
                    <a:pt x="5704" y="1501"/>
                    <a:pt x="5871" y="1251"/>
                  </a:cubicBezTo>
                  <a:cubicBezTo>
                    <a:pt x="5942" y="1144"/>
                    <a:pt x="6013" y="1037"/>
                    <a:pt x="6168" y="1025"/>
                  </a:cubicBezTo>
                  <a:cubicBezTo>
                    <a:pt x="6323" y="1001"/>
                    <a:pt x="6418" y="858"/>
                    <a:pt x="6502" y="739"/>
                  </a:cubicBezTo>
                  <a:cubicBezTo>
                    <a:pt x="6621" y="596"/>
                    <a:pt x="6716" y="429"/>
                    <a:pt x="6883" y="299"/>
                  </a:cubicBezTo>
                  <a:cubicBezTo>
                    <a:pt x="7073" y="132"/>
                    <a:pt x="7311" y="48"/>
                    <a:pt x="7609" y="1"/>
                  </a:cubicBezTo>
                  <a:close/>
                  <a:moveTo>
                    <a:pt x="2477" y="9407"/>
                  </a:moveTo>
                  <a:cubicBezTo>
                    <a:pt x="3977" y="7264"/>
                    <a:pt x="5454" y="5168"/>
                    <a:pt x="6918" y="3073"/>
                  </a:cubicBezTo>
                  <a:cubicBezTo>
                    <a:pt x="6942" y="3037"/>
                    <a:pt x="6954" y="2989"/>
                    <a:pt x="6966" y="2918"/>
                  </a:cubicBezTo>
                  <a:cubicBezTo>
                    <a:pt x="6823" y="2799"/>
                    <a:pt x="6692" y="2680"/>
                    <a:pt x="6478" y="2608"/>
                  </a:cubicBezTo>
                  <a:cubicBezTo>
                    <a:pt x="6418" y="2680"/>
                    <a:pt x="6359" y="2739"/>
                    <a:pt x="6311" y="2799"/>
                  </a:cubicBezTo>
                  <a:cubicBezTo>
                    <a:pt x="6180" y="2977"/>
                    <a:pt x="6061" y="3168"/>
                    <a:pt x="5942" y="3370"/>
                  </a:cubicBezTo>
                  <a:cubicBezTo>
                    <a:pt x="4656" y="5192"/>
                    <a:pt x="3370" y="7014"/>
                    <a:pt x="2084" y="8847"/>
                  </a:cubicBezTo>
                  <a:cubicBezTo>
                    <a:pt x="2037" y="8907"/>
                    <a:pt x="2013" y="8978"/>
                    <a:pt x="1965" y="9050"/>
                  </a:cubicBezTo>
                  <a:cubicBezTo>
                    <a:pt x="2144" y="9169"/>
                    <a:pt x="2299" y="9276"/>
                    <a:pt x="2477" y="9407"/>
                  </a:cubicBezTo>
                  <a:close/>
                  <a:moveTo>
                    <a:pt x="1537" y="8740"/>
                  </a:moveTo>
                  <a:cubicBezTo>
                    <a:pt x="1584" y="8692"/>
                    <a:pt x="1632" y="8669"/>
                    <a:pt x="1656" y="8621"/>
                  </a:cubicBezTo>
                  <a:cubicBezTo>
                    <a:pt x="1811" y="8407"/>
                    <a:pt x="1953" y="8216"/>
                    <a:pt x="2108" y="8014"/>
                  </a:cubicBezTo>
                  <a:lnTo>
                    <a:pt x="3358" y="6228"/>
                  </a:lnTo>
                  <a:cubicBezTo>
                    <a:pt x="3870" y="5478"/>
                    <a:pt x="4394" y="4740"/>
                    <a:pt x="4930" y="3989"/>
                  </a:cubicBezTo>
                  <a:lnTo>
                    <a:pt x="5954" y="2561"/>
                  </a:lnTo>
                  <a:cubicBezTo>
                    <a:pt x="6013" y="2489"/>
                    <a:pt x="6049" y="2394"/>
                    <a:pt x="6073" y="2311"/>
                  </a:cubicBezTo>
                  <a:cubicBezTo>
                    <a:pt x="5990" y="2251"/>
                    <a:pt x="5930" y="2204"/>
                    <a:pt x="5859" y="2156"/>
                  </a:cubicBezTo>
                  <a:cubicBezTo>
                    <a:pt x="5811" y="2192"/>
                    <a:pt x="5763" y="2204"/>
                    <a:pt x="5740" y="2227"/>
                  </a:cubicBezTo>
                  <a:cubicBezTo>
                    <a:pt x="5418" y="2680"/>
                    <a:pt x="5037" y="3073"/>
                    <a:pt x="4739" y="3525"/>
                  </a:cubicBezTo>
                  <a:cubicBezTo>
                    <a:pt x="4501" y="3918"/>
                    <a:pt x="4227" y="4299"/>
                    <a:pt x="3966" y="4668"/>
                  </a:cubicBezTo>
                  <a:cubicBezTo>
                    <a:pt x="3716" y="5049"/>
                    <a:pt x="3454" y="5418"/>
                    <a:pt x="3275" y="5835"/>
                  </a:cubicBezTo>
                  <a:cubicBezTo>
                    <a:pt x="3239" y="5942"/>
                    <a:pt x="3180" y="6025"/>
                    <a:pt x="3096" y="6121"/>
                  </a:cubicBezTo>
                  <a:cubicBezTo>
                    <a:pt x="2549" y="6906"/>
                    <a:pt x="1989" y="7692"/>
                    <a:pt x="1430" y="8502"/>
                  </a:cubicBezTo>
                  <a:cubicBezTo>
                    <a:pt x="1406" y="8538"/>
                    <a:pt x="1394" y="8585"/>
                    <a:pt x="1358" y="8645"/>
                  </a:cubicBezTo>
                  <a:cubicBezTo>
                    <a:pt x="1430" y="8681"/>
                    <a:pt x="1477" y="8704"/>
                    <a:pt x="1537" y="8740"/>
                  </a:cubicBezTo>
                  <a:close/>
                  <a:moveTo>
                    <a:pt x="7418" y="3227"/>
                  </a:moveTo>
                  <a:cubicBezTo>
                    <a:pt x="7371" y="3275"/>
                    <a:pt x="7323" y="3287"/>
                    <a:pt x="7299" y="3323"/>
                  </a:cubicBezTo>
                  <a:cubicBezTo>
                    <a:pt x="5930" y="5394"/>
                    <a:pt x="4466" y="7383"/>
                    <a:pt x="3061" y="9419"/>
                  </a:cubicBezTo>
                  <a:cubicBezTo>
                    <a:pt x="3001" y="9502"/>
                    <a:pt x="2965" y="9585"/>
                    <a:pt x="2918" y="9657"/>
                  </a:cubicBezTo>
                  <a:cubicBezTo>
                    <a:pt x="2965" y="9752"/>
                    <a:pt x="3013" y="9800"/>
                    <a:pt x="3120" y="9752"/>
                  </a:cubicBezTo>
                  <a:cubicBezTo>
                    <a:pt x="3656" y="8978"/>
                    <a:pt x="4216" y="8192"/>
                    <a:pt x="4763" y="7395"/>
                  </a:cubicBezTo>
                  <a:cubicBezTo>
                    <a:pt x="4870" y="7264"/>
                    <a:pt x="4966" y="7121"/>
                    <a:pt x="5085" y="7014"/>
                  </a:cubicBezTo>
                  <a:cubicBezTo>
                    <a:pt x="5394" y="6740"/>
                    <a:pt x="5621" y="6406"/>
                    <a:pt x="5859" y="6073"/>
                  </a:cubicBezTo>
                  <a:cubicBezTo>
                    <a:pt x="6156" y="5656"/>
                    <a:pt x="6430" y="5240"/>
                    <a:pt x="6752" y="4859"/>
                  </a:cubicBezTo>
                  <a:cubicBezTo>
                    <a:pt x="7073" y="4442"/>
                    <a:pt x="7311" y="3966"/>
                    <a:pt x="7621" y="3513"/>
                  </a:cubicBezTo>
                  <a:cubicBezTo>
                    <a:pt x="7645" y="3489"/>
                    <a:pt x="7645" y="3442"/>
                    <a:pt x="7656" y="3382"/>
                  </a:cubicBezTo>
                  <a:cubicBezTo>
                    <a:pt x="7561" y="3335"/>
                    <a:pt x="7490" y="3275"/>
                    <a:pt x="7418" y="3227"/>
                  </a:cubicBezTo>
                  <a:close/>
                  <a:moveTo>
                    <a:pt x="1632" y="10943"/>
                  </a:moveTo>
                  <a:cubicBezTo>
                    <a:pt x="1775" y="10836"/>
                    <a:pt x="1894" y="10764"/>
                    <a:pt x="2013" y="10669"/>
                  </a:cubicBezTo>
                  <a:cubicBezTo>
                    <a:pt x="2120" y="10585"/>
                    <a:pt x="2239" y="10490"/>
                    <a:pt x="2346" y="10407"/>
                  </a:cubicBezTo>
                  <a:cubicBezTo>
                    <a:pt x="2465" y="10300"/>
                    <a:pt x="2549" y="10193"/>
                    <a:pt x="2596" y="10026"/>
                  </a:cubicBezTo>
                  <a:cubicBezTo>
                    <a:pt x="2120" y="9693"/>
                    <a:pt x="1644" y="9359"/>
                    <a:pt x="1156" y="9014"/>
                  </a:cubicBezTo>
                  <a:cubicBezTo>
                    <a:pt x="1120" y="9121"/>
                    <a:pt x="1072" y="9216"/>
                    <a:pt x="1060" y="9300"/>
                  </a:cubicBezTo>
                  <a:cubicBezTo>
                    <a:pt x="1013" y="9526"/>
                    <a:pt x="965" y="9728"/>
                    <a:pt x="929" y="9954"/>
                  </a:cubicBezTo>
                  <a:cubicBezTo>
                    <a:pt x="918" y="10026"/>
                    <a:pt x="894" y="10085"/>
                    <a:pt x="894" y="10169"/>
                  </a:cubicBezTo>
                  <a:cubicBezTo>
                    <a:pt x="882" y="10324"/>
                    <a:pt x="929" y="10466"/>
                    <a:pt x="1072" y="10562"/>
                  </a:cubicBezTo>
                  <a:cubicBezTo>
                    <a:pt x="1275" y="10693"/>
                    <a:pt x="1453" y="10824"/>
                    <a:pt x="1632" y="10943"/>
                  </a:cubicBezTo>
                  <a:close/>
                  <a:moveTo>
                    <a:pt x="6811" y="1084"/>
                  </a:moveTo>
                  <a:cubicBezTo>
                    <a:pt x="7264" y="1501"/>
                    <a:pt x="7776" y="1858"/>
                    <a:pt x="8323" y="2156"/>
                  </a:cubicBezTo>
                  <a:cubicBezTo>
                    <a:pt x="8597" y="1965"/>
                    <a:pt x="8621" y="1703"/>
                    <a:pt x="8633" y="1430"/>
                  </a:cubicBezTo>
                  <a:cubicBezTo>
                    <a:pt x="8252" y="858"/>
                    <a:pt x="7978" y="680"/>
                    <a:pt x="7359" y="549"/>
                  </a:cubicBezTo>
                  <a:cubicBezTo>
                    <a:pt x="7121" y="656"/>
                    <a:pt x="6894" y="787"/>
                    <a:pt x="6811" y="1084"/>
                  </a:cubicBezTo>
                  <a:close/>
                  <a:moveTo>
                    <a:pt x="8002" y="3108"/>
                  </a:moveTo>
                  <a:cubicBezTo>
                    <a:pt x="8157" y="2966"/>
                    <a:pt x="8192" y="2846"/>
                    <a:pt x="8133" y="2692"/>
                  </a:cubicBezTo>
                  <a:cubicBezTo>
                    <a:pt x="8085" y="2573"/>
                    <a:pt x="8014" y="2489"/>
                    <a:pt x="7895" y="2418"/>
                  </a:cubicBezTo>
                  <a:lnTo>
                    <a:pt x="6680" y="1561"/>
                  </a:lnTo>
                  <a:cubicBezTo>
                    <a:pt x="6644" y="1537"/>
                    <a:pt x="6597" y="1489"/>
                    <a:pt x="6549" y="1477"/>
                  </a:cubicBezTo>
                  <a:cubicBezTo>
                    <a:pt x="6430" y="1465"/>
                    <a:pt x="6299" y="1442"/>
                    <a:pt x="6180" y="1465"/>
                  </a:cubicBezTo>
                  <a:cubicBezTo>
                    <a:pt x="6085" y="1477"/>
                    <a:pt x="6013" y="1561"/>
                    <a:pt x="6013" y="1703"/>
                  </a:cubicBezTo>
                  <a:cubicBezTo>
                    <a:pt x="6073" y="1727"/>
                    <a:pt x="6144" y="1787"/>
                    <a:pt x="6228" y="1823"/>
                  </a:cubicBezTo>
                  <a:cubicBezTo>
                    <a:pt x="6478" y="1942"/>
                    <a:pt x="6716" y="2061"/>
                    <a:pt x="6906" y="2251"/>
                  </a:cubicBezTo>
                  <a:cubicBezTo>
                    <a:pt x="7073" y="2394"/>
                    <a:pt x="7275" y="2489"/>
                    <a:pt x="7478" y="2608"/>
                  </a:cubicBezTo>
                  <a:cubicBezTo>
                    <a:pt x="7680" y="2715"/>
                    <a:pt x="7823" y="2918"/>
                    <a:pt x="8002" y="3108"/>
                  </a:cubicBezTo>
                  <a:close/>
                </a:path>
              </a:pathLst>
            </a:custGeom>
            <a:solidFill>
              <a:sysClr val="windowText" lastClr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1560680" y="2315193"/>
            <a:ext cx="9229240" cy="1722234"/>
            <a:chOff x="3064767" y="4889581"/>
            <a:chExt cx="5774959" cy="1273996"/>
          </a:xfrm>
        </p:grpSpPr>
        <p:sp>
          <p:nvSpPr>
            <p:cNvPr id="38" name="Google Shape;2833;p71"/>
            <p:cNvSpPr/>
            <p:nvPr/>
          </p:nvSpPr>
          <p:spPr>
            <a:xfrm>
              <a:off x="3122682" y="4889581"/>
              <a:ext cx="5717044" cy="1225128"/>
            </a:xfrm>
            <a:custGeom>
              <a:avLst/>
              <a:gdLst/>
              <a:ahLst/>
              <a:cxnLst/>
              <a:rect l="l" t="t" r="r" b="b"/>
              <a:pathLst>
                <a:path w="13994" h="3585" extrusionOk="0">
                  <a:moveTo>
                    <a:pt x="13248" y="0"/>
                  </a:moveTo>
                  <a:cubicBezTo>
                    <a:pt x="13248" y="0"/>
                    <a:pt x="11756" y="60"/>
                    <a:pt x="11688" y="78"/>
                  </a:cubicBezTo>
                  <a:cubicBezTo>
                    <a:pt x="11674" y="80"/>
                    <a:pt x="11606" y="81"/>
                    <a:pt x="11499" y="81"/>
                  </a:cubicBezTo>
                  <a:cubicBezTo>
                    <a:pt x="11168" y="81"/>
                    <a:pt x="10471" y="72"/>
                    <a:pt x="9929" y="72"/>
                  </a:cubicBezTo>
                  <a:cubicBezTo>
                    <a:pt x="9710" y="72"/>
                    <a:pt x="9516" y="73"/>
                    <a:pt x="9382" y="78"/>
                  </a:cubicBezTo>
                  <a:cubicBezTo>
                    <a:pt x="9191" y="82"/>
                    <a:pt x="8551" y="84"/>
                    <a:pt x="7763" y="84"/>
                  </a:cubicBezTo>
                  <a:cubicBezTo>
                    <a:pt x="6188" y="84"/>
                    <a:pt x="4022" y="78"/>
                    <a:pt x="3680" y="78"/>
                  </a:cubicBezTo>
                  <a:cubicBezTo>
                    <a:pt x="3166" y="78"/>
                    <a:pt x="1733" y="91"/>
                    <a:pt x="1415" y="137"/>
                  </a:cubicBezTo>
                  <a:cubicBezTo>
                    <a:pt x="1241" y="162"/>
                    <a:pt x="823" y="168"/>
                    <a:pt x="487" y="168"/>
                  </a:cubicBezTo>
                  <a:cubicBezTo>
                    <a:pt x="218" y="168"/>
                    <a:pt x="1" y="164"/>
                    <a:pt x="1" y="164"/>
                  </a:cubicBezTo>
                  <a:lnTo>
                    <a:pt x="1" y="164"/>
                  </a:lnTo>
                  <a:cubicBezTo>
                    <a:pt x="1" y="164"/>
                    <a:pt x="642" y="1101"/>
                    <a:pt x="801" y="1269"/>
                  </a:cubicBezTo>
                  <a:cubicBezTo>
                    <a:pt x="960" y="1433"/>
                    <a:pt x="1288" y="1933"/>
                    <a:pt x="1288" y="1933"/>
                  </a:cubicBezTo>
                  <a:lnTo>
                    <a:pt x="928" y="2370"/>
                  </a:lnTo>
                  <a:cubicBezTo>
                    <a:pt x="928" y="2370"/>
                    <a:pt x="287" y="3093"/>
                    <a:pt x="169" y="3170"/>
                  </a:cubicBezTo>
                  <a:cubicBezTo>
                    <a:pt x="55" y="3247"/>
                    <a:pt x="1" y="3520"/>
                    <a:pt x="1" y="3520"/>
                  </a:cubicBezTo>
                  <a:cubicBezTo>
                    <a:pt x="1" y="3520"/>
                    <a:pt x="1720" y="3585"/>
                    <a:pt x="2280" y="3585"/>
                  </a:cubicBezTo>
                  <a:cubicBezTo>
                    <a:pt x="2368" y="3585"/>
                    <a:pt x="2428" y="3583"/>
                    <a:pt x="2447" y="3579"/>
                  </a:cubicBezTo>
                  <a:cubicBezTo>
                    <a:pt x="2593" y="3548"/>
                    <a:pt x="4853" y="3502"/>
                    <a:pt x="5185" y="3488"/>
                  </a:cubicBezTo>
                  <a:cubicBezTo>
                    <a:pt x="5294" y="3482"/>
                    <a:pt x="5685" y="3480"/>
                    <a:pt x="6166" y="3480"/>
                  </a:cubicBezTo>
                  <a:cubicBezTo>
                    <a:pt x="7128" y="3480"/>
                    <a:pt x="8449" y="3488"/>
                    <a:pt x="8591" y="3488"/>
                  </a:cubicBezTo>
                  <a:cubicBezTo>
                    <a:pt x="8809" y="3488"/>
                    <a:pt x="12074" y="3411"/>
                    <a:pt x="12416" y="3366"/>
                  </a:cubicBezTo>
                  <a:cubicBezTo>
                    <a:pt x="12761" y="3320"/>
                    <a:pt x="13994" y="3106"/>
                    <a:pt x="13994" y="3106"/>
                  </a:cubicBezTo>
                  <a:cubicBezTo>
                    <a:pt x="13994" y="3106"/>
                    <a:pt x="13348" y="2597"/>
                    <a:pt x="13261" y="2493"/>
                  </a:cubicBezTo>
                  <a:cubicBezTo>
                    <a:pt x="13175" y="2388"/>
                    <a:pt x="12729" y="1838"/>
                    <a:pt x="12729" y="1838"/>
                  </a:cubicBezTo>
                  <a:cubicBezTo>
                    <a:pt x="12729" y="1838"/>
                    <a:pt x="13075" y="1328"/>
                    <a:pt x="13234" y="1087"/>
                  </a:cubicBezTo>
                  <a:cubicBezTo>
                    <a:pt x="13389" y="846"/>
                    <a:pt x="13921" y="0"/>
                    <a:pt x="13921" y="0"/>
                  </a:cubicBez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000000"/>
                </a:solidFill>
              </a:endParaRPr>
            </a:p>
          </p:txBody>
        </p:sp>
        <p:sp>
          <p:nvSpPr>
            <p:cNvPr id="39" name="Google Shape;2836;p71"/>
            <p:cNvSpPr/>
            <p:nvPr/>
          </p:nvSpPr>
          <p:spPr>
            <a:xfrm>
              <a:off x="3064767" y="4889581"/>
              <a:ext cx="5726158" cy="1273996"/>
            </a:xfrm>
            <a:custGeom>
              <a:avLst/>
              <a:gdLst/>
              <a:ahLst/>
              <a:cxnLst/>
              <a:rect l="l" t="t" r="r" b="b"/>
              <a:pathLst>
                <a:path w="14136" h="3728" extrusionOk="0">
                  <a:moveTo>
                    <a:pt x="7779" y="142"/>
                  </a:moveTo>
                  <a:cubicBezTo>
                    <a:pt x="9155" y="142"/>
                    <a:pt x="10532" y="145"/>
                    <a:pt x="11911" y="148"/>
                  </a:cubicBezTo>
                  <a:lnTo>
                    <a:pt x="13430" y="148"/>
                  </a:lnTo>
                  <a:cubicBezTo>
                    <a:pt x="13512" y="148"/>
                    <a:pt x="13598" y="148"/>
                    <a:pt x="13680" y="152"/>
                  </a:cubicBezTo>
                  <a:cubicBezTo>
                    <a:pt x="13698" y="152"/>
                    <a:pt x="13724" y="148"/>
                    <a:pt x="13747" y="148"/>
                  </a:cubicBezTo>
                  <a:cubicBezTo>
                    <a:pt x="13758" y="148"/>
                    <a:pt x="13768" y="149"/>
                    <a:pt x="13775" y="152"/>
                  </a:cubicBezTo>
                  <a:cubicBezTo>
                    <a:pt x="13848" y="175"/>
                    <a:pt x="13844" y="216"/>
                    <a:pt x="13821" y="284"/>
                  </a:cubicBezTo>
                  <a:cubicBezTo>
                    <a:pt x="13766" y="425"/>
                    <a:pt x="13657" y="557"/>
                    <a:pt x="13580" y="684"/>
                  </a:cubicBezTo>
                  <a:cubicBezTo>
                    <a:pt x="13502" y="807"/>
                    <a:pt x="13421" y="925"/>
                    <a:pt x="13343" y="1044"/>
                  </a:cubicBezTo>
                  <a:cubicBezTo>
                    <a:pt x="13157" y="1316"/>
                    <a:pt x="12966" y="1580"/>
                    <a:pt x="12761" y="1839"/>
                  </a:cubicBezTo>
                  <a:cubicBezTo>
                    <a:pt x="12738" y="1867"/>
                    <a:pt x="12734" y="1903"/>
                    <a:pt x="12761" y="1935"/>
                  </a:cubicBezTo>
                  <a:cubicBezTo>
                    <a:pt x="13166" y="2344"/>
                    <a:pt x="13575" y="2753"/>
                    <a:pt x="13980" y="3162"/>
                  </a:cubicBezTo>
                  <a:lnTo>
                    <a:pt x="13980" y="3162"/>
                  </a:lnTo>
                  <a:cubicBezTo>
                    <a:pt x="13980" y="3163"/>
                    <a:pt x="13980" y="3163"/>
                    <a:pt x="13980" y="3163"/>
                  </a:cubicBezTo>
                  <a:cubicBezTo>
                    <a:pt x="14016" y="3226"/>
                    <a:pt x="13643" y="3236"/>
                    <a:pt x="13616" y="3236"/>
                  </a:cubicBezTo>
                  <a:cubicBezTo>
                    <a:pt x="13489" y="3240"/>
                    <a:pt x="13366" y="3245"/>
                    <a:pt x="13243" y="3249"/>
                  </a:cubicBezTo>
                  <a:cubicBezTo>
                    <a:pt x="12975" y="3263"/>
                    <a:pt x="12707" y="3276"/>
                    <a:pt x="12438" y="3286"/>
                  </a:cubicBezTo>
                  <a:cubicBezTo>
                    <a:pt x="11920" y="3308"/>
                    <a:pt x="11401" y="3327"/>
                    <a:pt x="10883" y="3349"/>
                  </a:cubicBezTo>
                  <a:cubicBezTo>
                    <a:pt x="9833" y="3386"/>
                    <a:pt x="8782" y="3422"/>
                    <a:pt x="7732" y="3454"/>
                  </a:cubicBezTo>
                  <a:cubicBezTo>
                    <a:pt x="5649" y="3513"/>
                    <a:pt x="3566" y="3549"/>
                    <a:pt x="1479" y="3572"/>
                  </a:cubicBezTo>
                  <a:cubicBezTo>
                    <a:pt x="1188" y="3577"/>
                    <a:pt x="892" y="3577"/>
                    <a:pt x="596" y="3581"/>
                  </a:cubicBezTo>
                  <a:lnTo>
                    <a:pt x="405" y="3581"/>
                  </a:lnTo>
                  <a:cubicBezTo>
                    <a:pt x="374" y="3581"/>
                    <a:pt x="326" y="3590"/>
                    <a:pt x="284" y="3590"/>
                  </a:cubicBezTo>
                  <a:cubicBezTo>
                    <a:pt x="227" y="3590"/>
                    <a:pt x="179" y="3574"/>
                    <a:pt x="187" y="3499"/>
                  </a:cubicBezTo>
                  <a:cubicBezTo>
                    <a:pt x="192" y="3467"/>
                    <a:pt x="278" y="3386"/>
                    <a:pt x="301" y="3363"/>
                  </a:cubicBezTo>
                  <a:cubicBezTo>
                    <a:pt x="351" y="3299"/>
                    <a:pt x="401" y="3240"/>
                    <a:pt x="451" y="3181"/>
                  </a:cubicBezTo>
                  <a:cubicBezTo>
                    <a:pt x="806" y="2767"/>
                    <a:pt x="1183" y="2381"/>
                    <a:pt x="1583" y="2012"/>
                  </a:cubicBezTo>
                  <a:cubicBezTo>
                    <a:pt x="1610" y="1985"/>
                    <a:pt x="1606" y="1944"/>
                    <a:pt x="1583" y="1917"/>
                  </a:cubicBezTo>
                  <a:lnTo>
                    <a:pt x="414" y="589"/>
                  </a:lnTo>
                  <a:cubicBezTo>
                    <a:pt x="364" y="530"/>
                    <a:pt x="123" y="325"/>
                    <a:pt x="214" y="248"/>
                  </a:cubicBezTo>
                  <a:cubicBezTo>
                    <a:pt x="223" y="240"/>
                    <a:pt x="244" y="238"/>
                    <a:pt x="269" y="238"/>
                  </a:cubicBezTo>
                  <a:cubicBezTo>
                    <a:pt x="319" y="238"/>
                    <a:pt x="387" y="248"/>
                    <a:pt x="414" y="248"/>
                  </a:cubicBezTo>
                  <a:lnTo>
                    <a:pt x="646" y="248"/>
                  </a:lnTo>
                  <a:cubicBezTo>
                    <a:pt x="915" y="248"/>
                    <a:pt x="1188" y="211"/>
                    <a:pt x="1456" y="198"/>
                  </a:cubicBezTo>
                  <a:cubicBezTo>
                    <a:pt x="1679" y="190"/>
                    <a:pt x="1895" y="169"/>
                    <a:pt x="2116" y="169"/>
                  </a:cubicBezTo>
                  <a:cubicBezTo>
                    <a:pt x="2152" y="169"/>
                    <a:pt x="2188" y="169"/>
                    <a:pt x="2224" y="170"/>
                  </a:cubicBezTo>
                  <a:cubicBezTo>
                    <a:pt x="2318" y="174"/>
                    <a:pt x="2411" y="177"/>
                    <a:pt x="2504" y="177"/>
                  </a:cubicBezTo>
                  <a:cubicBezTo>
                    <a:pt x="2543" y="177"/>
                    <a:pt x="2581" y="176"/>
                    <a:pt x="2620" y="175"/>
                  </a:cubicBezTo>
                  <a:cubicBezTo>
                    <a:pt x="2734" y="171"/>
                    <a:pt x="2842" y="155"/>
                    <a:pt x="2951" y="155"/>
                  </a:cubicBezTo>
                  <a:cubicBezTo>
                    <a:pt x="2973" y="155"/>
                    <a:pt x="2994" y="155"/>
                    <a:pt x="3016" y="157"/>
                  </a:cubicBezTo>
                  <a:cubicBezTo>
                    <a:pt x="3087" y="164"/>
                    <a:pt x="3159" y="166"/>
                    <a:pt x="3232" y="166"/>
                  </a:cubicBezTo>
                  <a:cubicBezTo>
                    <a:pt x="3430" y="166"/>
                    <a:pt x="3630" y="147"/>
                    <a:pt x="3829" y="147"/>
                  </a:cubicBezTo>
                  <a:cubicBezTo>
                    <a:pt x="3844" y="147"/>
                    <a:pt x="3860" y="148"/>
                    <a:pt x="3875" y="148"/>
                  </a:cubicBezTo>
                  <a:cubicBezTo>
                    <a:pt x="3972" y="149"/>
                    <a:pt x="4070" y="150"/>
                    <a:pt x="4168" y="150"/>
                  </a:cubicBezTo>
                  <a:cubicBezTo>
                    <a:pt x="4363" y="150"/>
                    <a:pt x="4560" y="148"/>
                    <a:pt x="4757" y="148"/>
                  </a:cubicBezTo>
                  <a:cubicBezTo>
                    <a:pt x="5765" y="144"/>
                    <a:pt x="6772" y="142"/>
                    <a:pt x="7779" y="142"/>
                  </a:cubicBezTo>
                  <a:close/>
                  <a:moveTo>
                    <a:pt x="13767" y="0"/>
                  </a:moveTo>
                  <a:cubicBezTo>
                    <a:pt x="13672" y="0"/>
                    <a:pt x="13567" y="16"/>
                    <a:pt x="13493" y="16"/>
                  </a:cubicBezTo>
                  <a:lnTo>
                    <a:pt x="12984" y="16"/>
                  </a:lnTo>
                  <a:cubicBezTo>
                    <a:pt x="11670" y="11"/>
                    <a:pt x="10351" y="11"/>
                    <a:pt x="9032" y="7"/>
                  </a:cubicBezTo>
                  <a:cubicBezTo>
                    <a:pt x="7700" y="7"/>
                    <a:pt x="6372" y="7"/>
                    <a:pt x="5044" y="11"/>
                  </a:cubicBezTo>
                  <a:cubicBezTo>
                    <a:pt x="4716" y="11"/>
                    <a:pt x="4389" y="16"/>
                    <a:pt x="4062" y="16"/>
                  </a:cubicBezTo>
                  <a:cubicBezTo>
                    <a:pt x="3789" y="16"/>
                    <a:pt x="3513" y="32"/>
                    <a:pt x="3241" y="32"/>
                  </a:cubicBezTo>
                  <a:cubicBezTo>
                    <a:pt x="3187" y="32"/>
                    <a:pt x="3133" y="31"/>
                    <a:pt x="3079" y="30"/>
                  </a:cubicBezTo>
                  <a:cubicBezTo>
                    <a:pt x="3016" y="25"/>
                    <a:pt x="2957" y="7"/>
                    <a:pt x="2897" y="7"/>
                  </a:cubicBezTo>
                  <a:cubicBezTo>
                    <a:pt x="2825" y="11"/>
                    <a:pt x="2752" y="34"/>
                    <a:pt x="2684" y="39"/>
                  </a:cubicBezTo>
                  <a:cubicBezTo>
                    <a:pt x="2632" y="43"/>
                    <a:pt x="2580" y="45"/>
                    <a:pt x="2528" y="45"/>
                  </a:cubicBezTo>
                  <a:cubicBezTo>
                    <a:pt x="2417" y="45"/>
                    <a:pt x="2306" y="37"/>
                    <a:pt x="2197" y="34"/>
                  </a:cubicBezTo>
                  <a:cubicBezTo>
                    <a:pt x="2163" y="33"/>
                    <a:pt x="2130" y="32"/>
                    <a:pt x="2096" y="32"/>
                  </a:cubicBezTo>
                  <a:cubicBezTo>
                    <a:pt x="1853" y="32"/>
                    <a:pt x="1614" y="58"/>
                    <a:pt x="1374" y="70"/>
                  </a:cubicBezTo>
                  <a:cubicBezTo>
                    <a:pt x="1024" y="89"/>
                    <a:pt x="678" y="116"/>
                    <a:pt x="328" y="116"/>
                  </a:cubicBezTo>
                  <a:cubicBezTo>
                    <a:pt x="289" y="114"/>
                    <a:pt x="245" y="108"/>
                    <a:pt x="202" y="108"/>
                  </a:cubicBezTo>
                  <a:cubicBezTo>
                    <a:pt x="143" y="108"/>
                    <a:pt x="87" y="119"/>
                    <a:pt x="51" y="166"/>
                  </a:cubicBezTo>
                  <a:cubicBezTo>
                    <a:pt x="1" y="230"/>
                    <a:pt x="10" y="311"/>
                    <a:pt x="51" y="375"/>
                  </a:cubicBezTo>
                  <a:cubicBezTo>
                    <a:pt x="137" y="512"/>
                    <a:pt x="273" y="630"/>
                    <a:pt x="383" y="753"/>
                  </a:cubicBezTo>
                  <a:cubicBezTo>
                    <a:pt x="505" y="894"/>
                    <a:pt x="628" y="1035"/>
                    <a:pt x="751" y="1171"/>
                  </a:cubicBezTo>
                  <a:cubicBezTo>
                    <a:pt x="981" y="1435"/>
                    <a:pt x="1211" y="1695"/>
                    <a:pt x="1438" y="1959"/>
                  </a:cubicBezTo>
                  <a:lnTo>
                    <a:pt x="1438" y="1959"/>
                  </a:lnTo>
                  <a:cubicBezTo>
                    <a:pt x="1058" y="2315"/>
                    <a:pt x="692" y="2688"/>
                    <a:pt x="355" y="3085"/>
                  </a:cubicBezTo>
                  <a:cubicBezTo>
                    <a:pt x="273" y="3181"/>
                    <a:pt x="192" y="3281"/>
                    <a:pt x="110" y="3381"/>
                  </a:cubicBezTo>
                  <a:cubicBezTo>
                    <a:pt x="60" y="3440"/>
                    <a:pt x="5" y="3499"/>
                    <a:pt x="14" y="3581"/>
                  </a:cubicBezTo>
                  <a:cubicBezTo>
                    <a:pt x="31" y="3703"/>
                    <a:pt x="133" y="3727"/>
                    <a:pt x="241" y="3727"/>
                  </a:cubicBezTo>
                  <a:cubicBezTo>
                    <a:pt x="310" y="3727"/>
                    <a:pt x="382" y="3718"/>
                    <a:pt x="437" y="3718"/>
                  </a:cubicBezTo>
                  <a:cubicBezTo>
                    <a:pt x="1606" y="3709"/>
                    <a:pt x="2775" y="3695"/>
                    <a:pt x="3943" y="3677"/>
                  </a:cubicBezTo>
                  <a:cubicBezTo>
                    <a:pt x="6285" y="3636"/>
                    <a:pt x="8632" y="3568"/>
                    <a:pt x="10979" y="3481"/>
                  </a:cubicBezTo>
                  <a:cubicBezTo>
                    <a:pt x="11620" y="3454"/>
                    <a:pt x="12261" y="3431"/>
                    <a:pt x="12902" y="3404"/>
                  </a:cubicBezTo>
                  <a:cubicBezTo>
                    <a:pt x="13221" y="3390"/>
                    <a:pt x="13543" y="3372"/>
                    <a:pt x="13862" y="3358"/>
                  </a:cubicBezTo>
                  <a:cubicBezTo>
                    <a:pt x="13948" y="3354"/>
                    <a:pt x="14044" y="3367"/>
                    <a:pt x="14098" y="3290"/>
                  </a:cubicBezTo>
                  <a:cubicBezTo>
                    <a:pt x="14135" y="3233"/>
                    <a:pt x="14135" y="3173"/>
                    <a:pt x="14109" y="3115"/>
                  </a:cubicBezTo>
                  <a:lnTo>
                    <a:pt x="14109" y="3115"/>
                  </a:lnTo>
                  <a:cubicBezTo>
                    <a:pt x="14106" y="3103"/>
                    <a:pt x="14100" y="3092"/>
                    <a:pt x="14089" y="3081"/>
                  </a:cubicBezTo>
                  <a:cubicBezTo>
                    <a:pt x="13694" y="2681"/>
                    <a:pt x="13298" y="2281"/>
                    <a:pt x="12903" y="1882"/>
                  </a:cubicBezTo>
                  <a:lnTo>
                    <a:pt x="12903" y="1882"/>
                  </a:lnTo>
                  <a:cubicBezTo>
                    <a:pt x="13251" y="1434"/>
                    <a:pt x="13573" y="965"/>
                    <a:pt x="13862" y="480"/>
                  </a:cubicBezTo>
                  <a:cubicBezTo>
                    <a:pt x="13930" y="366"/>
                    <a:pt x="14126" y="120"/>
                    <a:pt x="13921" y="25"/>
                  </a:cubicBezTo>
                  <a:cubicBezTo>
                    <a:pt x="13879" y="6"/>
                    <a:pt x="13825" y="0"/>
                    <a:pt x="137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000000"/>
                </a:solidFill>
              </a:endParaRPr>
            </a:p>
          </p:txBody>
        </p:sp>
      </p:grpSp>
      <p:sp>
        <p:nvSpPr>
          <p:cNvPr id="40" name="TextBox 39"/>
          <p:cNvSpPr txBox="1"/>
          <p:nvPr/>
        </p:nvSpPr>
        <p:spPr>
          <a:xfrm>
            <a:off x="4246849" y="1012625"/>
            <a:ext cx="360066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000000"/>
                </a:solidFill>
                <a:latin typeface="Comic Sans MS" pitchFamily="66" charset="0"/>
              </a:rPr>
              <a:t>3 PRACTICE</a:t>
            </a:r>
          </a:p>
        </p:txBody>
      </p:sp>
      <p:sp>
        <p:nvSpPr>
          <p:cNvPr id="41" name="Rectangle 40"/>
          <p:cNvSpPr/>
          <p:nvPr/>
        </p:nvSpPr>
        <p:spPr>
          <a:xfrm>
            <a:off x="2385431" y="2798853"/>
            <a:ext cx="767229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kern="0" dirty="0">
                <a:solidFill>
                  <a:srgbClr val="241826"/>
                </a:solidFill>
                <a:latin typeface="Comic Sans MS" panose="030F0702030302020204" pitchFamily="66" charset="0"/>
              </a:rPr>
              <a:t>Task 2 </a:t>
            </a:r>
            <a:r>
              <a:rPr lang="en-US" sz="4000" dirty="0">
                <a:latin typeface="Comic Sans MS" panose="030F0702030302020204" pitchFamily="66" charset="0"/>
              </a:rPr>
              <a:t>Listen and read. Write.</a:t>
            </a:r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5994" y="4148807"/>
            <a:ext cx="4506529" cy="2949281"/>
          </a:xfrm>
          <a:prstGeom prst="rect">
            <a:avLst/>
          </a:prstGeom>
        </p:spPr>
      </p:pic>
      <p:pic>
        <p:nvPicPr>
          <p:cNvPr id="3" name="9.2.mp3" descr="9.2.mp3">
            <a:hlinkClick r:id="" action="ppaction://media"/>
            <a:extLst>
              <a:ext uri="{FF2B5EF4-FFF2-40B4-BE49-F238E27FC236}">
                <a16:creationId xmlns:a16="http://schemas.microsoft.com/office/drawing/2014/main" id="{56413AA4-9492-4D7E-0BBF-F96FB0546F9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609945" y="406848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01187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6" name="drumroll.wav"/>
          </p:stSnd>
        </p:sndAc>
      </p:transition>
    </mc:Choice>
    <mc:Fallback xmlns="">
      <p:transition spd="slow">
        <p:sndAc>
          <p:stSnd>
            <p:snd r:embed="rId12" name="drumroll.wav"/>
          </p:stSnd>
        </p:sndAc>
      </p:transition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CBF85C5-2DEE-55A6-6674-2A10B0BC324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889" t="14588" r="21940" b="6316"/>
          <a:stretch/>
        </p:blipFill>
        <p:spPr>
          <a:xfrm>
            <a:off x="469231" y="0"/>
            <a:ext cx="11113169" cy="70557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CAAF765-5DB7-66BA-7EBC-1573B6B918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B078B9-2FED-E07B-C540-0B71B8322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6A226FE-E2AB-7553-408D-9D06817DF96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77883" y="-23867"/>
            <a:ext cx="1844717" cy="817293"/>
          </a:xfrm>
          <a:prstGeom prst="rect">
            <a:avLst/>
          </a:prstGeom>
        </p:spPr>
      </p:pic>
      <p:sp>
        <p:nvSpPr>
          <p:cNvPr id="9" name="Rounded Rectangle 3">
            <a:extLst>
              <a:ext uri="{FF2B5EF4-FFF2-40B4-BE49-F238E27FC236}">
                <a16:creationId xmlns:a16="http://schemas.microsoft.com/office/drawing/2014/main" id="{B01F05C0-BE48-9ED8-C36B-4C34CDEC0B90}"/>
              </a:ext>
            </a:extLst>
          </p:cNvPr>
          <p:cNvSpPr/>
          <p:nvPr/>
        </p:nvSpPr>
        <p:spPr>
          <a:xfrm>
            <a:off x="960000" y="20742"/>
            <a:ext cx="3426514" cy="53502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Comic Sans MS" panose="030F0702030302020204" pitchFamily="66" charset="0"/>
              </a:rPr>
              <a:t>Listen and check.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57708F3-FD09-F639-C06E-732A6BA5608D}"/>
              </a:ext>
            </a:extLst>
          </p:cNvPr>
          <p:cNvCxnSpPr>
            <a:cxnSpLocks/>
          </p:cNvCxnSpPr>
          <p:nvPr/>
        </p:nvCxnSpPr>
        <p:spPr>
          <a:xfrm>
            <a:off x="3748171" y="5402179"/>
            <a:ext cx="1229561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CF491677-9390-5A54-991A-30130A428F7E}"/>
              </a:ext>
            </a:extLst>
          </p:cNvPr>
          <p:cNvCxnSpPr>
            <a:cxnSpLocks/>
          </p:cNvCxnSpPr>
          <p:nvPr/>
        </p:nvCxnSpPr>
        <p:spPr>
          <a:xfrm>
            <a:off x="5861718" y="5402179"/>
            <a:ext cx="1229561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6C22834-0926-9547-C255-63C7295062AB}"/>
              </a:ext>
            </a:extLst>
          </p:cNvPr>
          <p:cNvCxnSpPr>
            <a:cxnSpLocks/>
          </p:cNvCxnSpPr>
          <p:nvPr/>
        </p:nvCxnSpPr>
        <p:spPr>
          <a:xfrm>
            <a:off x="3156952" y="5710989"/>
            <a:ext cx="1229561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4DFB5A4D-95DB-3886-6105-2F0A03E78028}"/>
              </a:ext>
            </a:extLst>
          </p:cNvPr>
          <p:cNvCxnSpPr>
            <a:cxnSpLocks/>
          </p:cNvCxnSpPr>
          <p:nvPr/>
        </p:nvCxnSpPr>
        <p:spPr>
          <a:xfrm>
            <a:off x="5148512" y="6537158"/>
            <a:ext cx="1229561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3832C6B-9ADA-3A68-6D81-E2BB5BF07241}"/>
              </a:ext>
            </a:extLst>
          </p:cNvPr>
          <p:cNvCxnSpPr>
            <a:cxnSpLocks/>
          </p:cNvCxnSpPr>
          <p:nvPr/>
        </p:nvCxnSpPr>
        <p:spPr>
          <a:xfrm>
            <a:off x="2646947" y="6745540"/>
            <a:ext cx="794085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D05ABD7-3639-A3A9-E100-F3C8F86CDB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52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560680" y="2315193"/>
            <a:ext cx="9229240" cy="1722234"/>
            <a:chOff x="3064767" y="4889581"/>
            <a:chExt cx="5774959" cy="1273996"/>
          </a:xfrm>
        </p:grpSpPr>
        <p:sp>
          <p:nvSpPr>
            <p:cNvPr id="7" name="Google Shape;2833;p71"/>
            <p:cNvSpPr/>
            <p:nvPr/>
          </p:nvSpPr>
          <p:spPr>
            <a:xfrm>
              <a:off x="3122682" y="4889581"/>
              <a:ext cx="5717044" cy="1225128"/>
            </a:xfrm>
            <a:custGeom>
              <a:avLst/>
              <a:gdLst/>
              <a:ahLst/>
              <a:cxnLst/>
              <a:rect l="l" t="t" r="r" b="b"/>
              <a:pathLst>
                <a:path w="13994" h="3585" extrusionOk="0">
                  <a:moveTo>
                    <a:pt x="13248" y="0"/>
                  </a:moveTo>
                  <a:cubicBezTo>
                    <a:pt x="13248" y="0"/>
                    <a:pt x="11756" y="60"/>
                    <a:pt x="11688" y="78"/>
                  </a:cubicBezTo>
                  <a:cubicBezTo>
                    <a:pt x="11674" y="80"/>
                    <a:pt x="11606" y="81"/>
                    <a:pt x="11499" y="81"/>
                  </a:cubicBezTo>
                  <a:cubicBezTo>
                    <a:pt x="11168" y="81"/>
                    <a:pt x="10471" y="72"/>
                    <a:pt x="9929" y="72"/>
                  </a:cubicBezTo>
                  <a:cubicBezTo>
                    <a:pt x="9710" y="72"/>
                    <a:pt x="9516" y="73"/>
                    <a:pt x="9382" y="78"/>
                  </a:cubicBezTo>
                  <a:cubicBezTo>
                    <a:pt x="9191" y="82"/>
                    <a:pt x="8551" y="84"/>
                    <a:pt x="7763" y="84"/>
                  </a:cubicBezTo>
                  <a:cubicBezTo>
                    <a:pt x="6188" y="84"/>
                    <a:pt x="4022" y="78"/>
                    <a:pt x="3680" y="78"/>
                  </a:cubicBezTo>
                  <a:cubicBezTo>
                    <a:pt x="3166" y="78"/>
                    <a:pt x="1733" y="91"/>
                    <a:pt x="1415" y="137"/>
                  </a:cubicBezTo>
                  <a:cubicBezTo>
                    <a:pt x="1241" y="162"/>
                    <a:pt x="823" y="168"/>
                    <a:pt x="487" y="168"/>
                  </a:cubicBezTo>
                  <a:cubicBezTo>
                    <a:pt x="218" y="168"/>
                    <a:pt x="1" y="164"/>
                    <a:pt x="1" y="164"/>
                  </a:cubicBezTo>
                  <a:lnTo>
                    <a:pt x="1" y="164"/>
                  </a:lnTo>
                  <a:cubicBezTo>
                    <a:pt x="1" y="164"/>
                    <a:pt x="642" y="1101"/>
                    <a:pt x="801" y="1269"/>
                  </a:cubicBezTo>
                  <a:cubicBezTo>
                    <a:pt x="960" y="1433"/>
                    <a:pt x="1288" y="1933"/>
                    <a:pt x="1288" y="1933"/>
                  </a:cubicBezTo>
                  <a:lnTo>
                    <a:pt x="928" y="2370"/>
                  </a:lnTo>
                  <a:cubicBezTo>
                    <a:pt x="928" y="2370"/>
                    <a:pt x="287" y="3093"/>
                    <a:pt x="169" y="3170"/>
                  </a:cubicBezTo>
                  <a:cubicBezTo>
                    <a:pt x="55" y="3247"/>
                    <a:pt x="1" y="3520"/>
                    <a:pt x="1" y="3520"/>
                  </a:cubicBezTo>
                  <a:cubicBezTo>
                    <a:pt x="1" y="3520"/>
                    <a:pt x="1720" y="3585"/>
                    <a:pt x="2280" y="3585"/>
                  </a:cubicBezTo>
                  <a:cubicBezTo>
                    <a:pt x="2368" y="3585"/>
                    <a:pt x="2428" y="3583"/>
                    <a:pt x="2447" y="3579"/>
                  </a:cubicBezTo>
                  <a:cubicBezTo>
                    <a:pt x="2593" y="3548"/>
                    <a:pt x="4853" y="3502"/>
                    <a:pt x="5185" y="3488"/>
                  </a:cubicBezTo>
                  <a:cubicBezTo>
                    <a:pt x="5294" y="3482"/>
                    <a:pt x="5685" y="3480"/>
                    <a:pt x="6166" y="3480"/>
                  </a:cubicBezTo>
                  <a:cubicBezTo>
                    <a:pt x="7128" y="3480"/>
                    <a:pt x="8449" y="3488"/>
                    <a:pt x="8591" y="3488"/>
                  </a:cubicBezTo>
                  <a:cubicBezTo>
                    <a:pt x="8809" y="3488"/>
                    <a:pt x="12074" y="3411"/>
                    <a:pt x="12416" y="3366"/>
                  </a:cubicBezTo>
                  <a:cubicBezTo>
                    <a:pt x="12761" y="3320"/>
                    <a:pt x="13994" y="3106"/>
                    <a:pt x="13994" y="3106"/>
                  </a:cubicBezTo>
                  <a:cubicBezTo>
                    <a:pt x="13994" y="3106"/>
                    <a:pt x="13348" y="2597"/>
                    <a:pt x="13261" y="2493"/>
                  </a:cubicBezTo>
                  <a:cubicBezTo>
                    <a:pt x="13175" y="2388"/>
                    <a:pt x="12729" y="1838"/>
                    <a:pt x="12729" y="1838"/>
                  </a:cubicBezTo>
                  <a:cubicBezTo>
                    <a:pt x="12729" y="1838"/>
                    <a:pt x="13075" y="1328"/>
                    <a:pt x="13234" y="1087"/>
                  </a:cubicBezTo>
                  <a:cubicBezTo>
                    <a:pt x="13389" y="846"/>
                    <a:pt x="13921" y="0"/>
                    <a:pt x="13921" y="0"/>
                  </a:cubicBez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000000"/>
                </a:solidFill>
              </a:endParaRPr>
            </a:p>
          </p:txBody>
        </p:sp>
        <p:sp>
          <p:nvSpPr>
            <p:cNvPr id="10" name="Google Shape;2836;p71"/>
            <p:cNvSpPr/>
            <p:nvPr/>
          </p:nvSpPr>
          <p:spPr>
            <a:xfrm>
              <a:off x="3064767" y="4889581"/>
              <a:ext cx="5726158" cy="1273996"/>
            </a:xfrm>
            <a:custGeom>
              <a:avLst/>
              <a:gdLst/>
              <a:ahLst/>
              <a:cxnLst/>
              <a:rect l="l" t="t" r="r" b="b"/>
              <a:pathLst>
                <a:path w="14136" h="3728" extrusionOk="0">
                  <a:moveTo>
                    <a:pt x="7779" y="142"/>
                  </a:moveTo>
                  <a:cubicBezTo>
                    <a:pt x="9155" y="142"/>
                    <a:pt x="10532" y="145"/>
                    <a:pt x="11911" y="148"/>
                  </a:cubicBezTo>
                  <a:lnTo>
                    <a:pt x="13430" y="148"/>
                  </a:lnTo>
                  <a:cubicBezTo>
                    <a:pt x="13512" y="148"/>
                    <a:pt x="13598" y="148"/>
                    <a:pt x="13680" y="152"/>
                  </a:cubicBezTo>
                  <a:cubicBezTo>
                    <a:pt x="13698" y="152"/>
                    <a:pt x="13724" y="148"/>
                    <a:pt x="13747" y="148"/>
                  </a:cubicBezTo>
                  <a:cubicBezTo>
                    <a:pt x="13758" y="148"/>
                    <a:pt x="13768" y="149"/>
                    <a:pt x="13775" y="152"/>
                  </a:cubicBezTo>
                  <a:cubicBezTo>
                    <a:pt x="13848" y="175"/>
                    <a:pt x="13844" y="216"/>
                    <a:pt x="13821" y="284"/>
                  </a:cubicBezTo>
                  <a:cubicBezTo>
                    <a:pt x="13766" y="425"/>
                    <a:pt x="13657" y="557"/>
                    <a:pt x="13580" y="684"/>
                  </a:cubicBezTo>
                  <a:cubicBezTo>
                    <a:pt x="13502" y="807"/>
                    <a:pt x="13421" y="925"/>
                    <a:pt x="13343" y="1044"/>
                  </a:cubicBezTo>
                  <a:cubicBezTo>
                    <a:pt x="13157" y="1316"/>
                    <a:pt x="12966" y="1580"/>
                    <a:pt x="12761" y="1839"/>
                  </a:cubicBezTo>
                  <a:cubicBezTo>
                    <a:pt x="12738" y="1867"/>
                    <a:pt x="12734" y="1903"/>
                    <a:pt x="12761" y="1935"/>
                  </a:cubicBezTo>
                  <a:cubicBezTo>
                    <a:pt x="13166" y="2344"/>
                    <a:pt x="13575" y="2753"/>
                    <a:pt x="13980" y="3162"/>
                  </a:cubicBezTo>
                  <a:lnTo>
                    <a:pt x="13980" y="3162"/>
                  </a:lnTo>
                  <a:cubicBezTo>
                    <a:pt x="13980" y="3163"/>
                    <a:pt x="13980" y="3163"/>
                    <a:pt x="13980" y="3163"/>
                  </a:cubicBezTo>
                  <a:cubicBezTo>
                    <a:pt x="14016" y="3226"/>
                    <a:pt x="13643" y="3236"/>
                    <a:pt x="13616" y="3236"/>
                  </a:cubicBezTo>
                  <a:cubicBezTo>
                    <a:pt x="13489" y="3240"/>
                    <a:pt x="13366" y="3245"/>
                    <a:pt x="13243" y="3249"/>
                  </a:cubicBezTo>
                  <a:cubicBezTo>
                    <a:pt x="12975" y="3263"/>
                    <a:pt x="12707" y="3276"/>
                    <a:pt x="12438" y="3286"/>
                  </a:cubicBezTo>
                  <a:cubicBezTo>
                    <a:pt x="11920" y="3308"/>
                    <a:pt x="11401" y="3327"/>
                    <a:pt x="10883" y="3349"/>
                  </a:cubicBezTo>
                  <a:cubicBezTo>
                    <a:pt x="9833" y="3386"/>
                    <a:pt x="8782" y="3422"/>
                    <a:pt x="7732" y="3454"/>
                  </a:cubicBezTo>
                  <a:cubicBezTo>
                    <a:pt x="5649" y="3513"/>
                    <a:pt x="3566" y="3549"/>
                    <a:pt x="1479" y="3572"/>
                  </a:cubicBezTo>
                  <a:cubicBezTo>
                    <a:pt x="1188" y="3577"/>
                    <a:pt x="892" y="3577"/>
                    <a:pt x="596" y="3581"/>
                  </a:cubicBezTo>
                  <a:lnTo>
                    <a:pt x="405" y="3581"/>
                  </a:lnTo>
                  <a:cubicBezTo>
                    <a:pt x="374" y="3581"/>
                    <a:pt x="326" y="3590"/>
                    <a:pt x="284" y="3590"/>
                  </a:cubicBezTo>
                  <a:cubicBezTo>
                    <a:pt x="227" y="3590"/>
                    <a:pt x="179" y="3574"/>
                    <a:pt x="187" y="3499"/>
                  </a:cubicBezTo>
                  <a:cubicBezTo>
                    <a:pt x="192" y="3467"/>
                    <a:pt x="278" y="3386"/>
                    <a:pt x="301" y="3363"/>
                  </a:cubicBezTo>
                  <a:cubicBezTo>
                    <a:pt x="351" y="3299"/>
                    <a:pt x="401" y="3240"/>
                    <a:pt x="451" y="3181"/>
                  </a:cubicBezTo>
                  <a:cubicBezTo>
                    <a:pt x="806" y="2767"/>
                    <a:pt x="1183" y="2381"/>
                    <a:pt x="1583" y="2012"/>
                  </a:cubicBezTo>
                  <a:cubicBezTo>
                    <a:pt x="1610" y="1985"/>
                    <a:pt x="1606" y="1944"/>
                    <a:pt x="1583" y="1917"/>
                  </a:cubicBezTo>
                  <a:lnTo>
                    <a:pt x="414" y="589"/>
                  </a:lnTo>
                  <a:cubicBezTo>
                    <a:pt x="364" y="530"/>
                    <a:pt x="123" y="325"/>
                    <a:pt x="214" y="248"/>
                  </a:cubicBezTo>
                  <a:cubicBezTo>
                    <a:pt x="223" y="240"/>
                    <a:pt x="244" y="238"/>
                    <a:pt x="269" y="238"/>
                  </a:cubicBezTo>
                  <a:cubicBezTo>
                    <a:pt x="319" y="238"/>
                    <a:pt x="387" y="248"/>
                    <a:pt x="414" y="248"/>
                  </a:cubicBezTo>
                  <a:lnTo>
                    <a:pt x="646" y="248"/>
                  </a:lnTo>
                  <a:cubicBezTo>
                    <a:pt x="915" y="248"/>
                    <a:pt x="1188" y="211"/>
                    <a:pt x="1456" y="198"/>
                  </a:cubicBezTo>
                  <a:cubicBezTo>
                    <a:pt x="1679" y="190"/>
                    <a:pt x="1895" y="169"/>
                    <a:pt x="2116" y="169"/>
                  </a:cubicBezTo>
                  <a:cubicBezTo>
                    <a:pt x="2152" y="169"/>
                    <a:pt x="2188" y="169"/>
                    <a:pt x="2224" y="170"/>
                  </a:cubicBezTo>
                  <a:cubicBezTo>
                    <a:pt x="2318" y="174"/>
                    <a:pt x="2411" y="177"/>
                    <a:pt x="2504" y="177"/>
                  </a:cubicBezTo>
                  <a:cubicBezTo>
                    <a:pt x="2543" y="177"/>
                    <a:pt x="2581" y="176"/>
                    <a:pt x="2620" y="175"/>
                  </a:cubicBezTo>
                  <a:cubicBezTo>
                    <a:pt x="2734" y="171"/>
                    <a:pt x="2842" y="155"/>
                    <a:pt x="2951" y="155"/>
                  </a:cubicBezTo>
                  <a:cubicBezTo>
                    <a:pt x="2973" y="155"/>
                    <a:pt x="2994" y="155"/>
                    <a:pt x="3016" y="157"/>
                  </a:cubicBezTo>
                  <a:cubicBezTo>
                    <a:pt x="3087" y="164"/>
                    <a:pt x="3159" y="166"/>
                    <a:pt x="3232" y="166"/>
                  </a:cubicBezTo>
                  <a:cubicBezTo>
                    <a:pt x="3430" y="166"/>
                    <a:pt x="3630" y="147"/>
                    <a:pt x="3829" y="147"/>
                  </a:cubicBezTo>
                  <a:cubicBezTo>
                    <a:pt x="3844" y="147"/>
                    <a:pt x="3860" y="148"/>
                    <a:pt x="3875" y="148"/>
                  </a:cubicBezTo>
                  <a:cubicBezTo>
                    <a:pt x="3972" y="149"/>
                    <a:pt x="4070" y="150"/>
                    <a:pt x="4168" y="150"/>
                  </a:cubicBezTo>
                  <a:cubicBezTo>
                    <a:pt x="4363" y="150"/>
                    <a:pt x="4560" y="148"/>
                    <a:pt x="4757" y="148"/>
                  </a:cubicBezTo>
                  <a:cubicBezTo>
                    <a:pt x="5765" y="144"/>
                    <a:pt x="6772" y="142"/>
                    <a:pt x="7779" y="142"/>
                  </a:cubicBezTo>
                  <a:close/>
                  <a:moveTo>
                    <a:pt x="13767" y="0"/>
                  </a:moveTo>
                  <a:cubicBezTo>
                    <a:pt x="13672" y="0"/>
                    <a:pt x="13567" y="16"/>
                    <a:pt x="13493" y="16"/>
                  </a:cubicBezTo>
                  <a:lnTo>
                    <a:pt x="12984" y="16"/>
                  </a:lnTo>
                  <a:cubicBezTo>
                    <a:pt x="11670" y="11"/>
                    <a:pt x="10351" y="11"/>
                    <a:pt x="9032" y="7"/>
                  </a:cubicBezTo>
                  <a:cubicBezTo>
                    <a:pt x="7700" y="7"/>
                    <a:pt x="6372" y="7"/>
                    <a:pt x="5044" y="11"/>
                  </a:cubicBezTo>
                  <a:cubicBezTo>
                    <a:pt x="4716" y="11"/>
                    <a:pt x="4389" y="16"/>
                    <a:pt x="4062" y="16"/>
                  </a:cubicBezTo>
                  <a:cubicBezTo>
                    <a:pt x="3789" y="16"/>
                    <a:pt x="3513" y="32"/>
                    <a:pt x="3241" y="32"/>
                  </a:cubicBezTo>
                  <a:cubicBezTo>
                    <a:pt x="3187" y="32"/>
                    <a:pt x="3133" y="31"/>
                    <a:pt x="3079" y="30"/>
                  </a:cubicBezTo>
                  <a:cubicBezTo>
                    <a:pt x="3016" y="25"/>
                    <a:pt x="2957" y="7"/>
                    <a:pt x="2897" y="7"/>
                  </a:cubicBezTo>
                  <a:cubicBezTo>
                    <a:pt x="2825" y="11"/>
                    <a:pt x="2752" y="34"/>
                    <a:pt x="2684" y="39"/>
                  </a:cubicBezTo>
                  <a:cubicBezTo>
                    <a:pt x="2632" y="43"/>
                    <a:pt x="2580" y="45"/>
                    <a:pt x="2528" y="45"/>
                  </a:cubicBezTo>
                  <a:cubicBezTo>
                    <a:pt x="2417" y="45"/>
                    <a:pt x="2306" y="37"/>
                    <a:pt x="2197" y="34"/>
                  </a:cubicBezTo>
                  <a:cubicBezTo>
                    <a:pt x="2163" y="33"/>
                    <a:pt x="2130" y="32"/>
                    <a:pt x="2096" y="32"/>
                  </a:cubicBezTo>
                  <a:cubicBezTo>
                    <a:pt x="1853" y="32"/>
                    <a:pt x="1614" y="58"/>
                    <a:pt x="1374" y="70"/>
                  </a:cubicBezTo>
                  <a:cubicBezTo>
                    <a:pt x="1024" y="89"/>
                    <a:pt x="678" y="116"/>
                    <a:pt x="328" y="116"/>
                  </a:cubicBezTo>
                  <a:cubicBezTo>
                    <a:pt x="289" y="114"/>
                    <a:pt x="245" y="108"/>
                    <a:pt x="202" y="108"/>
                  </a:cubicBezTo>
                  <a:cubicBezTo>
                    <a:pt x="143" y="108"/>
                    <a:pt x="87" y="119"/>
                    <a:pt x="51" y="166"/>
                  </a:cubicBezTo>
                  <a:cubicBezTo>
                    <a:pt x="1" y="230"/>
                    <a:pt x="10" y="311"/>
                    <a:pt x="51" y="375"/>
                  </a:cubicBezTo>
                  <a:cubicBezTo>
                    <a:pt x="137" y="512"/>
                    <a:pt x="273" y="630"/>
                    <a:pt x="383" y="753"/>
                  </a:cubicBezTo>
                  <a:cubicBezTo>
                    <a:pt x="505" y="894"/>
                    <a:pt x="628" y="1035"/>
                    <a:pt x="751" y="1171"/>
                  </a:cubicBezTo>
                  <a:cubicBezTo>
                    <a:pt x="981" y="1435"/>
                    <a:pt x="1211" y="1695"/>
                    <a:pt x="1438" y="1959"/>
                  </a:cubicBezTo>
                  <a:lnTo>
                    <a:pt x="1438" y="1959"/>
                  </a:lnTo>
                  <a:cubicBezTo>
                    <a:pt x="1058" y="2315"/>
                    <a:pt x="692" y="2688"/>
                    <a:pt x="355" y="3085"/>
                  </a:cubicBezTo>
                  <a:cubicBezTo>
                    <a:pt x="273" y="3181"/>
                    <a:pt x="192" y="3281"/>
                    <a:pt x="110" y="3381"/>
                  </a:cubicBezTo>
                  <a:cubicBezTo>
                    <a:pt x="60" y="3440"/>
                    <a:pt x="5" y="3499"/>
                    <a:pt x="14" y="3581"/>
                  </a:cubicBezTo>
                  <a:cubicBezTo>
                    <a:pt x="31" y="3703"/>
                    <a:pt x="133" y="3727"/>
                    <a:pt x="241" y="3727"/>
                  </a:cubicBezTo>
                  <a:cubicBezTo>
                    <a:pt x="310" y="3727"/>
                    <a:pt x="382" y="3718"/>
                    <a:pt x="437" y="3718"/>
                  </a:cubicBezTo>
                  <a:cubicBezTo>
                    <a:pt x="1606" y="3709"/>
                    <a:pt x="2775" y="3695"/>
                    <a:pt x="3943" y="3677"/>
                  </a:cubicBezTo>
                  <a:cubicBezTo>
                    <a:pt x="6285" y="3636"/>
                    <a:pt x="8632" y="3568"/>
                    <a:pt x="10979" y="3481"/>
                  </a:cubicBezTo>
                  <a:cubicBezTo>
                    <a:pt x="11620" y="3454"/>
                    <a:pt x="12261" y="3431"/>
                    <a:pt x="12902" y="3404"/>
                  </a:cubicBezTo>
                  <a:cubicBezTo>
                    <a:pt x="13221" y="3390"/>
                    <a:pt x="13543" y="3372"/>
                    <a:pt x="13862" y="3358"/>
                  </a:cubicBezTo>
                  <a:cubicBezTo>
                    <a:pt x="13948" y="3354"/>
                    <a:pt x="14044" y="3367"/>
                    <a:pt x="14098" y="3290"/>
                  </a:cubicBezTo>
                  <a:cubicBezTo>
                    <a:pt x="14135" y="3233"/>
                    <a:pt x="14135" y="3173"/>
                    <a:pt x="14109" y="3115"/>
                  </a:cubicBezTo>
                  <a:lnTo>
                    <a:pt x="14109" y="3115"/>
                  </a:lnTo>
                  <a:cubicBezTo>
                    <a:pt x="14106" y="3103"/>
                    <a:pt x="14100" y="3092"/>
                    <a:pt x="14089" y="3081"/>
                  </a:cubicBezTo>
                  <a:cubicBezTo>
                    <a:pt x="13694" y="2681"/>
                    <a:pt x="13298" y="2281"/>
                    <a:pt x="12903" y="1882"/>
                  </a:cubicBezTo>
                  <a:lnTo>
                    <a:pt x="12903" y="1882"/>
                  </a:lnTo>
                  <a:cubicBezTo>
                    <a:pt x="13251" y="1434"/>
                    <a:pt x="13573" y="965"/>
                    <a:pt x="13862" y="480"/>
                  </a:cubicBezTo>
                  <a:cubicBezTo>
                    <a:pt x="13930" y="366"/>
                    <a:pt x="14126" y="120"/>
                    <a:pt x="13921" y="25"/>
                  </a:cubicBezTo>
                  <a:cubicBezTo>
                    <a:pt x="13879" y="6"/>
                    <a:pt x="13825" y="0"/>
                    <a:pt x="137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000000"/>
                </a:solidFill>
              </a:endParaRP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3593713" y="1112714"/>
            <a:ext cx="466826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000000"/>
                </a:solidFill>
                <a:latin typeface="Comic Sans MS" pitchFamily="66" charset="0"/>
              </a:rPr>
              <a:t>4.PRODUCTION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04610" y="431646"/>
            <a:ext cx="1704537" cy="81729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706292" y="2853144"/>
            <a:ext cx="474841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kern="0" dirty="0">
                <a:solidFill>
                  <a:srgbClr val="241826"/>
                </a:solidFill>
                <a:latin typeface="Comic Sans MS" panose="030F0702030302020204" pitchFamily="66" charset="0"/>
              </a:rPr>
              <a:t>Task 3 </a:t>
            </a:r>
            <a:r>
              <a:rPr lang="en-US" sz="3600" dirty="0">
                <a:latin typeface="Comic Sans MS" panose="030F0702030302020204" pitchFamily="66" charset="0"/>
              </a:rPr>
              <a:t>Look and say.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4148" y="3657176"/>
            <a:ext cx="5267062" cy="34470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6237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5821ADA-CC5F-B741-0005-DA1D3BF96A3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329" t="18554" r="24701" b="48750"/>
          <a:stretch/>
        </p:blipFill>
        <p:spPr>
          <a:xfrm>
            <a:off x="1007236" y="934089"/>
            <a:ext cx="10177528" cy="4089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63620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COURSE_TITLE" val="102.Unit 9 - Lesson 1 - Period 1"/>
  <p:tag name="ISPRING_PLAYERS_CUSTOMIZATION_2" val="UEsDBBQAAgAIAOOGAlPDxJh2RwMAAOEJAAAUAAAAdW5pdmVyc2FsL3BsYXllci54bWytVltv0zAUfu6k/YfI74tbCmyrkiFAqngANKnc3io3OU1MEzvYzrLu13Pi3ENamESlVsnx+T6fy+fjem8e08R5AKW5FD5ZuHPigAhkyEXkk69f1lc35M3d5YWXJewIyuGhT3LBSwBLiBOCDhTPDILvmYl90jO4yEycTHGpuDn6ZDlH7nan5YJcXszQRWifxMZkK0qLonC5RoSItEzykkS7gUxppkCDMKBoFQZxGuzK/B2N31QKao4Z6B4yM8/fuCZpOR41H5AUS1eqiL6Yzxf0x6ePmyCGlF1xoQ0TARAHKzmzpdyx4PBJhnkCurTNvCrIDRhTBmFtM8+s+OJGOFoFPqkctilozSLQbiIiQlu/hrMhqDCNdctEuBXsgUeszG2ray/boo5Ex1KZIDc1+gDHnWQq3Lb2nr9HJyL29gnTcc2nB7lY/gOvk7F+2/J9MhabUb5LuI5xqQ/prNNJ0OGuXmprbGX7tZHtumQijoJfOVcQ2tdv7QmYL0i1YStzG6eriwAX8GnNAiPV8T3CULq1bNxWKW6lFNeCWg633X3TUZAm2z0wkytoSjXzHngI8jNTyvbrzqgcPDoy1lg6BHu0SrluUtcQLzZp8uofelP6jVrzU5/rjAX8j8Z8QKK2JlyE8Ljm6GMgxZoawGKXNtdkiVvu2cWk813aO0wDU3cSsCmYiGOYigDPfsgMo52dnoKCYhpdglyNsL2Fk+CYR3GCXzPJMF49SZMydZhk6C2cBCcyOExAW/NJ4E7JAjPUeZbhAPizeH+utx2h45aMdNmK0aMT49ALcm1kyp+s0gdz0qyspM+c3ssL59SnAb3NeAu5np9DjCbBIK5mLuzPEeBceOBQbAY8V7XVzXCIT8z68mk04EvTfTljmulcGrZZZRnPcTB5Vnk15zjPRj4h7FmemPf9hIaXh4WOEp6+N6a4vuNZlcWGP4FT8LD8a7BYYqmdGEq9++T1zbLHgFrEyTjY3ppO7biXoqmD61L7Vv3adjQ3VK2VSmanJOXVvagw1Tx4h3KMlMxFOBKAbVhNrxOcx28VMCeBPWa0eIHHQ2Y+eYkPdc63r267lK8Xtw3WxnVfbVzF8ozrqA64kx+tD1KbiFfPNXz8DVBLAwQUAAIACAAHQipVyqMDbmwGAAAoGQAAHQAAAHVuaXZlcnNhbC9jb21tb25fbWVzc2FnZXMubG5nrVnbbuM2EH0vsP9AGAjQAtvsboFdFEXiBS0zthBZ1Ep0vGlRCIxF20Qk0dXFifvUr+mH9Us6pGTH3gskOQGSIJIxZ4bDM2eG9MXHxyRGG5HlUqWXvXfnb3tIpHMVyXR52Zuyq59/7aG84GnEY5WKy16qeuhj/9UPFzFPlyVfCvj/1Q8IXSQiz+Ex7+unp2cko8ueNwixZZEgsAcOCbFv49DBA+KEA2xdh4yGAzKy3V5/pFABPyuB7sRSpikEgdTCvMhjGYmLNzVqNyeUMToJPewSp9cfqKJQCRrw7DQ0F9/YI8xs6oaDKQC7Qa/v8o1c8gJSiO5KgE/z07ADwpjtjgARz+dgIO9kLIstCkRRQC5ORXXsIen1g9MzyKi3Sx9T6665mw5tCmnz/SprBhJWWEZSoZRnmUlcB0DPwbfEDwOLAKiGpiwMpp5HfUaGEKFmi0zKuNoQmaNUFSgv12uVFSJCMjWE4kcZTlSn3ATXthuCe7O++rXt2Ow2nFCda1ZmKQLnL+bEpf4EO0foi8ULwHs+CYjLIJ3emDLa63uZyEVaiAytV6pQXfA0zUI3pFehRacuqxmHzj5NSWB23p1OBsQ/0yV9xiiD9ew+Cs46OLoBP98g1A04O41QMwwJmGD/usqJ5RN4MQxnNhv3+lYmuKbNgyxWSAbrTIuS2PC4rPhVa2eTu53SYc+rdWMX94DP75usLTqB+rsNHToCsbRHEJZK1jzdIkct1Y+/fPjw+O79h586wQRAKOcYCBmk929bALnMp04lCqFLPsNu67/d7OiUObYLhK7/6WYN1L0BvsLfRrup7wPJa4bagVEMnQuHGMW4VSVa8Y3QzWcjxYPRBygCmdV9R38wV/AiLRsrbEgnGEgEdcV829IEhUJQWbZ9XclOWaxUBu5yFMmc38VALe1Ts0p/vq7qr+KW0lIFAhaphMv0vNn1zHUoHhqSTYDdeKTVYr8oQDqCN5Te6LJ5DS4e0ljxCC0yAYA0QHy9juW8FtGa917Mt41R+HgGTQzITp0A9Gu4e9PrkzRCw4zrxXZE8XFAfADIeC6yE2xDw3VjjnAcd0MY26OxA79MhzCWy1UMv0XXODwCTPBEo1LUcoyDYEb9oU6aVmOO1jzPH1QWHbH0cD+bgG3XolAIFjsA181yDwz8kDD7ZZmYF81gECU2/K7rCpYKBAyZEQNdUkmZF1A2yToWhTDRSr0UPq8GJbFQUF+xgNnJcB+8m2JrpLmDp641DgdsL6EOL9P5qqUdFOc36+OwGkqgySHnG2Oq0WDW/AzqAmJIu1jQa9DA6y4WtwSGRPjTZHMwrYLu7URpJ3pzrjUm3taDhGbTRqoyhzc6JSBNZkfy825uAgJ93WU2dr6jrRXqbhJbyo2AOLJIZI2OQO4tMtRF9Wlq/x5eYdsxnfpL6vGtmfp4tOHpXB8n5lzv6RY+i2RkPtO0N/7/KuXfiBe11J/VXcIdks9nXeM5aizfqQheFCJZF02udcLq8E+JQpf4d0Nos/TT/O+H8hfZmYMx/tn7c3Rc6LJHjUE8M1Ptd+ulI6knfwIDi26OMGPE7a3G2u3AprojNp87nuxs9+romGGnC9Xe2qU1gKvQqRjBGHJsIg9g1EmgC7W3NWePw/DNqaO9/YwMAptB15mJu1wWjZ5NPbfur6acT2+sBzPrUbNhNnPI0S0HQMYygfijFpjTCdlloGoRRyuZqTKOTPnH8t60CchtmYivp+FFphLzNub5jv5Vm/r4nCiqxfmVU6/DPLWv4Nb7c1DAp+9SQLAPY4yFXUvPPpau9rilEZSPToXDgt3oBHWU8GK+gna8UGUatQSqjmBDcoUBrF5zIHjWPIXVAF+EUb1F9dvfOoHoiQ5ElOzB/nBVIfI/O4PoZewxqsuLQjwWzUDTgWFRENKrK5jkFosmC4YHxyGbhzZW9VF5Z9fy5MxsYP+LHEl51RQTlcCr82a/TF/YGbJgxrA1nkD9BabcVJnB0NkFYUc3i059ONLVlWsBEAwQTBaxQOSR63rrgqovfkCZzSGt15/w7B5knSkVd4rNbKAup6Lbmp7uQMoilmmnyJ/XVPWCme2FeDg0F0KQSTjv31czRAQHznl9MxSrZWswa4xd6Bpf4IlIFl0BfUL2Fz76UsNcIDiK628m/vvn3yb76pKw1mSQver5SfQ2X/ft/VNuvtO4eHPwFcf/UEsDBBQAAgAIAAdCKlUVHmAbowAAAH8BAAAuAAAAdW5pdmVyc2FsL3BsYXliYWNrX2FuZF9uYXZpZ2F0aW9uX3NldHRpbmdzLnhtbHWQQQqDMBBF957CGwhdh0DXpUWoFxhxlECSCZlR8PZNRG1p02Xe+z/DjGIUMX5iXdW1glnoKRBFS5xRNe93tgwLXr1xIIZ8woK850omNyxRaCMyetmUHsFyyv/wY3hrYT0/4iNeMOVCZxzqS6mwmVzysJhpY90aUI8R04AvmHPoobd4w7UniMPjDOwb/9W5mzabHd5pQB0iuSCq+UBVutdx9BdQSwMEFAACAAgAB0IqVaenV+h8BAAAbxcAACcAAAB1bml2ZXJzYWwvZmxhc2hfcHVibGlzaGluZ19zZXR0aW5ncy54bWzlWN1u2zYUvvdTEBp6WStpkzUNZAeZLSNGHTuz1K7BMAS0RFtcKFIlKbvu1Z5mD7Yn2aHoOHbitHRWD2l7ETgiz/nO4Xd+eKTg5GPO0JRIRQVvePv1PQ8RnoiU8knDext3nh95SGnMU8wEJw2PCw+dNGtBUY4YVVlEtAZRhQCGq+NCN7xM6+LY92ezWZ2qQppdwUoN+KqeiNwvJFGEayL9guE5/Oh5QZS3QHAAgL9c8IVas1ZDKLBI5yItGUE0Bc85NYfCrMOwyjzfio1wcj2RouRpSzAhkZyMGt5PrbC93355I2Oh2jQn3HCimrBolvUxTlNqvMAsop8IygidZODu4YGHZjTVWcN7cWBQQNq/j1Jh26Njg9ISwAHXC/icaJxije2jtafJR61uFuxSOuc4p0kMO8icv+G146uo122HV/1BHEZXZ/F5z/qwhVIcvo+3UIq7cS/cRt4V/uzyIhz2uv03V/Fg0Iu7F7dawOgaIYG/zlgAzIpSJmRJWKCzMh9xTBnk6B0aFdGQ5QzLCYlFh0IQx5gp4qE/CzL5tcSM6jkUwx4UwzUhxakqSKKHJmwNT8uSeLdwFhAcg1jepsTrZUq8Olo7um+t3x5ro5cB1honGSQPrFWuBf7q0o0YNWWEE02nkJjkziHHJWNRWRRC6qZxurK9urj04QGYYCz4GnPmGY0ES5d8kXxE0j7OyUrFRdeUd0By30NjiDEDJgcF4SjCHKqcamA3WQKocqQ01VV1dxbSp5JihgAP2hBB59E9tpMMS7UW1GVgTW0lzd/7QhP1h2XbLj0oGjEKVkxqOcmHPEVtiWfQlVzELwh3ETuDvGEmd4h0ckJitYUkOmXMRfg3UbIUzUWJGL0GTgSCqipz+C8jaLV3obEUebUK3VUjVVE4pWRG0hMXQ5dgIi9BE1p5wYi2Fj6U9BMakbGQgEvwFCiGdaosfn0r4AIrdQuKb3x8ZjtSt98O3z8zB8TpFPNkS3AoRZIXeif4eI640Dd6QEeCS4igCUpK02rP5Wz1x4dh2Q0gzl8pGmv4iuYlw18TfknICvQOQ74bK9sE/oseOJvN8LQqdFO8FTSUOIWQWEzYSKCTU764PRwAE8yR4GyOcAKXsTJtY0pFqWDFNggLrR7vodWHNK2eJnDrgEWZEukEubf/4uXB4c+vjl4f1/1//vr7+WeVFmPKBcPGnJ1TWg/OQW5ad6ahLyh9Zia6p9sRMjeJmt4zunnOc1Dv9uNweNqKu++68eUGgIq9+/dx4JtZYfPoUA1QT3VyiMLTYesMDcPobS+Ojl0yqi+geHWSQU6OzauF01gwDN85YQPhToUSRk5wAxepwRsXqaEdDS5WxgInF6DVT2zrgmbPaE4h4b6JwnWqoUfV/LdRt/955LeFv6O6JVgm2c7y6MforLsM0HdM+9N+F/6eX1jPsbwmEsVCMOV0s5WaUU7+1zaxnnBReN79ZdBr/wAt+YkyaJ+WnxHXvhsG/sYvtGYnp5zmQKt5+Vh+1m0eHuwF/uatWg3Q1j+SN2v/AlBLAwQUAAIACAAHQipVvOlThncDAADoDAAAIQAAAHVuaXZlcnNhbC9mbGFzaF9za2luX3NldHRpbmdzLnhtbJVXXW/aMBR9769A7L2swMYqBSS+JlXr2mpF9NkhF7Bw7Mh26Niv33XsJA4kDW1Uqb7nHPt++VoN1IHyzhGkooKPu/3u5KbTCTaplMD1CuKEEQ0dTmIYd9/eBt2exQUT8hW0pnynjCW3dWg07oap1oLfbgTXuMktFzImrDv58jP7CXoZs00l0KdrNVuygfKYb/0fs8VVEnfGcDZazO+bBBsRJ4SfHsVO3IZkc9hJkfLIuDYwX5Nsf0pAMsoPrR4xqvSDhrji0/Ju2V/2r5MkEpQC49L9Ytqffm9VMRICK6IfDX8Mp1dqyqM+LsyZ7EgV1Zls1B8NRsMmWUJ2UE3yfLm4Wwya+Rx3r1blQ7+sQMNf3Ro5dv4J5Kc2F0mafKZHEil2JqFnmpH5WjVMkAivHwoW9+ZrFZiAzEGtDakYjbAMQka2Fb+ar4nclEv3pz8kAnO3pWAvpghn08N0SMhgsiVMQdDLlxZUe/H+nGq8TQXBN5WkFwzxhaSqQiuNJfEPvFMe+SxnKSlrwdIY5tZln1kFSsF8Pstmi88tbJ6PEo6XRM9aUp8wt5dUz1pSX03Nnjk7XfLPISvK22JGXE1bioAwcILLImv5MofNWY/muiv/dGfJSbGIYJI12IrGYMoX9DKb9ap34VbAyZHuiMbn6bfhhacsHhX0zgDXc/UdFmiqGdQ13kakUqEzCK+r4dcgVmKfEDXVj7DVObtqLAtj3o1KPsy62vNaphct77Yr8mbXHY2vyrgbE3kAuRKCqW7H6fAm4jb2fb5UmLmNryrIB74VniZzrEnEhQZ1LVnYy3ilP0RrstnH6FLjAUVKbWXrCxi4Y+sqy9M4BLnEhqCgXJKrNsvb092e4a9eU3iHqCpoAK1S73E7TijL2Z7BdQAQudk71C0sEqdMUwZHYA71DFnATZEFCtu/Ll7TXdWe9CxXNaQbRGWnnE0oD6gRrNEvkYd6CVwx5zUJVRZZZaa0Tf58WJpu9Y63a9dKlZ0Rr0shFquST5Jq8aqJ1G7Tcu2CJ0eYchpnIwgB7/gaxGqYEInLSwbmQV3YSxfM81VsVozWGqRJYgbtpF8nyZDzKbvCCzrZSgB/wmbGG+8V+AWnUBAZPRUUF3sjbNUYIz6e2cDGUR8nOuh5JlscvyYx5dT8izJPlRYx/ZfttXQvj7s4H1FucD/EJv8BUEsDBBQAAgAIAAdCKlUX293YdwQAAPkWAAAmAAAAdW5pdmVyc2FsL2h0bWxfcHVibGlzaGluZ19zZXR0aW5ncy54bWzdWFFT2zgQfudXaHzTx8bQ0itlnDBcYoZMQ5KL3V6ZmxtGsZVYhyy5kpw0fbpfcz/sfsmtrCQkEKjCkHboAwNe73672t1vtTg4+ZIzNCFSUcHr3kFt30OEJyKlfFz3PsRnL488pDTmKWaCk7rHhYdOGntBUQ4ZVVlEtAZVhQCGq+NC171M6+LY96fTaY2qQpq3gpUa8FUtEblfSKII10T6BcMz+KVnBVHeHMEBAH5ywedmjb09hAKLdCHSkhFEU4icU3MozM51zjzfag1xcj2WouRpUzAhkRwP694vzbB10Hq90LFILZoTblKiGiA0Yn2M05SaIDCL6FeCMkLHGUT75tBDU5rqrO69OjQooO3fRamw7cmxQWkKSAHXc/icaJxije2j9afJF60WAitKZxznNInhDTLHr3ut+CrqtFvhVbcXh9HVeXzRsTFsYRSHn+ItjOJ23Am30XeFP7/sh4NOu/v+Ku71OnG7f2MFGV1LSOCvZyyAzIpSJmSZsEBnZT7kmDJo0VtpVERDkzMsxyQWZxSKOMJMEQ/9XZDx7yVmVM+AC/vAhWtCilNVkEQPTNnqnpYl8W7gLCAEBrW8aYl3y5Z4e7R2dN96vznWxigDrDVOMmgekFWhBf6qaKFGDYtwoukEGpPcOuSoZCwqi0JI3TBBV75XhcsY7oEJRoKvZc48o6Fg6TJfJB+StItzqF//jHtoBEVlkLpeQTiKMAdWUw3pTJYWqhwqTXXF5rO59qmkmCFgLIwdgi6iO+lNMizVWhWXlTRkShp/doUm6i+bXiu6VzViFLyYXnLSD3mKWhJPYQq5qPcJd1E7h0ZhplmIdApCYrWFJjplzEX5D1GyFM1EiRi9hpwIBDQqc/grI2h1WKGRFHklZVhppKoUTiiZkvTExdEluMhLsITRXTCirYfPJf2KhmQkJOASPIEUg5wqi1/bCrjASt2A4kWML+wIandb4acX5oA4nWCebAkO3CN5oXeCj2eIC72wg3QkuIQKmqKkNK3euZyt9vgyLOkPdX6iaqzhK5qXDD8l/DIhK9A7LPluvGxT+G9G4Ow2w5OK6Ia8FTRQnEJJLCa8SGDIUz6/LhwAE8yR4GyGcAK3rzJjY0JFqUBiB4SFVo+P0NpDm1ZPY9jrwKNMiXSC3D949frwza9vj94d1/z//vn35YNG872kz7BxZxeT5r2Lj5vVrfXnG0YPLEF3bM+EzE2jpnecbl7sHMzb3TgcnDbj9sd2fLkBoMre3fs48M1ysHlXqDamW6vC8MftClF4Omieo0EYfejE0bFLD3UF0FUnGXThyPz34LQIDMKPTtiQYidqhJETXM9Fq/feRWtgl4H+yiLgFAIM97EdVjDeGc0ptNizoKoTax7F8ufB1I1bPX2QqpbcO2IqwTLJdtY5z3h6/ria/MSZ3tj9atNNhSKSU2P0na6sn/l/0Assr4lEsRBMOV1dpWaUk+86FdabLQov2r/1Oq2ddh11a7tnQfWnTZ99Wn4HXPvwF/gbP7HugXz9c3Vj739QSwMEFAACAAgAB0IqVVRzGYWwAQAAgQYAAB8AAAB1bml2ZXJzYWwvaHRtbF9za2luX3NldHRpbmdzLmpzjZRBb4IwFMfvfgrCrouZ6IbupuKSJR6WzNuyQ8EnEkvbtIXJjN99tDptoWzSC/331/f6HvR/6Hn14ye+9+wd9Luev9lzrYHSNggLuLcXcNdCrhZ8gbM1rLIccEbAbyDlZe9FP14RZ2if6LBx9a4CCyOiT104c4ncJQqXWLrEL5e4d4nfdoHn4k6FGQ2PCykp6SeUSCCyTyjPkWb8uxf9mGU2YFoC/wfdoASsoI/BeBZ1kteIo1kYzScml9CcIVItaUr7MUp2KacFWZ/zD9Uw6W3FgNcffteVFmdCvkrIm4kXg0WwCLpJxkEIOOedRNNg+uSEMYoBmwWFo/Fo+gdqBW43tEGXmcjkLx0G4TAcmTRDKbS6NF9Eg2hoY6SO1epmK/mJk7CXXcUwjCrgt4SirGA3fEDGaao60kZDNZwopmidkfTERRM1nJw6rArb9W9o5+jHlK8vf8WDGibTaoZ1zbQDSV6cb+TJIIxrt7XXXXuultPQhEOTv5p1CtHIunQZRbfVNXLcbnKl23tk03vU/KMuHPEd8BWluDbVOk8htWN7n6ZLOI+Z3FxQaTeod/wBUEsDBBQAAgAIAAdCKlXahn1hYAAAAGIAAAAcAAAAdW5pdmVyc2FsL2xvY2FsX3NldHRpbmdzLnhtbLOxr8jNUShLLSrOzM+zVTLUM1BSSM1Lzk/JzEu3VQoNcdO1UFIoLknMS0nMyc9LtVXKy1dSsLfjssnJT07MCU4tKQEqLFYoyEmsTC0KSc0FMkpS/RJzgSrDw42V9O24AFBLAwQUAAIACAAHQipVg+wKbxwGAABHEwAAFwAAAHVuaXZlcnNhbC91bml2ZXJzYWwucG5n7Zd7UNJZFMev62MrN9fN7LGpla3ZTqY5REai9NC1tlkt22J9pJkmtZS6ICmBUI4zWZuRPUwU+c1WjjWaxFCZq4JlhZPAr4dJhttvSuGXoRiRKBGwsNU+mtmd2f7mjzt37r2fe8+555z7nbkH18fHTZ705SQAwOS1a2ISAXDFAfAJZ4KHfSbe6HbT3rlQE+NWgUaF36B94EZa+d1KAIQczzcZ7vbxxLw1SVQAvDoczUWaey4LgCl9a2NWfl+YNtwXxfmK6Lsvw+pf6h0zIdA90ft87KQb8z0S5ywV1lTfqWznzgu2uqTlb07V5mxU3ce+unRKCc/z351AZHfnB6O1t5ioLwArSjtdAEiM8QLgaCAFgH1Ty10BOFvqB8Cc2AEA8o4LxK9v4/NC/aM0qsXwXDty9fkO/RLOLOSa6c4X9vuk0i7lV0nLRlY46Lg4z7pw5AbPwRXWn9l+vzJ3m8L7LZXnoNqheheQR4pbV0fvG/dymC3Y49gvHx84zg4IMF+RJQV+CvbVH6mIN1ydGYj62d1p3xS3Do3AQqzXAmI6y6R+IizYqaPz+7cc5HEIVukTS1gU6aDd4cblycuhqjHE1lGPWHVjB6QaK46VP3TepBawipSxDEVmmoHCZ7DIGqyOxu/HlWPKR09JrMMSlgCjHzWhkERvKJCMWTpU/zgw6Rz7RcfsNvFpIUIgwBYqU2Lr4aJt3Q9KGKHDY3hYz+tM2o9BhZpkZoCcMWLRlEFj8LNa8YEzuHWOmDy4e8/ULaMUXVovqF/GGGC+uIZIWG9m216hETpoQdX2In4E0ddYWJkpKhEs9JnNenVXi8IyqlLbUD+dalPfE8MbBoYEOFF6b6XKLCwaRGBqQASK4XCVkWbSLsc1wun0oGyNlGAaVOpxkDzgNJWvFVXDTPdBfI5ORThjieRJFdoGeJtYRNuVzYp+zcupETliT/RfVJMgD2kXbYWPtSI2EWR7OnqsJaxTBOCXBIxUWYz31L/BjwluFt7sKLnOqt1hrZEqiqOlSnMD2oAOe1rUqd8o9nKSXqDN1GgzfUQQiS7jbHERSZA+CesAvSwuRtGqZHrESY2VqWjzEblF+7BPYhNjzKR8OoMfAXO5R5OFSxD0hnr5FXZ8k+J97hV12YukhpHkPShyeUJ6KEw2BjGsW4jePTLD5s8uKGu4CycaftWiFloPtUfYJN8+IKNEC1qQpsZimWzY8hC/x/1RK8qDSx636nprWZA9Q81qTBpKzx96hm2MVVgjdQLMBpEOambCKZqQ9yW2UVTRP7GcxrDW1LLT+cHTNGw1BJHm+/VQWsNuk3syQwUeMotPtJaWvdlNPpxS8byrk64yw2R/93bruCUq+KKmIHX/JQJaMdP2ebkoBx4SYKQamhFnxvGC3r6bQeaPRnVhcdY0zSjSMdRl8FMJOoe69CyGHJ97OkOHIJm/SQh7CFfCXuZWd8UWKbQvv71X0h3yzId8iu21lNPWekw0Ox3uZSMp2a3d7ONUOt9MErMTyPxZOFvXyQbu35Iq9rOn8GfdoaNFdD6bOEMWyOw6ybt8ImFxQ7+Pl9l2vj1ETxY+hqi7Q6eP+gYtnKrBom969LgrrDqaTis0M3S/hKOFpsgorKPAIDOvn/Ugy3o2R5dCgE0NMDtbwahBeDY1VNW2aFcoocXSorIdztVUjDylKKa8U4VorNn3aNLLMNcsf0glcoMpURzuD0nE5UYVWUMn74QuVqIXSitj97LSRAFNBPSRjBo6Uj2WLohAmyWKvjRptnHhWrsjHC6iH9pUZk8it9du+Hom24aTWgwQkmGTKYWjRfJh2tDuJpJxJOdxbpuiyiJs+oeGwGW823/Gfwmnei5F8Zdsyb1xaOm7ly7vzy7lUd9HUPNTf6RDuPp6797bGRAhdnVUSc3/XvBcloyXd8G6Z+NNGfzVdjkAX9t9A2scLqw49IH2nthYbuglQTMzD4ffmpEpW4023Heo8YsF/77lA7n+r9OdqBN1ok7UiTpRJ+pEnagTdaJO9ONQ9dzyt9+Uw+GcqjDx+FMCltKy8Y/vSqPPx5hZldb2OkIWilbuExVcta+DtbHxMY2rthb/DlBLAwQUAAIACAAHQipVPMoRpUsAAABqAAAAGwAAAHVuaXZlcnNhbC91bml2ZXJzYWwucG5nLnhtbLOxr8jNUShLLSrOzM+zVTLUM1Cyt+PlsikoSi3LTC1XqACKGekZQICSQqWtkgkStzwzpSTDVsnCwBAhlpGamZ5RYqtkhiSoDzQSAFBLAQIAABQAAgAIAOOGAlPDxJh2RwMAAOEJAAAUAAAAAAAAAAEAAAAAAAAAAAB1bml2ZXJzYWwvcGxheWVyLnhtbFBLAQIAABQAAgAIAAdCKlXKowNubAYAACgZAAAdAAAAAAAAAAEAAAAAAHkDAAB1bml2ZXJzYWwvY29tbW9uX21lc3NhZ2VzLmxuZ1BLAQIAABQAAgAIAAdCKlUVHmAbowAAAH8BAAAuAAAAAAAAAAEAAAAAACAKAAB1bml2ZXJzYWwvcGxheWJhY2tfYW5kX25hdmlnYXRpb25fc2V0dGluZ3MueG1sUEsBAgAAFAACAAgAB0IqVaenV+h8BAAAbxcAACcAAAAAAAAAAQAAAAAADwsAAHVuaXZlcnNhbC9mbGFzaF9wdWJsaXNoaW5nX3NldHRpbmdzLnhtbFBLAQIAABQAAgAIAAdCKlW86VOGdwMAAOgMAAAhAAAAAAAAAAEAAAAAANAPAAB1bml2ZXJzYWwvZmxhc2hfc2tpbl9zZXR0aW5ncy54bWxQSwECAAAUAAIACAAHQipVF9vd2HcEAAD5FgAAJgAAAAAAAAABAAAAAACGEwAAdW5pdmVyc2FsL2h0bWxfcHVibGlzaGluZ19zZXR0aW5ncy54bWxQSwECAAAUAAIACAAHQipVVHMZhbABAACBBgAAHwAAAAAAAAABAAAAAABBGAAAdW5pdmVyc2FsL2h0bWxfc2tpbl9zZXR0aW5ncy5qc1BLAQIAABQAAgAIAAdCKlXahn1hYAAAAGIAAAAcAAAAAAAAAAEAAAAAAC4aAAB1bml2ZXJzYWwvbG9jYWxfc2V0dGluZ3MueG1sUEsBAgAAFAACAAgAB0IqVYPsCm8cBgAARxMAABcAAAAAAAAAAAAAAAAAyBoAAHVuaXZlcnNhbC91bml2ZXJzYWwucG5nUEsBAgAAFAACAAgAB0IqVTzKEaVLAAAAagAAABsAAAAAAAAAAQAAAAAAGSEAAHVuaXZlcnNhbC91bml2ZXJzYWwucG5nLnhtbFBLBQYAAAAACgAKAAYDAACdIQAAAAA="/>
  <p:tag name="ISPRING_LMS_API_VERSION" val="SCORM 2004 (2nd edition)"/>
  <p:tag name="ISPRING_ULTRA_SCORM_COURSE_ID" val="F8A5D9CC-6342-4AE9-9B66-1E3CE62FADB8"/>
  <p:tag name="ISPRING_CMI5_LAUNCH_METHOD" val="any window"/>
  <p:tag name="ISPRINGCLOUDFOLDERID" val="1"/>
  <p:tag name="ISPRINGONLINEFOLDERID" val="1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FIT_TO_WINDOW&quot;},&quot;accessibilitySettings&quot;:{&quot;enabled&quot;:&quot;T_FALSE&quot;},&quot;compressionSettings&quot;:{&quot;imageSettings&quot;:{&quot;jpegQuality&quot;:90,&quot;optimizeImageForResolution&quot;:&quot;T_FALSE&quot;},&quot;audioQuality&quot;:90,&quot;videoQuality&quot;:80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}}"/>
  <p:tag name="ISPRING_SCORM_RATE_SLIDES" val="0"/>
  <p:tag name="ISPRING_SCORM_PASSING_SCORE" val="0.000000"/>
  <p:tag name="ISPRING_CURRENT_PLAYER_ID" val="universal"/>
  <p:tag name="ISPRING_PRESENTATION_TITLE" val="102.Unit 9 - Lesson 1 - Period 1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OUTPUT_FOLDER" val="[[&quot;\uFFFD\uFFFD~\uFFFD{952061D2-11C4-4E66-9BDA-C22EDC6CA497}&quot;,&quot;D:\\TUAN ANH&quot;],[&quot;\uFFFD\uFFFD|x{7070F873-55FB-4E49-8DA2-6F658BF36F6A}&quot;,&quot;C:\\Users\\Admin\\Desktop\\BAI GIANG PPT WW3 CHUAN 08-9-2022\\Unit 9&quot;]]"/>
  <p:tag name="ISPRING_SCORM_RATE_QUIZZES" val="0"/>
  <p:tag name="MMPROD_UIDATA" val="&lt;database version=&quot;11.0&quot;&gt;&lt;object type=&quot;1&quot; unique_id=&quot;10001&quot;&gt;&lt;object type=&quot;2&quot; unique_id=&quot;10055&quot;&gt;&lt;object type=&quot;3&quot; unique_id=&quot;10056&quot;&gt;&lt;property id=&quot;20148&quot; value=&quot;5&quot;/&gt;&lt;property id=&quot;20300&quot; value=&quot;Slide 1&quot;/&gt;&lt;property id=&quot;20307&quot; value=&quot;257&quot;/&gt;&lt;/object&gt;&lt;object type=&quot;3&quot; unique_id=&quot;10057&quot;&gt;&lt;property id=&quot;20148&quot; value=&quot;5&quot;/&gt;&lt;property id=&quot;20300&quot; value=&quot;Slide 2&quot;/&gt;&lt;property id=&quot;20307&quot; value=&quot;259&quot;/&gt;&lt;/object&gt;&lt;object type=&quot;3&quot; unique_id=&quot;10058&quot;&gt;&lt;property id=&quot;20148&quot; value=&quot;5&quot;/&gt;&lt;property id=&quot;20300&quot; value=&quot;Slide 3&quot;/&gt;&lt;property id=&quot;20307&quot; value=&quot;266&quot;/&gt;&lt;/object&gt;&lt;object type=&quot;3&quot; unique_id=&quot;10059&quot;&gt;&lt;property id=&quot;20148&quot; value=&quot;5&quot;/&gt;&lt;property id=&quot;20300&quot; value=&quot;Slide 4&quot;/&gt;&lt;property id=&quot;20307&quot; value=&quot;303&quot;/&gt;&lt;/object&gt;&lt;object type=&quot;3&quot; unique_id=&quot;10060&quot;&gt;&lt;property id=&quot;20148&quot; value=&quot;5&quot;/&gt;&lt;property id=&quot;20300&quot; value=&quot;Slide 5&quot;/&gt;&lt;property id=&quot;20307&quot; value=&quot;294&quot;/&gt;&lt;/object&gt;&lt;object type=&quot;3&quot; unique_id=&quot;10061&quot;&gt;&lt;property id=&quot;20148&quot; value=&quot;5&quot;/&gt;&lt;property id=&quot;20300&quot; value=&quot;Slide 6&quot;/&gt;&lt;property id=&quot;20307&quot; value=&quot;265&quot;/&gt;&lt;/object&gt;&lt;object type=&quot;3&quot; unique_id=&quot;10062&quot;&gt;&lt;property id=&quot;20148&quot; value=&quot;5&quot;/&gt;&lt;property id=&quot;20300&quot; value=&quot;Slide 7&quot;/&gt;&lt;property id=&quot;20307&quot; value=&quot;296&quot;/&gt;&lt;/object&gt;&lt;object type=&quot;3&quot; unique_id=&quot;10063&quot;&gt;&lt;property id=&quot;20148&quot; value=&quot;5&quot;/&gt;&lt;property id=&quot;20300&quot; value=&quot;Slide 8&quot;/&gt;&lt;property id=&quot;20307&quot; value=&quot;297&quot;/&gt;&lt;/object&gt;&lt;object type=&quot;3&quot; unique_id=&quot;10064&quot;&gt;&lt;property id=&quot;20148&quot; value=&quot;5&quot;/&gt;&lt;property id=&quot;20300&quot; value=&quot;Slide 9&quot;/&gt;&lt;property id=&quot;20307&quot; value=&quot;299&quot;/&gt;&lt;/object&gt;&lt;object type=&quot;3&quot; unique_id=&quot;10065&quot;&gt;&lt;property id=&quot;20148&quot; value=&quot;5&quot;/&gt;&lt;property id=&quot;20300&quot; value=&quot;Slide 10&quot;/&gt;&lt;property id=&quot;20307&quot; value=&quot;300&quot;/&gt;&lt;/object&gt;&lt;object type=&quot;3&quot; unique_id=&quot;10066&quot;&gt;&lt;property id=&quot;20148&quot; value=&quot;5&quot;/&gt;&lt;property id=&quot;20300&quot; value=&quot;Slide 11&quot;/&gt;&lt;property id=&quot;20307&quot; value=&quot;301&quot;/&gt;&lt;/object&gt;&lt;object type=&quot;3&quot; unique_id=&quot;10067&quot;&gt;&lt;property id=&quot;20148&quot; value=&quot;5&quot;/&gt;&lt;property id=&quot;20300&quot; value=&quot;Slide 12&quot;/&gt;&lt;property id=&quot;20307&quot; value=&quot;302&quot;/&gt;&lt;/object&gt;&lt;object type=&quot;3&quot; unique_id=&quot;10068&quot;&gt;&lt;property id=&quot;20148&quot; value=&quot;5&quot;/&gt;&lt;property id=&quot;20300&quot; value=&quot;Slide 13&quot;/&gt;&lt;property id=&quot;20307&quot; value=&quot;295&quot;/&gt;&lt;/object&gt;&lt;object type=&quot;3&quot; unique_id=&quot;10069&quot;&gt;&lt;property id=&quot;20148&quot; value=&quot;5&quot;/&gt;&lt;property id=&quot;20300&quot; value=&quot;Slide 14&quot;/&gt;&lt;property id=&quot;20307&quot; value=&quot;340&quot;/&gt;&lt;/object&gt;&lt;object type=&quot;3&quot; unique_id=&quot;10070&quot;&gt;&lt;property id=&quot;20148&quot; value=&quot;5&quot;/&gt;&lt;property id=&quot;20300&quot; value=&quot;Slide 15&quot;/&gt;&lt;property id=&quot;20307&quot; value=&quot;341&quot;/&gt;&lt;/object&gt;&lt;object type=&quot;3&quot; unique_id=&quot;10071&quot;&gt;&lt;property id=&quot;20148&quot; value=&quot;5&quot;/&gt;&lt;property id=&quot;20300&quot; value=&quot;Slide 16&quot;/&gt;&lt;property id=&quot;20307&quot; value=&quot;352&quot;/&gt;&lt;/object&gt;&lt;object type=&quot;3&quot; unique_id=&quot;10072&quot;&gt;&lt;property id=&quot;20148&quot; value=&quot;5&quot;/&gt;&lt;property id=&quot;20300&quot; value=&quot;Slide 17&quot;/&gt;&lt;property id=&quot;20307&quot; value=&quot;354&quot;/&gt;&lt;/object&gt;&lt;object type=&quot;3&quot; unique_id=&quot;10073&quot;&gt;&lt;property id=&quot;20148&quot; value=&quot;5&quot;/&gt;&lt;property id=&quot;20300&quot; value=&quot;Slide 18&quot;/&gt;&lt;property id=&quot;20307&quot; value=&quot;353&quot;/&gt;&lt;/object&gt;&lt;object type=&quot;3&quot; unique_id=&quot;10074&quot;&gt;&lt;property id=&quot;20148&quot; value=&quot;5&quot;/&gt;&lt;property id=&quot;20300&quot; value=&quot;Slide 19&quot;/&gt;&lt;property id=&quot;20307&quot; value=&quot;355&quot;/&gt;&lt;/object&gt;&lt;object type=&quot;3&quot; unique_id=&quot;10075&quot;&gt;&lt;property id=&quot;20148&quot; value=&quot;5&quot;/&gt;&lt;property id=&quot;20300&quot; value=&quot;Slide 20&quot;/&gt;&lt;property id=&quot;20307&quot; value=&quot;356&quot;/&gt;&lt;/object&gt;&lt;object type=&quot;3&quot; unique_id=&quot;10076&quot;&gt;&lt;property id=&quot;20148&quot; value=&quot;5&quot;/&gt;&lt;property id=&quot;20300&quot; value=&quot;Slide 21&quot;/&gt;&lt;property id=&quot;20307&quot; value=&quot;347&quot;/&gt;&lt;/object&gt;&lt;object type=&quot;3&quot; unique_id=&quot;10077&quot;&gt;&lt;property id=&quot;20148&quot; value=&quot;5&quot;/&gt;&lt;property id=&quot;20300&quot; value=&quot;Slide 22&quot;/&gt;&lt;property id=&quot;20307&quot; value=&quot;357&quot;/&gt;&lt;/object&gt;&lt;object type=&quot;3&quot; unique_id=&quot;10078&quot;&gt;&lt;property id=&quot;20148&quot; value=&quot;5&quot;/&gt;&lt;property id=&quot;20300&quot; value=&quot;Slide 23&quot;/&gt;&lt;property id=&quot;20307&quot; value=&quot;358&quot;/&gt;&lt;/object&gt;&lt;object type=&quot;3&quot; unique_id=&quot;10079&quot;&gt;&lt;property id=&quot;20148&quot; value=&quot;5&quot;/&gt;&lt;property id=&quot;20300&quot; value=&quot;Slide 24&quot;/&gt;&lt;property id=&quot;20307&quot; value=&quot;280&quot;/&gt;&lt;/object&gt;&lt;object type=&quot;3&quot; unique_id=&quot;10080&quot;&gt;&lt;property id=&quot;20148&quot; value=&quot;5&quot;/&gt;&lt;property id=&quot;20300&quot; value=&quot;Slide 25&quot;/&gt;&lt;property id=&quot;20307&quot; value=&quot;282&quot;/&gt;&lt;/object&gt;&lt;object type=&quot;3&quot; unique_id=&quot;10081&quot;&gt;&lt;property id=&quot;20148&quot; value=&quot;5&quot;/&gt;&lt;property id=&quot;20300&quot; value=&quot;Slide 26&quot;/&gt;&lt;property id=&quot;20307&quot; value=&quot;361&quot;/&gt;&lt;/object&gt;&lt;object type=&quot;3&quot; unique_id=&quot;10082&quot;&gt;&lt;property id=&quot;20148&quot; value=&quot;5&quot;/&gt;&lt;property id=&quot;20300&quot; value=&quot;Slide 27&quot;/&gt;&lt;property id=&quot;20307&quot; value=&quot;360&quot;/&gt;&lt;/object&gt;&lt;object type=&quot;3&quot; unique_id=&quot;10083&quot;&gt;&lt;property id=&quot;20148&quot; value=&quot;5&quot;/&gt;&lt;property id=&quot;20300&quot; value=&quot;Slide 28&quot;/&gt;&lt;property id=&quot;20307&quot; value=&quot;285&quot;/&gt;&lt;/object&gt;&lt;object type=&quot;3&quot; unique_id=&quot;10084&quot;&gt;&lt;property id=&quot;20148&quot; value=&quot;5&quot;/&gt;&lt;property id=&quot;20300&quot; value=&quot;Slide 29&quot;/&gt;&lt;property id=&quot;20307&quot; value=&quot;359&quot;/&gt;&lt;/object&gt;&lt;object type=&quot;3&quot; unique_id=&quot;10085&quot;&gt;&lt;property id=&quot;20148&quot; value=&quot;5&quot;/&gt;&lt;property id=&quot;20300&quot; value=&quot;Slide 30&quot;/&gt;&lt;property id=&quot;20307&quot; value=&quot;449&quot;/&gt;&lt;/object&gt;&lt;object type=&quot;3&quot; unique_id=&quot;10086&quot;&gt;&lt;property id=&quot;20148&quot; value=&quot;5&quot;/&gt;&lt;property id=&quot;20300&quot; value=&quot;Slide 31&quot;/&gt;&lt;property id=&quot;20307&quot; value=&quot;452&quot;/&gt;&lt;/object&gt;&lt;object type=&quot;3&quot; unique_id=&quot;10087&quot;&gt;&lt;property id=&quot;20148&quot; value=&quot;5&quot;/&gt;&lt;property id=&quot;20300&quot; value=&quot;Slide 32&quot;/&gt;&lt;property id=&quot;20307&quot; value=&quot;453&quot;/&gt;&lt;/object&gt;&lt;object type=&quot;3&quot; unique_id=&quot;10088&quot;&gt;&lt;property id=&quot;20148&quot; value=&quot;5&quot;/&gt;&lt;property id=&quot;20300&quot; value=&quot;Slide 33&quot;/&gt;&lt;property id=&quot;20307&quot; value=&quot;454&quot;/&gt;&lt;/object&gt;&lt;object type=&quot;3&quot; unique_id=&quot;10089&quot;&gt;&lt;property id=&quot;20148&quot; value=&quot;5&quot;/&gt;&lt;property id=&quot;20300&quot; value=&quot;Slide 34&quot;/&gt;&lt;property id=&quot;20307&quot; value=&quot;455&quot;/&gt;&lt;/object&gt;&lt;object type=&quot;3&quot; unique_id=&quot;10090&quot;&gt;&lt;property id=&quot;20148&quot; value=&quot;5&quot;/&gt;&lt;property id=&quot;20300&quot; value=&quot;Slide 35&quot;/&gt;&lt;property id=&quot;20307&quot; value=&quot;466&quot;/&gt;&lt;/object&gt;&lt;object type=&quot;3&quot; unique_id=&quot;10091&quot;&gt;&lt;property id=&quot;20148&quot; value=&quot;5&quot;/&gt;&lt;property id=&quot;20300&quot; value=&quot;Slide 36&quot;/&gt;&lt;property id=&quot;20307&quot; value=&quot;467&quot;/&gt;&lt;/object&gt;&lt;object type=&quot;3&quot; unique_id=&quot;10092&quot;&gt;&lt;property id=&quot;20148&quot; value=&quot;5&quot;/&gt;&lt;property id=&quot;20300&quot; value=&quot;Slide 37&quot;/&gt;&lt;property id=&quot;20307&quot; value=&quot;468&quot;/&gt;&lt;/object&gt;&lt;object type=&quot;3&quot; unique_id=&quot;10093&quot;&gt;&lt;property id=&quot;20148&quot; value=&quot;5&quot;/&gt;&lt;property id=&quot;20300&quot; value=&quot;Slide 38&quot;/&gt;&lt;property id=&quot;20307&quot; value=&quot;469&quot;/&gt;&lt;/object&gt;&lt;object type=&quot;3&quot; unique_id=&quot;10094&quot;&gt;&lt;property id=&quot;20148&quot; value=&quot;5&quot;/&gt;&lt;property id=&quot;20300&quot; value=&quot;Slide 39&quot;/&gt;&lt;property id=&quot;20307&quot; value=&quot;286&quot;/&gt;&lt;/object&gt;&lt;object type=&quot;3&quot; unique_id=&quot;10095&quot;&gt;&lt;property id=&quot;20148&quot; value=&quot;5&quot;/&gt;&lt;property id=&quot;20300&quot; value=&quot;Slide 40&quot;/&gt;&lt;property id=&quot;20307&quot; value=&quot;470&quot;/&gt;&lt;/object&gt;&lt;object type=&quot;3&quot; unique_id=&quot;10096&quot;&gt;&lt;property id=&quot;20148&quot; value=&quot;5&quot;/&gt;&lt;property id=&quot;20300&quot; value=&quot;Slide 41&quot;/&gt;&lt;property id=&quot;20307&quot; value=&quot;276&quot;/&gt;&lt;/object&gt;&lt;object type=&quot;3&quot; unique_id=&quot;10097&quot;&gt;&lt;property id=&quot;20148&quot; value=&quot;5&quot;/&gt;&lt;property id=&quot;20300&quot; value=&quot;Slide 42&quot;/&gt;&lt;property id=&quot;20307&quot; value=&quot;258&quot;/&gt;&lt;/object&gt;&lt;/object&gt;&lt;object type=&quot;8&quot; unique_id=&quot;10141&quot;&gt;&lt;/object&gt;&lt;/object&gt;&lt;/database&gt;"/>
  <p:tag name="MMPROD_NEXTUNIQUEID" val="10009"/>
  <p:tag name="SECTOMILLISECCONVERT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E9EC7B2-594A-4306-B29F-5CB2C4F0DA67}:25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014F345-D21A-4666-9D55-42EEDF560528}:25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C5CC101-B56B-418B-ABED-7B165EFE845B}:26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4299200-61C2-46F4-A9B8-57CFF04F4952}:26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DBF00E7-CA6E-4171-B63D-313AB4993308}:29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DF326D0-FAA2-46AD-B723-4F510C71294C}:28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0B0AD3E-018A-4953-A1BD-912BF4E0C5E4}:285"/>
</p:tagLst>
</file>

<file path=ppt/theme/theme1.xml><?xml version="1.0" encoding="utf-8"?>
<a:theme xmlns:a="http://schemas.openxmlformats.org/drawingml/2006/main" name="Science Subject for Elementary - 3rd Grade: Physical, Life, and Earth by Slidesgo">
  <a:themeElements>
    <a:clrScheme name="Simple Light">
      <a:dk1>
        <a:srgbClr val="1C0505"/>
      </a:dk1>
      <a:lt1>
        <a:srgbClr val="5A1D1D"/>
      </a:lt1>
      <a:dk2>
        <a:srgbClr val="FFFFFF"/>
      </a:dk2>
      <a:lt2>
        <a:srgbClr val="FF6D5D"/>
      </a:lt2>
      <a:accent1>
        <a:srgbClr val="FFB348"/>
      </a:accent1>
      <a:accent2>
        <a:srgbClr val="F9EFD2"/>
      </a:accent2>
      <a:accent3>
        <a:srgbClr val="98DB7D"/>
      </a:accent3>
      <a:accent4>
        <a:srgbClr val="00A165"/>
      </a:accent4>
      <a:accent5>
        <a:srgbClr val="00D9F6"/>
      </a:accent5>
      <a:accent6>
        <a:srgbClr val="B8E5F4"/>
      </a:accent6>
      <a:hlink>
        <a:srgbClr val="1C050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P.E. Subject for Middle School - 6th Grade: Sports &amp; Games by Slidesgo">
  <a:themeElements>
    <a:clrScheme name="Simple Light">
      <a:dk1>
        <a:srgbClr val="241826"/>
      </a:dk1>
      <a:lt1>
        <a:srgbClr val="FFFFFF"/>
      </a:lt1>
      <a:dk2>
        <a:srgbClr val="EA942B"/>
      </a:dk2>
      <a:lt2>
        <a:srgbClr val="F5D550"/>
      </a:lt2>
      <a:accent1>
        <a:srgbClr val="DE5344"/>
      </a:accent1>
      <a:accent2>
        <a:srgbClr val="E15C7A"/>
      </a:accent2>
      <a:accent3>
        <a:srgbClr val="E5859B"/>
      </a:accent3>
      <a:accent4>
        <a:srgbClr val="01A7CF"/>
      </a:accent4>
      <a:accent5>
        <a:srgbClr val="C9E0E6"/>
      </a:accent5>
      <a:accent6>
        <a:srgbClr val="E7E8ED"/>
      </a:accent6>
      <a:hlink>
        <a:srgbClr val="241826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Nature Activities Binder by Slidesgo">
  <a:themeElements>
    <a:clrScheme name="Simple Light">
      <a:dk1>
        <a:srgbClr val="000000"/>
      </a:dk1>
      <a:lt1>
        <a:srgbClr val="FFFFFF"/>
      </a:lt1>
      <a:dk2>
        <a:srgbClr val="D9D9D9"/>
      </a:dk2>
      <a:lt2>
        <a:srgbClr val="C1D2F1"/>
      </a:lt2>
      <a:accent1>
        <a:srgbClr val="A8BFE9"/>
      </a:accent1>
      <a:accent2>
        <a:srgbClr val="EC7459"/>
      </a:accent2>
      <a:accent3>
        <a:srgbClr val="596AEC"/>
      </a:accent3>
      <a:accent4>
        <a:srgbClr val="D4E7C7"/>
      </a:accent4>
      <a:accent5>
        <a:srgbClr val="BFEEA0"/>
      </a:accent5>
      <a:accent6>
        <a:srgbClr val="FFA87B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8123</TotalTime>
  <Words>91</Words>
  <Application>Microsoft Office PowerPoint</Application>
  <PresentationFormat>Widescreen</PresentationFormat>
  <Paragraphs>27</Paragraphs>
  <Slides>9</Slides>
  <Notes>8</Notes>
  <HiddenSlides>0</HiddenSlides>
  <MMClips>3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9</vt:i4>
      </vt:variant>
    </vt:vector>
  </HeadingPairs>
  <TitlesOfParts>
    <vt:vector size="26" baseType="lpstr">
      <vt:lpstr>Arial</vt:lpstr>
      <vt:lpstr>Bebas Neue</vt:lpstr>
      <vt:lpstr>Calibri</vt:lpstr>
      <vt:lpstr>Comic Sans MS</vt:lpstr>
      <vt:lpstr>Jua</vt:lpstr>
      <vt:lpstr>Life Savers</vt:lpstr>
      <vt:lpstr>Life Savers ExtraBold</vt:lpstr>
      <vt:lpstr>Myriad Pro</vt:lpstr>
      <vt:lpstr>Nunito</vt:lpstr>
      <vt:lpstr>PT Sans</vt:lpstr>
      <vt:lpstr>Quicksand</vt:lpstr>
      <vt:lpstr>Quicksand Medium</vt:lpstr>
      <vt:lpstr>Quicksand SemiBold</vt:lpstr>
      <vt:lpstr>Roboto</vt:lpstr>
      <vt:lpstr>Science Subject for Elementary - 3rd Grade: Physical, Life, and Earth by Slidesgo</vt:lpstr>
      <vt:lpstr>P.E. Subject for Middle School - 6th Grade: Sports &amp; Games by Slidesgo</vt:lpstr>
      <vt:lpstr>Nature Activities Binder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102.Unit 9 - Lesson 1 - Period 1</dc:title>
  <dc:creator>Le Thi Phep</dc:creator>
  <cp:lastModifiedBy>Ngọc Khuê Nguyễn</cp:lastModifiedBy>
  <cp:revision>148</cp:revision>
  <dcterms:created xsi:type="dcterms:W3CDTF">2022-03-03T09:13:00Z</dcterms:created>
  <dcterms:modified xsi:type="dcterms:W3CDTF">2025-11-12T04:50:57Z</dcterms:modified>
</cp:coreProperties>
</file>