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2"/>
  </p:notesMasterIdLst>
  <p:sldIdLst>
    <p:sldId id="256" r:id="rId2"/>
    <p:sldId id="287" r:id="rId3"/>
    <p:sldId id="264" r:id="rId4"/>
    <p:sldId id="275" r:id="rId5"/>
    <p:sldId id="289" r:id="rId6"/>
    <p:sldId id="267" r:id="rId7"/>
    <p:sldId id="283" r:id="rId8"/>
    <p:sldId id="276" r:id="rId9"/>
    <p:sldId id="263" r:id="rId10"/>
    <p:sldId id="293" r:id="rId11"/>
    <p:sldId id="268" r:id="rId12"/>
    <p:sldId id="290" r:id="rId13"/>
    <p:sldId id="279" r:id="rId14"/>
    <p:sldId id="286" r:id="rId15"/>
    <p:sldId id="288" r:id="rId16"/>
    <p:sldId id="284" r:id="rId17"/>
    <p:sldId id="292" r:id="rId18"/>
    <p:sldId id="272" r:id="rId19"/>
    <p:sldId id="291" r:id="rId20"/>
    <p:sldId id="271" r:id="rId21"/>
  </p:sldIdLst>
  <p:sldSz cx="18288000" cy="10287000"/>
  <p:notesSz cx="6858000" cy="9144000"/>
  <p:embeddedFontLst>
    <p:embeddedFont>
      <p:font typeface="Montserrat Medium" panose="020B0604020202020204" charset="0"/>
      <p:regular r:id="rId23"/>
      <p:italic r:id="rId24"/>
    </p:embeddedFont>
    <p:embeddedFont>
      <p:font typeface="Montserrat ExtraBold" panose="020B0604020202020204" charset="0"/>
      <p:bold r:id="rId25"/>
      <p:boldItalic r:id="rId26"/>
    </p:embeddedFont>
    <p:embeddedFont>
      <p:font typeface="Calibri" panose="020F0502020204030204" pitchFamily="34" charset="0"/>
      <p:regular r:id="rId27"/>
      <p:bold r:id="rId28"/>
      <p:italic r:id="rId29"/>
      <p:boldItalic r:id="rId30"/>
    </p:embeddedFont>
    <p:embeddedFont>
      <p:font typeface="Montserrat Black" panose="020B0604020202020204" charset="0"/>
      <p:bold r:id="rId31"/>
      <p:boldItalic r:id="rId32"/>
    </p:embeddedFont>
    <p:embeddedFont>
      <p:font typeface="Montserrat SemiBold" panose="020B0604020202020204" charset="0"/>
      <p:bold r:id="rId33"/>
      <p:boldItalic r:id="rId3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9A09D"/>
    <a:srgbClr val="FC9B75"/>
    <a:srgbClr val="5AA37F"/>
    <a:srgbClr val="F5F0E7"/>
    <a:srgbClr val="DDCBA9"/>
    <a:srgbClr val="C3A467"/>
    <a:srgbClr val="C4A668"/>
    <a:srgbClr val="FBC0D6"/>
    <a:srgbClr val="F65793"/>
    <a:srgbClr val="FFA0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0" d="100"/>
          <a:sy n="40" d="100"/>
        </p:scale>
        <p:origin x="246" y="3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21" Type="http://schemas.openxmlformats.org/officeDocument/2006/relationships/slide" Target="slides/slide20.xml"/><Relationship Id="rId34" Type="http://schemas.openxmlformats.org/officeDocument/2006/relationships/font" Target="fonts/font1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D2F0E86-11FA-4C08-9E87-5883AC6113E9}" type="doc">
      <dgm:prSet loTypeId="urn:microsoft.com/office/officeart/2005/8/layout/cycle6" loCatId="cycle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9A29FC6A-D4D5-48CD-92D4-0983EF34A4AD}">
      <dgm:prSet phldrT="[Text]"/>
      <dgm:spPr/>
      <dgm:t>
        <a:bodyPr/>
        <a:lstStyle/>
        <a:p>
          <a:r>
            <a:rPr lang="vi-VN" dirty="0">
              <a:latin typeface="Montserrat Black" panose="00000A00000000000000" pitchFamily="2" charset="0"/>
            </a:rPr>
            <a:t>1</a:t>
          </a:r>
          <a:endParaRPr lang="en-US" dirty="0">
            <a:latin typeface="Montserrat Black" panose="00000A00000000000000" pitchFamily="2" charset="0"/>
          </a:endParaRPr>
        </a:p>
      </dgm:t>
    </dgm:pt>
    <dgm:pt modelId="{556B255A-CCE4-447B-BD30-61AE401DD182}" type="parTrans" cxnId="{3E7C3E90-78FF-4A1B-ABA1-B2D28E64937B}">
      <dgm:prSet/>
      <dgm:spPr/>
      <dgm:t>
        <a:bodyPr/>
        <a:lstStyle/>
        <a:p>
          <a:endParaRPr lang="en-US"/>
        </a:p>
      </dgm:t>
    </dgm:pt>
    <dgm:pt modelId="{D44604D1-AC30-4CCE-BE8E-F24D8F64CBA2}" type="sibTrans" cxnId="{3E7C3E90-78FF-4A1B-ABA1-B2D28E64937B}">
      <dgm:prSet/>
      <dgm:spPr/>
      <dgm:t>
        <a:bodyPr/>
        <a:lstStyle/>
        <a:p>
          <a:endParaRPr lang="en-US"/>
        </a:p>
      </dgm:t>
    </dgm:pt>
    <dgm:pt modelId="{996C24DD-E703-4912-985B-7118FD5FBE2B}">
      <dgm:prSet phldrT="[Text]" custT="1"/>
      <dgm:spPr/>
      <dgm:t>
        <a:bodyPr/>
        <a:lstStyle/>
        <a:p>
          <a:r>
            <a:rPr lang="vi-VN" sz="6500" kern="1200" dirty="0">
              <a:solidFill>
                <a:prstClr val="white"/>
              </a:solidFill>
              <a:latin typeface="Montserrat Black" panose="00000A00000000000000" pitchFamily="2" charset="0"/>
              <a:ea typeface="+mn-ea"/>
              <a:cs typeface="+mn-cs"/>
            </a:rPr>
            <a:t>2</a:t>
          </a:r>
          <a:endParaRPr lang="en-US" sz="6500" kern="1200" dirty="0">
            <a:solidFill>
              <a:prstClr val="white"/>
            </a:solidFill>
            <a:latin typeface="Montserrat Black" panose="00000A00000000000000" pitchFamily="2" charset="0"/>
            <a:ea typeface="+mn-ea"/>
            <a:cs typeface="+mn-cs"/>
          </a:endParaRPr>
        </a:p>
      </dgm:t>
    </dgm:pt>
    <dgm:pt modelId="{B2B8624C-CD7B-48EB-8D86-E66CC8467485}" type="parTrans" cxnId="{A08AA161-872A-42D1-B18F-41DFFD579509}">
      <dgm:prSet/>
      <dgm:spPr/>
      <dgm:t>
        <a:bodyPr/>
        <a:lstStyle/>
        <a:p>
          <a:endParaRPr lang="en-US"/>
        </a:p>
      </dgm:t>
    </dgm:pt>
    <dgm:pt modelId="{E878E73C-686B-4A8A-BDFD-973798B92F31}" type="sibTrans" cxnId="{A08AA161-872A-42D1-B18F-41DFFD579509}">
      <dgm:prSet/>
      <dgm:spPr/>
      <dgm:t>
        <a:bodyPr/>
        <a:lstStyle/>
        <a:p>
          <a:endParaRPr lang="en-US"/>
        </a:p>
      </dgm:t>
    </dgm:pt>
    <dgm:pt modelId="{B61A0568-6DCB-46E8-946C-14FDD2A2C24A}">
      <dgm:prSet phldrT="[Text]" custT="1"/>
      <dgm:spPr/>
      <dgm:t>
        <a:bodyPr/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vi-VN" sz="6500" kern="1200" dirty="0">
              <a:solidFill>
                <a:prstClr val="white"/>
              </a:solidFill>
              <a:latin typeface="Montserrat Black" panose="00000A00000000000000" pitchFamily="2" charset="0"/>
              <a:ea typeface="+mn-ea"/>
              <a:cs typeface="+mn-cs"/>
            </a:rPr>
            <a:t>3</a:t>
          </a:r>
          <a:endParaRPr lang="en-US" sz="6500" kern="1200" dirty="0">
            <a:solidFill>
              <a:prstClr val="white"/>
            </a:solidFill>
            <a:latin typeface="Montserrat Black" panose="00000A00000000000000" pitchFamily="2" charset="0"/>
            <a:ea typeface="+mn-ea"/>
            <a:cs typeface="+mn-cs"/>
          </a:endParaRPr>
        </a:p>
      </dgm:t>
    </dgm:pt>
    <dgm:pt modelId="{EA08276E-C890-429B-ABBB-A28D7FF356D7}" type="parTrans" cxnId="{477A4D83-B6D9-471D-926C-4ABD0BE8F13F}">
      <dgm:prSet/>
      <dgm:spPr/>
      <dgm:t>
        <a:bodyPr/>
        <a:lstStyle/>
        <a:p>
          <a:endParaRPr lang="en-US"/>
        </a:p>
      </dgm:t>
    </dgm:pt>
    <dgm:pt modelId="{1E1D1DB0-34DE-4E51-828C-EE46E8DD434E}" type="sibTrans" cxnId="{477A4D83-B6D9-471D-926C-4ABD0BE8F13F}">
      <dgm:prSet/>
      <dgm:spPr/>
      <dgm:t>
        <a:bodyPr/>
        <a:lstStyle/>
        <a:p>
          <a:endParaRPr lang="en-US"/>
        </a:p>
      </dgm:t>
    </dgm:pt>
    <dgm:pt modelId="{B50E30A7-95FB-4DC3-B223-503CA9DDDE31}">
      <dgm:prSet phldrT="[Text]" custT="1"/>
      <dgm:spPr/>
      <dgm:t>
        <a:bodyPr/>
        <a:lstStyle/>
        <a:p>
          <a:r>
            <a:rPr lang="vi-VN" sz="6500" kern="1200" dirty="0">
              <a:solidFill>
                <a:prstClr val="white"/>
              </a:solidFill>
              <a:latin typeface="Montserrat Black" panose="00000A00000000000000" pitchFamily="2" charset="0"/>
              <a:ea typeface="+mn-ea"/>
              <a:cs typeface="+mn-cs"/>
            </a:rPr>
            <a:t>4</a:t>
          </a:r>
          <a:endParaRPr lang="en-US" sz="6500" kern="1200" dirty="0">
            <a:solidFill>
              <a:prstClr val="white"/>
            </a:solidFill>
            <a:latin typeface="Montserrat Black" panose="00000A00000000000000" pitchFamily="2" charset="0"/>
            <a:ea typeface="+mn-ea"/>
            <a:cs typeface="+mn-cs"/>
          </a:endParaRPr>
        </a:p>
      </dgm:t>
    </dgm:pt>
    <dgm:pt modelId="{DA43EE57-F4C9-4B2A-8927-1AB5233D5D75}" type="parTrans" cxnId="{94496478-48E8-4FC1-8AAB-F2FFFCF33528}">
      <dgm:prSet/>
      <dgm:spPr/>
      <dgm:t>
        <a:bodyPr/>
        <a:lstStyle/>
        <a:p>
          <a:endParaRPr lang="en-US"/>
        </a:p>
      </dgm:t>
    </dgm:pt>
    <dgm:pt modelId="{86CB1226-AC59-4924-8B70-2447D94A2842}" type="sibTrans" cxnId="{94496478-48E8-4FC1-8AAB-F2FFFCF33528}">
      <dgm:prSet/>
      <dgm:spPr/>
      <dgm:t>
        <a:bodyPr/>
        <a:lstStyle/>
        <a:p>
          <a:endParaRPr lang="en-US"/>
        </a:p>
      </dgm:t>
    </dgm:pt>
    <dgm:pt modelId="{226DC0EB-1777-408D-80D4-8314C9337152}">
      <dgm:prSet phldrT="[Text]" custT="1"/>
      <dgm:spPr/>
      <dgm:t>
        <a:bodyPr/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vi-VN" sz="6500" kern="1200" dirty="0">
              <a:solidFill>
                <a:prstClr val="white"/>
              </a:solidFill>
              <a:latin typeface="Montserrat Black" panose="00000A00000000000000" pitchFamily="2" charset="0"/>
              <a:ea typeface="+mn-ea"/>
              <a:cs typeface="+mn-cs"/>
            </a:rPr>
            <a:t>5</a:t>
          </a:r>
          <a:endParaRPr lang="en-US" sz="6500" kern="1200" dirty="0">
            <a:solidFill>
              <a:prstClr val="white"/>
            </a:solidFill>
            <a:latin typeface="Montserrat Black" panose="00000A00000000000000" pitchFamily="2" charset="0"/>
            <a:ea typeface="+mn-ea"/>
            <a:cs typeface="+mn-cs"/>
          </a:endParaRPr>
        </a:p>
      </dgm:t>
    </dgm:pt>
    <dgm:pt modelId="{18CABB44-AD1B-4CBB-9F08-7DD65F5E26E2}" type="parTrans" cxnId="{68454133-7C84-4C8B-8F5A-7CC905E99B23}">
      <dgm:prSet/>
      <dgm:spPr/>
      <dgm:t>
        <a:bodyPr/>
        <a:lstStyle/>
        <a:p>
          <a:endParaRPr lang="en-US"/>
        </a:p>
      </dgm:t>
    </dgm:pt>
    <dgm:pt modelId="{5278FBF0-5FE7-4D9F-BD20-687BA3D7C4E1}" type="sibTrans" cxnId="{68454133-7C84-4C8B-8F5A-7CC905E99B23}">
      <dgm:prSet/>
      <dgm:spPr/>
      <dgm:t>
        <a:bodyPr/>
        <a:lstStyle/>
        <a:p>
          <a:endParaRPr lang="en-US"/>
        </a:p>
      </dgm:t>
    </dgm:pt>
    <dgm:pt modelId="{B084BA95-80CD-4899-8461-8D1A0636C78C}" type="pres">
      <dgm:prSet presAssocID="{DD2F0E86-11FA-4C08-9E87-5883AC6113E9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35C0D5DE-8492-4B5F-B305-047254A00616}" type="pres">
      <dgm:prSet presAssocID="{9A29FC6A-D4D5-48CD-92D4-0983EF34A4AD}" presName="node" presStyleLbl="node1" presStyleIdx="0" presStyleCnt="5" custScaleX="6674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1A41C80-99A5-41AB-A796-6719492187B9}" type="pres">
      <dgm:prSet presAssocID="{9A29FC6A-D4D5-48CD-92D4-0983EF34A4AD}" presName="spNode" presStyleCnt="0"/>
      <dgm:spPr/>
    </dgm:pt>
    <dgm:pt modelId="{9EB56024-2F68-4BDA-A0C0-5FB542E72F04}" type="pres">
      <dgm:prSet presAssocID="{D44604D1-AC30-4CCE-BE8E-F24D8F64CBA2}" presName="sibTrans" presStyleLbl="sibTrans1D1" presStyleIdx="0" presStyleCnt="5"/>
      <dgm:spPr/>
      <dgm:t>
        <a:bodyPr/>
        <a:lstStyle/>
        <a:p>
          <a:endParaRPr lang="en-US"/>
        </a:p>
      </dgm:t>
    </dgm:pt>
    <dgm:pt modelId="{5B4B79D7-4143-4887-82AF-2B8F7EBC6CFA}" type="pres">
      <dgm:prSet presAssocID="{996C24DD-E703-4912-985B-7118FD5FBE2B}" presName="node" presStyleLbl="node1" presStyleIdx="1" presStyleCnt="5" custScaleX="7057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BC3D198-372B-497E-9336-D585A35ADC99}" type="pres">
      <dgm:prSet presAssocID="{996C24DD-E703-4912-985B-7118FD5FBE2B}" presName="spNode" presStyleCnt="0"/>
      <dgm:spPr/>
    </dgm:pt>
    <dgm:pt modelId="{353A564E-9BD0-4C83-BC3E-8364202E6887}" type="pres">
      <dgm:prSet presAssocID="{E878E73C-686B-4A8A-BDFD-973798B92F31}" presName="sibTrans" presStyleLbl="sibTrans1D1" presStyleIdx="1" presStyleCnt="5"/>
      <dgm:spPr/>
      <dgm:t>
        <a:bodyPr/>
        <a:lstStyle/>
        <a:p>
          <a:endParaRPr lang="en-US"/>
        </a:p>
      </dgm:t>
    </dgm:pt>
    <dgm:pt modelId="{AC4C3055-683B-4FB7-9D7A-9276A4C727D9}" type="pres">
      <dgm:prSet presAssocID="{B61A0568-6DCB-46E8-946C-14FDD2A2C24A}" presName="node" presStyleLbl="node1" presStyleIdx="2" presStyleCnt="5" custScaleX="5949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1B4EB8B-A8A6-4A6F-9E5B-D4DAD7D4CA6B}" type="pres">
      <dgm:prSet presAssocID="{B61A0568-6DCB-46E8-946C-14FDD2A2C24A}" presName="spNode" presStyleCnt="0"/>
      <dgm:spPr/>
    </dgm:pt>
    <dgm:pt modelId="{15EBF45F-9077-4D8D-B18A-F3DA709CA93D}" type="pres">
      <dgm:prSet presAssocID="{1E1D1DB0-34DE-4E51-828C-EE46E8DD434E}" presName="sibTrans" presStyleLbl="sibTrans1D1" presStyleIdx="2" presStyleCnt="5"/>
      <dgm:spPr/>
      <dgm:t>
        <a:bodyPr/>
        <a:lstStyle/>
        <a:p>
          <a:endParaRPr lang="en-US"/>
        </a:p>
      </dgm:t>
    </dgm:pt>
    <dgm:pt modelId="{0A87AA87-CA95-4772-9801-5441D4A9226E}" type="pres">
      <dgm:prSet presAssocID="{B50E30A7-95FB-4DC3-B223-503CA9DDDE31}" presName="node" presStyleLbl="node1" presStyleIdx="3" presStyleCnt="5" custScaleX="6257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84887A1-2A32-45E4-93A2-8514642E529B}" type="pres">
      <dgm:prSet presAssocID="{B50E30A7-95FB-4DC3-B223-503CA9DDDE31}" presName="spNode" presStyleCnt="0"/>
      <dgm:spPr/>
    </dgm:pt>
    <dgm:pt modelId="{2E8C82DE-BD44-46EA-B510-538A8975BF9D}" type="pres">
      <dgm:prSet presAssocID="{86CB1226-AC59-4924-8B70-2447D94A2842}" presName="sibTrans" presStyleLbl="sibTrans1D1" presStyleIdx="3" presStyleCnt="5"/>
      <dgm:spPr/>
      <dgm:t>
        <a:bodyPr/>
        <a:lstStyle/>
        <a:p>
          <a:endParaRPr lang="en-US"/>
        </a:p>
      </dgm:t>
    </dgm:pt>
    <dgm:pt modelId="{B18739EC-A0FB-4598-99F0-88712C7F2F55}" type="pres">
      <dgm:prSet presAssocID="{226DC0EB-1777-408D-80D4-8314C9337152}" presName="node" presStyleLbl="node1" presStyleIdx="4" presStyleCnt="5" custScaleX="5588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7457D8E-37C6-4BE8-B337-9322794C8169}" type="pres">
      <dgm:prSet presAssocID="{226DC0EB-1777-408D-80D4-8314C9337152}" presName="spNode" presStyleCnt="0"/>
      <dgm:spPr/>
    </dgm:pt>
    <dgm:pt modelId="{11514A95-6F37-4082-A2DC-717F365378BD}" type="pres">
      <dgm:prSet presAssocID="{5278FBF0-5FE7-4D9F-BD20-687BA3D7C4E1}" presName="sibTrans" presStyleLbl="sibTrans1D1" presStyleIdx="4" presStyleCnt="5"/>
      <dgm:spPr/>
      <dgm:t>
        <a:bodyPr/>
        <a:lstStyle/>
        <a:p>
          <a:endParaRPr lang="en-US"/>
        </a:p>
      </dgm:t>
    </dgm:pt>
  </dgm:ptLst>
  <dgm:cxnLst>
    <dgm:cxn modelId="{0BFD09A9-6820-4614-9DF0-940FF2B755A1}" type="presOf" srcId="{DD2F0E86-11FA-4C08-9E87-5883AC6113E9}" destId="{B084BA95-80CD-4899-8461-8D1A0636C78C}" srcOrd="0" destOrd="0" presId="urn:microsoft.com/office/officeart/2005/8/layout/cycle6"/>
    <dgm:cxn modelId="{84C23B77-2546-4002-8139-A3BC920ABF50}" type="presOf" srcId="{996C24DD-E703-4912-985B-7118FD5FBE2B}" destId="{5B4B79D7-4143-4887-82AF-2B8F7EBC6CFA}" srcOrd="0" destOrd="0" presId="urn:microsoft.com/office/officeart/2005/8/layout/cycle6"/>
    <dgm:cxn modelId="{2BD22D78-F740-4699-9544-CFF4E2E43D39}" type="presOf" srcId="{B61A0568-6DCB-46E8-946C-14FDD2A2C24A}" destId="{AC4C3055-683B-4FB7-9D7A-9276A4C727D9}" srcOrd="0" destOrd="0" presId="urn:microsoft.com/office/officeart/2005/8/layout/cycle6"/>
    <dgm:cxn modelId="{CAD4D1A3-5F0D-4D49-A0F7-2A36F31C1BB0}" type="presOf" srcId="{1E1D1DB0-34DE-4E51-828C-EE46E8DD434E}" destId="{15EBF45F-9077-4D8D-B18A-F3DA709CA93D}" srcOrd="0" destOrd="0" presId="urn:microsoft.com/office/officeart/2005/8/layout/cycle6"/>
    <dgm:cxn modelId="{94496478-48E8-4FC1-8AAB-F2FFFCF33528}" srcId="{DD2F0E86-11FA-4C08-9E87-5883AC6113E9}" destId="{B50E30A7-95FB-4DC3-B223-503CA9DDDE31}" srcOrd="3" destOrd="0" parTransId="{DA43EE57-F4C9-4B2A-8927-1AB5233D5D75}" sibTransId="{86CB1226-AC59-4924-8B70-2447D94A2842}"/>
    <dgm:cxn modelId="{4DE7B536-17EE-4734-85F7-3634E460700E}" type="presOf" srcId="{226DC0EB-1777-408D-80D4-8314C9337152}" destId="{B18739EC-A0FB-4598-99F0-88712C7F2F55}" srcOrd="0" destOrd="0" presId="urn:microsoft.com/office/officeart/2005/8/layout/cycle6"/>
    <dgm:cxn modelId="{3EF21AF5-EA70-421F-8B99-54ADF9B5C37A}" type="presOf" srcId="{D44604D1-AC30-4CCE-BE8E-F24D8F64CBA2}" destId="{9EB56024-2F68-4BDA-A0C0-5FB542E72F04}" srcOrd="0" destOrd="0" presId="urn:microsoft.com/office/officeart/2005/8/layout/cycle6"/>
    <dgm:cxn modelId="{477A4D83-B6D9-471D-926C-4ABD0BE8F13F}" srcId="{DD2F0E86-11FA-4C08-9E87-5883AC6113E9}" destId="{B61A0568-6DCB-46E8-946C-14FDD2A2C24A}" srcOrd="2" destOrd="0" parTransId="{EA08276E-C890-429B-ABBB-A28D7FF356D7}" sibTransId="{1E1D1DB0-34DE-4E51-828C-EE46E8DD434E}"/>
    <dgm:cxn modelId="{5603EFE3-96EC-4286-84D4-386FB27F1806}" type="presOf" srcId="{B50E30A7-95FB-4DC3-B223-503CA9DDDE31}" destId="{0A87AA87-CA95-4772-9801-5441D4A9226E}" srcOrd="0" destOrd="0" presId="urn:microsoft.com/office/officeart/2005/8/layout/cycle6"/>
    <dgm:cxn modelId="{80A2F42E-3B91-4BEF-861E-BF7E6775261A}" type="presOf" srcId="{E878E73C-686B-4A8A-BDFD-973798B92F31}" destId="{353A564E-9BD0-4C83-BC3E-8364202E6887}" srcOrd="0" destOrd="0" presId="urn:microsoft.com/office/officeart/2005/8/layout/cycle6"/>
    <dgm:cxn modelId="{A08AA161-872A-42D1-B18F-41DFFD579509}" srcId="{DD2F0E86-11FA-4C08-9E87-5883AC6113E9}" destId="{996C24DD-E703-4912-985B-7118FD5FBE2B}" srcOrd="1" destOrd="0" parTransId="{B2B8624C-CD7B-48EB-8D86-E66CC8467485}" sibTransId="{E878E73C-686B-4A8A-BDFD-973798B92F31}"/>
    <dgm:cxn modelId="{A6AAE506-166C-4A7F-84D5-C77B2E62CADA}" type="presOf" srcId="{5278FBF0-5FE7-4D9F-BD20-687BA3D7C4E1}" destId="{11514A95-6F37-4082-A2DC-717F365378BD}" srcOrd="0" destOrd="0" presId="urn:microsoft.com/office/officeart/2005/8/layout/cycle6"/>
    <dgm:cxn modelId="{A1F91C87-E94B-48F5-9097-22DDB691B496}" type="presOf" srcId="{9A29FC6A-D4D5-48CD-92D4-0983EF34A4AD}" destId="{35C0D5DE-8492-4B5F-B305-047254A00616}" srcOrd="0" destOrd="0" presId="urn:microsoft.com/office/officeart/2005/8/layout/cycle6"/>
    <dgm:cxn modelId="{AB786BC5-2510-4E2A-B722-8A284FDBA538}" type="presOf" srcId="{86CB1226-AC59-4924-8B70-2447D94A2842}" destId="{2E8C82DE-BD44-46EA-B510-538A8975BF9D}" srcOrd="0" destOrd="0" presId="urn:microsoft.com/office/officeart/2005/8/layout/cycle6"/>
    <dgm:cxn modelId="{68454133-7C84-4C8B-8F5A-7CC905E99B23}" srcId="{DD2F0E86-11FA-4C08-9E87-5883AC6113E9}" destId="{226DC0EB-1777-408D-80D4-8314C9337152}" srcOrd="4" destOrd="0" parTransId="{18CABB44-AD1B-4CBB-9F08-7DD65F5E26E2}" sibTransId="{5278FBF0-5FE7-4D9F-BD20-687BA3D7C4E1}"/>
    <dgm:cxn modelId="{3E7C3E90-78FF-4A1B-ABA1-B2D28E64937B}" srcId="{DD2F0E86-11FA-4C08-9E87-5883AC6113E9}" destId="{9A29FC6A-D4D5-48CD-92D4-0983EF34A4AD}" srcOrd="0" destOrd="0" parTransId="{556B255A-CCE4-447B-BD30-61AE401DD182}" sibTransId="{D44604D1-AC30-4CCE-BE8E-F24D8F64CBA2}"/>
    <dgm:cxn modelId="{4B495E7D-6ED7-49AC-A520-0808162DFB43}" type="presParOf" srcId="{B084BA95-80CD-4899-8461-8D1A0636C78C}" destId="{35C0D5DE-8492-4B5F-B305-047254A00616}" srcOrd="0" destOrd="0" presId="urn:microsoft.com/office/officeart/2005/8/layout/cycle6"/>
    <dgm:cxn modelId="{1BE2B3EC-B904-42CC-9668-A85F7B913F0D}" type="presParOf" srcId="{B084BA95-80CD-4899-8461-8D1A0636C78C}" destId="{E1A41C80-99A5-41AB-A796-6719492187B9}" srcOrd="1" destOrd="0" presId="urn:microsoft.com/office/officeart/2005/8/layout/cycle6"/>
    <dgm:cxn modelId="{55BA656A-2B61-4959-B128-EF4E01DF1EDD}" type="presParOf" srcId="{B084BA95-80CD-4899-8461-8D1A0636C78C}" destId="{9EB56024-2F68-4BDA-A0C0-5FB542E72F04}" srcOrd="2" destOrd="0" presId="urn:microsoft.com/office/officeart/2005/8/layout/cycle6"/>
    <dgm:cxn modelId="{788E3C3E-A11F-450D-B8C3-BA67598B5BE3}" type="presParOf" srcId="{B084BA95-80CD-4899-8461-8D1A0636C78C}" destId="{5B4B79D7-4143-4887-82AF-2B8F7EBC6CFA}" srcOrd="3" destOrd="0" presId="urn:microsoft.com/office/officeart/2005/8/layout/cycle6"/>
    <dgm:cxn modelId="{7600CEB6-BCD1-4800-88D3-BEED70D9C086}" type="presParOf" srcId="{B084BA95-80CD-4899-8461-8D1A0636C78C}" destId="{3BC3D198-372B-497E-9336-D585A35ADC99}" srcOrd="4" destOrd="0" presId="urn:microsoft.com/office/officeart/2005/8/layout/cycle6"/>
    <dgm:cxn modelId="{74E07F25-005F-4B54-A5C1-7D956DBA47AA}" type="presParOf" srcId="{B084BA95-80CD-4899-8461-8D1A0636C78C}" destId="{353A564E-9BD0-4C83-BC3E-8364202E6887}" srcOrd="5" destOrd="0" presId="urn:microsoft.com/office/officeart/2005/8/layout/cycle6"/>
    <dgm:cxn modelId="{84B241BA-6CDC-48BB-80C9-3CBF42588CC5}" type="presParOf" srcId="{B084BA95-80CD-4899-8461-8D1A0636C78C}" destId="{AC4C3055-683B-4FB7-9D7A-9276A4C727D9}" srcOrd="6" destOrd="0" presId="urn:microsoft.com/office/officeart/2005/8/layout/cycle6"/>
    <dgm:cxn modelId="{985DDB4C-9856-40CD-9AEE-7DCAF2ADCD19}" type="presParOf" srcId="{B084BA95-80CD-4899-8461-8D1A0636C78C}" destId="{61B4EB8B-A8A6-4A6F-9E5B-D4DAD7D4CA6B}" srcOrd="7" destOrd="0" presId="urn:microsoft.com/office/officeart/2005/8/layout/cycle6"/>
    <dgm:cxn modelId="{D0F98D75-56AB-4753-B107-573D1B984B0F}" type="presParOf" srcId="{B084BA95-80CD-4899-8461-8D1A0636C78C}" destId="{15EBF45F-9077-4D8D-B18A-F3DA709CA93D}" srcOrd="8" destOrd="0" presId="urn:microsoft.com/office/officeart/2005/8/layout/cycle6"/>
    <dgm:cxn modelId="{E602A4B7-D15E-4A75-B46C-A1F84D062FD4}" type="presParOf" srcId="{B084BA95-80CD-4899-8461-8D1A0636C78C}" destId="{0A87AA87-CA95-4772-9801-5441D4A9226E}" srcOrd="9" destOrd="0" presId="urn:microsoft.com/office/officeart/2005/8/layout/cycle6"/>
    <dgm:cxn modelId="{08EEFCAC-E413-47BA-9209-8E194A15FC83}" type="presParOf" srcId="{B084BA95-80CD-4899-8461-8D1A0636C78C}" destId="{484887A1-2A32-45E4-93A2-8514642E529B}" srcOrd="10" destOrd="0" presId="urn:microsoft.com/office/officeart/2005/8/layout/cycle6"/>
    <dgm:cxn modelId="{02A4A5B6-E355-4E56-8464-E4E2D58D0BBC}" type="presParOf" srcId="{B084BA95-80CD-4899-8461-8D1A0636C78C}" destId="{2E8C82DE-BD44-46EA-B510-538A8975BF9D}" srcOrd="11" destOrd="0" presId="urn:microsoft.com/office/officeart/2005/8/layout/cycle6"/>
    <dgm:cxn modelId="{C672EE5A-50AD-4FBB-A499-71B7B63707E6}" type="presParOf" srcId="{B084BA95-80CD-4899-8461-8D1A0636C78C}" destId="{B18739EC-A0FB-4598-99F0-88712C7F2F55}" srcOrd="12" destOrd="0" presId="urn:microsoft.com/office/officeart/2005/8/layout/cycle6"/>
    <dgm:cxn modelId="{6377045C-C64B-4970-B556-319B8A17397B}" type="presParOf" srcId="{B084BA95-80CD-4899-8461-8D1A0636C78C}" destId="{D7457D8E-37C6-4BE8-B337-9322794C8169}" srcOrd="13" destOrd="0" presId="urn:microsoft.com/office/officeart/2005/8/layout/cycle6"/>
    <dgm:cxn modelId="{1A6C5BD5-B67C-45C3-817A-AAB9027B52E2}" type="presParOf" srcId="{B084BA95-80CD-4899-8461-8D1A0636C78C}" destId="{11514A95-6F37-4082-A2DC-717F365378BD}" srcOrd="14" destOrd="0" presId="urn:microsoft.com/office/officeart/2005/8/layout/cycle6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5C0D5DE-8492-4B5F-B305-047254A00616}">
      <dsp:nvSpPr>
        <dsp:cNvPr id="0" name=""/>
        <dsp:cNvSpPr/>
      </dsp:nvSpPr>
      <dsp:spPr>
        <a:xfrm>
          <a:off x="5106913" y="4741"/>
          <a:ext cx="1781995" cy="1735484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3840" tIns="243840" rIns="243840" bIns="243840" numCol="1" spcCol="1270" anchor="ctr" anchorCtr="0">
          <a:noAutofit/>
        </a:bodyPr>
        <a:lstStyle/>
        <a:p>
          <a:pPr lvl="0" algn="ctr" defTabSz="2844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vi-VN" sz="6400" kern="1200" dirty="0">
              <a:latin typeface="Montserrat Black" panose="00000A00000000000000" pitchFamily="2" charset="0"/>
            </a:rPr>
            <a:t>1</a:t>
          </a:r>
          <a:endParaRPr lang="en-US" sz="6400" kern="1200" dirty="0">
            <a:latin typeface="Montserrat Black" panose="00000A00000000000000" pitchFamily="2" charset="0"/>
          </a:endParaRPr>
        </a:p>
      </dsp:txBody>
      <dsp:txXfrm>
        <a:off x="5191632" y="89460"/>
        <a:ext cx="1612557" cy="1566046"/>
      </dsp:txXfrm>
    </dsp:sp>
    <dsp:sp modelId="{9EB56024-2F68-4BDA-A0C0-5FB542E72F04}">
      <dsp:nvSpPr>
        <dsp:cNvPr id="0" name=""/>
        <dsp:cNvSpPr/>
      </dsp:nvSpPr>
      <dsp:spPr>
        <a:xfrm>
          <a:off x="2532722" y="872483"/>
          <a:ext cx="6930377" cy="6930377"/>
        </a:xfrm>
        <a:custGeom>
          <a:avLst/>
          <a:gdLst/>
          <a:ahLst/>
          <a:cxnLst/>
          <a:rect l="0" t="0" r="0" b="0"/>
          <a:pathLst>
            <a:path>
              <a:moveTo>
                <a:pt x="4379665" y="122844"/>
              </a:moveTo>
              <a:arcTo wR="3465188" hR="3465188" stAng="17118109" swAng="2416765"/>
            </a:path>
          </a:pathLst>
        </a:custGeom>
        <a:noFill/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B4B79D7-4143-4887-82AF-2B8F7EBC6CFA}">
      <dsp:nvSpPr>
        <dsp:cNvPr id="0" name=""/>
        <dsp:cNvSpPr/>
      </dsp:nvSpPr>
      <dsp:spPr>
        <a:xfrm>
          <a:off x="8351307" y="2399127"/>
          <a:ext cx="1884389" cy="1735484"/>
        </a:xfrm>
        <a:prstGeom prst="roundRect">
          <a:avLst/>
        </a:prstGeom>
        <a:solidFill>
          <a:schemeClr val="accent5">
            <a:hueOff val="-2483469"/>
            <a:satOff val="9953"/>
            <a:lumOff val="215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vi-VN" sz="6500" kern="1200" dirty="0">
              <a:solidFill>
                <a:prstClr val="white"/>
              </a:solidFill>
              <a:latin typeface="Montserrat Black" panose="00000A00000000000000" pitchFamily="2" charset="0"/>
              <a:ea typeface="+mn-ea"/>
              <a:cs typeface="+mn-cs"/>
            </a:rPr>
            <a:t>2</a:t>
          </a:r>
          <a:endParaRPr lang="en-US" sz="6500" kern="1200" dirty="0">
            <a:solidFill>
              <a:prstClr val="white"/>
            </a:solidFill>
            <a:latin typeface="Montserrat Black" panose="00000A00000000000000" pitchFamily="2" charset="0"/>
            <a:ea typeface="+mn-ea"/>
            <a:cs typeface="+mn-cs"/>
          </a:endParaRPr>
        </a:p>
      </dsp:txBody>
      <dsp:txXfrm>
        <a:off x="8436026" y="2483846"/>
        <a:ext cx="1714951" cy="1566046"/>
      </dsp:txXfrm>
    </dsp:sp>
    <dsp:sp modelId="{353A564E-9BD0-4C83-BC3E-8364202E6887}">
      <dsp:nvSpPr>
        <dsp:cNvPr id="0" name=""/>
        <dsp:cNvSpPr/>
      </dsp:nvSpPr>
      <dsp:spPr>
        <a:xfrm>
          <a:off x="2532722" y="872483"/>
          <a:ext cx="6930377" cy="6930377"/>
        </a:xfrm>
        <a:custGeom>
          <a:avLst/>
          <a:gdLst/>
          <a:ahLst/>
          <a:cxnLst/>
          <a:rect l="0" t="0" r="0" b="0"/>
          <a:pathLst>
            <a:path>
              <a:moveTo>
                <a:pt x="6925688" y="3284986"/>
              </a:moveTo>
              <a:arcTo wR="3465188" hR="3465188" stAng="21421144" swAng="2269160"/>
            </a:path>
          </a:pathLst>
        </a:custGeom>
        <a:noFill/>
        <a:ln w="9525" cap="flat" cmpd="sng" algn="ctr">
          <a:solidFill>
            <a:schemeClr val="accent5">
              <a:hueOff val="-2483469"/>
              <a:satOff val="9953"/>
              <a:lumOff val="2157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C4C3055-683B-4FB7-9D7A-9276A4C727D9}">
      <dsp:nvSpPr>
        <dsp:cNvPr id="0" name=""/>
        <dsp:cNvSpPr/>
      </dsp:nvSpPr>
      <dsp:spPr>
        <a:xfrm>
          <a:off x="7240514" y="6273326"/>
          <a:ext cx="1588369" cy="1735484"/>
        </a:xfrm>
        <a:prstGeom prst="roundRect">
          <a:avLst/>
        </a:prstGeom>
        <a:solidFill>
          <a:schemeClr val="accent5">
            <a:hueOff val="-4966938"/>
            <a:satOff val="19906"/>
            <a:lumOff val="431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vi-VN" sz="6500" kern="1200" dirty="0">
              <a:solidFill>
                <a:prstClr val="white"/>
              </a:solidFill>
              <a:latin typeface="Montserrat Black" panose="00000A00000000000000" pitchFamily="2" charset="0"/>
              <a:ea typeface="+mn-ea"/>
              <a:cs typeface="+mn-cs"/>
            </a:rPr>
            <a:t>3</a:t>
          </a:r>
          <a:endParaRPr lang="en-US" sz="6500" kern="1200" dirty="0">
            <a:solidFill>
              <a:prstClr val="white"/>
            </a:solidFill>
            <a:latin typeface="Montserrat Black" panose="00000A00000000000000" pitchFamily="2" charset="0"/>
            <a:ea typeface="+mn-ea"/>
            <a:cs typeface="+mn-cs"/>
          </a:endParaRPr>
        </a:p>
      </dsp:txBody>
      <dsp:txXfrm>
        <a:off x="7318052" y="6350864"/>
        <a:ext cx="1433293" cy="1580408"/>
      </dsp:txXfrm>
    </dsp:sp>
    <dsp:sp modelId="{15EBF45F-9077-4D8D-B18A-F3DA709CA93D}">
      <dsp:nvSpPr>
        <dsp:cNvPr id="0" name=""/>
        <dsp:cNvSpPr/>
      </dsp:nvSpPr>
      <dsp:spPr>
        <a:xfrm>
          <a:off x="2532722" y="872483"/>
          <a:ext cx="6930377" cy="6930377"/>
        </a:xfrm>
        <a:custGeom>
          <a:avLst/>
          <a:gdLst/>
          <a:ahLst/>
          <a:cxnLst/>
          <a:rect l="0" t="0" r="0" b="0"/>
          <a:pathLst>
            <a:path>
              <a:moveTo>
                <a:pt x="4684945" y="6708601"/>
              </a:moveTo>
              <a:arcTo wR="3465188" hR="3465188" stAng="4163407" swAng="2429465"/>
            </a:path>
          </a:pathLst>
        </a:custGeom>
        <a:noFill/>
        <a:ln w="9525" cap="flat" cmpd="sng" algn="ctr">
          <a:solidFill>
            <a:schemeClr val="accent5">
              <a:hueOff val="-4966938"/>
              <a:satOff val="19906"/>
              <a:lumOff val="4314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A87AA87-CA95-4772-9801-5441D4A9226E}">
      <dsp:nvSpPr>
        <dsp:cNvPr id="0" name=""/>
        <dsp:cNvSpPr/>
      </dsp:nvSpPr>
      <dsp:spPr>
        <a:xfrm>
          <a:off x="3125702" y="6273326"/>
          <a:ext cx="1670844" cy="1735484"/>
        </a:xfrm>
        <a:prstGeom prst="roundRect">
          <a:avLst/>
        </a:prstGeom>
        <a:solidFill>
          <a:schemeClr val="accent5">
            <a:hueOff val="-7450407"/>
            <a:satOff val="29858"/>
            <a:lumOff val="6471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vi-VN" sz="6500" kern="1200" dirty="0">
              <a:solidFill>
                <a:prstClr val="white"/>
              </a:solidFill>
              <a:latin typeface="Montserrat Black" panose="00000A00000000000000" pitchFamily="2" charset="0"/>
              <a:ea typeface="+mn-ea"/>
              <a:cs typeface="+mn-cs"/>
            </a:rPr>
            <a:t>4</a:t>
          </a:r>
          <a:endParaRPr lang="en-US" sz="6500" kern="1200" dirty="0">
            <a:solidFill>
              <a:prstClr val="white"/>
            </a:solidFill>
            <a:latin typeface="Montserrat Black" panose="00000A00000000000000" pitchFamily="2" charset="0"/>
            <a:ea typeface="+mn-ea"/>
            <a:cs typeface="+mn-cs"/>
          </a:endParaRPr>
        </a:p>
      </dsp:txBody>
      <dsp:txXfrm>
        <a:off x="3207266" y="6354890"/>
        <a:ext cx="1507716" cy="1572356"/>
      </dsp:txXfrm>
    </dsp:sp>
    <dsp:sp modelId="{2E8C82DE-BD44-46EA-B510-538A8975BF9D}">
      <dsp:nvSpPr>
        <dsp:cNvPr id="0" name=""/>
        <dsp:cNvSpPr/>
      </dsp:nvSpPr>
      <dsp:spPr>
        <a:xfrm>
          <a:off x="2532722" y="872483"/>
          <a:ext cx="6930377" cy="6930377"/>
        </a:xfrm>
        <a:custGeom>
          <a:avLst/>
          <a:gdLst/>
          <a:ahLst/>
          <a:cxnLst/>
          <a:rect l="0" t="0" r="0" b="0"/>
          <a:pathLst>
            <a:path>
              <a:moveTo>
                <a:pt x="580615" y="5385285"/>
              </a:moveTo>
              <a:arcTo wR="3465188" hR="3465188" stAng="8781032" swAng="2198505"/>
            </a:path>
          </a:pathLst>
        </a:custGeom>
        <a:noFill/>
        <a:ln w="9525" cap="flat" cmpd="sng" algn="ctr">
          <a:solidFill>
            <a:schemeClr val="accent5">
              <a:hueOff val="-7450407"/>
              <a:satOff val="29858"/>
              <a:lumOff val="6471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18739EC-A0FB-4598-99F0-88712C7F2F55}">
      <dsp:nvSpPr>
        <dsp:cNvPr id="0" name=""/>
        <dsp:cNvSpPr/>
      </dsp:nvSpPr>
      <dsp:spPr>
        <a:xfrm>
          <a:off x="1956303" y="2399127"/>
          <a:ext cx="1492036" cy="1735484"/>
        </a:xfrm>
        <a:prstGeom prst="roundRect">
          <a:avLst/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vi-VN" sz="6500" kern="1200" dirty="0">
              <a:solidFill>
                <a:prstClr val="white"/>
              </a:solidFill>
              <a:latin typeface="Montserrat Black" panose="00000A00000000000000" pitchFamily="2" charset="0"/>
              <a:ea typeface="+mn-ea"/>
              <a:cs typeface="+mn-cs"/>
            </a:rPr>
            <a:t>5</a:t>
          </a:r>
          <a:endParaRPr lang="en-US" sz="6500" kern="1200" dirty="0">
            <a:solidFill>
              <a:prstClr val="white"/>
            </a:solidFill>
            <a:latin typeface="Montserrat Black" panose="00000A00000000000000" pitchFamily="2" charset="0"/>
            <a:ea typeface="+mn-ea"/>
            <a:cs typeface="+mn-cs"/>
          </a:endParaRPr>
        </a:p>
      </dsp:txBody>
      <dsp:txXfrm>
        <a:off x="2029138" y="2471962"/>
        <a:ext cx="1346366" cy="1589814"/>
      </dsp:txXfrm>
    </dsp:sp>
    <dsp:sp modelId="{11514A95-6F37-4082-A2DC-717F365378BD}">
      <dsp:nvSpPr>
        <dsp:cNvPr id="0" name=""/>
        <dsp:cNvSpPr/>
      </dsp:nvSpPr>
      <dsp:spPr>
        <a:xfrm>
          <a:off x="2532722" y="872483"/>
          <a:ext cx="6930377" cy="6930377"/>
        </a:xfrm>
        <a:custGeom>
          <a:avLst/>
          <a:gdLst/>
          <a:ahLst/>
          <a:cxnLst/>
          <a:rect l="0" t="0" r="0" b="0"/>
          <a:pathLst>
            <a:path>
              <a:moveTo>
                <a:pt x="606655" y="1506535"/>
              </a:moveTo>
              <a:arcTo wR="3465188" hR="3465188" stAng="12865126" swAng="2416765"/>
            </a:path>
          </a:pathLst>
        </a:custGeom>
        <a:noFill/>
        <a:ln w="9525" cap="flat" cmpd="sng" algn="ctr">
          <a:solidFill>
            <a:schemeClr val="accent5">
              <a:hueOff val="-9933876"/>
              <a:satOff val="39811"/>
              <a:lumOff val="8628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FC9B1A-263E-4D44-B627-7A7901859896}" type="datetimeFigureOut">
              <a:rPr lang="en-US" smtClean="0"/>
              <a:t>10/9/2025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ED134C-7DAD-4147-92E1-8573477821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74639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ED134C-7DAD-4147-92E1-85734778210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55329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1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9.png"/><Relationship Id="rId5" Type="http://schemas.openxmlformats.org/officeDocument/2006/relationships/image" Target="../media/image4.png"/><Relationship Id="rId10" Type="http://schemas.openxmlformats.org/officeDocument/2006/relationships/image" Target="../media/image8.png"/><Relationship Id="rId4" Type="http://schemas.openxmlformats.org/officeDocument/2006/relationships/image" Target="../media/image3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8.png"/><Relationship Id="rId7" Type="http://schemas.openxmlformats.org/officeDocument/2006/relationships/image" Target="../media/image14.png"/><Relationship Id="rId12" Type="http://schemas.openxmlformats.org/officeDocument/2006/relationships/image" Target="../media/image1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17.svg"/><Relationship Id="rId5" Type="http://schemas.openxmlformats.org/officeDocument/2006/relationships/image" Target="../media/image13.png"/><Relationship Id="rId10" Type="http://schemas.openxmlformats.org/officeDocument/2006/relationships/image" Target="../media/image15.png"/><Relationship Id="rId4" Type="http://schemas.openxmlformats.org/officeDocument/2006/relationships/image" Target="../media/image5.png"/><Relationship Id="rId9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37.jpeg"/><Relationship Id="rId7" Type="http://schemas.openxmlformats.org/officeDocument/2006/relationships/image" Target="../media/image41.jp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5.png"/><Relationship Id="rId7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1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9.png"/><Relationship Id="rId5" Type="http://schemas.openxmlformats.org/officeDocument/2006/relationships/image" Target="../media/image4.png"/><Relationship Id="rId10" Type="http://schemas.openxmlformats.org/officeDocument/2006/relationships/image" Target="../media/image8.png"/><Relationship Id="rId4" Type="http://schemas.openxmlformats.org/officeDocument/2006/relationships/image" Target="../media/image3.png"/><Relationship Id="rId9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8.png"/><Relationship Id="rId7" Type="http://schemas.openxmlformats.org/officeDocument/2006/relationships/image" Target="../media/image14.png"/><Relationship Id="rId12" Type="http://schemas.openxmlformats.org/officeDocument/2006/relationships/image" Target="../media/image1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17.svg"/><Relationship Id="rId5" Type="http://schemas.openxmlformats.org/officeDocument/2006/relationships/image" Target="../media/image13.png"/><Relationship Id="rId10" Type="http://schemas.openxmlformats.org/officeDocument/2006/relationships/image" Target="../media/image15.png"/><Relationship Id="rId4" Type="http://schemas.openxmlformats.org/officeDocument/2006/relationships/image" Target="../media/image5.png"/><Relationship Id="rId9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8.png"/><Relationship Id="rId7" Type="http://schemas.openxmlformats.org/officeDocument/2006/relationships/image" Target="../media/image14.png"/><Relationship Id="rId12" Type="http://schemas.openxmlformats.org/officeDocument/2006/relationships/image" Target="../media/image1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17.svg"/><Relationship Id="rId5" Type="http://schemas.openxmlformats.org/officeDocument/2006/relationships/image" Target="../media/image13.png"/><Relationship Id="rId10" Type="http://schemas.openxmlformats.org/officeDocument/2006/relationships/image" Target="../media/image15.png"/><Relationship Id="rId4" Type="http://schemas.openxmlformats.org/officeDocument/2006/relationships/image" Target="../media/image5.png"/><Relationship Id="rId9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1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9.png"/><Relationship Id="rId5" Type="http://schemas.openxmlformats.org/officeDocument/2006/relationships/image" Target="../media/image4.png"/><Relationship Id="rId10" Type="http://schemas.openxmlformats.org/officeDocument/2006/relationships/image" Target="../media/image8.png"/><Relationship Id="rId4" Type="http://schemas.openxmlformats.org/officeDocument/2006/relationships/image" Target="../media/image3.png"/><Relationship Id="rId9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8.png"/><Relationship Id="rId7" Type="http://schemas.openxmlformats.org/officeDocument/2006/relationships/image" Target="../media/image14.png"/><Relationship Id="rId12" Type="http://schemas.openxmlformats.org/officeDocument/2006/relationships/image" Target="../media/image1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17.svg"/><Relationship Id="rId5" Type="http://schemas.openxmlformats.org/officeDocument/2006/relationships/image" Target="../media/image13.png"/><Relationship Id="rId10" Type="http://schemas.openxmlformats.org/officeDocument/2006/relationships/image" Target="../media/image15.png"/><Relationship Id="rId4" Type="http://schemas.openxmlformats.org/officeDocument/2006/relationships/image" Target="../media/image5.png"/><Relationship Id="rId9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sv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sv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17.svg"/><Relationship Id="rId3" Type="http://schemas.openxmlformats.org/officeDocument/2006/relationships/image" Target="../media/image18.png"/><Relationship Id="rId7" Type="http://schemas.openxmlformats.org/officeDocument/2006/relationships/image" Target="../media/image1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5.png"/><Relationship Id="rId4" Type="http://schemas.openxmlformats.org/officeDocument/2006/relationships/image" Target="../media/image5.png"/><Relationship Id="rId9" Type="http://schemas.openxmlformats.org/officeDocument/2006/relationships/image" Target="../media/image21.png"/><Relationship Id="rId1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22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23.jpg"/><Relationship Id="rId7" Type="http://schemas.openxmlformats.org/officeDocument/2006/relationships/image" Target="../media/image2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g"/><Relationship Id="rId5" Type="http://schemas.openxmlformats.org/officeDocument/2006/relationships/image" Target="../media/image25.jpg"/><Relationship Id="rId4" Type="http://schemas.openxmlformats.org/officeDocument/2006/relationships/image" Target="../media/image24.jpg"/><Relationship Id="rId9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07243" y="-127277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5712" b="-7571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0245160" y="1012857"/>
            <a:ext cx="9789267" cy="5384097"/>
          </a:xfrm>
          <a:custGeom>
            <a:avLst/>
            <a:gdLst/>
            <a:ahLst/>
            <a:cxnLst/>
            <a:rect l="l" t="t" r="r" b="b"/>
            <a:pathLst>
              <a:path w="9789267" h="5384097">
                <a:moveTo>
                  <a:pt x="0" y="0"/>
                </a:moveTo>
                <a:lnTo>
                  <a:pt x="9789268" y="0"/>
                </a:lnTo>
                <a:lnTo>
                  <a:pt x="9789268" y="5384097"/>
                </a:lnTo>
                <a:lnTo>
                  <a:pt x="0" y="53840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2635499" y="-3798627"/>
            <a:ext cx="6484239" cy="8229600"/>
          </a:xfrm>
          <a:custGeom>
            <a:avLst/>
            <a:gdLst/>
            <a:ahLst/>
            <a:cxnLst/>
            <a:rect l="l" t="t" r="r" b="b"/>
            <a:pathLst>
              <a:path w="6484239" h="8229600">
                <a:moveTo>
                  <a:pt x="0" y="0"/>
                </a:moveTo>
                <a:lnTo>
                  <a:pt x="6484239" y="0"/>
                </a:lnTo>
                <a:lnTo>
                  <a:pt x="648423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-3986312" y="901423"/>
            <a:ext cx="9789267" cy="5384097"/>
          </a:xfrm>
          <a:custGeom>
            <a:avLst/>
            <a:gdLst/>
            <a:ahLst/>
            <a:cxnLst/>
            <a:rect l="l" t="t" r="r" b="b"/>
            <a:pathLst>
              <a:path w="9789267" h="5384097">
                <a:moveTo>
                  <a:pt x="0" y="0"/>
                </a:moveTo>
                <a:lnTo>
                  <a:pt x="9789267" y="0"/>
                </a:lnTo>
                <a:lnTo>
                  <a:pt x="9789267" y="5384097"/>
                </a:lnTo>
                <a:lnTo>
                  <a:pt x="0" y="53840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-3799011" y="7329512"/>
            <a:ext cx="16230600" cy="5660422"/>
          </a:xfrm>
          <a:custGeom>
            <a:avLst/>
            <a:gdLst/>
            <a:ahLst/>
            <a:cxnLst/>
            <a:rect l="l" t="t" r="r" b="b"/>
            <a:pathLst>
              <a:path w="16230600" h="5660422">
                <a:moveTo>
                  <a:pt x="0" y="0"/>
                </a:moveTo>
                <a:lnTo>
                  <a:pt x="16230600" y="0"/>
                </a:lnTo>
                <a:lnTo>
                  <a:pt x="16230600" y="5660422"/>
                </a:lnTo>
                <a:lnTo>
                  <a:pt x="0" y="566042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flipH="1">
            <a:off x="-2843067" y="7329512"/>
            <a:ext cx="11045070" cy="5246408"/>
          </a:xfrm>
          <a:custGeom>
            <a:avLst/>
            <a:gdLst/>
            <a:ahLst/>
            <a:cxnLst/>
            <a:rect l="l" t="t" r="r" b="b"/>
            <a:pathLst>
              <a:path w="11045070" h="5246408">
                <a:moveTo>
                  <a:pt x="11045070" y="0"/>
                </a:moveTo>
                <a:lnTo>
                  <a:pt x="0" y="0"/>
                </a:lnTo>
                <a:lnTo>
                  <a:pt x="0" y="5246408"/>
                </a:lnTo>
                <a:lnTo>
                  <a:pt x="11045070" y="5246408"/>
                </a:lnTo>
                <a:lnTo>
                  <a:pt x="1104507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9155605" y="7182071"/>
            <a:ext cx="11045070" cy="5246408"/>
          </a:xfrm>
          <a:custGeom>
            <a:avLst/>
            <a:gdLst/>
            <a:ahLst/>
            <a:cxnLst/>
            <a:rect l="l" t="t" r="r" b="b"/>
            <a:pathLst>
              <a:path w="11045070" h="5246408">
                <a:moveTo>
                  <a:pt x="0" y="0"/>
                </a:moveTo>
                <a:lnTo>
                  <a:pt x="11045070" y="0"/>
                </a:lnTo>
                <a:lnTo>
                  <a:pt x="11045070" y="5246409"/>
                </a:lnTo>
                <a:lnTo>
                  <a:pt x="0" y="524640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4083054" y="6707281"/>
            <a:ext cx="4132729" cy="3832167"/>
          </a:xfrm>
          <a:custGeom>
            <a:avLst/>
            <a:gdLst/>
            <a:ahLst/>
            <a:cxnLst/>
            <a:rect l="l" t="t" r="r" b="b"/>
            <a:pathLst>
              <a:path w="4132729" h="3832167">
                <a:moveTo>
                  <a:pt x="0" y="0"/>
                </a:moveTo>
                <a:lnTo>
                  <a:pt x="4132729" y="0"/>
                </a:lnTo>
                <a:lnTo>
                  <a:pt x="4132729" y="3832167"/>
                </a:lnTo>
                <a:lnTo>
                  <a:pt x="0" y="383216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-2843067" y="-3959459"/>
            <a:ext cx="7329048" cy="7664364"/>
          </a:xfrm>
          <a:custGeom>
            <a:avLst/>
            <a:gdLst/>
            <a:ahLst/>
            <a:cxnLst/>
            <a:rect l="l" t="t" r="r" b="b"/>
            <a:pathLst>
              <a:path w="7329048" h="7664364">
                <a:moveTo>
                  <a:pt x="0" y="0"/>
                </a:moveTo>
                <a:lnTo>
                  <a:pt x="7329048" y="0"/>
                </a:lnTo>
                <a:lnTo>
                  <a:pt x="7329048" y="7664364"/>
                </a:lnTo>
                <a:lnTo>
                  <a:pt x="0" y="766436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385679" y="-1351886"/>
            <a:ext cx="7401497" cy="8229600"/>
          </a:xfrm>
          <a:custGeom>
            <a:avLst/>
            <a:gdLst/>
            <a:ahLst/>
            <a:cxnLst/>
            <a:rect l="l" t="t" r="r" b="b"/>
            <a:pathLst>
              <a:path w="7401497" h="8229600">
                <a:moveTo>
                  <a:pt x="0" y="0"/>
                </a:moveTo>
                <a:lnTo>
                  <a:pt x="7401497" y="0"/>
                </a:lnTo>
                <a:lnTo>
                  <a:pt x="740149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4485981" y="8233109"/>
            <a:ext cx="1586337" cy="3439214"/>
          </a:xfrm>
          <a:custGeom>
            <a:avLst/>
            <a:gdLst/>
            <a:ahLst/>
            <a:cxnLst/>
            <a:rect l="l" t="t" r="r" b="b"/>
            <a:pathLst>
              <a:path w="1586337" h="3439214">
                <a:moveTo>
                  <a:pt x="0" y="0"/>
                </a:moveTo>
                <a:lnTo>
                  <a:pt x="1586338" y="0"/>
                </a:lnTo>
                <a:lnTo>
                  <a:pt x="1586338" y="3439214"/>
                </a:lnTo>
                <a:lnTo>
                  <a:pt x="0" y="343921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-507152" y="7997811"/>
            <a:ext cx="2306788" cy="3909811"/>
          </a:xfrm>
          <a:custGeom>
            <a:avLst/>
            <a:gdLst/>
            <a:ahLst/>
            <a:cxnLst/>
            <a:rect l="l" t="t" r="r" b="b"/>
            <a:pathLst>
              <a:path w="2306788" h="3909811">
                <a:moveTo>
                  <a:pt x="0" y="0"/>
                </a:moveTo>
                <a:lnTo>
                  <a:pt x="2306788" y="0"/>
                </a:lnTo>
                <a:lnTo>
                  <a:pt x="2306788" y="3909811"/>
                </a:lnTo>
                <a:lnTo>
                  <a:pt x="0" y="3909811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1648136" y="8233109"/>
            <a:ext cx="1586337" cy="3439214"/>
          </a:xfrm>
          <a:custGeom>
            <a:avLst/>
            <a:gdLst/>
            <a:ahLst/>
            <a:cxnLst/>
            <a:rect l="l" t="t" r="r" b="b"/>
            <a:pathLst>
              <a:path w="1586337" h="3439214">
                <a:moveTo>
                  <a:pt x="0" y="0"/>
                </a:moveTo>
                <a:lnTo>
                  <a:pt x="1586337" y="0"/>
                </a:lnTo>
                <a:lnTo>
                  <a:pt x="1586337" y="3439214"/>
                </a:lnTo>
                <a:lnTo>
                  <a:pt x="0" y="343921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 flipH="1">
            <a:off x="5570423" y="8006107"/>
            <a:ext cx="2123018" cy="3598336"/>
          </a:xfrm>
          <a:custGeom>
            <a:avLst/>
            <a:gdLst/>
            <a:ahLst/>
            <a:cxnLst/>
            <a:rect l="l" t="t" r="r" b="b"/>
            <a:pathLst>
              <a:path w="2123018" h="3598336">
                <a:moveTo>
                  <a:pt x="2123019" y="0"/>
                </a:moveTo>
                <a:lnTo>
                  <a:pt x="0" y="0"/>
                </a:lnTo>
                <a:lnTo>
                  <a:pt x="0" y="3598337"/>
                </a:lnTo>
                <a:lnTo>
                  <a:pt x="2123019" y="3598337"/>
                </a:lnTo>
                <a:lnTo>
                  <a:pt x="2123019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TextBox 16"/>
          <p:cNvSpPr txBox="1"/>
          <p:nvPr/>
        </p:nvSpPr>
        <p:spPr>
          <a:xfrm>
            <a:off x="2355483" y="5918418"/>
            <a:ext cx="13533987" cy="18158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vi-VN" sz="5400" b="1" dirty="0">
                <a:solidFill>
                  <a:srgbClr val="FF7061"/>
                </a:solidFill>
                <a:latin typeface="Montserrat ExtraBold" panose="000009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Bài 1: Thiên nhiên trong tranh in </a:t>
            </a: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sz="5400" b="1" dirty="0">
                <a:solidFill>
                  <a:srgbClr val="FF7061"/>
                </a:solidFill>
                <a:latin typeface="Montserrat ExtraBold" panose="000009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vi-VN" sz="5400" b="1" dirty="0" smtClean="0">
                <a:solidFill>
                  <a:srgbClr val="FF7061"/>
                </a:solidFill>
                <a:latin typeface="Montserrat ExtraBold" panose="000009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Tiết</a:t>
            </a:r>
            <a:r>
              <a:rPr lang="en-US" sz="5400" b="1" dirty="0" smtClean="0">
                <a:solidFill>
                  <a:srgbClr val="FF7061"/>
                </a:solidFill>
                <a:latin typeface="Montserrat ExtraBold" panose="000009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1)</a:t>
            </a:r>
            <a:r>
              <a:rPr lang="vi-VN" sz="5400" b="1" dirty="0" smtClean="0">
                <a:solidFill>
                  <a:srgbClr val="FF7061"/>
                </a:solidFill>
                <a:latin typeface="Montserrat ExtraBold" panose="000009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5400" b="1" dirty="0">
              <a:solidFill>
                <a:srgbClr val="FF7061"/>
              </a:solidFill>
              <a:latin typeface="Montserrat ExtraBold" panose="000009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Freeform 17"/>
          <p:cNvSpPr/>
          <p:nvPr/>
        </p:nvSpPr>
        <p:spPr>
          <a:xfrm flipH="1">
            <a:off x="13679364" y="8360555"/>
            <a:ext cx="2123018" cy="3598336"/>
          </a:xfrm>
          <a:custGeom>
            <a:avLst/>
            <a:gdLst/>
            <a:ahLst/>
            <a:cxnLst/>
            <a:rect l="l" t="t" r="r" b="b"/>
            <a:pathLst>
              <a:path w="2123018" h="3598336">
                <a:moveTo>
                  <a:pt x="2123018" y="0"/>
                </a:moveTo>
                <a:lnTo>
                  <a:pt x="0" y="0"/>
                </a:lnTo>
                <a:lnTo>
                  <a:pt x="0" y="3598336"/>
                </a:lnTo>
                <a:lnTo>
                  <a:pt x="2123018" y="3598336"/>
                </a:lnTo>
                <a:lnTo>
                  <a:pt x="2123018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TextBox 16">
            <a:extLst>
              <a:ext uri="{FF2B5EF4-FFF2-40B4-BE49-F238E27FC236}">
                <a16:creationId xmlns:a16="http://schemas.microsoft.com/office/drawing/2014/main" id="{A48929CE-9ED6-EC6B-C47E-388A154BFED7}"/>
              </a:ext>
            </a:extLst>
          </p:cNvPr>
          <p:cNvSpPr txBox="1"/>
          <p:nvPr/>
        </p:nvSpPr>
        <p:spPr>
          <a:xfrm>
            <a:off x="1143000" y="4480165"/>
            <a:ext cx="15958952" cy="11173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vi-VN" sz="7200" b="1" dirty="0">
                <a:solidFill>
                  <a:srgbClr val="F45293"/>
                </a:solidFill>
                <a:effectLst/>
                <a:latin typeface="Montserrat ExtraBold" panose="000009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Chủ đề</a:t>
            </a:r>
            <a:r>
              <a:rPr lang="en-US" sz="7200" b="1" dirty="0">
                <a:solidFill>
                  <a:srgbClr val="F45293"/>
                </a:solidFill>
                <a:effectLst/>
                <a:latin typeface="Montserrat ExtraBold" panose="000009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: THIÊN NHIÊN TƯƠI ĐẸP</a:t>
            </a:r>
            <a:endParaRPr lang="en-US" sz="7200" dirty="0">
              <a:solidFill>
                <a:srgbClr val="F45293"/>
              </a:solidFill>
              <a:effectLst/>
              <a:latin typeface="Montserrat ExtraBold" panose="000009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FB86A75E-A826-A1C7-E6AE-F7FEA39C7497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11173" t="13551" r="9235" b="6048"/>
          <a:stretch/>
        </p:blipFill>
        <p:spPr>
          <a:xfrm>
            <a:off x="7845398" y="1259884"/>
            <a:ext cx="2554156" cy="258563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5166" y="4610100"/>
            <a:ext cx="9414933" cy="52959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637" y="4610100"/>
            <a:ext cx="5295900" cy="52959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15800" y="440239"/>
            <a:ext cx="5511071" cy="378886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649" y="414544"/>
            <a:ext cx="5325297" cy="381455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9537" y="420746"/>
            <a:ext cx="5603096" cy="3808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1881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0887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165" b="-11325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2539741" y="7089988"/>
            <a:ext cx="8430861" cy="4336624"/>
          </a:xfrm>
          <a:custGeom>
            <a:avLst/>
            <a:gdLst/>
            <a:ahLst/>
            <a:cxnLst/>
            <a:rect l="l" t="t" r="r" b="b"/>
            <a:pathLst>
              <a:path w="8430861" h="4336624">
                <a:moveTo>
                  <a:pt x="0" y="0"/>
                </a:moveTo>
                <a:lnTo>
                  <a:pt x="8430861" y="0"/>
                </a:lnTo>
                <a:lnTo>
                  <a:pt x="8430861" y="4336624"/>
                </a:lnTo>
                <a:lnTo>
                  <a:pt x="0" y="433662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677268" y="7383797"/>
            <a:ext cx="7288470" cy="3749007"/>
          </a:xfrm>
          <a:custGeom>
            <a:avLst/>
            <a:gdLst/>
            <a:ahLst/>
            <a:cxnLst/>
            <a:rect l="l" t="t" r="r" b="b"/>
            <a:pathLst>
              <a:path w="7288470" h="3749007">
                <a:moveTo>
                  <a:pt x="0" y="0"/>
                </a:moveTo>
                <a:lnTo>
                  <a:pt x="7288470" y="0"/>
                </a:lnTo>
                <a:lnTo>
                  <a:pt x="7288470" y="3749006"/>
                </a:lnTo>
                <a:lnTo>
                  <a:pt x="0" y="374900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5411822" y="8265715"/>
            <a:ext cx="7864217" cy="3735503"/>
          </a:xfrm>
          <a:custGeom>
            <a:avLst/>
            <a:gdLst/>
            <a:ahLst/>
            <a:cxnLst/>
            <a:rect l="l" t="t" r="r" b="b"/>
            <a:pathLst>
              <a:path w="7864217" h="3735503">
                <a:moveTo>
                  <a:pt x="0" y="0"/>
                </a:moveTo>
                <a:lnTo>
                  <a:pt x="7864217" y="0"/>
                </a:lnTo>
                <a:lnTo>
                  <a:pt x="7864217" y="3735503"/>
                </a:lnTo>
                <a:lnTo>
                  <a:pt x="0" y="373550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-8639760" y="1355878"/>
            <a:ext cx="16230600" cy="6052661"/>
          </a:xfrm>
          <a:custGeom>
            <a:avLst/>
            <a:gdLst/>
            <a:ahLst/>
            <a:cxnLst/>
            <a:rect l="l" t="t" r="r" b="b"/>
            <a:pathLst>
              <a:path w="16230600" h="6052661">
                <a:moveTo>
                  <a:pt x="0" y="0"/>
                </a:moveTo>
                <a:lnTo>
                  <a:pt x="16230600" y="0"/>
                </a:lnTo>
                <a:lnTo>
                  <a:pt x="16230600" y="6052662"/>
                </a:lnTo>
                <a:lnTo>
                  <a:pt x="0" y="605266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2031270" y="3774852"/>
            <a:ext cx="9670551" cy="4097896"/>
          </a:xfrm>
          <a:custGeom>
            <a:avLst/>
            <a:gdLst/>
            <a:ahLst/>
            <a:cxnLst/>
            <a:rect l="l" t="t" r="r" b="b"/>
            <a:pathLst>
              <a:path w="9670551" h="4097896">
                <a:moveTo>
                  <a:pt x="0" y="0"/>
                </a:moveTo>
                <a:lnTo>
                  <a:pt x="9670551" y="0"/>
                </a:lnTo>
                <a:lnTo>
                  <a:pt x="9670551" y="4097896"/>
                </a:lnTo>
                <a:lnTo>
                  <a:pt x="0" y="409789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3577982" y="7744330"/>
            <a:ext cx="1389523" cy="2265343"/>
          </a:xfrm>
          <a:custGeom>
            <a:avLst/>
            <a:gdLst/>
            <a:ahLst/>
            <a:cxnLst/>
            <a:rect l="l" t="t" r="r" b="b"/>
            <a:pathLst>
              <a:path w="1389523" h="2265343">
                <a:moveTo>
                  <a:pt x="0" y="0"/>
                </a:moveTo>
                <a:lnTo>
                  <a:pt x="1389523" y="0"/>
                </a:lnTo>
                <a:lnTo>
                  <a:pt x="1389523" y="2265343"/>
                </a:lnTo>
                <a:lnTo>
                  <a:pt x="0" y="226534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-175598" y="7383797"/>
            <a:ext cx="1947481" cy="3122215"/>
          </a:xfrm>
          <a:custGeom>
            <a:avLst/>
            <a:gdLst/>
            <a:ahLst/>
            <a:cxnLst/>
            <a:rect l="l" t="t" r="r" b="b"/>
            <a:pathLst>
              <a:path w="1947481" h="3122215">
                <a:moveTo>
                  <a:pt x="0" y="0"/>
                </a:moveTo>
                <a:lnTo>
                  <a:pt x="1947481" y="0"/>
                </a:lnTo>
                <a:lnTo>
                  <a:pt x="1947481" y="3122214"/>
                </a:lnTo>
                <a:lnTo>
                  <a:pt x="0" y="312221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976469" flipH="1">
            <a:off x="13984769" y="7570530"/>
            <a:ext cx="7116725" cy="5301960"/>
          </a:xfrm>
          <a:custGeom>
            <a:avLst/>
            <a:gdLst/>
            <a:ahLst/>
            <a:cxnLst/>
            <a:rect l="l" t="t" r="r" b="b"/>
            <a:pathLst>
              <a:path w="7116725" h="5301960">
                <a:moveTo>
                  <a:pt x="7116726" y="0"/>
                </a:moveTo>
                <a:lnTo>
                  <a:pt x="0" y="0"/>
                </a:lnTo>
                <a:lnTo>
                  <a:pt x="0" y="5301961"/>
                </a:lnTo>
                <a:lnTo>
                  <a:pt x="7116726" y="5301961"/>
                </a:lnTo>
                <a:lnTo>
                  <a:pt x="7116726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883845" y="3888416"/>
            <a:ext cx="16990498" cy="2591922"/>
          </a:xfrm>
          <a:custGeom>
            <a:avLst/>
            <a:gdLst/>
            <a:ahLst/>
            <a:cxnLst/>
            <a:rect l="l" t="t" r="r" b="b"/>
            <a:pathLst>
              <a:path w="7698356" h="2473097">
                <a:moveTo>
                  <a:pt x="0" y="0"/>
                </a:moveTo>
                <a:lnTo>
                  <a:pt x="7698356" y="0"/>
                </a:lnTo>
                <a:lnTo>
                  <a:pt x="7698356" y="2473097"/>
                </a:lnTo>
                <a:lnTo>
                  <a:pt x="0" y="247309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13"/>
          <p:cNvSpPr txBox="1"/>
          <p:nvPr/>
        </p:nvSpPr>
        <p:spPr>
          <a:xfrm>
            <a:off x="2550724" y="4479999"/>
            <a:ext cx="15237898" cy="20615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  <a:tabLst>
                <a:tab pos="5731510" algn="r"/>
              </a:tabLst>
            </a:pPr>
            <a:r>
              <a:rPr lang="vi-VN" sz="4400" b="1" dirty="0">
                <a:solidFill>
                  <a:srgbClr val="59A09D"/>
                </a:solidFill>
                <a:latin typeface="Montserrat SemiBold" panose="000007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HOẠT ĐỘNG 3: LUYỆN TẬP- SÁNG TẠO</a:t>
            </a:r>
          </a:p>
          <a:p>
            <a:pPr algn="just">
              <a:lnSpc>
                <a:spcPct val="115000"/>
              </a:lnSpc>
              <a:spcAft>
                <a:spcPts val="800"/>
              </a:spcAft>
              <a:tabLst>
                <a:tab pos="5731510" algn="r"/>
              </a:tabLst>
            </a:pPr>
            <a:r>
              <a:rPr lang="vi-VN" sz="3600" b="1" dirty="0">
                <a:latin typeface="Montserrat SemiBold" panose="000007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Tạo bức tranh từ khuôn in bằng giấy bìa</a:t>
            </a:r>
            <a:endParaRPr lang="en-US" sz="3600" b="1" dirty="0">
              <a:latin typeface="Montserrat SemiBold" panose="000007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-710606" y="-522636"/>
            <a:ext cx="2592227" cy="4226116"/>
          </a:xfrm>
          <a:custGeom>
            <a:avLst/>
            <a:gdLst/>
            <a:ahLst/>
            <a:cxnLst/>
            <a:rect l="l" t="t" r="r" b="b"/>
            <a:pathLst>
              <a:path w="2592227" h="4226116">
                <a:moveTo>
                  <a:pt x="0" y="0"/>
                </a:moveTo>
                <a:lnTo>
                  <a:pt x="2592228" y="0"/>
                </a:lnTo>
                <a:lnTo>
                  <a:pt x="2592228" y="4226116"/>
                </a:lnTo>
                <a:lnTo>
                  <a:pt x="0" y="422611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005CFEB-9E40-6089-045B-182A9BA3D8AE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alphaModFix amt="71000"/>
          </a:blip>
          <a:srcRect l="11173" t="13551" r="9235" b="6048"/>
          <a:stretch/>
        </p:blipFill>
        <p:spPr>
          <a:xfrm>
            <a:off x="32727" y="266700"/>
            <a:ext cx="1262673" cy="1278234"/>
          </a:xfrm>
          <a:prstGeom prst="roundRect">
            <a:avLst>
              <a:gd name="adj" fmla="val 12881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0655267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2636765" y="2705360"/>
            <a:ext cx="13014469" cy="5264107"/>
          </a:xfrm>
          <a:custGeom>
            <a:avLst/>
            <a:gdLst/>
            <a:ahLst/>
            <a:cxnLst/>
            <a:rect l="l" t="t" r="r" b="b"/>
            <a:pathLst>
              <a:path w="13014469" h="5264107">
                <a:moveTo>
                  <a:pt x="0" y="0"/>
                </a:moveTo>
                <a:lnTo>
                  <a:pt x="13014470" y="0"/>
                </a:lnTo>
                <a:lnTo>
                  <a:pt x="13014470" y="5264108"/>
                </a:lnTo>
                <a:lnTo>
                  <a:pt x="0" y="526410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5084455" y="8320830"/>
            <a:ext cx="16230600" cy="2874169"/>
          </a:xfrm>
          <a:custGeom>
            <a:avLst/>
            <a:gdLst/>
            <a:ahLst/>
            <a:cxnLst/>
            <a:rect l="l" t="t" r="r" b="b"/>
            <a:pathLst>
              <a:path w="16230600" h="2874169">
                <a:moveTo>
                  <a:pt x="0" y="0"/>
                </a:moveTo>
                <a:lnTo>
                  <a:pt x="16230600" y="0"/>
                </a:lnTo>
                <a:lnTo>
                  <a:pt x="16230600" y="2874169"/>
                </a:lnTo>
                <a:lnTo>
                  <a:pt x="0" y="287416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-849086" y="8320830"/>
            <a:ext cx="16230600" cy="2874169"/>
          </a:xfrm>
          <a:custGeom>
            <a:avLst/>
            <a:gdLst/>
            <a:ahLst/>
            <a:cxnLst/>
            <a:rect l="l" t="t" r="r" b="b"/>
            <a:pathLst>
              <a:path w="16230600" h="2874169">
                <a:moveTo>
                  <a:pt x="0" y="0"/>
                </a:moveTo>
                <a:lnTo>
                  <a:pt x="16230600" y="0"/>
                </a:lnTo>
                <a:lnTo>
                  <a:pt x="16230600" y="2874169"/>
                </a:lnTo>
                <a:lnTo>
                  <a:pt x="0" y="287416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3276600" y="3965101"/>
            <a:ext cx="12831834" cy="24527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vi-VN" sz="4400" b="1" dirty="0">
                <a:latin typeface="Montserrat SemiBold" panose="00000700000000000000" pitchFamily="2" charset="0"/>
                <a:ea typeface="Calibri" panose="020F0502020204030204" pitchFamily="34" charset="0"/>
              </a:rPr>
              <a:t>Em thực hành tạo bức tranh từ khuôn in bằng giấy bìa đã thực hiện ở hoạt động 1</a:t>
            </a:r>
            <a:endParaRPr lang="en-US" sz="4400" b="1" dirty="0">
              <a:latin typeface="Montserrat SemiBold" panose="00000700000000000000" pitchFamily="2" charset="0"/>
              <a:ea typeface="Calibri" panose="020F050202020403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vi-VN" sz="4400" b="1" dirty="0">
                <a:latin typeface="Montserrat SemiBold" panose="00000700000000000000" pitchFamily="2" charset="0"/>
                <a:ea typeface="Calibri" panose="020F0502020204030204" pitchFamily="34" charset="0"/>
              </a:rPr>
              <a:t>.</a:t>
            </a:r>
            <a:endParaRPr lang="en-US" sz="4400" b="1" dirty="0">
              <a:latin typeface="Montserrat SemiBold" panose="00000700000000000000" pitchFamily="2" charset="0"/>
              <a:ea typeface="Calibri" panose="020F0502020204030204" pitchFamily="34" charset="0"/>
            </a:endParaRPr>
          </a:p>
        </p:txBody>
      </p:sp>
      <p:sp>
        <p:nvSpPr>
          <p:cNvPr id="8" name="Freeform 8"/>
          <p:cNvSpPr/>
          <p:nvPr/>
        </p:nvSpPr>
        <p:spPr>
          <a:xfrm rot="-1856917">
            <a:off x="15934182" y="8234619"/>
            <a:ext cx="3241056" cy="3046593"/>
          </a:xfrm>
          <a:custGeom>
            <a:avLst/>
            <a:gdLst/>
            <a:ahLst/>
            <a:cxnLst/>
            <a:rect l="l" t="t" r="r" b="b"/>
            <a:pathLst>
              <a:path w="3241056" h="3046593">
                <a:moveTo>
                  <a:pt x="0" y="0"/>
                </a:moveTo>
                <a:lnTo>
                  <a:pt x="3241056" y="0"/>
                </a:lnTo>
                <a:lnTo>
                  <a:pt x="3241056" y="3046592"/>
                </a:lnTo>
                <a:lnTo>
                  <a:pt x="0" y="304659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-1856917">
            <a:off x="-1156959" y="8234619"/>
            <a:ext cx="3241056" cy="3046593"/>
          </a:xfrm>
          <a:custGeom>
            <a:avLst/>
            <a:gdLst/>
            <a:ahLst/>
            <a:cxnLst/>
            <a:rect l="l" t="t" r="r" b="b"/>
            <a:pathLst>
              <a:path w="3241056" h="3046593">
                <a:moveTo>
                  <a:pt x="0" y="0"/>
                </a:moveTo>
                <a:lnTo>
                  <a:pt x="3241056" y="0"/>
                </a:lnTo>
                <a:lnTo>
                  <a:pt x="3241056" y="3046592"/>
                </a:lnTo>
                <a:lnTo>
                  <a:pt x="0" y="304659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TextBox 13">
            <a:extLst>
              <a:ext uri="{FF2B5EF4-FFF2-40B4-BE49-F238E27FC236}">
                <a16:creationId xmlns:a16="http://schemas.microsoft.com/office/drawing/2014/main" id="{0F3F20DE-2458-4E98-553B-5DBBAD281490}"/>
              </a:ext>
            </a:extLst>
          </p:cNvPr>
          <p:cNvSpPr txBox="1"/>
          <p:nvPr/>
        </p:nvSpPr>
        <p:spPr>
          <a:xfrm>
            <a:off x="2819400" y="820323"/>
            <a:ext cx="15237898" cy="13926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  <a:tabLst>
                <a:tab pos="5731510" algn="r"/>
              </a:tabLst>
            </a:pPr>
            <a:r>
              <a:rPr lang="vi-VN" sz="4800" dirty="0">
                <a:solidFill>
                  <a:srgbClr val="000000"/>
                </a:solidFill>
                <a:latin typeface="Montserrat SemiBold" panose="00000700000000000000" pitchFamily="2" charset="0"/>
              </a:rPr>
              <a:t>Tạo bức tranh từ khuôn in bằng giấy bìa</a:t>
            </a:r>
            <a:endParaRPr lang="en-US" sz="4800" dirty="0">
              <a:solidFill>
                <a:srgbClr val="000000"/>
              </a:solidFill>
              <a:latin typeface="Montserrat SemiBold" panose="00000700000000000000" pitchFamily="2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C1C35BE-D564-FE88-07C2-8178017F9AE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alphaModFix amt="71000"/>
          </a:blip>
          <a:srcRect l="11173" t="13551" r="9235" b="6048"/>
          <a:stretch/>
        </p:blipFill>
        <p:spPr>
          <a:xfrm>
            <a:off x="32727" y="266700"/>
            <a:ext cx="1262673" cy="1278234"/>
          </a:xfrm>
          <a:prstGeom prst="roundRect">
            <a:avLst>
              <a:gd name="adj" fmla="val 12881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2721242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 descr="A blue tree with leaves and a arrow&#10;&#10;Description automatically generated with medium confidence">
            <a:extLst>
              <a:ext uri="{FF2B5EF4-FFF2-40B4-BE49-F238E27FC236}">
                <a16:creationId xmlns:a16="http://schemas.microsoft.com/office/drawing/2014/main" id="{CD8B0844-9A2E-BEDD-917D-6DE0AB33D9C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4407" y="125187"/>
            <a:ext cx="2267658" cy="3171546"/>
          </a:xfrm>
          <a:prstGeom prst="rect">
            <a:avLst/>
          </a:prstGeom>
        </p:spPr>
      </p:pic>
      <p:pic>
        <p:nvPicPr>
          <p:cNvPr id="21" name="Picture 20" descr="A yellow and blue print&#10;&#10;Description automatically generated">
            <a:extLst>
              <a:ext uri="{FF2B5EF4-FFF2-40B4-BE49-F238E27FC236}">
                <a16:creationId xmlns:a16="http://schemas.microsoft.com/office/drawing/2014/main" id="{5FA3A101-2AE0-9C0C-8FB8-C0917EE4276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617007" y="-165376"/>
            <a:ext cx="2748461" cy="3765014"/>
          </a:xfrm>
          <a:prstGeom prst="rect">
            <a:avLst/>
          </a:prstGeom>
        </p:spPr>
      </p:pic>
      <p:pic>
        <p:nvPicPr>
          <p:cNvPr id="25" name="Picture 24" descr="A drawing of a castle and trees&#10;&#10;Description automatically generated">
            <a:extLst>
              <a:ext uri="{FF2B5EF4-FFF2-40B4-BE49-F238E27FC236}">
                <a16:creationId xmlns:a16="http://schemas.microsoft.com/office/drawing/2014/main" id="{4942A8D7-C03B-9237-EE29-1FE3CE7B64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71072" y="342902"/>
            <a:ext cx="3797728" cy="2743859"/>
          </a:xfrm>
          <a:prstGeom prst="rect">
            <a:avLst/>
          </a:prstGeom>
        </p:spPr>
      </p:pic>
      <p:pic>
        <p:nvPicPr>
          <p:cNvPr id="29" name="Picture 28" descr="A black and white drawing of trees&#10;&#10;Description automatically generated">
            <a:extLst>
              <a:ext uri="{FF2B5EF4-FFF2-40B4-BE49-F238E27FC236}">
                <a16:creationId xmlns:a16="http://schemas.microsoft.com/office/drawing/2014/main" id="{0702DF1D-2FA8-975F-F148-C02D5E66F4B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6485" y="3564507"/>
            <a:ext cx="2283498" cy="3171522"/>
          </a:xfrm>
          <a:prstGeom prst="rect">
            <a:avLst/>
          </a:prstGeom>
        </p:spPr>
      </p:pic>
      <p:pic>
        <p:nvPicPr>
          <p:cNvPr id="3" name="Picture 2" descr="A drawing of trees and bushes&#10;&#10;Description automatically generated">
            <a:extLst>
              <a:ext uri="{FF2B5EF4-FFF2-40B4-BE49-F238E27FC236}">
                <a16:creationId xmlns:a16="http://schemas.microsoft.com/office/drawing/2014/main" id="{CCCFAB46-CD58-5B96-C7C1-5577606EE11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0720" y="7003298"/>
            <a:ext cx="2290280" cy="3159008"/>
          </a:xfrm>
          <a:prstGeom prst="rect">
            <a:avLst/>
          </a:prstGeom>
        </p:spPr>
      </p:pic>
      <p:sp>
        <p:nvSpPr>
          <p:cNvPr id="58" name="Rectangle 57">
            <a:extLst>
              <a:ext uri="{FF2B5EF4-FFF2-40B4-BE49-F238E27FC236}">
                <a16:creationId xmlns:a16="http://schemas.microsoft.com/office/drawing/2014/main" id="{A5A17FC0-D416-4C8B-A9E6-5924D352B98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932690" y="3450961"/>
            <a:ext cx="6355310" cy="6836040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3">
            <a:extLst>
              <a:ext uri="{FF2B5EF4-FFF2-40B4-BE49-F238E27FC236}">
                <a16:creationId xmlns:a16="http://schemas.microsoft.com/office/drawing/2014/main" id="{110C3CDC-2E45-DA90-9474-E7A4A5D95743}"/>
              </a:ext>
            </a:extLst>
          </p:cNvPr>
          <p:cNvSpPr txBox="1"/>
          <p:nvPr/>
        </p:nvSpPr>
        <p:spPr>
          <a:xfrm>
            <a:off x="12344400" y="5004006"/>
            <a:ext cx="5562600" cy="346404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7500" lnSpcReduction="20000"/>
          </a:bodyPr>
          <a:lstStyle/>
          <a:p>
            <a:pPr>
              <a:lnSpc>
                <a:spcPct val="120000"/>
              </a:lnSpc>
              <a:spcBef>
                <a:spcPct val="0"/>
              </a:spcBef>
              <a:spcAft>
                <a:spcPts val="800"/>
              </a:spcAft>
            </a:pPr>
            <a:r>
              <a:rPr lang="vi-VN" sz="5600" dirty="0">
                <a:solidFill>
                  <a:srgbClr val="FFFFFF"/>
                </a:solidFill>
                <a:ea typeface="+mj-ea"/>
                <a:cs typeface="+mj-cs"/>
              </a:rPr>
              <a:t>Lưu ý: Có thể in được nhiều bức tranh với các màu khác nhau từ một khuôn in.</a:t>
            </a:r>
            <a:endParaRPr lang="en-US" sz="5600" dirty="0">
              <a:solidFill>
                <a:srgbClr val="FFFFFF"/>
              </a:solidFill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800"/>
              </a:spcAft>
            </a:pPr>
            <a:endParaRPr lang="en-US" sz="5600" kern="1200" dirty="0">
              <a:solidFill>
                <a:srgbClr val="FFFFFF"/>
              </a:solidFill>
              <a:effectLst/>
              <a:latin typeface="+mj-lt"/>
              <a:ea typeface="+mj-ea"/>
              <a:cs typeface="+mj-cs"/>
            </a:endParaRPr>
          </a:p>
        </p:txBody>
      </p: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982DC870-E8E5-4050-B10C-CC24FC67E50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3428661"/>
            <a:ext cx="18283428" cy="0"/>
          </a:xfrm>
          <a:prstGeom prst="line">
            <a:avLst/>
          </a:prstGeom>
          <a:ln w="101600">
            <a:solidFill>
              <a:srgbClr val="4040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FF76A74F-C283-4DED-BD4D-086753B7CB0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6857322"/>
            <a:ext cx="6096480" cy="0"/>
          </a:xfrm>
          <a:prstGeom prst="line">
            <a:avLst/>
          </a:prstGeom>
          <a:ln w="101600">
            <a:solidFill>
              <a:srgbClr val="4040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3B2791FB-B2F7-4BBE-B8D8-74C37FF9E85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478" y="-1020"/>
            <a:ext cx="0" cy="10287004"/>
          </a:xfrm>
          <a:prstGeom prst="line">
            <a:avLst/>
          </a:prstGeom>
          <a:ln w="101600">
            <a:solidFill>
              <a:srgbClr val="4040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9891B5DE-6811-4844-BB18-472A3F360EE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31113" y="-1020"/>
            <a:ext cx="0" cy="3360420"/>
          </a:xfrm>
          <a:prstGeom prst="line">
            <a:avLst/>
          </a:prstGeom>
          <a:ln w="101600">
            <a:solidFill>
              <a:srgbClr val="4040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A close-up of a linocut&#10;&#10;Description automatically generated">
            <a:extLst>
              <a:ext uri="{FF2B5EF4-FFF2-40B4-BE49-F238E27FC236}">
                <a16:creationId xmlns:a16="http://schemas.microsoft.com/office/drawing/2014/main" id="{24225FA4-6038-FAB5-5842-F4716C05A59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V="1">
            <a:off x="6059654" y="4734845"/>
            <a:ext cx="6083801" cy="4334708"/>
          </a:xfrm>
          <a:prstGeom prst="rect">
            <a:avLst/>
          </a:prstGeom>
        </p:spPr>
      </p:pic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77A9CA3A-7216-41E0-B3CD-058077FD396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510954" y="8004373"/>
            <a:ext cx="2839042" cy="0"/>
          </a:xfrm>
          <a:prstGeom prst="line">
            <a:avLst/>
          </a:prstGeom>
          <a:ln w="15875">
            <a:solidFill>
              <a:srgbClr val="FFFFFF">
                <a:alpha val="75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2C18F694-92C7-CF70-08F5-61201C820D4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alphaModFix amt="71000"/>
          </a:blip>
          <a:srcRect l="11173" t="13551" r="9235" b="6048"/>
          <a:stretch/>
        </p:blipFill>
        <p:spPr>
          <a:xfrm>
            <a:off x="32727" y="266700"/>
            <a:ext cx="1262673" cy="1278234"/>
          </a:xfrm>
          <a:prstGeom prst="roundRect">
            <a:avLst>
              <a:gd name="adj" fmla="val 12881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1712809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618651" y="0"/>
            <a:ext cx="9789267" cy="5384097"/>
          </a:xfrm>
          <a:custGeom>
            <a:avLst/>
            <a:gdLst/>
            <a:ahLst/>
            <a:cxnLst/>
            <a:rect l="l" t="t" r="r" b="b"/>
            <a:pathLst>
              <a:path w="9789267" h="5384097">
                <a:moveTo>
                  <a:pt x="0" y="0"/>
                </a:moveTo>
                <a:lnTo>
                  <a:pt x="9789267" y="0"/>
                </a:lnTo>
                <a:lnTo>
                  <a:pt x="9789267" y="5384097"/>
                </a:lnTo>
                <a:lnTo>
                  <a:pt x="0" y="538409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-3779069" y="1028700"/>
            <a:ext cx="9789267" cy="5384097"/>
          </a:xfrm>
          <a:custGeom>
            <a:avLst/>
            <a:gdLst/>
            <a:ahLst/>
            <a:cxnLst/>
            <a:rect l="l" t="t" r="r" b="b"/>
            <a:pathLst>
              <a:path w="9789267" h="5384097">
                <a:moveTo>
                  <a:pt x="0" y="0"/>
                </a:moveTo>
                <a:lnTo>
                  <a:pt x="9789267" y="0"/>
                </a:lnTo>
                <a:lnTo>
                  <a:pt x="9789267" y="5384097"/>
                </a:lnTo>
                <a:lnTo>
                  <a:pt x="0" y="538409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flipH="1">
            <a:off x="-2635824" y="7456789"/>
            <a:ext cx="11045070" cy="5246408"/>
          </a:xfrm>
          <a:custGeom>
            <a:avLst/>
            <a:gdLst/>
            <a:ahLst/>
            <a:cxnLst/>
            <a:rect l="l" t="t" r="r" b="b"/>
            <a:pathLst>
              <a:path w="11045070" h="5246408">
                <a:moveTo>
                  <a:pt x="11045070" y="0"/>
                </a:moveTo>
                <a:lnTo>
                  <a:pt x="0" y="0"/>
                </a:lnTo>
                <a:lnTo>
                  <a:pt x="0" y="5246408"/>
                </a:lnTo>
                <a:lnTo>
                  <a:pt x="11045070" y="5246408"/>
                </a:lnTo>
                <a:lnTo>
                  <a:pt x="1104507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9362848" y="7309348"/>
            <a:ext cx="11045070" cy="5246408"/>
          </a:xfrm>
          <a:custGeom>
            <a:avLst/>
            <a:gdLst/>
            <a:ahLst/>
            <a:cxnLst/>
            <a:rect l="l" t="t" r="r" b="b"/>
            <a:pathLst>
              <a:path w="11045070" h="5246408">
                <a:moveTo>
                  <a:pt x="0" y="0"/>
                </a:moveTo>
                <a:lnTo>
                  <a:pt x="11045070" y="0"/>
                </a:lnTo>
                <a:lnTo>
                  <a:pt x="11045070" y="5246409"/>
                </a:lnTo>
                <a:lnTo>
                  <a:pt x="0" y="524640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-2635824" y="-3832182"/>
            <a:ext cx="7329048" cy="7664364"/>
          </a:xfrm>
          <a:custGeom>
            <a:avLst/>
            <a:gdLst/>
            <a:ahLst/>
            <a:cxnLst/>
            <a:rect l="l" t="t" r="r" b="b"/>
            <a:pathLst>
              <a:path w="7329048" h="7664364">
                <a:moveTo>
                  <a:pt x="0" y="0"/>
                </a:moveTo>
                <a:lnTo>
                  <a:pt x="7329048" y="0"/>
                </a:lnTo>
                <a:lnTo>
                  <a:pt x="7329048" y="7664364"/>
                </a:lnTo>
                <a:lnTo>
                  <a:pt x="0" y="766436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2150994" y="-505495"/>
            <a:ext cx="7401497" cy="8229600"/>
          </a:xfrm>
          <a:custGeom>
            <a:avLst/>
            <a:gdLst/>
            <a:ahLst/>
            <a:cxnLst/>
            <a:rect l="l" t="t" r="r" b="b"/>
            <a:pathLst>
              <a:path w="7401497" h="8229600">
                <a:moveTo>
                  <a:pt x="0" y="0"/>
                </a:moveTo>
                <a:lnTo>
                  <a:pt x="7401497" y="0"/>
                </a:lnTo>
                <a:lnTo>
                  <a:pt x="740149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4693224" y="8360386"/>
            <a:ext cx="1586337" cy="3439214"/>
          </a:xfrm>
          <a:custGeom>
            <a:avLst/>
            <a:gdLst/>
            <a:ahLst/>
            <a:cxnLst/>
            <a:rect l="l" t="t" r="r" b="b"/>
            <a:pathLst>
              <a:path w="1586337" h="3439214">
                <a:moveTo>
                  <a:pt x="0" y="0"/>
                </a:moveTo>
                <a:lnTo>
                  <a:pt x="1586338" y="0"/>
                </a:lnTo>
                <a:lnTo>
                  <a:pt x="1586338" y="3439214"/>
                </a:lnTo>
                <a:lnTo>
                  <a:pt x="0" y="343921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-299909" y="8125088"/>
            <a:ext cx="2306788" cy="3909811"/>
          </a:xfrm>
          <a:custGeom>
            <a:avLst/>
            <a:gdLst/>
            <a:ahLst/>
            <a:cxnLst/>
            <a:rect l="l" t="t" r="r" b="b"/>
            <a:pathLst>
              <a:path w="2306788" h="3909811">
                <a:moveTo>
                  <a:pt x="0" y="0"/>
                </a:moveTo>
                <a:lnTo>
                  <a:pt x="2306788" y="0"/>
                </a:lnTo>
                <a:lnTo>
                  <a:pt x="2306788" y="3909811"/>
                </a:lnTo>
                <a:lnTo>
                  <a:pt x="0" y="390981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-1349136">
            <a:off x="1855379" y="8360386"/>
            <a:ext cx="1586337" cy="3439214"/>
          </a:xfrm>
          <a:custGeom>
            <a:avLst/>
            <a:gdLst/>
            <a:ahLst/>
            <a:cxnLst/>
            <a:rect l="l" t="t" r="r" b="b"/>
            <a:pathLst>
              <a:path w="1586337" h="3439214">
                <a:moveTo>
                  <a:pt x="0" y="0"/>
                </a:moveTo>
                <a:lnTo>
                  <a:pt x="1586337" y="0"/>
                </a:lnTo>
                <a:lnTo>
                  <a:pt x="1586337" y="3439214"/>
                </a:lnTo>
                <a:lnTo>
                  <a:pt x="0" y="343921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flipH="1">
            <a:off x="15073190" y="8280825"/>
            <a:ext cx="2123018" cy="3598336"/>
          </a:xfrm>
          <a:custGeom>
            <a:avLst/>
            <a:gdLst/>
            <a:ahLst/>
            <a:cxnLst/>
            <a:rect l="l" t="t" r="r" b="b"/>
            <a:pathLst>
              <a:path w="2123018" h="3598336">
                <a:moveTo>
                  <a:pt x="2123018" y="0"/>
                </a:moveTo>
                <a:lnTo>
                  <a:pt x="0" y="0"/>
                </a:lnTo>
                <a:lnTo>
                  <a:pt x="0" y="3598336"/>
                </a:lnTo>
                <a:lnTo>
                  <a:pt x="2123018" y="3598336"/>
                </a:lnTo>
                <a:lnTo>
                  <a:pt x="2123018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14553868" y="9116543"/>
            <a:ext cx="1586337" cy="3439214"/>
          </a:xfrm>
          <a:custGeom>
            <a:avLst/>
            <a:gdLst/>
            <a:ahLst/>
            <a:cxnLst/>
            <a:rect l="l" t="t" r="r" b="b"/>
            <a:pathLst>
              <a:path w="1586337" h="3439214">
                <a:moveTo>
                  <a:pt x="0" y="0"/>
                </a:moveTo>
                <a:lnTo>
                  <a:pt x="1586338" y="0"/>
                </a:lnTo>
                <a:lnTo>
                  <a:pt x="1586338" y="3439214"/>
                </a:lnTo>
                <a:lnTo>
                  <a:pt x="0" y="343921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12843993" y="8818338"/>
            <a:ext cx="2669292" cy="5080333"/>
          </a:xfrm>
          <a:custGeom>
            <a:avLst/>
            <a:gdLst/>
            <a:ahLst/>
            <a:cxnLst/>
            <a:rect l="l" t="t" r="r" b="b"/>
            <a:pathLst>
              <a:path w="2669292" h="5080333">
                <a:moveTo>
                  <a:pt x="0" y="0"/>
                </a:moveTo>
                <a:lnTo>
                  <a:pt x="2669292" y="0"/>
                </a:lnTo>
                <a:lnTo>
                  <a:pt x="2669292" y="5080333"/>
                </a:lnTo>
                <a:lnTo>
                  <a:pt x="0" y="508033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16">
            <a:extLst>
              <a:ext uri="{FF2B5EF4-FFF2-40B4-BE49-F238E27FC236}">
                <a16:creationId xmlns:a16="http://schemas.microsoft.com/office/drawing/2014/main" id="{0507BCA1-491C-77AA-23F1-5B22BC809B62}"/>
              </a:ext>
            </a:extLst>
          </p:cNvPr>
          <p:cNvSpPr txBox="1"/>
          <p:nvPr/>
        </p:nvSpPr>
        <p:spPr>
          <a:xfrm>
            <a:off x="2377006" y="4597479"/>
            <a:ext cx="13533987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vi-VN" sz="8000" b="1" dirty="0">
                <a:solidFill>
                  <a:srgbClr val="FF7061"/>
                </a:solidFill>
                <a:latin typeface="Montserrat ExtraBold" panose="000009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Nhận xét tiết học</a:t>
            </a:r>
            <a:endParaRPr lang="en-US" sz="8000" b="1" dirty="0">
              <a:solidFill>
                <a:srgbClr val="FF7061"/>
              </a:solidFill>
              <a:latin typeface="Montserrat ExtraBold" panose="000009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50E38B1-9A06-517E-9118-B7E781F34618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alphaModFix amt="71000"/>
          </a:blip>
          <a:srcRect l="11173" t="13551" r="9235" b="6048"/>
          <a:stretch/>
        </p:blipFill>
        <p:spPr>
          <a:xfrm>
            <a:off x="32727" y="266700"/>
            <a:ext cx="1262673" cy="1278234"/>
          </a:xfrm>
          <a:prstGeom prst="roundRect">
            <a:avLst>
              <a:gd name="adj" fmla="val 12881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32027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07243" y="-127277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5712" b="-7571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0245160" y="1012857"/>
            <a:ext cx="9789267" cy="5384097"/>
          </a:xfrm>
          <a:custGeom>
            <a:avLst/>
            <a:gdLst/>
            <a:ahLst/>
            <a:cxnLst/>
            <a:rect l="l" t="t" r="r" b="b"/>
            <a:pathLst>
              <a:path w="9789267" h="5384097">
                <a:moveTo>
                  <a:pt x="0" y="0"/>
                </a:moveTo>
                <a:lnTo>
                  <a:pt x="9789268" y="0"/>
                </a:lnTo>
                <a:lnTo>
                  <a:pt x="9789268" y="5384097"/>
                </a:lnTo>
                <a:lnTo>
                  <a:pt x="0" y="53840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2635499" y="-3798627"/>
            <a:ext cx="6484239" cy="8229600"/>
          </a:xfrm>
          <a:custGeom>
            <a:avLst/>
            <a:gdLst/>
            <a:ahLst/>
            <a:cxnLst/>
            <a:rect l="l" t="t" r="r" b="b"/>
            <a:pathLst>
              <a:path w="6484239" h="8229600">
                <a:moveTo>
                  <a:pt x="0" y="0"/>
                </a:moveTo>
                <a:lnTo>
                  <a:pt x="6484239" y="0"/>
                </a:lnTo>
                <a:lnTo>
                  <a:pt x="648423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-3986312" y="901423"/>
            <a:ext cx="9789267" cy="5384097"/>
          </a:xfrm>
          <a:custGeom>
            <a:avLst/>
            <a:gdLst/>
            <a:ahLst/>
            <a:cxnLst/>
            <a:rect l="l" t="t" r="r" b="b"/>
            <a:pathLst>
              <a:path w="9789267" h="5384097">
                <a:moveTo>
                  <a:pt x="0" y="0"/>
                </a:moveTo>
                <a:lnTo>
                  <a:pt x="9789267" y="0"/>
                </a:lnTo>
                <a:lnTo>
                  <a:pt x="9789267" y="5384097"/>
                </a:lnTo>
                <a:lnTo>
                  <a:pt x="0" y="53840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-3799011" y="7329512"/>
            <a:ext cx="16230600" cy="5660422"/>
          </a:xfrm>
          <a:custGeom>
            <a:avLst/>
            <a:gdLst/>
            <a:ahLst/>
            <a:cxnLst/>
            <a:rect l="l" t="t" r="r" b="b"/>
            <a:pathLst>
              <a:path w="16230600" h="5660422">
                <a:moveTo>
                  <a:pt x="0" y="0"/>
                </a:moveTo>
                <a:lnTo>
                  <a:pt x="16230600" y="0"/>
                </a:lnTo>
                <a:lnTo>
                  <a:pt x="16230600" y="5660422"/>
                </a:lnTo>
                <a:lnTo>
                  <a:pt x="0" y="566042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flipH="1">
            <a:off x="-2843067" y="7329512"/>
            <a:ext cx="11045070" cy="5246408"/>
          </a:xfrm>
          <a:custGeom>
            <a:avLst/>
            <a:gdLst/>
            <a:ahLst/>
            <a:cxnLst/>
            <a:rect l="l" t="t" r="r" b="b"/>
            <a:pathLst>
              <a:path w="11045070" h="5246408">
                <a:moveTo>
                  <a:pt x="11045070" y="0"/>
                </a:moveTo>
                <a:lnTo>
                  <a:pt x="0" y="0"/>
                </a:lnTo>
                <a:lnTo>
                  <a:pt x="0" y="5246408"/>
                </a:lnTo>
                <a:lnTo>
                  <a:pt x="11045070" y="5246408"/>
                </a:lnTo>
                <a:lnTo>
                  <a:pt x="1104507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9155605" y="7182071"/>
            <a:ext cx="11045070" cy="5246408"/>
          </a:xfrm>
          <a:custGeom>
            <a:avLst/>
            <a:gdLst/>
            <a:ahLst/>
            <a:cxnLst/>
            <a:rect l="l" t="t" r="r" b="b"/>
            <a:pathLst>
              <a:path w="11045070" h="5246408">
                <a:moveTo>
                  <a:pt x="0" y="0"/>
                </a:moveTo>
                <a:lnTo>
                  <a:pt x="11045070" y="0"/>
                </a:lnTo>
                <a:lnTo>
                  <a:pt x="11045070" y="5246409"/>
                </a:lnTo>
                <a:lnTo>
                  <a:pt x="0" y="524640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4083054" y="6707281"/>
            <a:ext cx="4132729" cy="3832167"/>
          </a:xfrm>
          <a:custGeom>
            <a:avLst/>
            <a:gdLst/>
            <a:ahLst/>
            <a:cxnLst/>
            <a:rect l="l" t="t" r="r" b="b"/>
            <a:pathLst>
              <a:path w="4132729" h="3832167">
                <a:moveTo>
                  <a:pt x="0" y="0"/>
                </a:moveTo>
                <a:lnTo>
                  <a:pt x="4132729" y="0"/>
                </a:lnTo>
                <a:lnTo>
                  <a:pt x="4132729" y="3832167"/>
                </a:lnTo>
                <a:lnTo>
                  <a:pt x="0" y="383216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-2843067" y="-3959459"/>
            <a:ext cx="7329048" cy="7664364"/>
          </a:xfrm>
          <a:custGeom>
            <a:avLst/>
            <a:gdLst/>
            <a:ahLst/>
            <a:cxnLst/>
            <a:rect l="l" t="t" r="r" b="b"/>
            <a:pathLst>
              <a:path w="7329048" h="7664364">
                <a:moveTo>
                  <a:pt x="0" y="0"/>
                </a:moveTo>
                <a:lnTo>
                  <a:pt x="7329048" y="0"/>
                </a:lnTo>
                <a:lnTo>
                  <a:pt x="7329048" y="7664364"/>
                </a:lnTo>
                <a:lnTo>
                  <a:pt x="0" y="766436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385679" y="-1351886"/>
            <a:ext cx="7401497" cy="8229600"/>
          </a:xfrm>
          <a:custGeom>
            <a:avLst/>
            <a:gdLst/>
            <a:ahLst/>
            <a:cxnLst/>
            <a:rect l="l" t="t" r="r" b="b"/>
            <a:pathLst>
              <a:path w="7401497" h="8229600">
                <a:moveTo>
                  <a:pt x="0" y="0"/>
                </a:moveTo>
                <a:lnTo>
                  <a:pt x="7401497" y="0"/>
                </a:lnTo>
                <a:lnTo>
                  <a:pt x="740149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4485981" y="8233109"/>
            <a:ext cx="1586337" cy="3439214"/>
          </a:xfrm>
          <a:custGeom>
            <a:avLst/>
            <a:gdLst/>
            <a:ahLst/>
            <a:cxnLst/>
            <a:rect l="l" t="t" r="r" b="b"/>
            <a:pathLst>
              <a:path w="1586337" h="3439214">
                <a:moveTo>
                  <a:pt x="0" y="0"/>
                </a:moveTo>
                <a:lnTo>
                  <a:pt x="1586338" y="0"/>
                </a:lnTo>
                <a:lnTo>
                  <a:pt x="1586338" y="3439214"/>
                </a:lnTo>
                <a:lnTo>
                  <a:pt x="0" y="343921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-507152" y="7997811"/>
            <a:ext cx="2306788" cy="3909811"/>
          </a:xfrm>
          <a:custGeom>
            <a:avLst/>
            <a:gdLst/>
            <a:ahLst/>
            <a:cxnLst/>
            <a:rect l="l" t="t" r="r" b="b"/>
            <a:pathLst>
              <a:path w="2306788" h="3909811">
                <a:moveTo>
                  <a:pt x="0" y="0"/>
                </a:moveTo>
                <a:lnTo>
                  <a:pt x="2306788" y="0"/>
                </a:lnTo>
                <a:lnTo>
                  <a:pt x="2306788" y="3909811"/>
                </a:lnTo>
                <a:lnTo>
                  <a:pt x="0" y="3909811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1648136" y="8233109"/>
            <a:ext cx="1586337" cy="3439214"/>
          </a:xfrm>
          <a:custGeom>
            <a:avLst/>
            <a:gdLst/>
            <a:ahLst/>
            <a:cxnLst/>
            <a:rect l="l" t="t" r="r" b="b"/>
            <a:pathLst>
              <a:path w="1586337" h="3439214">
                <a:moveTo>
                  <a:pt x="0" y="0"/>
                </a:moveTo>
                <a:lnTo>
                  <a:pt x="1586337" y="0"/>
                </a:lnTo>
                <a:lnTo>
                  <a:pt x="1586337" y="3439214"/>
                </a:lnTo>
                <a:lnTo>
                  <a:pt x="0" y="343921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 flipH="1">
            <a:off x="5570423" y="8006107"/>
            <a:ext cx="2123018" cy="3598336"/>
          </a:xfrm>
          <a:custGeom>
            <a:avLst/>
            <a:gdLst/>
            <a:ahLst/>
            <a:cxnLst/>
            <a:rect l="l" t="t" r="r" b="b"/>
            <a:pathLst>
              <a:path w="2123018" h="3598336">
                <a:moveTo>
                  <a:pt x="2123019" y="0"/>
                </a:moveTo>
                <a:lnTo>
                  <a:pt x="0" y="0"/>
                </a:lnTo>
                <a:lnTo>
                  <a:pt x="0" y="3598337"/>
                </a:lnTo>
                <a:lnTo>
                  <a:pt x="2123019" y="3598337"/>
                </a:lnTo>
                <a:lnTo>
                  <a:pt x="2123019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TextBox 16"/>
          <p:cNvSpPr txBox="1"/>
          <p:nvPr/>
        </p:nvSpPr>
        <p:spPr>
          <a:xfrm>
            <a:off x="2377007" y="5766018"/>
            <a:ext cx="13533987" cy="18158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vi-VN" sz="5400" b="1" dirty="0">
                <a:solidFill>
                  <a:srgbClr val="FF7061"/>
                </a:solidFill>
                <a:latin typeface="Montserrat ExtraBold" panose="000009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Bài 1: Thiên nhiên trong tranh in </a:t>
            </a: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vi-VN" sz="5400" b="1" dirty="0">
                <a:solidFill>
                  <a:srgbClr val="FF7061"/>
                </a:solidFill>
                <a:latin typeface="Montserrat ExtraBold" panose="000009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Tiết 2</a:t>
            </a:r>
            <a:endParaRPr lang="en-US" sz="5400" b="1" dirty="0">
              <a:solidFill>
                <a:srgbClr val="FF7061"/>
              </a:solidFill>
              <a:latin typeface="Montserrat ExtraBold" panose="000009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Freeform 17"/>
          <p:cNvSpPr/>
          <p:nvPr/>
        </p:nvSpPr>
        <p:spPr>
          <a:xfrm flipH="1">
            <a:off x="13679364" y="8360555"/>
            <a:ext cx="2123018" cy="3598336"/>
          </a:xfrm>
          <a:custGeom>
            <a:avLst/>
            <a:gdLst/>
            <a:ahLst/>
            <a:cxnLst/>
            <a:rect l="l" t="t" r="r" b="b"/>
            <a:pathLst>
              <a:path w="2123018" h="3598336">
                <a:moveTo>
                  <a:pt x="2123018" y="0"/>
                </a:moveTo>
                <a:lnTo>
                  <a:pt x="0" y="0"/>
                </a:lnTo>
                <a:lnTo>
                  <a:pt x="0" y="3598336"/>
                </a:lnTo>
                <a:lnTo>
                  <a:pt x="2123018" y="3598336"/>
                </a:lnTo>
                <a:lnTo>
                  <a:pt x="2123018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TextBox 16">
            <a:extLst>
              <a:ext uri="{FF2B5EF4-FFF2-40B4-BE49-F238E27FC236}">
                <a16:creationId xmlns:a16="http://schemas.microsoft.com/office/drawing/2014/main" id="{A48929CE-9ED6-EC6B-C47E-388A154BFED7}"/>
              </a:ext>
            </a:extLst>
          </p:cNvPr>
          <p:cNvSpPr txBox="1"/>
          <p:nvPr/>
        </p:nvSpPr>
        <p:spPr>
          <a:xfrm>
            <a:off x="1371600" y="4327765"/>
            <a:ext cx="15958952" cy="11173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vi-VN" sz="7200" b="1" dirty="0">
                <a:solidFill>
                  <a:srgbClr val="F45293"/>
                </a:solidFill>
                <a:effectLst/>
                <a:latin typeface="Montserrat ExtraBold" panose="000009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Chủ đề</a:t>
            </a:r>
            <a:r>
              <a:rPr lang="en-US" sz="7200" b="1" dirty="0">
                <a:solidFill>
                  <a:srgbClr val="F45293"/>
                </a:solidFill>
                <a:effectLst/>
                <a:latin typeface="Montserrat ExtraBold" panose="000009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: THIÊN NHIÊN TƯƠI ĐẸP</a:t>
            </a:r>
            <a:endParaRPr lang="en-US" sz="7200" dirty="0">
              <a:solidFill>
                <a:srgbClr val="F45293"/>
              </a:solidFill>
              <a:effectLst/>
              <a:latin typeface="Montserrat ExtraBold" panose="000009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5CFFD80F-1EF8-BF2C-D955-E8474EB7C6DF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alphaModFix amt="71000"/>
          </a:blip>
          <a:srcRect l="11173" t="13551" r="9235" b="6048"/>
          <a:stretch/>
        </p:blipFill>
        <p:spPr>
          <a:xfrm>
            <a:off x="32727" y="266700"/>
            <a:ext cx="1262673" cy="1278234"/>
          </a:xfrm>
          <a:prstGeom prst="roundRect">
            <a:avLst>
              <a:gd name="adj" fmla="val 12881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5577146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0887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165" b="-11325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2539741" y="7089988"/>
            <a:ext cx="8430861" cy="4336624"/>
          </a:xfrm>
          <a:custGeom>
            <a:avLst/>
            <a:gdLst/>
            <a:ahLst/>
            <a:cxnLst/>
            <a:rect l="l" t="t" r="r" b="b"/>
            <a:pathLst>
              <a:path w="8430861" h="4336624">
                <a:moveTo>
                  <a:pt x="0" y="0"/>
                </a:moveTo>
                <a:lnTo>
                  <a:pt x="8430861" y="0"/>
                </a:lnTo>
                <a:lnTo>
                  <a:pt x="8430861" y="4336624"/>
                </a:lnTo>
                <a:lnTo>
                  <a:pt x="0" y="433662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677268" y="7383797"/>
            <a:ext cx="7288470" cy="3749007"/>
          </a:xfrm>
          <a:custGeom>
            <a:avLst/>
            <a:gdLst/>
            <a:ahLst/>
            <a:cxnLst/>
            <a:rect l="l" t="t" r="r" b="b"/>
            <a:pathLst>
              <a:path w="7288470" h="3749007">
                <a:moveTo>
                  <a:pt x="0" y="0"/>
                </a:moveTo>
                <a:lnTo>
                  <a:pt x="7288470" y="0"/>
                </a:lnTo>
                <a:lnTo>
                  <a:pt x="7288470" y="3749006"/>
                </a:lnTo>
                <a:lnTo>
                  <a:pt x="0" y="374900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5411822" y="8265715"/>
            <a:ext cx="7864217" cy="3735503"/>
          </a:xfrm>
          <a:custGeom>
            <a:avLst/>
            <a:gdLst/>
            <a:ahLst/>
            <a:cxnLst/>
            <a:rect l="l" t="t" r="r" b="b"/>
            <a:pathLst>
              <a:path w="7864217" h="3735503">
                <a:moveTo>
                  <a:pt x="0" y="0"/>
                </a:moveTo>
                <a:lnTo>
                  <a:pt x="7864217" y="0"/>
                </a:lnTo>
                <a:lnTo>
                  <a:pt x="7864217" y="3735503"/>
                </a:lnTo>
                <a:lnTo>
                  <a:pt x="0" y="373550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-8639760" y="1355878"/>
            <a:ext cx="16230600" cy="6052661"/>
          </a:xfrm>
          <a:custGeom>
            <a:avLst/>
            <a:gdLst/>
            <a:ahLst/>
            <a:cxnLst/>
            <a:rect l="l" t="t" r="r" b="b"/>
            <a:pathLst>
              <a:path w="16230600" h="6052661">
                <a:moveTo>
                  <a:pt x="0" y="0"/>
                </a:moveTo>
                <a:lnTo>
                  <a:pt x="16230600" y="0"/>
                </a:lnTo>
                <a:lnTo>
                  <a:pt x="16230600" y="6052662"/>
                </a:lnTo>
                <a:lnTo>
                  <a:pt x="0" y="605266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2031270" y="3774852"/>
            <a:ext cx="9670551" cy="4097896"/>
          </a:xfrm>
          <a:custGeom>
            <a:avLst/>
            <a:gdLst/>
            <a:ahLst/>
            <a:cxnLst/>
            <a:rect l="l" t="t" r="r" b="b"/>
            <a:pathLst>
              <a:path w="9670551" h="4097896">
                <a:moveTo>
                  <a:pt x="0" y="0"/>
                </a:moveTo>
                <a:lnTo>
                  <a:pt x="9670551" y="0"/>
                </a:lnTo>
                <a:lnTo>
                  <a:pt x="9670551" y="4097896"/>
                </a:lnTo>
                <a:lnTo>
                  <a:pt x="0" y="409789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3577982" y="7744330"/>
            <a:ext cx="1389523" cy="2265343"/>
          </a:xfrm>
          <a:custGeom>
            <a:avLst/>
            <a:gdLst/>
            <a:ahLst/>
            <a:cxnLst/>
            <a:rect l="l" t="t" r="r" b="b"/>
            <a:pathLst>
              <a:path w="1389523" h="2265343">
                <a:moveTo>
                  <a:pt x="0" y="0"/>
                </a:moveTo>
                <a:lnTo>
                  <a:pt x="1389523" y="0"/>
                </a:lnTo>
                <a:lnTo>
                  <a:pt x="1389523" y="2265343"/>
                </a:lnTo>
                <a:lnTo>
                  <a:pt x="0" y="226534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-175598" y="7383797"/>
            <a:ext cx="1947481" cy="3122215"/>
          </a:xfrm>
          <a:custGeom>
            <a:avLst/>
            <a:gdLst/>
            <a:ahLst/>
            <a:cxnLst/>
            <a:rect l="l" t="t" r="r" b="b"/>
            <a:pathLst>
              <a:path w="1947481" h="3122215">
                <a:moveTo>
                  <a:pt x="0" y="0"/>
                </a:moveTo>
                <a:lnTo>
                  <a:pt x="1947481" y="0"/>
                </a:lnTo>
                <a:lnTo>
                  <a:pt x="1947481" y="3122214"/>
                </a:lnTo>
                <a:lnTo>
                  <a:pt x="0" y="312221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976469" flipH="1">
            <a:off x="13984769" y="7570530"/>
            <a:ext cx="7116725" cy="5301960"/>
          </a:xfrm>
          <a:custGeom>
            <a:avLst/>
            <a:gdLst/>
            <a:ahLst/>
            <a:cxnLst/>
            <a:rect l="l" t="t" r="r" b="b"/>
            <a:pathLst>
              <a:path w="7116725" h="5301960">
                <a:moveTo>
                  <a:pt x="7116726" y="0"/>
                </a:moveTo>
                <a:lnTo>
                  <a:pt x="0" y="0"/>
                </a:lnTo>
                <a:lnTo>
                  <a:pt x="0" y="5301961"/>
                </a:lnTo>
                <a:lnTo>
                  <a:pt x="7116726" y="5301961"/>
                </a:lnTo>
                <a:lnTo>
                  <a:pt x="7116726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883845" y="3888416"/>
            <a:ext cx="16990498" cy="2591922"/>
          </a:xfrm>
          <a:custGeom>
            <a:avLst/>
            <a:gdLst/>
            <a:ahLst/>
            <a:cxnLst/>
            <a:rect l="l" t="t" r="r" b="b"/>
            <a:pathLst>
              <a:path w="7698356" h="2473097">
                <a:moveTo>
                  <a:pt x="0" y="0"/>
                </a:moveTo>
                <a:lnTo>
                  <a:pt x="7698356" y="0"/>
                </a:lnTo>
                <a:lnTo>
                  <a:pt x="7698356" y="2473097"/>
                </a:lnTo>
                <a:lnTo>
                  <a:pt x="0" y="247309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13"/>
          <p:cNvSpPr txBox="1"/>
          <p:nvPr/>
        </p:nvSpPr>
        <p:spPr>
          <a:xfrm>
            <a:off x="2550724" y="4479999"/>
            <a:ext cx="15237898" cy="19199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  <a:tabLst>
                <a:tab pos="5731510" algn="r"/>
              </a:tabLst>
            </a:pPr>
            <a:r>
              <a:rPr lang="vi-VN" sz="3600" b="1" dirty="0">
                <a:latin typeface="Montserrat SemiBold" panose="000007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HOẠT ĐỘNG 3: LUYỆN TẬP- SÁNG TẠO</a:t>
            </a:r>
          </a:p>
          <a:p>
            <a:pPr algn="just">
              <a:lnSpc>
                <a:spcPct val="115000"/>
              </a:lnSpc>
              <a:spcAft>
                <a:spcPts val="800"/>
              </a:spcAft>
              <a:tabLst>
                <a:tab pos="5731510" algn="r"/>
              </a:tabLst>
            </a:pPr>
            <a:r>
              <a:rPr lang="vi-VN" sz="3600" b="1" dirty="0">
                <a:latin typeface="Montserrat SemiBold" panose="000007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Tạo bức tranh từ khuôn in bằng giấy bìa (tiếp theo)</a:t>
            </a:r>
            <a:endParaRPr lang="en-US" sz="3600" b="1" dirty="0">
              <a:latin typeface="Montserrat SemiBold" panose="000007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499378" y="388455"/>
            <a:ext cx="2592227" cy="4226116"/>
          </a:xfrm>
          <a:custGeom>
            <a:avLst/>
            <a:gdLst/>
            <a:ahLst/>
            <a:cxnLst/>
            <a:rect l="l" t="t" r="r" b="b"/>
            <a:pathLst>
              <a:path w="2592227" h="4226116">
                <a:moveTo>
                  <a:pt x="0" y="0"/>
                </a:moveTo>
                <a:lnTo>
                  <a:pt x="2592228" y="0"/>
                </a:lnTo>
                <a:lnTo>
                  <a:pt x="2592228" y="4226116"/>
                </a:lnTo>
                <a:lnTo>
                  <a:pt x="0" y="422611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2F65BD3-4DAE-DD79-C56D-F3155451674B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alphaModFix amt="71000"/>
          </a:blip>
          <a:srcRect l="11173" t="13551" r="9235" b="6048"/>
          <a:stretch/>
        </p:blipFill>
        <p:spPr>
          <a:xfrm>
            <a:off x="32727" y="266700"/>
            <a:ext cx="1262673" cy="1278234"/>
          </a:xfrm>
          <a:prstGeom prst="roundRect">
            <a:avLst>
              <a:gd name="adj" fmla="val 12881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9695356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9050" y="3810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165" b="-11325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13"/>
          <p:cNvSpPr txBox="1"/>
          <p:nvPr/>
        </p:nvSpPr>
        <p:spPr>
          <a:xfrm>
            <a:off x="761999" y="1104900"/>
            <a:ext cx="16999813" cy="14845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vi-VN" sz="3600" b="1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5400" b="1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800"/>
              </a:spcAft>
              <a:tabLst>
                <a:tab pos="5731510" algn="r"/>
              </a:tabLst>
            </a:pPr>
            <a:r>
              <a:rPr lang="vi-VN" sz="4800" b="1" dirty="0">
                <a:latin typeface="Montserrat SemiBold" panose="000007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Tạo bức tranh từ khuôn in bằng giấy bìa (tiếp theo)</a:t>
            </a:r>
            <a:endParaRPr lang="en-US" sz="4800" b="1" dirty="0">
              <a:latin typeface="Montserrat SemiBold" panose="000007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TextBox 6">
            <a:extLst>
              <a:ext uri="{FF2B5EF4-FFF2-40B4-BE49-F238E27FC236}">
                <a16:creationId xmlns:a16="http://schemas.microsoft.com/office/drawing/2014/main" id="{78AD9B68-9CD4-2FDB-8D75-7C719DDF8385}"/>
              </a:ext>
            </a:extLst>
          </p:cNvPr>
          <p:cNvSpPr txBox="1"/>
          <p:nvPr/>
        </p:nvSpPr>
        <p:spPr>
          <a:xfrm>
            <a:off x="613205" y="3979523"/>
            <a:ext cx="17297400" cy="45658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800" dirty="0">
                <a:ea typeface="Calibri" panose="020F0502020204030204" pitchFamily="34" charset="0"/>
                <a:cs typeface="Times New Roman" panose="02020603050405020304" pitchFamily="18" charset="0"/>
              </a:rPr>
              <a:t>- Em nêu lại các bước tạo tranh từ khuôn in bằng giấy bìa.</a:t>
            </a:r>
          </a:p>
          <a:p>
            <a:pPr>
              <a:lnSpc>
                <a:spcPct val="150000"/>
              </a:lnSpc>
            </a:pPr>
            <a:r>
              <a:rPr lang="vi-VN" sz="4800" dirty="0">
                <a:ea typeface="Calibri" panose="020F0502020204030204" pitchFamily="34" charset="0"/>
                <a:cs typeface="Times New Roman" panose="02020603050405020304" pitchFamily="18" charset="0"/>
              </a:rPr>
              <a:t>- Em hoàn thiện bức tranh ở tiết trước.</a:t>
            </a:r>
            <a:endParaRPr lang="en-US" sz="48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endParaRPr lang="vi-VN" sz="48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endParaRPr lang="en-US" sz="6000" b="1" dirty="0">
              <a:ea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DBB4B8B-859D-0D60-4BC9-628924D605C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71000"/>
          </a:blip>
          <a:srcRect l="11173" t="13551" r="9235" b="6048"/>
          <a:stretch/>
        </p:blipFill>
        <p:spPr>
          <a:xfrm>
            <a:off x="32727" y="266700"/>
            <a:ext cx="1262673" cy="1278234"/>
          </a:xfrm>
          <a:prstGeom prst="roundRect">
            <a:avLst>
              <a:gd name="adj" fmla="val 12881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3808530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0887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165" b="-11325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2539741" y="7089988"/>
            <a:ext cx="8430861" cy="4336624"/>
          </a:xfrm>
          <a:custGeom>
            <a:avLst/>
            <a:gdLst/>
            <a:ahLst/>
            <a:cxnLst/>
            <a:rect l="l" t="t" r="r" b="b"/>
            <a:pathLst>
              <a:path w="8430861" h="4336624">
                <a:moveTo>
                  <a:pt x="0" y="0"/>
                </a:moveTo>
                <a:lnTo>
                  <a:pt x="8430861" y="0"/>
                </a:lnTo>
                <a:lnTo>
                  <a:pt x="8430861" y="4336624"/>
                </a:lnTo>
                <a:lnTo>
                  <a:pt x="0" y="433662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677268" y="7383797"/>
            <a:ext cx="7288470" cy="3749007"/>
          </a:xfrm>
          <a:custGeom>
            <a:avLst/>
            <a:gdLst/>
            <a:ahLst/>
            <a:cxnLst/>
            <a:rect l="l" t="t" r="r" b="b"/>
            <a:pathLst>
              <a:path w="7288470" h="3749007">
                <a:moveTo>
                  <a:pt x="0" y="0"/>
                </a:moveTo>
                <a:lnTo>
                  <a:pt x="7288470" y="0"/>
                </a:lnTo>
                <a:lnTo>
                  <a:pt x="7288470" y="3749006"/>
                </a:lnTo>
                <a:lnTo>
                  <a:pt x="0" y="374900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5411822" y="8265715"/>
            <a:ext cx="7864217" cy="3735503"/>
          </a:xfrm>
          <a:custGeom>
            <a:avLst/>
            <a:gdLst/>
            <a:ahLst/>
            <a:cxnLst/>
            <a:rect l="l" t="t" r="r" b="b"/>
            <a:pathLst>
              <a:path w="7864217" h="3735503">
                <a:moveTo>
                  <a:pt x="0" y="0"/>
                </a:moveTo>
                <a:lnTo>
                  <a:pt x="7864217" y="0"/>
                </a:lnTo>
                <a:lnTo>
                  <a:pt x="7864217" y="3735503"/>
                </a:lnTo>
                <a:lnTo>
                  <a:pt x="0" y="373550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-8639760" y="1355878"/>
            <a:ext cx="16230600" cy="6052661"/>
          </a:xfrm>
          <a:custGeom>
            <a:avLst/>
            <a:gdLst/>
            <a:ahLst/>
            <a:cxnLst/>
            <a:rect l="l" t="t" r="r" b="b"/>
            <a:pathLst>
              <a:path w="16230600" h="6052661">
                <a:moveTo>
                  <a:pt x="0" y="0"/>
                </a:moveTo>
                <a:lnTo>
                  <a:pt x="16230600" y="0"/>
                </a:lnTo>
                <a:lnTo>
                  <a:pt x="16230600" y="6052662"/>
                </a:lnTo>
                <a:lnTo>
                  <a:pt x="0" y="605266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2031270" y="3774852"/>
            <a:ext cx="9670551" cy="4097896"/>
          </a:xfrm>
          <a:custGeom>
            <a:avLst/>
            <a:gdLst/>
            <a:ahLst/>
            <a:cxnLst/>
            <a:rect l="l" t="t" r="r" b="b"/>
            <a:pathLst>
              <a:path w="9670551" h="4097896">
                <a:moveTo>
                  <a:pt x="0" y="0"/>
                </a:moveTo>
                <a:lnTo>
                  <a:pt x="9670551" y="0"/>
                </a:lnTo>
                <a:lnTo>
                  <a:pt x="9670551" y="4097896"/>
                </a:lnTo>
                <a:lnTo>
                  <a:pt x="0" y="409789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3577982" y="7744330"/>
            <a:ext cx="1389523" cy="2265343"/>
          </a:xfrm>
          <a:custGeom>
            <a:avLst/>
            <a:gdLst/>
            <a:ahLst/>
            <a:cxnLst/>
            <a:rect l="l" t="t" r="r" b="b"/>
            <a:pathLst>
              <a:path w="1389523" h="2265343">
                <a:moveTo>
                  <a:pt x="0" y="0"/>
                </a:moveTo>
                <a:lnTo>
                  <a:pt x="1389523" y="0"/>
                </a:lnTo>
                <a:lnTo>
                  <a:pt x="1389523" y="2265343"/>
                </a:lnTo>
                <a:lnTo>
                  <a:pt x="0" y="226534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-175598" y="7383797"/>
            <a:ext cx="1947481" cy="3122215"/>
          </a:xfrm>
          <a:custGeom>
            <a:avLst/>
            <a:gdLst/>
            <a:ahLst/>
            <a:cxnLst/>
            <a:rect l="l" t="t" r="r" b="b"/>
            <a:pathLst>
              <a:path w="1947481" h="3122215">
                <a:moveTo>
                  <a:pt x="0" y="0"/>
                </a:moveTo>
                <a:lnTo>
                  <a:pt x="1947481" y="0"/>
                </a:lnTo>
                <a:lnTo>
                  <a:pt x="1947481" y="3122214"/>
                </a:lnTo>
                <a:lnTo>
                  <a:pt x="0" y="312221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976469" flipH="1">
            <a:off x="13984769" y="7570530"/>
            <a:ext cx="7116725" cy="5301960"/>
          </a:xfrm>
          <a:custGeom>
            <a:avLst/>
            <a:gdLst/>
            <a:ahLst/>
            <a:cxnLst/>
            <a:rect l="l" t="t" r="r" b="b"/>
            <a:pathLst>
              <a:path w="7116725" h="5301960">
                <a:moveTo>
                  <a:pt x="7116726" y="0"/>
                </a:moveTo>
                <a:lnTo>
                  <a:pt x="0" y="0"/>
                </a:lnTo>
                <a:lnTo>
                  <a:pt x="0" y="5301961"/>
                </a:lnTo>
                <a:lnTo>
                  <a:pt x="7116726" y="5301961"/>
                </a:lnTo>
                <a:lnTo>
                  <a:pt x="7116726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847112" y="3998987"/>
            <a:ext cx="16990498" cy="2591922"/>
          </a:xfrm>
          <a:custGeom>
            <a:avLst/>
            <a:gdLst/>
            <a:ahLst/>
            <a:cxnLst/>
            <a:rect l="l" t="t" r="r" b="b"/>
            <a:pathLst>
              <a:path w="7698356" h="2473097">
                <a:moveTo>
                  <a:pt x="0" y="0"/>
                </a:moveTo>
                <a:lnTo>
                  <a:pt x="7698356" y="0"/>
                </a:lnTo>
                <a:lnTo>
                  <a:pt x="7698356" y="2473097"/>
                </a:lnTo>
                <a:lnTo>
                  <a:pt x="0" y="247309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13"/>
          <p:cNvSpPr txBox="1"/>
          <p:nvPr/>
        </p:nvSpPr>
        <p:spPr>
          <a:xfrm>
            <a:off x="2550724" y="4247959"/>
            <a:ext cx="15237898" cy="20386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vi-VN" sz="3600" b="1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7200" b="1" dirty="0">
                <a:ea typeface="Calibri" panose="020F0502020204030204" pitchFamily="34" charset="0"/>
                <a:cs typeface="Times New Roman" panose="02020603050405020304" pitchFamily="18" charset="0"/>
              </a:rPr>
              <a:t>HĐ4.  Phân tích - đánh giá</a:t>
            </a:r>
            <a:endParaRPr lang="en-US" sz="5400" b="1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vi-VN" sz="4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Trưng bày sản phẩm và chia sẻ</a:t>
            </a:r>
            <a:endParaRPr lang="en-US" sz="48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-552244" y="171711"/>
            <a:ext cx="2592227" cy="4226116"/>
          </a:xfrm>
          <a:custGeom>
            <a:avLst/>
            <a:gdLst/>
            <a:ahLst/>
            <a:cxnLst/>
            <a:rect l="l" t="t" r="r" b="b"/>
            <a:pathLst>
              <a:path w="2592227" h="4226116">
                <a:moveTo>
                  <a:pt x="0" y="0"/>
                </a:moveTo>
                <a:lnTo>
                  <a:pt x="2592228" y="0"/>
                </a:lnTo>
                <a:lnTo>
                  <a:pt x="2592228" y="4226116"/>
                </a:lnTo>
                <a:lnTo>
                  <a:pt x="0" y="422611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45D9E34-33EB-8106-7276-6966BB9C572F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alphaModFix amt="71000"/>
          </a:blip>
          <a:srcRect l="11173" t="13551" r="9235" b="6048"/>
          <a:stretch/>
        </p:blipFill>
        <p:spPr>
          <a:xfrm>
            <a:off x="32727" y="266700"/>
            <a:ext cx="1262673" cy="1278234"/>
          </a:xfrm>
          <a:prstGeom prst="roundRect">
            <a:avLst>
              <a:gd name="adj" fmla="val 12881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2268072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0887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165" b="-11325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13"/>
          <p:cNvSpPr txBox="1"/>
          <p:nvPr/>
        </p:nvSpPr>
        <p:spPr>
          <a:xfrm>
            <a:off x="762000" y="1104900"/>
            <a:ext cx="15237898" cy="14458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vi-VN" sz="3600" b="1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5400" b="1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vi-VN" sz="4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Trưng bày sản phẩm và chia sẻ</a:t>
            </a:r>
            <a:endParaRPr lang="en-US" sz="48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TextBox 6">
            <a:extLst>
              <a:ext uri="{FF2B5EF4-FFF2-40B4-BE49-F238E27FC236}">
                <a16:creationId xmlns:a16="http://schemas.microsoft.com/office/drawing/2014/main" id="{78AD9B68-9CD4-2FDB-8D75-7C719DDF8385}"/>
              </a:ext>
            </a:extLst>
          </p:cNvPr>
          <p:cNvSpPr txBox="1"/>
          <p:nvPr/>
        </p:nvSpPr>
        <p:spPr>
          <a:xfrm>
            <a:off x="526187" y="3238500"/>
            <a:ext cx="17297400" cy="71265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vi-VN" sz="4000" dirty="0">
                <a:effectLst/>
              </a:rPr>
              <a:t>• Em thích bài vẽ in nào nhất? Vì sao?</a:t>
            </a:r>
            <a:endParaRPr lang="en-US" sz="3200" dirty="0">
              <a:effectLst/>
            </a:endParaRP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vi-VN" sz="4000" dirty="0">
                <a:effectLst/>
              </a:rPr>
              <a:t>• Em/bạn em đã chọn hình, Cảnh vật trong tranh in được thể hiện thế nào để làm nổi bật nội dung tranh in?</a:t>
            </a:r>
            <a:endParaRPr lang="en-US" sz="3200" dirty="0">
              <a:effectLst/>
            </a:endParaRP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vi-VN" sz="4000" dirty="0">
                <a:effectLst/>
              </a:rPr>
              <a:t>• Em/bạn em đã sử dụng Sắc độ đậm nhạt trong tranh in như thế nào để thể hiện không gian xa gần?  </a:t>
            </a:r>
            <a:endParaRPr lang="en-US" sz="3200" dirty="0">
              <a:effectLst/>
            </a:endParaRP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vi-VN" sz="4000" dirty="0">
                <a:effectLst/>
              </a:rPr>
              <a:t>•  Em đã điều chỉnh màu như thế nào để khi in có được độ đậm nhạt đó?</a:t>
            </a:r>
            <a:endParaRPr lang="en-US" sz="3200" dirty="0">
              <a:effectLst/>
            </a:endParaRP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vi-VN" sz="4000" dirty="0">
                <a:effectLst/>
              </a:rPr>
              <a:t>•  Kỹ thuật tạo khuôn và in tranh như thế nào?</a:t>
            </a:r>
            <a:endParaRPr lang="en-US" sz="3200" dirty="0">
              <a:effectLst/>
            </a:endParaRP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vi-VN" sz="4000" dirty="0">
                <a:effectLst/>
              </a:rPr>
              <a:t>•  Chất cảm thể hiện trên bề mặt tranh như thế nào?</a:t>
            </a:r>
            <a:endParaRPr lang="en-US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endParaRPr lang="en-US" sz="6000" b="1" dirty="0">
              <a:ea typeface="Calibri" panose="020F050202020403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DC52DE6-9281-E206-79D5-010F3FA6FBA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71000"/>
          </a:blip>
          <a:srcRect l="11173" t="13551" r="9235" b="6048"/>
          <a:stretch/>
        </p:blipFill>
        <p:spPr>
          <a:xfrm>
            <a:off x="32727" y="266700"/>
            <a:ext cx="1262673" cy="1278234"/>
          </a:xfrm>
          <a:prstGeom prst="roundRect">
            <a:avLst>
              <a:gd name="adj" fmla="val 12881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523192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07243" y="-127277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5712" b="-7571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0245160" y="1012857"/>
            <a:ext cx="9789267" cy="5384097"/>
          </a:xfrm>
          <a:custGeom>
            <a:avLst/>
            <a:gdLst/>
            <a:ahLst/>
            <a:cxnLst/>
            <a:rect l="l" t="t" r="r" b="b"/>
            <a:pathLst>
              <a:path w="9789267" h="5384097">
                <a:moveTo>
                  <a:pt x="0" y="0"/>
                </a:moveTo>
                <a:lnTo>
                  <a:pt x="9789268" y="0"/>
                </a:lnTo>
                <a:lnTo>
                  <a:pt x="9789268" y="5384097"/>
                </a:lnTo>
                <a:lnTo>
                  <a:pt x="0" y="53840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2635499" y="-3798627"/>
            <a:ext cx="6484239" cy="8229600"/>
          </a:xfrm>
          <a:custGeom>
            <a:avLst/>
            <a:gdLst/>
            <a:ahLst/>
            <a:cxnLst/>
            <a:rect l="l" t="t" r="r" b="b"/>
            <a:pathLst>
              <a:path w="6484239" h="8229600">
                <a:moveTo>
                  <a:pt x="0" y="0"/>
                </a:moveTo>
                <a:lnTo>
                  <a:pt x="6484239" y="0"/>
                </a:lnTo>
                <a:lnTo>
                  <a:pt x="648423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-3986312" y="901423"/>
            <a:ext cx="9789267" cy="5384097"/>
          </a:xfrm>
          <a:custGeom>
            <a:avLst/>
            <a:gdLst/>
            <a:ahLst/>
            <a:cxnLst/>
            <a:rect l="l" t="t" r="r" b="b"/>
            <a:pathLst>
              <a:path w="9789267" h="5384097">
                <a:moveTo>
                  <a:pt x="0" y="0"/>
                </a:moveTo>
                <a:lnTo>
                  <a:pt x="9789267" y="0"/>
                </a:lnTo>
                <a:lnTo>
                  <a:pt x="9789267" y="5384097"/>
                </a:lnTo>
                <a:lnTo>
                  <a:pt x="0" y="53840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-3799011" y="7329512"/>
            <a:ext cx="16230600" cy="5660422"/>
          </a:xfrm>
          <a:custGeom>
            <a:avLst/>
            <a:gdLst/>
            <a:ahLst/>
            <a:cxnLst/>
            <a:rect l="l" t="t" r="r" b="b"/>
            <a:pathLst>
              <a:path w="16230600" h="5660422">
                <a:moveTo>
                  <a:pt x="0" y="0"/>
                </a:moveTo>
                <a:lnTo>
                  <a:pt x="16230600" y="0"/>
                </a:lnTo>
                <a:lnTo>
                  <a:pt x="16230600" y="5660422"/>
                </a:lnTo>
                <a:lnTo>
                  <a:pt x="0" y="566042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flipH="1">
            <a:off x="-2843067" y="7329512"/>
            <a:ext cx="11045070" cy="5246408"/>
          </a:xfrm>
          <a:custGeom>
            <a:avLst/>
            <a:gdLst/>
            <a:ahLst/>
            <a:cxnLst/>
            <a:rect l="l" t="t" r="r" b="b"/>
            <a:pathLst>
              <a:path w="11045070" h="5246408">
                <a:moveTo>
                  <a:pt x="11045070" y="0"/>
                </a:moveTo>
                <a:lnTo>
                  <a:pt x="0" y="0"/>
                </a:lnTo>
                <a:lnTo>
                  <a:pt x="0" y="5246408"/>
                </a:lnTo>
                <a:lnTo>
                  <a:pt x="11045070" y="5246408"/>
                </a:lnTo>
                <a:lnTo>
                  <a:pt x="1104507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9155605" y="7182071"/>
            <a:ext cx="11045070" cy="5246408"/>
          </a:xfrm>
          <a:custGeom>
            <a:avLst/>
            <a:gdLst/>
            <a:ahLst/>
            <a:cxnLst/>
            <a:rect l="l" t="t" r="r" b="b"/>
            <a:pathLst>
              <a:path w="11045070" h="5246408">
                <a:moveTo>
                  <a:pt x="0" y="0"/>
                </a:moveTo>
                <a:lnTo>
                  <a:pt x="11045070" y="0"/>
                </a:lnTo>
                <a:lnTo>
                  <a:pt x="11045070" y="5246409"/>
                </a:lnTo>
                <a:lnTo>
                  <a:pt x="0" y="524640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4083054" y="6707281"/>
            <a:ext cx="4132729" cy="3832167"/>
          </a:xfrm>
          <a:custGeom>
            <a:avLst/>
            <a:gdLst/>
            <a:ahLst/>
            <a:cxnLst/>
            <a:rect l="l" t="t" r="r" b="b"/>
            <a:pathLst>
              <a:path w="4132729" h="3832167">
                <a:moveTo>
                  <a:pt x="0" y="0"/>
                </a:moveTo>
                <a:lnTo>
                  <a:pt x="4132729" y="0"/>
                </a:lnTo>
                <a:lnTo>
                  <a:pt x="4132729" y="3832167"/>
                </a:lnTo>
                <a:lnTo>
                  <a:pt x="0" y="383216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-2843067" y="-3959459"/>
            <a:ext cx="7329048" cy="7664364"/>
          </a:xfrm>
          <a:custGeom>
            <a:avLst/>
            <a:gdLst/>
            <a:ahLst/>
            <a:cxnLst/>
            <a:rect l="l" t="t" r="r" b="b"/>
            <a:pathLst>
              <a:path w="7329048" h="7664364">
                <a:moveTo>
                  <a:pt x="0" y="0"/>
                </a:moveTo>
                <a:lnTo>
                  <a:pt x="7329048" y="0"/>
                </a:lnTo>
                <a:lnTo>
                  <a:pt x="7329048" y="7664364"/>
                </a:lnTo>
                <a:lnTo>
                  <a:pt x="0" y="766436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432028" y="-1351886"/>
            <a:ext cx="7401497" cy="8229600"/>
          </a:xfrm>
          <a:custGeom>
            <a:avLst/>
            <a:gdLst/>
            <a:ahLst/>
            <a:cxnLst/>
            <a:rect l="l" t="t" r="r" b="b"/>
            <a:pathLst>
              <a:path w="7401497" h="8229600">
                <a:moveTo>
                  <a:pt x="0" y="0"/>
                </a:moveTo>
                <a:lnTo>
                  <a:pt x="7401497" y="0"/>
                </a:lnTo>
                <a:lnTo>
                  <a:pt x="740149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4485981" y="8233109"/>
            <a:ext cx="1586337" cy="3439214"/>
          </a:xfrm>
          <a:custGeom>
            <a:avLst/>
            <a:gdLst/>
            <a:ahLst/>
            <a:cxnLst/>
            <a:rect l="l" t="t" r="r" b="b"/>
            <a:pathLst>
              <a:path w="1586337" h="3439214">
                <a:moveTo>
                  <a:pt x="0" y="0"/>
                </a:moveTo>
                <a:lnTo>
                  <a:pt x="1586338" y="0"/>
                </a:lnTo>
                <a:lnTo>
                  <a:pt x="1586338" y="3439214"/>
                </a:lnTo>
                <a:lnTo>
                  <a:pt x="0" y="343921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-507152" y="7997811"/>
            <a:ext cx="2306788" cy="3909811"/>
          </a:xfrm>
          <a:custGeom>
            <a:avLst/>
            <a:gdLst/>
            <a:ahLst/>
            <a:cxnLst/>
            <a:rect l="l" t="t" r="r" b="b"/>
            <a:pathLst>
              <a:path w="2306788" h="3909811">
                <a:moveTo>
                  <a:pt x="0" y="0"/>
                </a:moveTo>
                <a:lnTo>
                  <a:pt x="2306788" y="0"/>
                </a:lnTo>
                <a:lnTo>
                  <a:pt x="2306788" y="3909811"/>
                </a:lnTo>
                <a:lnTo>
                  <a:pt x="0" y="3909811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1648136" y="8233109"/>
            <a:ext cx="1586337" cy="3439214"/>
          </a:xfrm>
          <a:custGeom>
            <a:avLst/>
            <a:gdLst/>
            <a:ahLst/>
            <a:cxnLst/>
            <a:rect l="l" t="t" r="r" b="b"/>
            <a:pathLst>
              <a:path w="1586337" h="3439214">
                <a:moveTo>
                  <a:pt x="0" y="0"/>
                </a:moveTo>
                <a:lnTo>
                  <a:pt x="1586337" y="0"/>
                </a:lnTo>
                <a:lnTo>
                  <a:pt x="1586337" y="3439214"/>
                </a:lnTo>
                <a:lnTo>
                  <a:pt x="0" y="343921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 flipH="1">
            <a:off x="5570423" y="8006107"/>
            <a:ext cx="2123018" cy="3598336"/>
          </a:xfrm>
          <a:custGeom>
            <a:avLst/>
            <a:gdLst/>
            <a:ahLst/>
            <a:cxnLst/>
            <a:rect l="l" t="t" r="r" b="b"/>
            <a:pathLst>
              <a:path w="2123018" h="3598336">
                <a:moveTo>
                  <a:pt x="2123019" y="0"/>
                </a:moveTo>
                <a:lnTo>
                  <a:pt x="0" y="0"/>
                </a:lnTo>
                <a:lnTo>
                  <a:pt x="0" y="3598337"/>
                </a:lnTo>
                <a:lnTo>
                  <a:pt x="2123019" y="3598337"/>
                </a:lnTo>
                <a:lnTo>
                  <a:pt x="2123019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TextBox 16"/>
          <p:cNvSpPr txBox="1"/>
          <p:nvPr/>
        </p:nvSpPr>
        <p:spPr>
          <a:xfrm>
            <a:off x="2320091" y="5298354"/>
            <a:ext cx="13533987" cy="18158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vi-VN" sz="5400" b="1" dirty="0">
                <a:solidFill>
                  <a:srgbClr val="FF7061"/>
                </a:solidFill>
                <a:latin typeface="Montserrat ExtraBold" panose="000009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Bài 1: Thiên nhiên trong tranh in </a:t>
            </a: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vi-VN" sz="5400" b="1" dirty="0">
                <a:solidFill>
                  <a:srgbClr val="FF7061"/>
                </a:solidFill>
                <a:latin typeface="Montserrat ExtraBold" panose="000009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Tiết 1</a:t>
            </a:r>
            <a:endParaRPr lang="en-US" sz="5400" b="1" dirty="0">
              <a:solidFill>
                <a:srgbClr val="FF7061"/>
              </a:solidFill>
              <a:latin typeface="Montserrat ExtraBold" panose="000009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Freeform 17"/>
          <p:cNvSpPr/>
          <p:nvPr/>
        </p:nvSpPr>
        <p:spPr>
          <a:xfrm flipH="1">
            <a:off x="13679364" y="8360555"/>
            <a:ext cx="2123018" cy="3598336"/>
          </a:xfrm>
          <a:custGeom>
            <a:avLst/>
            <a:gdLst/>
            <a:ahLst/>
            <a:cxnLst/>
            <a:rect l="l" t="t" r="r" b="b"/>
            <a:pathLst>
              <a:path w="2123018" h="3598336">
                <a:moveTo>
                  <a:pt x="2123018" y="0"/>
                </a:moveTo>
                <a:lnTo>
                  <a:pt x="0" y="0"/>
                </a:lnTo>
                <a:lnTo>
                  <a:pt x="0" y="3598336"/>
                </a:lnTo>
                <a:lnTo>
                  <a:pt x="2123018" y="3598336"/>
                </a:lnTo>
                <a:lnTo>
                  <a:pt x="2123018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TextBox 16">
            <a:extLst>
              <a:ext uri="{FF2B5EF4-FFF2-40B4-BE49-F238E27FC236}">
                <a16:creationId xmlns:a16="http://schemas.microsoft.com/office/drawing/2014/main" id="{A48929CE-9ED6-EC6B-C47E-388A154BFED7}"/>
              </a:ext>
            </a:extLst>
          </p:cNvPr>
          <p:cNvSpPr txBox="1"/>
          <p:nvPr/>
        </p:nvSpPr>
        <p:spPr>
          <a:xfrm>
            <a:off x="1415247" y="3860101"/>
            <a:ext cx="15958952" cy="9310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vi-VN" sz="6000" b="1" dirty="0">
                <a:solidFill>
                  <a:srgbClr val="F45293"/>
                </a:solidFill>
                <a:effectLst/>
                <a:latin typeface="Montserrat ExtraBold" panose="000009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Chủ đề</a:t>
            </a:r>
            <a:r>
              <a:rPr lang="en-US" sz="6000" b="1" dirty="0">
                <a:solidFill>
                  <a:srgbClr val="F45293"/>
                </a:solidFill>
                <a:effectLst/>
                <a:latin typeface="Montserrat ExtraBold" panose="000009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: THIÊN NHIÊN TƯƠI ĐẸP</a:t>
            </a:r>
            <a:endParaRPr lang="en-US" sz="6000" dirty="0">
              <a:solidFill>
                <a:srgbClr val="F45293"/>
              </a:solidFill>
              <a:effectLst/>
              <a:latin typeface="Montserrat ExtraBold" panose="000009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C573E9AC-421B-DE83-B6D2-C9532C393CF2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alphaModFix amt="71000"/>
          </a:blip>
          <a:srcRect l="11173" t="13551" r="9235" b="6048"/>
          <a:stretch/>
        </p:blipFill>
        <p:spPr>
          <a:xfrm>
            <a:off x="32727" y="266700"/>
            <a:ext cx="1262673" cy="1278234"/>
          </a:xfrm>
          <a:prstGeom prst="roundRect">
            <a:avLst>
              <a:gd name="adj" fmla="val 12881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5511194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0887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165" b="-11325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2539741" y="7089988"/>
            <a:ext cx="8430861" cy="4336624"/>
          </a:xfrm>
          <a:custGeom>
            <a:avLst/>
            <a:gdLst/>
            <a:ahLst/>
            <a:cxnLst/>
            <a:rect l="l" t="t" r="r" b="b"/>
            <a:pathLst>
              <a:path w="8430861" h="4336624">
                <a:moveTo>
                  <a:pt x="0" y="0"/>
                </a:moveTo>
                <a:lnTo>
                  <a:pt x="8430861" y="0"/>
                </a:lnTo>
                <a:lnTo>
                  <a:pt x="8430861" y="4336624"/>
                </a:lnTo>
                <a:lnTo>
                  <a:pt x="0" y="433662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677268" y="7383797"/>
            <a:ext cx="7288470" cy="3749007"/>
          </a:xfrm>
          <a:custGeom>
            <a:avLst/>
            <a:gdLst/>
            <a:ahLst/>
            <a:cxnLst/>
            <a:rect l="l" t="t" r="r" b="b"/>
            <a:pathLst>
              <a:path w="7288470" h="3749007">
                <a:moveTo>
                  <a:pt x="0" y="0"/>
                </a:moveTo>
                <a:lnTo>
                  <a:pt x="7288470" y="0"/>
                </a:lnTo>
                <a:lnTo>
                  <a:pt x="7288470" y="3749006"/>
                </a:lnTo>
                <a:lnTo>
                  <a:pt x="0" y="374900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5411822" y="8265715"/>
            <a:ext cx="7864217" cy="3735503"/>
          </a:xfrm>
          <a:custGeom>
            <a:avLst/>
            <a:gdLst/>
            <a:ahLst/>
            <a:cxnLst/>
            <a:rect l="l" t="t" r="r" b="b"/>
            <a:pathLst>
              <a:path w="7864217" h="3735503">
                <a:moveTo>
                  <a:pt x="0" y="0"/>
                </a:moveTo>
                <a:lnTo>
                  <a:pt x="7864217" y="0"/>
                </a:lnTo>
                <a:lnTo>
                  <a:pt x="7864217" y="3735503"/>
                </a:lnTo>
                <a:lnTo>
                  <a:pt x="0" y="373550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-8639760" y="1355878"/>
            <a:ext cx="16230600" cy="6052661"/>
          </a:xfrm>
          <a:custGeom>
            <a:avLst/>
            <a:gdLst/>
            <a:ahLst/>
            <a:cxnLst/>
            <a:rect l="l" t="t" r="r" b="b"/>
            <a:pathLst>
              <a:path w="16230600" h="6052661">
                <a:moveTo>
                  <a:pt x="0" y="0"/>
                </a:moveTo>
                <a:lnTo>
                  <a:pt x="16230600" y="0"/>
                </a:lnTo>
                <a:lnTo>
                  <a:pt x="16230600" y="6052662"/>
                </a:lnTo>
                <a:lnTo>
                  <a:pt x="0" y="605266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2031270" y="3774852"/>
            <a:ext cx="9670551" cy="4097896"/>
          </a:xfrm>
          <a:custGeom>
            <a:avLst/>
            <a:gdLst/>
            <a:ahLst/>
            <a:cxnLst/>
            <a:rect l="l" t="t" r="r" b="b"/>
            <a:pathLst>
              <a:path w="9670551" h="4097896">
                <a:moveTo>
                  <a:pt x="0" y="0"/>
                </a:moveTo>
                <a:lnTo>
                  <a:pt x="9670551" y="0"/>
                </a:lnTo>
                <a:lnTo>
                  <a:pt x="9670551" y="4097896"/>
                </a:lnTo>
                <a:lnTo>
                  <a:pt x="0" y="409789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3577982" y="7744330"/>
            <a:ext cx="1389523" cy="2265343"/>
          </a:xfrm>
          <a:custGeom>
            <a:avLst/>
            <a:gdLst/>
            <a:ahLst/>
            <a:cxnLst/>
            <a:rect l="l" t="t" r="r" b="b"/>
            <a:pathLst>
              <a:path w="1389523" h="2265343">
                <a:moveTo>
                  <a:pt x="0" y="0"/>
                </a:moveTo>
                <a:lnTo>
                  <a:pt x="1389523" y="0"/>
                </a:lnTo>
                <a:lnTo>
                  <a:pt x="1389523" y="2265343"/>
                </a:lnTo>
                <a:lnTo>
                  <a:pt x="0" y="226534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-175598" y="7383797"/>
            <a:ext cx="1947481" cy="3122215"/>
          </a:xfrm>
          <a:custGeom>
            <a:avLst/>
            <a:gdLst/>
            <a:ahLst/>
            <a:cxnLst/>
            <a:rect l="l" t="t" r="r" b="b"/>
            <a:pathLst>
              <a:path w="1947481" h="3122215">
                <a:moveTo>
                  <a:pt x="0" y="0"/>
                </a:moveTo>
                <a:lnTo>
                  <a:pt x="1947481" y="0"/>
                </a:lnTo>
                <a:lnTo>
                  <a:pt x="1947481" y="3122214"/>
                </a:lnTo>
                <a:lnTo>
                  <a:pt x="0" y="312221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976469" flipH="1">
            <a:off x="13984769" y="7570530"/>
            <a:ext cx="7116725" cy="5301960"/>
          </a:xfrm>
          <a:custGeom>
            <a:avLst/>
            <a:gdLst/>
            <a:ahLst/>
            <a:cxnLst/>
            <a:rect l="l" t="t" r="r" b="b"/>
            <a:pathLst>
              <a:path w="7116725" h="5301960">
                <a:moveTo>
                  <a:pt x="7116726" y="0"/>
                </a:moveTo>
                <a:lnTo>
                  <a:pt x="0" y="0"/>
                </a:lnTo>
                <a:lnTo>
                  <a:pt x="0" y="5301961"/>
                </a:lnTo>
                <a:lnTo>
                  <a:pt x="7116726" y="5301961"/>
                </a:lnTo>
                <a:lnTo>
                  <a:pt x="7116726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2057400" y="3856052"/>
            <a:ext cx="14204087" cy="2591922"/>
          </a:xfrm>
          <a:custGeom>
            <a:avLst/>
            <a:gdLst/>
            <a:ahLst/>
            <a:cxnLst/>
            <a:rect l="l" t="t" r="r" b="b"/>
            <a:pathLst>
              <a:path w="7698356" h="2473097">
                <a:moveTo>
                  <a:pt x="0" y="0"/>
                </a:moveTo>
                <a:lnTo>
                  <a:pt x="7698356" y="0"/>
                </a:lnTo>
                <a:lnTo>
                  <a:pt x="7698356" y="2473097"/>
                </a:lnTo>
                <a:lnTo>
                  <a:pt x="0" y="247309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13"/>
          <p:cNvSpPr txBox="1"/>
          <p:nvPr/>
        </p:nvSpPr>
        <p:spPr>
          <a:xfrm>
            <a:off x="3472198" y="4713096"/>
            <a:ext cx="15237898" cy="10928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ct val="115000"/>
              </a:lnSpc>
              <a:spcAft>
                <a:spcPts val="800"/>
              </a:spcAft>
              <a:tabLst>
                <a:tab pos="5731510" algn="r"/>
              </a:tabLst>
            </a:pPr>
            <a:r>
              <a:rPr lang="vi-VN" sz="6600" b="1" dirty="0">
                <a:ea typeface="Calibri" panose="020F0502020204030204" pitchFamily="34" charset="0"/>
                <a:cs typeface="Times New Roman" panose="02020603050405020304" pitchFamily="18" charset="0"/>
              </a:rPr>
              <a:t>HĐ5. MỞ RỘNG- PHÁT TRIỂN</a:t>
            </a:r>
            <a:endParaRPr lang="en-US" sz="5400" b="1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798142" y="2300505"/>
            <a:ext cx="2592227" cy="4226116"/>
          </a:xfrm>
          <a:custGeom>
            <a:avLst/>
            <a:gdLst/>
            <a:ahLst/>
            <a:cxnLst/>
            <a:rect l="l" t="t" r="r" b="b"/>
            <a:pathLst>
              <a:path w="2592227" h="4226116">
                <a:moveTo>
                  <a:pt x="0" y="0"/>
                </a:moveTo>
                <a:lnTo>
                  <a:pt x="2592228" y="0"/>
                </a:lnTo>
                <a:lnTo>
                  <a:pt x="2592228" y="4226116"/>
                </a:lnTo>
                <a:lnTo>
                  <a:pt x="0" y="422611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A2D2C9F-F736-81DE-AC34-68F75ED64464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alphaModFix amt="71000"/>
          </a:blip>
          <a:srcRect l="11173" t="13551" r="9235" b="6048"/>
          <a:stretch/>
        </p:blipFill>
        <p:spPr>
          <a:xfrm>
            <a:off x="32727" y="266700"/>
            <a:ext cx="1262673" cy="1278234"/>
          </a:xfrm>
          <a:prstGeom prst="roundRect">
            <a:avLst>
              <a:gd name="adj" fmla="val 12881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0886030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66017" y="55199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165" b="-113258"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6" name="Freeform 6"/>
          <p:cNvSpPr/>
          <p:nvPr/>
        </p:nvSpPr>
        <p:spPr>
          <a:xfrm>
            <a:off x="-9906000" y="-266700"/>
            <a:ext cx="16230600" cy="6052661"/>
          </a:xfrm>
          <a:custGeom>
            <a:avLst/>
            <a:gdLst/>
            <a:ahLst/>
            <a:cxnLst/>
            <a:rect l="l" t="t" r="r" b="b"/>
            <a:pathLst>
              <a:path w="16230600" h="6052661">
                <a:moveTo>
                  <a:pt x="0" y="0"/>
                </a:moveTo>
                <a:lnTo>
                  <a:pt x="16230600" y="0"/>
                </a:lnTo>
                <a:lnTo>
                  <a:pt x="16230600" y="6052662"/>
                </a:lnTo>
                <a:lnTo>
                  <a:pt x="0" y="605266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3577982" y="7744330"/>
            <a:ext cx="1389523" cy="2265343"/>
          </a:xfrm>
          <a:custGeom>
            <a:avLst/>
            <a:gdLst/>
            <a:ahLst/>
            <a:cxnLst/>
            <a:rect l="l" t="t" r="r" b="b"/>
            <a:pathLst>
              <a:path w="1389523" h="2265343">
                <a:moveTo>
                  <a:pt x="0" y="0"/>
                </a:moveTo>
                <a:lnTo>
                  <a:pt x="1389523" y="0"/>
                </a:lnTo>
                <a:lnTo>
                  <a:pt x="1389523" y="2265343"/>
                </a:lnTo>
                <a:lnTo>
                  <a:pt x="0" y="226534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058426" y="505273"/>
            <a:ext cx="16990498" cy="2591922"/>
          </a:xfrm>
          <a:custGeom>
            <a:avLst/>
            <a:gdLst/>
            <a:ahLst/>
            <a:cxnLst/>
            <a:rect l="l" t="t" r="r" b="b"/>
            <a:pathLst>
              <a:path w="7698356" h="2473097">
                <a:moveTo>
                  <a:pt x="0" y="0"/>
                </a:moveTo>
                <a:lnTo>
                  <a:pt x="7698356" y="0"/>
                </a:lnTo>
                <a:lnTo>
                  <a:pt x="7698356" y="2473097"/>
                </a:lnTo>
                <a:lnTo>
                  <a:pt x="0" y="247309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13"/>
          <p:cNvSpPr txBox="1"/>
          <p:nvPr/>
        </p:nvSpPr>
        <p:spPr>
          <a:xfrm>
            <a:off x="2510932" y="1438005"/>
            <a:ext cx="15237898" cy="12540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vi-VN" sz="3600" b="1" dirty="0">
                <a:latin typeface="Montserrat SemiBold" panose="000007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HOẠT ĐỘNG I: KHÁM PHÁ</a:t>
            </a:r>
            <a:endParaRPr lang="vi-VN" sz="3600" b="1" dirty="0">
              <a:effectLst/>
              <a:latin typeface="Montserrat SemiBold" panose="000007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vi-VN" sz="3600" b="1" dirty="0">
                <a:effectLst/>
                <a:latin typeface="Montserrat SemiBold" panose="000007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Tạo tranh cắt dán về cảnh vật thiên nhiên bằng giấy bìa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-643517" y="505273"/>
            <a:ext cx="2592227" cy="4226116"/>
          </a:xfrm>
          <a:custGeom>
            <a:avLst/>
            <a:gdLst/>
            <a:ahLst/>
            <a:cxnLst/>
            <a:rect l="l" t="t" r="r" b="b"/>
            <a:pathLst>
              <a:path w="2592227" h="4226116">
                <a:moveTo>
                  <a:pt x="0" y="0"/>
                </a:moveTo>
                <a:lnTo>
                  <a:pt x="2592228" y="0"/>
                </a:lnTo>
                <a:lnTo>
                  <a:pt x="2592228" y="4226116"/>
                </a:lnTo>
                <a:lnTo>
                  <a:pt x="0" y="422611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TextBox 10">
            <a:extLst>
              <a:ext uri="{FF2B5EF4-FFF2-40B4-BE49-F238E27FC236}">
                <a16:creationId xmlns:a16="http://schemas.microsoft.com/office/drawing/2014/main" id="{963D0135-9486-8A85-5547-AE7C5DC2FDE6}"/>
              </a:ext>
            </a:extLst>
          </p:cNvPr>
          <p:cNvSpPr txBox="1"/>
          <p:nvPr/>
        </p:nvSpPr>
        <p:spPr>
          <a:xfrm>
            <a:off x="1600200" y="5660300"/>
            <a:ext cx="15476974" cy="14125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vi-VN" sz="4400" dirty="0">
                <a:ea typeface="Calibri" panose="020F0502020204030204" pitchFamily="34" charset="0"/>
                <a:cs typeface="Times New Roman" panose="02020603050405020304" pitchFamily="18" charset="0"/>
              </a:rPr>
              <a:t>Em quan sát hình minh hoạ ở trang 14 trong SGK Mĩ thuật 5 để nhận biết hình thức của bức tranh cắt dán bằng giấy bìa. </a:t>
            </a:r>
            <a:endParaRPr lang="en-US" sz="44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3B23BA3-8D5F-5FC4-0E85-E1F9C49C3C5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alphaModFix amt="71000"/>
          </a:blip>
          <a:srcRect l="11173" t="13551" r="9235" b="6048"/>
          <a:stretch/>
        </p:blipFill>
        <p:spPr>
          <a:xfrm>
            <a:off x="32727" y="266700"/>
            <a:ext cx="1262673" cy="1278234"/>
          </a:xfrm>
          <a:prstGeom prst="roundRect">
            <a:avLst>
              <a:gd name="adj" fmla="val 12881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Freeform 2">
            <a:extLst>
              <a:ext uri="{FF2B5EF4-FFF2-40B4-BE49-F238E27FC236}">
                <a16:creationId xmlns:a16="http://schemas.microsoft.com/office/drawing/2014/main" id="{20929D3C-7F8B-ADAB-63F8-D3E93F6A4421}"/>
              </a:ext>
            </a:extLst>
          </p:cNvPr>
          <p:cNvSpPr/>
          <p:nvPr/>
        </p:nvSpPr>
        <p:spPr>
          <a:xfrm>
            <a:off x="-66017" y="-3810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165" b="-113258"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7" name="Picture 6" descr="A tree cut out of cardboard&#10;&#10;Description automatically generated">
            <a:extLst>
              <a:ext uri="{FF2B5EF4-FFF2-40B4-BE49-F238E27FC236}">
                <a16:creationId xmlns:a16="http://schemas.microsoft.com/office/drawing/2014/main" id="{9849EF6C-B8DD-4E32-3678-04826EE09F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2201" y="965200"/>
            <a:ext cx="6643496" cy="83565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 descr="A house and tree made out of cardboard&#10;&#10;Description automatically generated">
            <a:extLst>
              <a:ext uri="{FF2B5EF4-FFF2-40B4-BE49-F238E27FC236}">
                <a16:creationId xmlns:a16="http://schemas.microsoft.com/office/drawing/2014/main" id="{32CABFD8-A9BB-6E11-D88F-F0FED6BE05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5297" y="2295921"/>
            <a:ext cx="7937501" cy="56951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F7DA4FB-DC30-FF57-EBCD-C512ED5EC0D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 amt="71000"/>
          </a:blip>
          <a:srcRect l="11173" t="13551" r="9235" b="6048"/>
          <a:stretch/>
        </p:blipFill>
        <p:spPr>
          <a:xfrm>
            <a:off x="32727" y="266700"/>
            <a:ext cx="1262673" cy="1278234"/>
          </a:xfrm>
          <a:prstGeom prst="roundRect">
            <a:avLst>
              <a:gd name="adj" fmla="val 12881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0378912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66017" y="55199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165" b="-113258"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6" name="Freeform 6"/>
          <p:cNvSpPr/>
          <p:nvPr/>
        </p:nvSpPr>
        <p:spPr>
          <a:xfrm>
            <a:off x="-9906000" y="-266700"/>
            <a:ext cx="16230600" cy="6052661"/>
          </a:xfrm>
          <a:custGeom>
            <a:avLst/>
            <a:gdLst/>
            <a:ahLst/>
            <a:cxnLst/>
            <a:rect l="l" t="t" r="r" b="b"/>
            <a:pathLst>
              <a:path w="16230600" h="6052661">
                <a:moveTo>
                  <a:pt x="0" y="0"/>
                </a:moveTo>
                <a:lnTo>
                  <a:pt x="16230600" y="0"/>
                </a:lnTo>
                <a:lnTo>
                  <a:pt x="16230600" y="6052662"/>
                </a:lnTo>
                <a:lnTo>
                  <a:pt x="0" y="605266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3577982" y="7744330"/>
            <a:ext cx="1389523" cy="2265343"/>
          </a:xfrm>
          <a:custGeom>
            <a:avLst/>
            <a:gdLst/>
            <a:ahLst/>
            <a:cxnLst/>
            <a:rect l="l" t="t" r="r" b="b"/>
            <a:pathLst>
              <a:path w="1389523" h="2265343">
                <a:moveTo>
                  <a:pt x="0" y="0"/>
                </a:moveTo>
                <a:lnTo>
                  <a:pt x="1389523" y="0"/>
                </a:lnTo>
                <a:lnTo>
                  <a:pt x="1389523" y="2265343"/>
                </a:lnTo>
                <a:lnTo>
                  <a:pt x="0" y="226534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058426" y="505273"/>
            <a:ext cx="16990498" cy="2591922"/>
          </a:xfrm>
          <a:custGeom>
            <a:avLst/>
            <a:gdLst/>
            <a:ahLst/>
            <a:cxnLst/>
            <a:rect l="l" t="t" r="r" b="b"/>
            <a:pathLst>
              <a:path w="7698356" h="2473097">
                <a:moveTo>
                  <a:pt x="0" y="0"/>
                </a:moveTo>
                <a:lnTo>
                  <a:pt x="7698356" y="0"/>
                </a:lnTo>
                <a:lnTo>
                  <a:pt x="7698356" y="2473097"/>
                </a:lnTo>
                <a:lnTo>
                  <a:pt x="0" y="247309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13"/>
          <p:cNvSpPr txBox="1"/>
          <p:nvPr/>
        </p:nvSpPr>
        <p:spPr>
          <a:xfrm>
            <a:off x="2510932" y="1438005"/>
            <a:ext cx="15237898" cy="12540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vi-VN" sz="3600" b="1" dirty="0">
                <a:latin typeface="Montserrat SemiBold" panose="000007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HOẠT ĐỘNG I: KHÁM PHÁ</a:t>
            </a:r>
            <a:endParaRPr lang="vi-VN" sz="3600" b="1" dirty="0">
              <a:effectLst/>
              <a:latin typeface="Montserrat SemiBold" panose="000007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vi-VN" sz="3600" b="1" dirty="0">
                <a:effectLst/>
                <a:latin typeface="Montserrat SemiBold" panose="000007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Tạo tranh cắt dán về cảnh vật thiên nhiên bằng giấy bìa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-594145" y="266700"/>
            <a:ext cx="2592227" cy="4226116"/>
          </a:xfrm>
          <a:custGeom>
            <a:avLst/>
            <a:gdLst/>
            <a:ahLst/>
            <a:cxnLst/>
            <a:rect l="l" t="t" r="r" b="b"/>
            <a:pathLst>
              <a:path w="2592227" h="4226116">
                <a:moveTo>
                  <a:pt x="0" y="0"/>
                </a:moveTo>
                <a:lnTo>
                  <a:pt x="2592228" y="0"/>
                </a:lnTo>
                <a:lnTo>
                  <a:pt x="2592228" y="4226116"/>
                </a:lnTo>
                <a:lnTo>
                  <a:pt x="0" y="422611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TextBox 10">
            <a:extLst>
              <a:ext uri="{FF2B5EF4-FFF2-40B4-BE49-F238E27FC236}">
                <a16:creationId xmlns:a16="http://schemas.microsoft.com/office/drawing/2014/main" id="{963D0135-9486-8A85-5547-AE7C5DC2FDE6}"/>
              </a:ext>
            </a:extLst>
          </p:cNvPr>
          <p:cNvSpPr txBox="1"/>
          <p:nvPr/>
        </p:nvSpPr>
        <p:spPr>
          <a:xfrm>
            <a:off x="1058427" y="5503362"/>
            <a:ext cx="15476974" cy="18468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vi-VN" sz="3600" dirty="0">
                <a:latin typeface="Montserrat Medium" panose="000006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- Em chia sẻ về bức tranh cắt dán bằng giấy bìa các em sẽ tạo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vi-VN" sz="3600" dirty="0">
                <a:latin typeface="Montserrat Medium" panose="000006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- Các em thực hiện tạo bức tranh cắt dán về cảnh vật thiên nhiên theo ý thích bằng giấy bìa. </a:t>
            </a:r>
            <a:endParaRPr lang="en-US" sz="3600" dirty="0">
              <a:latin typeface="Montserrat Medium" panose="000006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2C96CEE-57A7-7075-1944-31B3EA36706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alphaModFix amt="71000"/>
          </a:blip>
          <a:srcRect l="11173" t="13551" r="9235" b="6048"/>
          <a:stretch/>
        </p:blipFill>
        <p:spPr>
          <a:xfrm>
            <a:off x="32727" y="266700"/>
            <a:ext cx="1262673" cy="1278234"/>
          </a:xfrm>
          <a:prstGeom prst="roundRect">
            <a:avLst>
              <a:gd name="adj" fmla="val 12881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5225498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0887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165" b="-11325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2539741" y="7089988"/>
            <a:ext cx="8430861" cy="4336624"/>
          </a:xfrm>
          <a:custGeom>
            <a:avLst/>
            <a:gdLst/>
            <a:ahLst/>
            <a:cxnLst/>
            <a:rect l="l" t="t" r="r" b="b"/>
            <a:pathLst>
              <a:path w="8430861" h="4336624">
                <a:moveTo>
                  <a:pt x="0" y="0"/>
                </a:moveTo>
                <a:lnTo>
                  <a:pt x="8430861" y="0"/>
                </a:lnTo>
                <a:lnTo>
                  <a:pt x="8430861" y="4336624"/>
                </a:lnTo>
                <a:lnTo>
                  <a:pt x="0" y="433662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677268" y="7383797"/>
            <a:ext cx="7288470" cy="3749007"/>
          </a:xfrm>
          <a:custGeom>
            <a:avLst/>
            <a:gdLst/>
            <a:ahLst/>
            <a:cxnLst/>
            <a:rect l="l" t="t" r="r" b="b"/>
            <a:pathLst>
              <a:path w="7288470" h="3749007">
                <a:moveTo>
                  <a:pt x="0" y="0"/>
                </a:moveTo>
                <a:lnTo>
                  <a:pt x="7288470" y="0"/>
                </a:lnTo>
                <a:lnTo>
                  <a:pt x="7288470" y="3749006"/>
                </a:lnTo>
                <a:lnTo>
                  <a:pt x="0" y="374900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5411822" y="8265715"/>
            <a:ext cx="7864217" cy="3735503"/>
          </a:xfrm>
          <a:custGeom>
            <a:avLst/>
            <a:gdLst/>
            <a:ahLst/>
            <a:cxnLst/>
            <a:rect l="l" t="t" r="r" b="b"/>
            <a:pathLst>
              <a:path w="7864217" h="3735503">
                <a:moveTo>
                  <a:pt x="0" y="0"/>
                </a:moveTo>
                <a:lnTo>
                  <a:pt x="7864217" y="0"/>
                </a:lnTo>
                <a:lnTo>
                  <a:pt x="7864217" y="3735503"/>
                </a:lnTo>
                <a:lnTo>
                  <a:pt x="0" y="373550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-8639760" y="1355878"/>
            <a:ext cx="16230600" cy="6052661"/>
          </a:xfrm>
          <a:custGeom>
            <a:avLst/>
            <a:gdLst/>
            <a:ahLst/>
            <a:cxnLst/>
            <a:rect l="l" t="t" r="r" b="b"/>
            <a:pathLst>
              <a:path w="16230600" h="6052661">
                <a:moveTo>
                  <a:pt x="0" y="0"/>
                </a:moveTo>
                <a:lnTo>
                  <a:pt x="16230600" y="0"/>
                </a:lnTo>
                <a:lnTo>
                  <a:pt x="16230600" y="6052662"/>
                </a:lnTo>
                <a:lnTo>
                  <a:pt x="0" y="605266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2031270" y="3774852"/>
            <a:ext cx="9670551" cy="4097896"/>
          </a:xfrm>
          <a:custGeom>
            <a:avLst/>
            <a:gdLst/>
            <a:ahLst/>
            <a:cxnLst/>
            <a:rect l="l" t="t" r="r" b="b"/>
            <a:pathLst>
              <a:path w="9670551" h="4097896">
                <a:moveTo>
                  <a:pt x="0" y="0"/>
                </a:moveTo>
                <a:lnTo>
                  <a:pt x="9670551" y="0"/>
                </a:lnTo>
                <a:lnTo>
                  <a:pt x="9670551" y="4097896"/>
                </a:lnTo>
                <a:lnTo>
                  <a:pt x="0" y="409789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3577982" y="7744330"/>
            <a:ext cx="1389523" cy="2265343"/>
          </a:xfrm>
          <a:custGeom>
            <a:avLst/>
            <a:gdLst/>
            <a:ahLst/>
            <a:cxnLst/>
            <a:rect l="l" t="t" r="r" b="b"/>
            <a:pathLst>
              <a:path w="1389523" h="2265343">
                <a:moveTo>
                  <a:pt x="0" y="0"/>
                </a:moveTo>
                <a:lnTo>
                  <a:pt x="1389523" y="0"/>
                </a:lnTo>
                <a:lnTo>
                  <a:pt x="1389523" y="2265343"/>
                </a:lnTo>
                <a:lnTo>
                  <a:pt x="0" y="226534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-175598" y="7383797"/>
            <a:ext cx="1947481" cy="3122215"/>
          </a:xfrm>
          <a:custGeom>
            <a:avLst/>
            <a:gdLst/>
            <a:ahLst/>
            <a:cxnLst/>
            <a:rect l="l" t="t" r="r" b="b"/>
            <a:pathLst>
              <a:path w="1947481" h="3122215">
                <a:moveTo>
                  <a:pt x="0" y="0"/>
                </a:moveTo>
                <a:lnTo>
                  <a:pt x="1947481" y="0"/>
                </a:lnTo>
                <a:lnTo>
                  <a:pt x="1947481" y="3122214"/>
                </a:lnTo>
                <a:lnTo>
                  <a:pt x="0" y="312221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976469" flipH="1">
            <a:off x="13984769" y="7570530"/>
            <a:ext cx="7116725" cy="5301960"/>
          </a:xfrm>
          <a:custGeom>
            <a:avLst/>
            <a:gdLst/>
            <a:ahLst/>
            <a:cxnLst/>
            <a:rect l="l" t="t" r="r" b="b"/>
            <a:pathLst>
              <a:path w="7116725" h="5301960">
                <a:moveTo>
                  <a:pt x="7116726" y="0"/>
                </a:moveTo>
                <a:lnTo>
                  <a:pt x="0" y="0"/>
                </a:lnTo>
                <a:lnTo>
                  <a:pt x="0" y="5301961"/>
                </a:lnTo>
                <a:lnTo>
                  <a:pt x="7116726" y="5301961"/>
                </a:lnTo>
                <a:lnTo>
                  <a:pt x="7116726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380325" y="488157"/>
            <a:ext cx="16990498" cy="2591922"/>
          </a:xfrm>
          <a:custGeom>
            <a:avLst/>
            <a:gdLst/>
            <a:ahLst/>
            <a:cxnLst/>
            <a:rect l="l" t="t" r="r" b="b"/>
            <a:pathLst>
              <a:path w="7698356" h="2473097">
                <a:moveTo>
                  <a:pt x="0" y="0"/>
                </a:moveTo>
                <a:lnTo>
                  <a:pt x="7698356" y="0"/>
                </a:lnTo>
                <a:lnTo>
                  <a:pt x="7698356" y="2473097"/>
                </a:lnTo>
                <a:lnTo>
                  <a:pt x="0" y="247309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13"/>
          <p:cNvSpPr txBox="1"/>
          <p:nvPr/>
        </p:nvSpPr>
        <p:spPr>
          <a:xfrm>
            <a:off x="3973783" y="1296785"/>
            <a:ext cx="15237898" cy="17730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15000"/>
              </a:lnSpc>
            </a:pPr>
            <a:r>
              <a:rPr lang="vi-VN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vi-VN" sz="3600" b="1" dirty="0">
                <a:latin typeface="Montserrat SemiBold" panose="000007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HOẠT ĐỘNG 2: KIẾN TẠO KIẾN THỨC - KỸ NĂNG</a:t>
            </a:r>
            <a:endParaRPr lang="en-US" sz="3600" b="1" dirty="0">
              <a:latin typeface="Montserrat SemiBold" panose="000007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vi-VN" sz="3600" b="1" dirty="0">
                <a:latin typeface="Montserrat SemiBold" panose="000007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Các bước tạo tranh từ khuôn in bằng giấy bìa</a:t>
            </a:r>
            <a:endParaRPr lang="en-US" sz="3600" b="1" dirty="0">
              <a:latin typeface="Montserrat SemiBold" panose="000007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-632051" y="335335"/>
            <a:ext cx="2592227" cy="4226116"/>
          </a:xfrm>
          <a:custGeom>
            <a:avLst/>
            <a:gdLst/>
            <a:ahLst/>
            <a:cxnLst/>
            <a:rect l="l" t="t" r="r" b="b"/>
            <a:pathLst>
              <a:path w="2592227" h="4226116">
                <a:moveTo>
                  <a:pt x="0" y="0"/>
                </a:moveTo>
                <a:lnTo>
                  <a:pt x="2592228" y="0"/>
                </a:lnTo>
                <a:lnTo>
                  <a:pt x="2592228" y="4226116"/>
                </a:lnTo>
                <a:lnTo>
                  <a:pt x="0" y="422611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31391C9-697A-DC61-EF6E-216FFC744D67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alphaModFix amt="71000"/>
          </a:blip>
          <a:srcRect l="11173" t="13551" r="9235" b="6048"/>
          <a:stretch/>
        </p:blipFill>
        <p:spPr>
          <a:xfrm>
            <a:off x="32727" y="266700"/>
            <a:ext cx="1262673" cy="1278234"/>
          </a:xfrm>
          <a:prstGeom prst="roundRect">
            <a:avLst>
              <a:gd name="adj" fmla="val 12881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1954362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77363B0-B52B-B11F-03CE-F16BE143C202}"/>
              </a:ext>
            </a:extLst>
          </p:cNvPr>
          <p:cNvCxnSpPr>
            <a:cxnSpLocks/>
          </p:cNvCxnSpPr>
          <p:nvPr/>
        </p:nvCxnSpPr>
        <p:spPr>
          <a:xfrm>
            <a:off x="13525499" y="5651500"/>
            <a:ext cx="4495800" cy="0"/>
          </a:xfrm>
          <a:prstGeom prst="line">
            <a:avLst/>
          </a:prstGeom>
          <a:ln w="57150">
            <a:solidFill>
              <a:srgbClr val="4BACC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73411CB2-37B1-CDD8-02DC-8B79C4743FA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19211266"/>
              </p:ext>
            </p:extLst>
          </p:nvPr>
        </p:nvGraphicFramePr>
        <p:xfrm>
          <a:off x="3390899" y="1663700"/>
          <a:ext cx="12192000" cy="812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2CC5CF9-D36D-97E1-29B0-918CED1B4FA8}"/>
              </a:ext>
            </a:extLst>
          </p:cNvPr>
          <p:cNvCxnSpPr>
            <a:cxnSpLocks/>
          </p:cNvCxnSpPr>
          <p:nvPr/>
        </p:nvCxnSpPr>
        <p:spPr>
          <a:xfrm>
            <a:off x="10096499" y="2603500"/>
            <a:ext cx="5791200" cy="0"/>
          </a:xfrm>
          <a:prstGeom prst="line">
            <a:avLst/>
          </a:prstGeom>
          <a:ln w="57150">
            <a:solidFill>
              <a:srgbClr val="4BACC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0614F40-30F5-4528-344F-6535982D6ADF}"/>
              </a:ext>
            </a:extLst>
          </p:cNvPr>
          <p:cNvCxnSpPr>
            <a:cxnSpLocks/>
          </p:cNvCxnSpPr>
          <p:nvPr/>
        </p:nvCxnSpPr>
        <p:spPr>
          <a:xfrm>
            <a:off x="12153899" y="9613900"/>
            <a:ext cx="5867400" cy="0"/>
          </a:xfrm>
          <a:prstGeom prst="line">
            <a:avLst/>
          </a:prstGeom>
          <a:ln w="57150">
            <a:solidFill>
              <a:srgbClr val="4BACC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C5F0626-03A7-3893-E8D8-FF540F414D68}"/>
              </a:ext>
            </a:extLst>
          </p:cNvPr>
          <p:cNvCxnSpPr>
            <a:cxnSpLocks/>
          </p:cNvCxnSpPr>
          <p:nvPr/>
        </p:nvCxnSpPr>
        <p:spPr>
          <a:xfrm>
            <a:off x="609600" y="5651500"/>
            <a:ext cx="4686299" cy="0"/>
          </a:xfrm>
          <a:prstGeom prst="line">
            <a:avLst/>
          </a:prstGeom>
          <a:ln w="57150">
            <a:solidFill>
              <a:srgbClr val="4BACC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5A5191E0-9054-162C-066C-39AED4AE1C78}"/>
              </a:ext>
            </a:extLst>
          </p:cNvPr>
          <p:cNvCxnSpPr>
            <a:cxnSpLocks/>
          </p:cNvCxnSpPr>
          <p:nvPr/>
        </p:nvCxnSpPr>
        <p:spPr>
          <a:xfrm>
            <a:off x="800099" y="9574882"/>
            <a:ext cx="5715000" cy="0"/>
          </a:xfrm>
          <a:prstGeom prst="line">
            <a:avLst/>
          </a:prstGeom>
          <a:ln w="57150">
            <a:solidFill>
              <a:srgbClr val="4BACC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D3C6DF0B-7F4E-53E9-1D52-AA86EF705A87}"/>
              </a:ext>
            </a:extLst>
          </p:cNvPr>
          <p:cNvSpPr txBox="1"/>
          <p:nvPr/>
        </p:nvSpPr>
        <p:spPr>
          <a:xfrm>
            <a:off x="10291589" y="1954288"/>
            <a:ext cx="5791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latin typeface="Montserrat Medium" panose="00000600000000000000" pitchFamily="2" charset="0"/>
              </a:rPr>
              <a:t>Cố định khuôn in lên mặt bàn</a:t>
            </a:r>
            <a:endParaRPr lang="en-US" sz="2800" dirty="0">
              <a:latin typeface="Montserrat Medium" panose="00000600000000000000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E0BEA42-D761-0203-2CB0-407536800B2E}"/>
              </a:ext>
            </a:extLst>
          </p:cNvPr>
          <p:cNvSpPr txBox="1"/>
          <p:nvPr/>
        </p:nvSpPr>
        <p:spPr>
          <a:xfrm>
            <a:off x="13677899" y="4183846"/>
            <a:ext cx="44958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latin typeface="Montserrat Medium" panose="00000600000000000000" pitchFamily="2" charset="0"/>
              </a:rPr>
              <a:t>Đặt tờ giấy lên khuôn in rồi cố định một cạnh lên mặt bàn</a:t>
            </a:r>
            <a:endParaRPr lang="en-US" sz="2800" dirty="0">
              <a:latin typeface="Montserrat Medium" panose="00000600000000000000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BAD7765-6E4A-5358-2570-5F0BCD9264FC}"/>
              </a:ext>
            </a:extLst>
          </p:cNvPr>
          <p:cNvSpPr txBox="1"/>
          <p:nvPr/>
        </p:nvSpPr>
        <p:spPr>
          <a:xfrm>
            <a:off x="12534899" y="7759000"/>
            <a:ext cx="521969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latin typeface="Montserrat Medium" panose="00000600000000000000" pitchFamily="2" charset="0"/>
              </a:rPr>
              <a:t>Pha màu đều rôi thấm vào miếng mút. Dập nhẹ cho màu từ miếng mút thấm đều lên khuôn in</a:t>
            </a:r>
            <a:endParaRPr lang="en-US" sz="2800" dirty="0">
              <a:latin typeface="Montserrat Medium" panose="00000600000000000000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11C04E7-F284-9326-1F8C-5A48862C77D7}"/>
              </a:ext>
            </a:extLst>
          </p:cNvPr>
          <p:cNvSpPr txBox="1"/>
          <p:nvPr/>
        </p:nvSpPr>
        <p:spPr>
          <a:xfrm>
            <a:off x="257175" y="8117182"/>
            <a:ext cx="595312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vi-VN" sz="2800" dirty="0">
                <a:latin typeface="Montserrat Medium" panose="00000600000000000000" pitchFamily="2" charset="0"/>
              </a:rPr>
              <a:t>Đặt giấy lên khuôn in đã có  màu và xoa đều lên mặt giấy cho màu thấm sang giấy in</a:t>
            </a:r>
            <a:endParaRPr lang="en-US" sz="2800" dirty="0">
              <a:latin typeface="Montserrat Medium" panose="00000600000000000000" pitchFamily="2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AB14F2F-61BD-260B-3D34-55FAEA1F223A}"/>
              </a:ext>
            </a:extLst>
          </p:cNvPr>
          <p:cNvSpPr txBox="1"/>
          <p:nvPr/>
        </p:nvSpPr>
        <p:spPr>
          <a:xfrm>
            <a:off x="228600" y="4975080"/>
            <a:ext cx="51434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vi-VN" sz="2800" dirty="0">
                <a:latin typeface="Montserrat Medium" panose="00000600000000000000" pitchFamily="2" charset="0"/>
              </a:rPr>
              <a:t>Nhấc giấy ra khỏi khuôn in</a:t>
            </a:r>
            <a:endParaRPr lang="en-US" sz="2800" dirty="0">
              <a:latin typeface="Montserrat Medium" panose="00000600000000000000" pitchFamily="2" charset="0"/>
            </a:endParaRPr>
          </a:p>
        </p:txBody>
      </p:sp>
      <p:pic>
        <p:nvPicPr>
          <p:cNvPr id="22" name="Picture 21" descr="A black and white image of a house and a tree&#10;&#10;Description automatically generated">
            <a:extLst>
              <a:ext uri="{FF2B5EF4-FFF2-40B4-BE49-F238E27FC236}">
                <a16:creationId xmlns:a16="http://schemas.microsoft.com/office/drawing/2014/main" id="{E4C45F2D-54AC-6674-A275-5495584E29C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0" r="11274" b="2"/>
          <a:stretch/>
        </p:blipFill>
        <p:spPr>
          <a:xfrm>
            <a:off x="7200899" y="3815671"/>
            <a:ext cx="4343400" cy="4447052"/>
          </a:xfrm>
          <a:prstGeom prst="ellipse">
            <a:avLst/>
          </a:prstGeom>
          <a:effectLst>
            <a:glow rad="330200">
              <a:srgbClr val="DDCBA9"/>
            </a:glow>
            <a:softEdge rad="0"/>
          </a:effectLst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D5215EBB-3591-C73E-1667-1EAAF9D7540A}"/>
              </a:ext>
            </a:extLst>
          </p:cNvPr>
          <p:cNvSpPr txBox="1"/>
          <p:nvPr/>
        </p:nvSpPr>
        <p:spPr>
          <a:xfrm>
            <a:off x="1371599" y="667561"/>
            <a:ext cx="1215389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600" b="1" u="sng" dirty="0">
                <a:latin typeface="Montserrat Black" panose="00000A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Các bước tạo tranh từ khuôn in bằng giấy bìa</a:t>
            </a:r>
            <a:endParaRPr lang="en-US" sz="3600" u="sng" dirty="0">
              <a:latin typeface="Montserrat Black" panose="00000A00000000000000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9B4EE49-E295-4E4F-93AC-AEB200A23F7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alphaModFix amt="71000"/>
          </a:blip>
          <a:srcRect l="11173" t="13551" r="9235" b="6048"/>
          <a:stretch/>
        </p:blipFill>
        <p:spPr>
          <a:xfrm>
            <a:off x="32727" y="266700"/>
            <a:ext cx="1262673" cy="1278234"/>
          </a:xfrm>
          <a:prstGeom prst="roundRect">
            <a:avLst>
              <a:gd name="adj" fmla="val 12881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7734698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5" name="Rectangle 64">
            <a:extLst>
              <a:ext uri="{FF2B5EF4-FFF2-40B4-BE49-F238E27FC236}">
                <a16:creationId xmlns:a16="http://schemas.microsoft.com/office/drawing/2014/main" id="{C7336F7B-7038-4227-BCAC-E417CC3F669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8283428" cy="102869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Picture 28" descr="A piece of paper with a tree cut out of it&#10;&#10;Description automatically generated">
            <a:extLst>
              <a:ext uri="{FF2B5EF4-FFF2-40B4-BE49-F238E27FC236}">
                <a16:creationId xmlns:a16="http://schemas.microsoft.com/office/drawing/2014/main" id="{29E605B1-5EF6-ACE3-58A5-77FDEB00C22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0" r="5205" b="2"/>
          <a:stretch/>
        </p:blipFill>
        <p:spPr>
          <a:xfrm>
            <a:off x="12185113" y="663667"/>
            <a:ext cx="5188488" cy="4343161"/>
          </a:xfrm>
          <a:prstGeom prst="rect">
            <a:avLst/>
          </a:prstGeom>
        </p:spPr>
      </p:pic>
      <p:pic>
        <p:nvPicPr>
          <p:cNvPr id="31" name="Picture 30" descr="A hand holding a sponge over a piece of paper&#10;&#10;Description automatically generated">
            <a:extLst>
              <a:ext uri="{FF2B5EF4-FFF2-40B4-BE49-F238E27FC236}">
                <a16:creationId xmlns:a16="http://schemas.microsoft.com/office/drawing/2014/main" id="{4D76B16E-7BA3-52E6-63BA-FB935CE6ACE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7" r="7257" b="2"/>
          <a:stretch/>
        </p:blipFill>
        <p:spPr>
          <a:xfrm>
            <a:off x="6248401" y="5643014"/>
            <a:ext cx="5188488" cy="4343161"/>
          </a:xfrm>
          <a:prstGeom prst="rect">
            <a:avLst/>
          </a:prstGeom>
        </p:spPr>
      </p:pic>
      <p:pic>
        <p:nvPicPr>
          <p:cNvPr id="27" name="Picture 26" descr="A drawing of a house and a tree&#10;&#10;Description automatically generated">
            <a:extLst>
              <a:ext uri="{FF2B5EF4-FFF2-40B4-BE49-F238E27FC236}">
                <a16:creationId xmlns:a16="http://schemas.microsoft.com/office/drawing/2014/main" id="{445AA8BC-AE97-23B9-0A14-09825F25EFE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5" r="7120" b="2"/>
          <a:stretch/>
        </p:blipFill>
        <p:spPr>
          <a:xfrm>
            <a:off x="6248401" y="663667"/>
            <a:ext cx="5188488" cy="4343161"/>
          </a:xfrm>
          <a:prstGeom prst="rect">
            <a:avLst/>
          </a:prstGeom>
        </p:spPr>
      </p:pic>
      <p:pic>
        <p:nvPicPr>
          <p:cNvPr id="19" name="Picture 18" descr="A roll of paper with a drawing of a house and a tree&#10;&#10;Description automatically generated">
            <a:extLst>
              <a:ext uri="{FF2B5EF4-FFF2-40B4-BE49-F238E27FC236}">
                <a16:creationId xmlns:a16="http://schemas.microsoft.com/office/drawing/2014/main" id="{46324F5D-01D8-9B83-8BC1-A21E9F83F86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20" r="-1" b="-1"/>
          <a:stretch/>
        </p:blipFill>
        <p:spPr>
          <a:xfrm>
            <a:off x="286633" y="5642630"/>
            <a:ext cx="5188488" cy="4339175"/>
          </a:xfrm>
          <a:prstGeom prst="rect">
            <a:avLst/>
          </a:prstGeom>
        </p:spPr>
      </p:pic>
      <p:pic>
        <p:nvPicPr>
          <p:cNvPr id="3" name="Picture 2" descr="A house and tree made out of cardboard&#10;&#10;Description automatically generated">
            <a:extLst>
              <a:ext uri="{FF2B5EF4-FFF2-40B4-BE49-F238E27FC236}">
                <a16:creationId xmlns:a16="http://schemas.microsoft.com/office/drawing/2014/main" id="{8B2D64E5-F358-38FE-0328-D9C5A6B6DA6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06" r="2498" b="-2"/>
          <a:stretch/>
        </p:blipFill>
        <p:spPr>
          <a:xfrm>
            <a:off x="286633" y="663283"/>
            <a:ext cx="5188488" cy="4339175"/>
          </a:xfrm>
          <a:prstGeom prst="rect">
            <a:avLst/>
          </a:prstGeom>
        </p:spPr>
      </p:pic>
      <p:pic>
        <p:nvPicPr>
          <p:cNvPr id="11" name="Picture 10" descr="A black and white image of a house and a tree&#10;&#10;Description automatically generated">
            <a:extLst>
              <a:ext uri="{FF2B5EF4-FFF2-40B4-BE49-F238E27FC236}">
                <a16:creationId xmlns:a16="http://schemas.microsoft.com/office/drawing/2014/main" id="{AA274B79-0F00-DCF8-982E-E6E6F47C8AD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0" r="11274" b="2"/>
          <a:stretch/>
        </p:blipFill>
        <p:spPr>
          <a:xfrm>
            <a:off x="12185113" y="5642630"/>
            <a:ext cx="5188488" cy="4339175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C44BA7E-0575-A155-A5FC-632C72C2719A}"/>
              </a:ext>
            </a:extLst>
          </p:cNvPr>
          <p:cNvSpPr/>
          <p:nvPr/>
        </p:nvSpPr>
        <p:spPr>
          <a:xfrm>
            <a:off x="6102888" y="4537616"/>
            <a:ext cx="762000" cy="640557"/>
          </a:xfrm>
          <a:prstGeom prst="roundRect">
            <a:avLst/>
          </a:prstGeom>
          <a:solidFill>
            <a:srgbClr val="C3A46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dirty="0">
                <a:latin typeface="Montserrat Black" panose="00000A00000000000000" pitchFamily="2" charset="0"/>
              </a:rPr>
              <a:t>1</a:t>
            </a:r>
            <a:endParaRPr lang="en-US" sz="4000" dirty="0">
              <a:latin typeface="Montserrat Black" panose="00000A00000000000000" pitchFamily="2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9881D1A4-7FD4-90CA-3511-FB1CE2B5F57D}"/>
              </a:ext>
            </a:extLst>
          </p:cNvPr>
          <p:cNvSpPr/>
          <p:nvPr/>
        </p:nvSpPr>
        <p:spPr>
          <a:xfrm>
            <a:off x="12115800" y="4602597"/>
            <a:ext cx="762000" cy="640557"/>
          </a:xfrm>
          <a:prstGeom prst="roundRect">
            <a:avLst/>
          </a:prstGeom>
          <a:solidFill>
            <a:srgbClr val="C3A46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dirty="0">
                <a:latin typeface="Montserrat Black" panose="00000A00000000000000" pitchFamily="2" charset="0"/>
              </a:rPr>
              <a:t>2</a:t>
            </a:r>
            <a:endParaRPr lang="en-US" sz="4000" dirty="0">
              <a:latin typeface="Montserrat Black" panose="00000A00000000000000" pitchFamily="2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B56FC282-01D5-307B-F2F3-2C8B7671C9A6}"/>
              </a:ext>
            </a:extLst>
          </p:cNvPr>
          <p:cNvSpPr/>
          <p:nvPr/>
        </p:nvSpPr>
        <p:spPr>
          <a:xfrm>
            <a:off x="245536" y="9535320"/>
            <a:ext cx="762000" cy="640557"/>
          </a:xfrm>
          <a:prstGeom prst="roundRect">
            <a:avLst/>
          </a:prstGeom>
          <a:solidFill>
            <a:srgbClr val="C3A46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dirty="0">
                <a:latin typeface="Montserrat Black" panose="00000A00000000000000" pitchFamily="2" charset="0"/>
              </a:rPr>
              <a:t>3</a:t>
            </a:r>
            <a:endParaRPr lang="en-US" sz="4000" dirty="0">
              <a:latin typeface="Montserrat Black" panose="00000A00000000000000" pitchFamily="2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3C71DA0A-0C24-F046-647B-124EFB0FFAD7}"/>
              </a:ext>
            </a:extLst>
          </p:cNvPr>
          <p:cNvSpPr/>
          <p:nvPr/>
        </p:nvSpPr>
        <p:spPr>
          <a:xfrm>
            <a:off x="6204194" y="9535319"/>
            <a:ext cx="762000" cy="640557"/>
          </a:xfrm>
          <a:prstGeom prst="roundRect">
            <a:avLst/>
          </a:prstGeom>
          <a:solidFill>
            <a:srgbClr val="C3A46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dirty="0">
                <a:latin typeface="Montserrat Black" panose="00000A00000000000000" pitchFamily="2" charset="0"/>
              </a:rPr>
              <a:t>4</a:t>
            </a:r>
            <a:endParaRPr lang="en-US" sz="4000" dirty="0">
              <a:latin typeface="Montserrat Black" panose="00000A00000000000000" pitchFamily="2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BF28F21A-5C8D-5996-DC69-A69CB31C70E9}"/>
              </a:ext>
            </a:extLst>
          </p:cNvPr>
          <p:cNvSpPr/>
          <p:nvPr/>
        </p:nvSpPr>
        <p:spPr>
          <a:xfrm>
            <a:off x="12162852" y="9535318"/>
            <a:ext cx="762000" cy="640557"/>
          </a:xfrm>
          <a:prstGeom prst="roundRect">
            <a:avLst/>
          </a:prstGeom>
          <a:solidFill>
            <a:srgbClr val="C3A46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dirty="0">
                <a:latin typeface="Montserrat Black" panose="00000A00000000000000" pitchFamily="2" charset="0"/>
              </a:rPr>
              <a:t>5</a:t>
            </a:r>
            <a:endParaRPr lang="en-US" sz="4000" dirty="0">
              <a:latin typeface="Montserrat Black" panose="00000A00000000000000" pitchFamily="2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BE07F22-A695-4C4D-3763-5849DBAEA28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alphaModFix amt="71000"/>
          </a:blip>
          <a:srcRect l="11173" t="13551" r="9235" b="6048"/>
          <a:stretch/>
        </p:blipFill>
        <p:spPr>
          <a:xfrm>
            <a:off x="32727" y="266700"/>
            <a:ext cx="1262673" cy="1278234"/>
          </a:xfrm>
          <a:prstGeom prst="roundRect">
            <a:avLst>
              <a:gd name="adj" fmla="val 12881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3551747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2636765" y="2705360"/>
            <a:ext cx="13014469" cy="5264107"/>
          </a:xfrm>
          <a:custGeom>
            <a:avLst/>
            <a:gdLst/>
            <a:ahLst/>
            <a:cxnLst/>
            <a:rect l="l" t="t" r="r" b="b"/>
            <a:pathLst>
              <a:path w="13014469" h="5264107">
                <a:moveTo>
                  <a:pt x="0" y="0"/>
                </a:moveTo>
                <a:lnTo>
                  <a:pt x="13014470" y="0"/>
                </a:lnTo>
                <a:lnTo>
                  <a:pt x="13014470" y="5264108"/>
                </a:lnTo>
                <a:lnTo>
                  <a:pt x="0" y="526410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5084455" y="8320830"/>
            <a:ext cx="16230600" cy="2874169"/>
          </a:xfrm>
          <a:custGeom>
            <a:avLst/>
            <a:gdLst/>
            <a:ahLst/>
            <a:cxnLst/>
            <a:rect l="l" t="t" r="r" b="b"/>
            <a:pathLst>
              <a:path w="16230600" h="2874169">
                <a:moveTo>
                  <a:pt x="0" y="0"/>
                </a:moveTo>
                <a:lnTo>
                  <a:pt x="16230600" y="0"/>
                </a:lnTo>
                <a:lnTo>
                  <a:pt x="16230600" y="2874169"/>
                </a:lnTo>
                <a:lnTo>
                  <a:pt x="0" y="287416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-849086" y="8320830"/>
            <a:ext cx="16230600" cy="2874169"/>
          </a:xfrm>
          <a:custGeom>
            <a:avLst/>
            <a:gdLst/>
            <a:ahLst/>
            <a:cxnLst/>
            <a:rect l="l" t="t" r="r" b="b"/>
            <a:pathLst>
              <a:path w="16230600" h="2874169">
                <a:moveTo>
                  <a:pt x="0" y="0"/>
                </a:moveTo>
                <a:lnTo>
                  <a:pt x="16230600" y="0"/>
                </a:lnTo>
                <a:lnTo>
                  <a:pt x="16230600" y="2874169"/>
                </a:lnTo>
                <a:lnTo>
                  <a:pt x="0" y="287416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2819400" y="4185064"/>
            <a:ext cx="12831834" cy="19168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4400" b="1" dirty="0">
                <a:effectLst/>
                <a:latin typeface="Montserrat SemiBold" panose="00000700000000000000" pitchFamily="2" charset="0"/>
                <a:ea typeface="Calibri" panose="020F0502020204030204" pitchFamily="34" charset="0"/>
              </a:rPr>
              <a:t>Sử dụng bức tranh từ hình cắt dán giấy bìa làm khuôn có thể tạo được tranh in.</a:t>
            </a:r>
            <a:endParaRPr lang="en-US" sz="6000" dirty="0">
              <a:solidFill>
                <a:srgbClr val="000000"/>
              </a:solidFill>
              <a:latin typeface="Montserrat SemiBold" panose="00000700000000000000" pitchFamily="2" charset="0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3758660" y="587791"/>
            <a:ext cx="10770680" cy="15668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858"/>
              </a:lnSpc>
            </a:pPr>
            <a:r>
              <a:rPr lang="vi-VN" sz="9184" dirty="0">
                <a:solidFill>
                  <a:srgbClr val="000000"/>
                </a:solidFill>
                <a:latin typeface="Montserrat SemiBold" panose="00000700000000000000" pitchFamily="2" charset="0"/>
              </a:rPr>
              <a:t>Em nhớ nhé</a:t>
            </a:r>
            <a:endParaRPr lang="en-US" sz="9184" dirty="0">
              <a:solidFill>
                <a:srgbClr val="000000"/>
              </a:solidFill>
              <a:latin typeface="Montserrat SemiBold" panose="00000700000000000000" pitchFamily="2" charset="0"/>
            </a:endParaRPr>
          </a:p>
        </p:txBody>
      </p:sp>
      <p:sp>
        <p:nvSpPr>
          <p:cNvPr id="8" name="Freeform 8"/>
          <p:cNvSpPr/>
          <p:nvPr/>
        </p:nvSpPr>
        <p:spPr>
          <a:xfrm rot="-1856917">
            <a:off x="15934182" y="8234619"/>
            <a:ext cx="3241056" cy="3046593"/>
          </a:xfrm>
          <a:custGeom>
            <a:avLst/>
            <a:gdLst/>
            <a:ahLst/>
            <a:cxnLst/>
            <a:rect l="l" t="t" r="r" b="b"/>
            <a:pathLst>
              <a:path w="3241056" h="3046593">
                <a:moveTo>
                  <a:pt x="0" y="0"/>
                </a:moveTo>
                <a:lnTo>
                  <a:pt x="3241056" y="0"/>
                </a:lnTo>
                <a:lnTo>
                  <a:pt x="3241056" y="3046592"/>
                </a:lnTo>
                <a:lnTo>
                  <a:pt x="0" y="304659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-1856917">
            <a:off x="-1156959" y="8234619"/>
            <a:ext cx="3241056" cy="3046593"/>
          </a:xfrm>
          <a:custGeom>
            <a:avLst/>
            <a:gdLst/>
            <a:ahLst/>
            <a:cxnLst/>
            <a:rect l="l" t="t" r="r" b="b"/>
            <a:pathLst>
              <a:path w="3241056" h="3046593">
                <a:moveTo>
                  <a:pt x="0" y="0"/>
                </a:moveTo>
                <a:lnTo>
                  <a:pt x="3241056" y="0"/>
                </a:lnTo>
                <a:lnTo>
                  <a:pt x="3241056" y="3046592"/>
                </a:lnTo>
                <a:lnTo>
                  <a:pt x="0" y="304659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5077AE8-BFB3-BFAB-1718-477EA75ADC0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alphaModFix amt="71000"/>
          </a:blip>
          <a:srcRect l="11173" t="13551" r="9235" b="6048"/>
          <a:stretch/>
        </p:blipFill>
        <p:spPr>
          <a:xfrm>
            <a:off x="32727" y="266700"/>
            <a:ext cx="1262673" cy="1278234"/>
          </a:xfrm>
          <a:prstGeom prst="roundRect">
            <a:avLst>
              <a:gd name="adj" fmla="val 12881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322</TotalTime>
  <Words>533</Words>
  <Application>Microsoft Office PowerPoint</Application>
  <PresentationFormat>Custom</PresentationFormat>
  <Paragraphs>61</Paragraphs>
  <Slides>20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8" baseType="lpstr">
      <vt:lpstr>Montserrat Medium</vt:lpstr>
      <vt:lpstr>Montserrat ExtraBold</vt:lpstr>
      <vt:lpstr>Calibri</vt:lpstr>
      <vt:lpstr>Montserrat Black</vt:lpstr>
      <vt:lpstr>Montserrat SemiBold</vt:lpstr>
      <vt:lpstr>Times New Roman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Techsi.vn</cp:lastModifiedBy>
  <cp:revision>28</cp:revision>
  <dcterms:created xsi:type="dcterms:W3CDTF">2006-08-16T00:00:00Z</dcterms:created>
  <dcterms:modified xsi:type="dcterms:W3CDTF">2025-10-09T08:09:02Z</dcterms:modified>
  <dc:identifier>DAF4j5_yhQ8</dc:identifier>
</cp:coreProperties>
</file>