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  <p:sldMasterId id="2147483673" r:id="rId2"/>
    <p:sldMasterId id="2147483733" r:id="rId3"/>
    <p:sldMasterId id="2147483745" r:id="rId4"/>
    <p:sldMasterId id="2147483758" r:id="rId5"/>
    <p:sldMasterId id="2147483792" r:id="rId6"/>
    <p:sldMasterId id="2147483805" r:id="rId7"/>
    <p:sldMasterId id="2147483867" r:id="rId8"/>
    <p:sldMasterId id="2147483881" r:id="rId9"/>
  </p:sldMasterIdLst>
  <p:notesMasterIdLst>
    <p:notesMasterId r:id="rId23"/>
  </p:notesMasterIdLst>
  <p:sldIdLst>
    <p:sldId id="2007577171" r:id="rId10"/>
    <p:sldId id="256" r:id="rId11"/>
    <p:sldId id="2007577175" r:id="rId12"/>
    <p:sldId id="2007577180" r:id="rId13"/>
    <p:sldId id="2007577164" r:id="rId14"/>
    <p:sldId id="281" r:id="rId15"/>
    <p:sldId id="413" r:id="rId16"/>
    <p:sldId id="421" r:id="rId17"/>
    <p:sldId id="434" r:id="rId18"/>
    <p:sldId id="277" r:id="rId19"/>
    <p:sldId id="2007577178" r:id="rId20"/>
    <p:sldId id="268" r:id="rId21"/>
    <p:sldId id="404" r:id="rId22"/>
  </p:sldIdLst>
  <p:sldSz cx="12192000" cy="6858000"/>
  <p:notesSz cx="6858000" cy="9144000"/>
  <p:embeddedFontLst>
    <p:embeddedFont>
      <p:font typeface="Bodoni MT" panose="02070603080606020203" pitchFamily="18" charset="0"/>
      <p:regular r:id="rId24"/>
      <p:bold r:id="rId25"/>
      <p:italic r:id="rId26"/>
      <p:boldItalic r:id="rId27"/>
    </p:embeddedFont>
    <p:embeddedFont>
      <p:font typeface="微软雅黑 Light" panose="020B0502040204020203" pitchFamily="34" charset="-122"/>
      <p:regular r:id="rId28"/>
    </p:embeddedFont>
    <p:embeddedFont>
      <p:font typeface="宋体" panose="02010600030101010101" pitchFamily="2" charset="-122"/>
      <p:regular r:id="rId29"/>
    </p:embeddedFont>
    <p:embeddedFont>
      <p:font typeface="等线 Light" panose="020B0604020202020204" charset="-122"/>
      <p:regular r:id="rId30"/>
    </p:embeddedFont>
    <p:embeddedFont>
      <p:font typeface="Microsoft YaHei UI" panose="020B0503020204020204" pitchFamily="34" charset="-122"/>
      <p:regular r:id="rId31"/>
      <p:bold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A2.Jovis-Doanvandai-San" panose="020B0604020202020204" charset="0"/>
      <p:regular r:id="rId35"/>
    </p:embeddedFont>
    <p:embeddedFont>
      <p:font typeface="Arial Black" panose="020B0A04020102020204" pitchFamily="34" charset="0"/>
      <p:bold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等线" panose="020B0604020202020204" charset="-122"/>
      <p:regular r:id="rId39"/>
      <p:bold r:id="rId40"/>
    </p:embeddedFont>
    <p:embeddedFont>
      <p:font typeface="Verdana" panose="020B0604030504040204" pitchFamily="3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iny" panose="020B0604020202020204" charset="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DB2587-9D6C-4BE8-ABE2-EE9E9FAB3D18}">
          <p14:sldIdLst>
            <p14:sldId id="2007577171"/>
            <p14:sldId id="256"/>
            <p14:sldId id="2007577175"/>
            <p14:sldId id="2007577180"/>
            <p14:sldId id="2007577164"/>
            <p14:sldId id="281"/>
            <p14:sldId id="413"/>
            <p14:sldId id="421"/>
            <p14:sldId id="434"/>
            <p14:sldId id="277"/>
          </p14:sldIdLst>
        </p14:section>
        <p14:section name="Untitled Section" id="{999BA69F-7521-4E90-84F1-C58D007227E1}">
          <p14:sldIdLst>
            <p14:sldId id="2007577178"/>
            <p14:sldId id="268"/>
            <p14:sldId id="40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043" autoAdjust="0"/>
  </p:normalViewPr>
  <p:slideViewPr>
    <p:cSldViewPr snapToGrid="0">
      <p:cViewPr varScale="1">
        <p:scale>
          <a:sx n="59" d="100"/>
          <a:sy n="59" d="100"/>
        </p:scale>
        <p:origin x="30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2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font" Target="fonts/font6.fntdata"/><Relationship Id="rId11" Type="http://schemas.openxmlformats.org/officeDocument/2006/relationships/slide" Target="slides/slide2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1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10/9/2025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71236F-037A-4A51-8F9B-DF12F2EEFDF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966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05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88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02D52-C8D0-4264-9A5E-E3B9B947C6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838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869885-E2B7-4639-910B-537B81D0B28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538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43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3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985D22-6A69-4C9E-828F-F37748E95CCC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058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362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NUL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2470B8-96F8-42D0-9FB1-FD414F8B4E30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A4B6EE-3F1C-40A8-BAA7-D8D1D25FA34D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B49DCD-488C-48E6-B562-9E2144C6FF46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29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7" y="6465869"/>
            <a:ext cx="1275000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8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8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8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8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7980" y="6465869"/>
            <a:ext cx="1551173" cy="369314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8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8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27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8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153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413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mtClean="0">
                <a:solidFill>
                  <a:prstClr val="black"/>
                </a:solidFill>
              </a:rPr>
              <a:pPr defTabSz="914209"/>
              <a:t>2025/10/9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413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35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8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299" y="593176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0681982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5421524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004917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741293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9AB3F5-57B9-4107-A916-FDC793E8DB1E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3703486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69472F-0C84-4AB9-81C8-9C5D491AD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55C81CE-D5D6-4442-B0AD-CDEE6EB2A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FD8BA-B8F8-4C32-99B2-070889532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B0DBD0-2309-47C5-BEE8-9E59FE23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BBDA4-CE72-490E-8C16-11EB5E80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035839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7970B-8984-4EB9-9950-AD6AFBB1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9F494-FB6C-4D92-B10D-8B52B4F75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433999-5566-46C6-9EA2-C38F5ED1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3EA24-5E66-44D5-86FA-BA02F0D3F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117BB-41E5-463D-ADCE-29F6D2A3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0900172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05D99-4D2B-4DEB-A745-2ADF0EDF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C48B2F-1725-4F68-BD79-B9D04B72C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82FE-4616-46CB-9839-D3A1B8896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D6D4DF-DFDA-4FFB-8C04-AC62898D6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8C8C29-3EE1-4032-A1E4-4ADEF42F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55901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48F3F0-BBE0-4656-ADE2-E0CA7BB6F2D1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7F0B1-8B32-43F8-830A-6DDC0EBEA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B6B5CE-3A8B-4BF1-B8F8-D120C99A6F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4031EFE-52BF-481D-B5BC-0093CA274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E9DDA75-F972-4447-9048-57CD4765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E1FA1B-10A8-4114-9F5C-AA5C5B5B5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13A9DD-1C26-470E-883A-CD09FD3C5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599101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3B7FF4-03B7-4989-89D6-6CD3D9F60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E78F398-5C28-46B2-871C-50276F13B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C9C4D05-A9C9-4ED6-AADA-9089F8A4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33CF136-15DB-4B17-9879-0338B058E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D571A35-3CA7-46D7-BE89-124A02762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3C349A7-AB1C-4088-AC8B-5DBF8912A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9BFAEE8-F773-4E9C-945E-6F8976B80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3B984B1-51E7-43FD-9041-DD917A94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23676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E362D7-D356-4970-B224-425A5B43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2CC922F-AB54-46AA-ADE7-3425B7E4C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830E62-D3F0-46F9-A969-2DEA5A03A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24E622-9BAE-4894-9EF0-11FA84C1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80201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5294E5-7639-402B-AC09-00B73126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44476C3-4FD6-41A1-B494-AED481EA9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52CA-C544-466D-830D-AF5F2EC99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63494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CF0281-F2DD-4CE3-81C3-8EEFB2652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1B6FB1-9639-45EA-BEB1-6FA24BBE1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00FABA-B2E1-4F54-ACD0-75B6C061DD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7792927-1515-4ACA-8541-7A0CFD02A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3C91BA-F04D-46BE-9EC9-748124F7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956219-61B3-4CFB-BB10-1108BAC8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764659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FC42EC-F471-4B1B-B172-C8ACE3ABB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E63430-DC7A-4189-8357-47F6C863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CDA0E7-345C-46DF-95AD-4EB0F73B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B1E2AA-B126-4883-ADC4-21392D94E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CEB8C-3C37-4D6E-8104-B5EDC25D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EA14999-680A-4273-B70A-993C0D5AD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8482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3006F35-1B38-445C-AE37-0EAF7A11A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90C809-1891-455C-9812-A88D4AD596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EBE9C6-BEC6-4119-BAF9-1E00A1A29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B9E0321-72E2-4A92-B3B7-4BD57B6E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78843C-47A4-4EA3-8094-6358B4D79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797281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E80305A-404F-4A43-8E61-01B616A823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F6D88-3149-43B2-8B3E-7AD8CA6258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9920AC-0EEF-4DC3-9496-F69422911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082D29-B912-4AE5-B320-DD7610EDC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FECCDD-21E5-4841-A79E-E45281AB3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7348374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0" r="164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46834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008355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3ED7EF-0440-4F9E-A644-D13ECD56D55F}" type="datetime1">
              <a:rPr lang="en-US" smtClean="0"/>
              <a:t>10/9/2025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658835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9141034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284339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64282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732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3518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772796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66814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486888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425621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AE9FF7-F5C4-4B75-B312-7A2B0AADEC3E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516930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921579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970203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175987"/>
      </p:ext>
    </p:extLst>
  </p:cSld>
  <p:clrMapOvr>
    <a:masterClrMapping/>
  </p:clrMapOvr>
  <p:transition spd="slow">
    <p:randomBar dir="vert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299605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248092"/>
      </p:ext>
    </p:extLst>
  </p:cSld>
  <p:clrMapOvr>
    <a:masterClrMapping/>
  </p:clrMapOvr>
  <p:transition spd="slow">
    <p:randomBar dir="vert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5499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726039"/>
      </p:ext>
    </p:extLst>
  </p:cSld>
  <p:clrMapOvr>
    <a:masterClrMapping/>
  </p:clrMapOvr>
  <p:transition spd="slow">
    <p:randomBar dir="vert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2553532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156246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1B56F3-24BB-45BE-BD1E-E26A863B0966}" type="datetime1">
              <a:rPr lang="en-US" smtClean="0"/>
              <a:t>10/9/2025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85300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8263001"/>
      </p:ext>
    </p:extLst>
  </p:cSld>
  <p:clrMapOvr>
    <a:masterClrMapping/>
  </p:clrMapOvr>
  <p:transition spd="slow">
    <p:randomBar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49259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521805"/>
      </p:ext>
    </p:extLst>
  </p:cSld>
  <p:clrMapOvr>
    <a:masterClrMapping/>
  </p:clrMapOvr>
  <p:transition spd="slow">
    <p:randomBar dir="vert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2289912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481486"/>
      </p:ext>
    </p:extLst>
  </p:cSld>
  <p:clrMapOvr>
    <a:masterClrMapping/>
  </p:clrMapOvr>
  <p:transition spd="slow">
    <p:randomBar dir="vert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955165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662324"/>
      </p:ext>
    </p:extLst>
  </p:cSld>
  <p:clrMapOvr>
    <a:masterClrMapping/>
  </p:clrMapOvr>
  <p:transition spd="slow">
    <p:randomBar dir="vert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916137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650072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9138A9-B139-4FBA-BD61-A63595AC75F4}" type="datetime1">
              <a:rPr lang="en-US" smtClean="0"/>
              <a:t>10/9/2025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000880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19878003"/>
      </p:ext>
    </p:extLst>
  </p:cSld>
  <p:clrMapOvr>
    <a:masterClrMapping/>
  </p:clrMapOvr>
  <p:transition spd="slow">
    <p:randomBar dir="vert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76734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779"/>
            <a:ext cx="12192000" cy="685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365577"/>
      </p:ext>
    </p:extLst>
  </p:cSld>
  <p:clrMapOvr>
    <a:masterClrMapping/>
  </p:clrMapOvr>
  <p:transition spd="slow">
    <p:randomBar dir="vert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" y="6"/>
            <a:ext cx="12190036" cy="6857999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 bwMode="auto">
          <a:xfrm>
            <a:off x="1070" y="3429036"/>
            <a:ext cx="5180700" cy="3351765"/>
          </a:xfrm>
          <a:prstGeom prst="rect">
            <a:avLst/>
          </a:prstGeom>
          <a:blipFill dpi="0" rotWithShape="1">
            <a:blip r:embed="rId3">
              <a:alphaModFix amt="34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27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985" y="37"/>
            <a:ext cx="10241979" cy="2616451"/>
          </a:xfrm>
          <a:prstGeom prst="rect">
            <a:avLst/>
          </a:prstGeom>
          <a:blipFill dpi="0" rotWithShape="1">
            <a:blip r:embed="rId4" cstate="email">
              <a:alphaModFix amt="1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48" t="-11646"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27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712157" y="991390"/>
            <a:ext cx="7517095" cy="3250197"/>
          </a:xfrm>
          <a:prstGeom prst="rect">
            <a:avLst/>
          </a:prstGeom>
          <a:blipFill dpi="0" rotWithShape="1">
            <a:blip r:embed="rId5">
              <a:alphaModFix amt="40000"/>
            </a:blip>
            <a:srcRect/>
            <a:stretch>
              <a:fillRect/>
            </a:stretch>
          </a:blipFill>
          <a:ln w="158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21879" tIns="60939" rIns="121879" bIns="60939" numCol="1" rtlCol="0" anchor="ctr" anchorCtr="0" compatLnSpc="1">
            <a:prstTxWarp prst="textNoShape">
              <a:avLst/>
            </a:prstTxWarp>
          </a:bodyPr>
          <a:lstStyle/>
          <a:p>
            <a:pPr algn="ctr" defTabSz="1066427" fontAlgn="base">
              <a:spcBef>
                <a:spcPct val="0"/>
              </a:spcBef>
              <a:spcAft>
                <a:spcPct val="0"/>
              </a:spcAft>
            </a:pPr>
            <a:endParaRPr lang="zh-CN" altLang="en-US" sz="1999" b="1">
              <a:solidFill>
                <a:srgbClr val="335338"/>
              </a:solidFill>
              <a:ea typeface="黑体" pitchFamily="49" charset="-122"/>
            </a:endParaRPr>
          </a:p>
        </p:txBody>
      </p:sp>
      <p:pic>
        <p:nvPicPr>
          <p:cNvPr id="3" name="Picture 107" descr="白色透明直角模板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3" y="686650"/>
            <a:ext cx="12192000" cy="619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83"/>
          <a:stretch/>
        </p:blipFill>
        <p:spPr>
          <a:xfrm>
            <a:off x="9547" y="0"/>
            <a:ext cx="2857263" cy="10668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22" y="208379"/>
            <a:ext cx="595023" cy="7072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3418" y="37"/>
            <a:ext cx="940541" cy="67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76003"/>
      </p:ext>
    </p:extLst>
  </p:cSld>
  <p:clrMapOvr>
    <a:masterClrMapping/>
  </p:clrMapOvr>
  <p:transition spd="slow">
    <p:randomBar dir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7" y="275121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07" y="1599709"/>
            <a:ext cx="10973011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58274109"/>
      </p:ext>
    </p:extLst>
  </p:cSld>
  <p:clrMapOvr>
    <a:masterClrMapping/>
  </p:clrMapOvr>
  <p:transition spd="slow">
    <p:randomBar dir="vert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19" y="4407657"/>
            <a:ext cx="10363516" cy="1360596"/>
          </a:xfrm>
          <a:prstGeom prst="rect">
            <a:avLst/>
          </a:prstGeom>
        </p:spPr>
        <p:txBody>
          <a:bodyPr anchor="t"/>
          <a:lstStyle>
            <a:lvl1pPr algn="l">
              <a:defRPr sz="5332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19" y="2907402"/>
            <a:ext cx="10363516" cy="150025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387" indent="0">
              <a:buNone/>
              <a:defRPr sz="2399"/>
            </a:lvl2pPr>
            <a:lvl3pPr marL="1218774" indent="0">
              <a:buNone/>
              <a:defRPr sz="2133"/>
            </a:lvl3pPr>
            <a:lvl4pPr marL="1828161" indent="0">
              <a:buNone/>
              <a:defRPr sz="1867"/>
            </a:lvl4pPr>
            <a:lvl5pPr marL="2437547" indent="0">
              <a:buNone/>
              <a:defRPr sz="1867"/>
            </a:lvl5pPr>
            <a:lvl6pPr marL="3046933" indent="0">
              <a:buNone/>
              <a:defRPr sz="1867"/>
            </a:lvl6pPr>
            <a:lvl7pPr marL="3656319" indent="0">
              <a:buNone/>
              <a:defRPr sz="1867"/>
            </a:lvl7pPr>
            <a:lvl8pPr marL="4265707" indent="0">
              <a:buNone/>
              <a:defRPr sz="1867"/>
            </a:lvl8pPr>
            <a:lvl9pPr marL="4875093" indent="0">
              <a:buNone/>
              <a:defRPr sz="18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37657883"/>
      </p:ext>
    </p:extLst>
  </p:cSld>
  <p:clrMapOvr>
    <a:masterClrMapping/>
  </p:clrMapOvr>
  <p:transition spd="slow">
    <p:randomBar dir="vert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7" y="275121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0" y="1599709"/>
            <a:ext cx="5383865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7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538" y="1599709"/>
            <a:ext cx="5385983" cy="4526153"/>
          </a:xfrm>
          <a:prstGeom prst="rect">
            <a:avLst/>
          </a:prstGeo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7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69682978"/>
      </p:ext>
    </p:extLst>
  </p:cSld>
  <p:clrMapOvr>
    <a:masterClrMapping/>
  </p:clrMapOvr>
  <p:transition spd="slow">
    <p:randomBar dir="vert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7" y="275121"/>
            <a:ext cx="10973011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15" y="1534114"/>
            <a:ext cx="5385983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387" indent="0">
              <a:buNone/>
              <a:defRPr sz="2667" b="1"/>
            </a:lvl2pPr>
            <a:lvl3pPr marL="1218774" indent="0">
              <a:buNone/>
              <a:defRPr sz="2399" b="1"/>
            </a:lvl3pPr>
            <a:lvl4pPr marL="1828161" indent="0">
              <a:buNone/>
              <a:defRPr sz="2133" b="1"/>
            </a:lvl4pPr>
            <a:lvl5pPr marL="2437547" indent="0">
              <a:buNone/>
              <a:defRPr sz="2133" b="1"/>
            </a:lvl5pPr>
            <a:lvl6pPr marL="3046933" indent="0">
              <a:buNone/>
              <a:defRPr sz="2133" b="1"/>
            </a:lvl6pPr>
            <a:lvl7pPr marL="3656319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15" y="2175265"/>
            <a:ext cx="5385983" cy="3950599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7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422" y="1534114"/>
            <a:ext cx="5388097" cy="64115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9" b="1"/>
            </a:lvl1pPr>
            <a:lvl2pPr marL="609387" indent="0">
              <a:buNone/>
              <a:defRPr sz="2667" b="1"/>
            </a:lvl2pPr>
            <a:lvl3pPr marL="1218774" indent="0">
              <a:buNone/>
              <a:defRPr sz="2399" b="1"/>
            </a:lvl3pPr>
            <a:lvl4pPr marL="1828161" indent="0">
              <a:buNone/>
              <a:defRPr sz="2133" b="1"/>
            </a:lvl4pPr>
            <a:lvl5pPr marL="2437547" indent="0">
              <a:buNone/>
              <a:defRPr sz="2133" b="1"/>
            </a:lvl5pPr>
            <a:lvl6pPr marL="3046933" indent="0">
              <a:buNone/>
              <a:defRPr sz="2133" b="1"/>
            </a:lvl6pPr>
            <a:lvl7pPr marL="3656319" indent="0">
              <a:buNone/>
              <a:defRPr sz="2133" b="1"/>
            </a:lvl7pPr>
            <a:lvl8pPr marL="4265707" indent="0">
              <a:buNone/>
              <a:defRPr sz="2133" b="1"/>
            </a:lvl8pPr>
            <a:lvl9pPr marL="4875093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422" y="2175265"/>
            <a:ext cx="5388097" cy="3950599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667"/>
            </a:lvl2pPr>
            <a:lvl3pPr>
              <a:defRPr sz="2399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25259308"/>
      </p:ext>
    </p:extLst>
  </p:cSld>
  <p:clrMapOvr>
    <a:masterClrMapping/>
  </p:clrMapOvr>
  <p:transition spd="slow">
    <p:randomBar dir="vert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7" y="275121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05984307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219DCA-20B6-4A7F-9287-D29CBE4F4E3E}" type="datetime1">
              <a:rPr lang="en-US" smtClean="0"/>
              <a:t>10/9/2025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55530"/>
      </p:ext>
    </p:extLst>
  </p:cSld>
  <p:clrMapOvr>
    <a:masterClrMapping/>
  </p:clrMapOvr>
  <p:transition spd="slow">
    <p:randomBar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495" y="273005"/>
            <a:ext cx="4010388" cy="116169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5917" y="273006"/>
            <a:ext cx="6816600" cy="585289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495" y="1434657"/>
            <a:ext cx="4010388" cy="4691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599"/>
            </a:lvl2pPr>
            <a:lvl3pPr marL="1218774" indent="0">
              <a:buNone/>
              <a:defRPr sz="1333"/>
            </a:lvl3pPr>
            <a:lvl4pPr marL="1828161" indent="0">
              <a:buNone/>
              <a:defRPr sz="1200"/>
            </a:lvl4pPr>
            <a:lvl5pPr marL="2437547" indent="0">
              <a:buNone/>
              <a:defRPr sz="1200"/>
            </a:lvl5pPr>
            <a:lvl6pPr marL="3046933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38337613"/>
      </p:ext>
    </p:extLst>
  </p:cSld>
  <p:clrMapOvr>
    <a:masterClrMapping/>
  </p:clrMapOvr>
  <p:transition spd="slow">
    <p:randomBar dir="vert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304" y="4801235"/>
            <a:ext cx="7316045" cy="567092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304" y="613644"/>
            <a:ext cx="7316045" cy="4113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387" indent="0">
              <a:buNone/>
              <a:defRPr sz="3732"/>
            </a:lvl2pPr>
            <a:lvl3pPr marL="1218774" indent="0">
              <a:buNone/>
              <a:defRPr sz="3199"/>
            </a:lvl3pPr>
            <a:lvl4pPr marL="1828161" indent="0">
              <a:buNone/>
              <a:defRPr sz="2667"/>
            </a:lvl4pPr>
            <a:lvl5pPr marL="2437547" indent="0">
              <a:buNone/>
              <a:defRPr sz="2667"/>
            </a:lvl5pPr>
            <a:lvl6pPr marL="3046933" indent="0">
              <a:buNone/>
              <a:defRPr sz="2667"/>
            </a:lvl6pPr>
            <a:lvl7pPr marL="3656319" indent="0">
              <a:buNone/>
              <a:defRPr sz="2667"/>
            </a:lvl7pPr>
            <a:lvl8pPr marL="4265707" indent="0">
              <a:buNone/>
              <a:defRPr sz="2667"/>
            </a:lvl8pPr>
            <a:lvl9pPr marL="4875093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304" y="5368364"/>
            <a:ext cx="7316045" cy="8040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387" indent="0">
              <a:buNone/>
              <a:defRPr sz="1599"/>
            </a:lvl2pPr>
            <a:lvl3pPr marL="1218774" indent="0">
              <a:buNone/>
              <a:defRPr sz="1333"/>
            </a:lvl3pPr>
            <a:lvl4pPr marL="1828161" indent="0">
              <a:buNone/>
              <a:defRPr sz="1200"/>
            </a:lvl4pPr>
            <a:lvl5pPr marL="2437547" indent="0">
              <a:buNone/>
              <a:defRPr sz="1200"/>
            </a:lvl5pPr>
            <a:lvl6pPr marL="3046933" indent="0">
              <a:buNone/>
              <a:defRPr sz="1200"/>
            </a:lvl6pPr>
            <a:lvl7pPr marL="3656319" indent="0">
              <a:buNone/>
              <a:defRPr sz="1200"/>
            </a:lvl7pPr>
            <a:lvl8pPr marL="4265707" indent="0">
              <a:buNone/>
              <a:defRPr sz="1200"/>
            </a:lvl8pPr>
            <a:lvl9pPr marL="4875093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19882590"/>
      </p:ext>
    </p:extLst>
  </p:cSld>
  <p:clrMapOvr>
    <a:masterClrMapping/>
  </p:clrMapOvr>
  <p:transition spd="slow">
    <p:randomBar dir="vert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07" y="275121"/>
            <a:ext cx="10973011" cy="114264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7" y="1599709"/>
            <a:ext cx="10973011" cy="4526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25340174"/>
      </p:ext>
    </p:extLst>
  </p:cSld>
  <p:clrMapOvr>
    <a:masterClrMapping/>
  </p:clrMapOvr>
  <p:transition spd="slow">
    <p:randomBar dir="vert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83" y="275081"/>
            <a:ext cx="2742724" cy="58507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07" y="275081"/>
            <a:ext cx="8027124" cy="58507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62044127"/>
      </p:ext>
    </p:extLst>
  </p:cSld>
  <p:clrMapOvr>
    <a:masterClrMapping/>
  </p:clrMapOvr>
  <p:transition spd="slow">
    <p:randomBar dir="vert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39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555661"/>
      </p:ext>
    </p:extLst>
  </p:cSld>
  <p:clrMapOvr>
    <a:masterClrMapping/>
  </p:clrMapOvr>
  <p:transition spd="slow">
    <p:randomBar dir="vert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770385"/>
      </p:ext>
    </p:extLst>
  </p:cSld>
  <p:clrMapOvr>
    <a:masterClrMapping/>
  </p:clrMapOvr>
  <p:transition spd="slow">
    <p:randomBar dir="vert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176684"/>
      </p:ext>
    </p:extLst>
  </p:cSld>
  <p:clrMapOvr>
    <a:masterClrMapping/>
  </p:clrMapOvr>
  <p:transition spd="slow">
    <p:randomBar dir="vert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371130"/>
      </p:ext>
    </p:extLst>
  </p:cSld>
  <p:clrMapOvr>
    <a:masterClrMapping/>
  </p:clrMapOvr>
  <p:transition spd="slow">
    <p:randomBar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3" indent="0">
              <a:buNone/>
              <a:defRPr sz="2700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63" indent="0">
              <a:buNone/>
              <a:defRPr sz="2700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575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E4CC13-3719-4BC0-9941-BCD22F2E39BB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66594"/>
      </p:ext>
    </p:extLst>
  </p:cSld>
  <p:clrMapOvr>
    <a:masterClrMapping/>
  </p:clrMapOvr>
  <p:transition spd="slow">
    <p:randomBar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 defTabSz="914217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09" rIns="91418" bIns="45709" rtlCol="0" anchor="ctr"/>
          <a:lstStyle/>
          <a:p>
            <a:pPr algn="ctr" defTabSz="914217">
              <a:defRPr/>
            </a:pPr>
            <a:endParaRPr lang="zh-CN" altLang="en-US" sz="1800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8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013579"/>
      </p:ext>
    </p:extLst>
  </p:cSld>
  <p:clrMapOvr>
    <a:masterClrMapping/>
  </p:clrMapOvr>
  <p:transition spd="slow">
    <p:randomBar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2392"/>
      </p:ext>
    </p:extLst>
  </p:cSld>
  <p:clrMapOvr>
    <a:masterClrMapping/>
  </p:clrMapOvr>
  <p:transition spd="slow">
    <p:randomBar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5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5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46604"/>
      </p:ext>
    </p:extLst>
  </p:cSld>
  <p:clrMapOvr>
    <a:masterClrMapping/>
  </p:clrMapOvr>
  <p:transition spd="slow">
    <p:randomBar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63" indent="0">
              <a:buNone/>
              <a:defRPr sz="3800"/>
            </a:lvl2pPr>
            <a:lvl3pPr marL="1218926" indent="0">
              <a:buNone/>
              <a:defRPr sz="3200"/>
            </a:lvl3pPr>
            <a:lvl4pPr marL="1828388" indent="0">
              <a:buNone/>
              <a:defRPr sz="2700"/>
            </a:lvl4pPr>
            <a:lvl5pPr marL="2437851" indent="0">
              <a:buNone/>
              <a:defRPr sz="2700"/>
            </a:lvl5pPr>
            <a:lvl6pPr marL="3047314" indent="0">
              <a:buNone/>
              <a:defRPr sz="2700"/>
            </a:lvl6pPr>
            <a:lvl7pPr marL="3656777" indent="0">
              <a:buNone/>
              <a:defRPr sz="2700"/>
            </a:lvl7pPr>
            <a:lvl8pPr marL="4266240" indent="0">
              <a:buNone/>
              <a:defRPr sz="2700"/>
            </a:lvl8pPr>
            <a:lvl9pPr marL="4875703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42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40963"/>
      </p:ext>
    </p:extLst>
  </p:cSld>
  <p:clrMapOvr>
    <a:masterClrMapping/>
  </p:clrMapOvr>
  <p:transition spd="slow">
    <p:randomBar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72877"/>
      </p:ext>
    </p:extLst>
  </p:cSld>
  <p:clrMapOvr>
    <a:masterClrMapping/>
  </p:clrMapOvr>
  <p:transition spd="slow">
    <p:randomBar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71964"/>
      </p:ext>
    </p:extLst>
  </p:cSld>
  <p:clrMapOvr>
    <a:masterClrMapping/>
  </p:clrMapOvr>
  <p:transition spd="slow">
    <p:randomBar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587142"/>
      </p:ext>
    </p:extLst>
  </p:cSld>
  <p:clrMapOvr>
    <a:masterClrMapping/>
  </p:clrMapOvr>
  <p:transition spd="slow">
    <p:randomBar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5" y="213049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89072"/>
      </p:ext>
    </p:extLst>
  </p:cSld>
  <p:clrMapOvr>
    <a:masterClrMapping/>
  </p:clrMapOvr>
  <p:transition spd="slow">
    <p:randomBar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247648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9C473A-74A1-46F3-8D2E-10C923B7E154}" type="datetime1">
              <a:rPr lang="en-US" smtClean="0"/>
              <a:t>10/9/2025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1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9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7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3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33336"/>
      </p:ext>
    </p:extLst>
  </p:cSld>
  <p:clrMapOvr>
    <a:masterClrMapping/>
  </p:clrMapOvr>
  <p:transition spd="slow">
    <p:randomBar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677192"/>
      </p:ext>
    </p:extLst>
  </p:cSld>
  <p:clrMapOvr>
    <a:masterClrMapping/>
  </p:clrMapOvr>
  <p:transition spd="slow">
    <p:randomBar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5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9" indent="0">
              <a:buNone/>
              <a:defRPr sz="1900" b="1"/>
            </a:lvl3pPr>
            <a:lvl4pPr marL="1370385" indent="0">
              <a:buNone/>
              <a:defRPr sz="1600" b="1"/>
            </a:lvl4pPr>
            <a:lvl5pPr marL="1827180" indent="0">
              <a:buNone/>
              <a:defRPr sz="1600" b="1"/>
            </a:lvl5pPr>
            <a:lvl6pPr marL="2283980" indent="0">
              <a:buNone/>
              <a:defRPr sz="1600" b="1"/>
            </a:lvl6pPr>
            <a:lvl7pPr marL="2740774" indent="0">
              <a:buNone/>
              <a:defRPr sz="1600" b="1"/>
            </a:lvl7pPr>
            <a:lvl8pPr marL="3197567" indent="0">
              <a:buNone/>
              <a:defRPr sz="1600" b="1"/>
            </a:lvl8pPr>
            <a:lvl9pPr marL="36543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5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93" indent="0">
              <a:buNone/>
              <a:defRPr sz="2000" b="1"/>
            </a:lvl2pPr>
            <a:lvl3pPr marL="913589" indent="0">
              <a:buNone/>
              <a:defRPr sz="1900" b="1"/>
            </a:lvl3pPr>
            <a:lvl4pPr marL="1370385" indent="0">
              <a:buNone/>
              <a:defRPr sz="1600" b="1"/>
            </a:lvl4pPr>
            <a:lvl5pPr marL="1827180" indent="0">
              <a:buNone/>
              <a:defRPr sz="1600" b="1"/>
            </a:lvl5pPr>
            <a:lvl6pPr marL="2283980" indent="0">
              <a:buNone/>
              <a:defRPr sz="1600" b="1"/>
            </a:lvl6pPr>
            <a:lvl7pPr marL="2740774" indent="0">
              <a:buNone/>
              <a:defRPr sz="1600" b="1"/>
            </a:lvl7pPr>
            <a:lvl8pPr marL="3197567" indent="0">
              <a:buNone/>
              <a:defRPr sz="1600" b="1"/>
            </a:lvl8pPr>
            <a:lvl9pPr marL="365436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62636"/>
      </p:ext>
    </p:extLst>
  </p:cSld>
  <p:clrMapOvr>
    <a:masterClrMapping/>
  </p:clrMapOvr>
  <p:transition spd="slow">
    <p:randomBar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88397"/>
      </p:ext>
    </p:extLst>
  </p:cSld>
  <p:clrMapOvr>
    <a:masterClrMapping/>
  </p:clrMapOvr>
  <p:transition spd="slow">
    <p:randomBar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728230"/>
      </p:ext>
    </p:extLst>
  </p:cSld>
  <p:clrMapOvr>
    <a:masterClrMapping/>
  </p:clrMapOvr>
  <p:transition spd="slow">
    <p:randomBar dir="vert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0" y="273088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4" y="27312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0" y="1435123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93" indent="0">
              <a:buNone/>
              <a:defRPr sz="1200"/>
            </a:lvl2pPr>
            <a:lvl3pPr marL="913589" indent="0">
              <a:buNone/>
              <a:defRPr sz="1100"/>
            </a:lvl3pPr>
            <a:lvl4pPr marL="1370385" indent="0">
              <a:buNone/>
              <a:defRPr sz="900"/>
            </a:lvl4pPr>
            <a:lvl5pPr marL="1827180" indent="0">
              <a:buNone/>
              <a:defRPr sz="900"/>
            </a:lvl5pPr>
            <a:lvl6pPr marL="2283980" indent="0">
              <a:buNone/>
              <a:defRPr sz="900"/>
            </a:lvl6pPr>
            <a:lvl7pPr marL="2740774" indent="0">
              <a:buNone/>
              <a:defRPr sz="900"/>
            </a:lvl7pPr>
            <a:lvl8pPr marL="3197567" indent="0">
              <a:buNone/>
              <a:defRPr sz="900"/>
            </a:lvl8pPr>
            <a:lvl9pPr marL="36543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163726"/>
      </p:ext>
    </p:extLst>
  </p:cSld>
  <p:clrMapOvr>
    <a:masterClrMapping/>
  </p:clrMapOvr>
  <p:transition spd="slow">
    <p:randomBar dir="vert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53" y="480064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53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93" indent="0">
              <a:buNone/>
              <a:defRPr sz="2800"/>
            </a:lvl2pPr>
            <a:lvl3pPr marL="913589" indent="0">
              <a:buNone/>
              <a:defRPr sz="2400"/>
            </a:lvl3pPr>
            <a:lvl4pPr marL="1370385" indent="0">
              <a:buNone/>
              <a:defRPr sz="2000"/>
            </a:lvl4pPr>
            <a:lvl5pPr marL="1827180" indent="0">
              <a:buNone/>
              <a:defRPr sz="2000"/>
            </a:lvl5pPr>
            <a:lvl6pPr marL="2283980" indent="0">
              <a:buNone/>
              <a:defRPr sz="2000"/>
            </a:lvl6pPr>
            <a:lvl7pPr marL="2740774" indent="0">
              <a:buNone/>
              <a:defRPr sz="2000"/>
            </a:lvl7pPr>
            <a:lvl8pPr marL="3197567" indent="0">
              <a:buNone/>
              <a:defRPr sz="2000"/>
            </a:lvl8pPr>
            <a:lvl9pPr marL="365436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53" y="536738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93" indent="0">
              <a:buNone/>
              <a:defRPr sz="1200"/>
            </a:lvl2pPr>
            <a:lvl3pPr marL="913589" indent="0">
              <a:buNone/>
              <a:defRPr sz="1100"/>
            </a:lvl3pPr>
            <a:lvl4pPr marL="1370385" indent="0">
              <a:buNone/>
              <a:defRPr sz="900"/>
            </a:lvl4pPr>
            <a:lvl5pPr marL="1827180" indent="0">
              <a:buNone/>
              <a:defRPr sz="900"/>
            </a:lvl5pPr>
            <a:lvl6pPr marL="2283980" indent="0">
              <a:buNone/>
              <a:defRPr sz="900"/>
            </a:lvl6pPr>
            <a:lvl7pPr marL="2740774" indent="0">
              <a:buNone/>
              <a:defRPr sz="900"/>
            </a:lvl7pPr>
            <a:lvl8pPr marL="3197567" indent="0">
              <a:buNone/>
              <a:defRPr sz="900"/>
            </a:lvl8pPr>
            <a:lvl9pPr marL="365436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655773"/>
      </p:ext>
    </p:extLst>
  </p:cSld>
  <p:clrMapOvr>
    <a:masterClrMapping/>
  </p:clrMapOvr>
  <p:transition spd="slow">
    <p:randomBar dir="vert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419897"/>
      </p:ext>
    </p:extLst>
  </p:cSld>
  <p:clrMapOvr>
    <a:masterClrMapping/>
  </p:clrMapOvr>
  <p:transition spd="slow">
    <p:randomBar dir="vert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9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9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7254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4.gif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9.jpg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915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74" y="231711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035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905" r:id="rId5"/>
  </p:sldLayoutIdLst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1BDC650-9A02-4464-87A6-40783842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CBC7A2-7DFC-4275-8743-4D4EC815B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C97732-BD07-46A5-8DC0-DFDDD1CF8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CC72C-31F2-46CE-9F75-EABF6E07736C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A05BF-218A-40B1-A7BD-438A255E2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8D3695-F982-4148-A25F-DC3D34A0D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E4598-2C28-4FCD-9C11-EB7DF6EB972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957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2025/10/9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4629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8856-A2AB-4FD4-A048-322DF968E540}" type="datetimeFigureOut">
              <a:rPr lang="zh-CN" altLang="en-US" smtClean="0"/>
              <a:t>2025/10/9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988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908" r:id="rId13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469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ransition spd="slow">
    <p:randomBar dir="vert"/>
  </p:transition>
  <p:txStyles>
    <p:titleStyle>
      <a:lvl1pPr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+mj-lt"/>
          <a:ea typeface="+mj-ea"/>
          <a:cs typeface="+mj-cs"/>
        </a:defRPr>
      </a:lvl1pPr>
      <a:lvl2pPr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2pPr>
      <a:lvl3pPr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3pPr>
      <a:lvl4pPr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4pPr>
      <a:lvl5pPr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5pPr>
      <a:lvl6pPr marL="609387"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6pPr>
      <a:lvl7pPr marL="1218774"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7pPr>
      <a:lvl8pPr marL="1828161"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8pPr>
      <a:lvl9pPr marL="2437547" algn="ctr" defTabSz="1066427" rtl="0" fontAlgn="base">
        <a:spcBef>
          <a:spcPct val="0"/>
        </a:spcBef>
        <a:spcAft>
          <a:spcPct val="0"/>
        </a:spcAft>
        <a:defRPr sz="3599" b="1">
          <a:solidFill>
            <a:srgbClr val="FFFFFF"/>
          </a:solidFill>
          <a:latin typeface="Verdana" pitchFamily="34" charset="0"/>
        </a:defRPr>
      </a:lvl9pPr>
    </p:titleStyle>
    <p:bodyStyle>
      <a:lvl1pPr marL="399911" indent="-399911" algn="l" defTabSz="1066427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defRPr sz="3199">
          <a:solidFill>
            <a:schemeClr val="tx1"/>
          </a:solidFill>
          <a:latin typeface="+mn-lt"/>
          <a:ea typeface="+mn-ea"/>
          <a:cs typeface="+mn-cs"/>
        </a:defRPr>
      </a:lvl1pPr>
      <a:lvl2pPr marL="867529" indent="-334317" algn="l" defTabSz="1066427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3199">
          <a:solidFill>
            <a:schemeClr val="tx1"/>
          </a:solidFill>
          <a:latin typeface="Arial" pitchFamily="34" charset="0"/>
        </a:defRPr>
      </a:lvl2pPr>
      <a:lvl3pPr marL="1333033" indent="-266607" algn="l" defTabSz="1066427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799">
          <a:solidFill>
            <a:schemeClr val="tx1"/>
          </a:solidFill>
          <a:latin typeface="Arial" pitchFamily="34" charset="0"/>
        </a:defRPr>
      </a:lvl3pPr>
      <a:lvl4pPr marL="1866247" indent="-266607" algn="l" defTabSz="1066427" rtl="0" fontAlgn="base">
        <a:spcBef>
          <a:spcPct val="20000"/>
        </a:spcBef>
        <a:spcAft>
          <a:spcPct val="0"/>
        </a:spcAft>
        <a:buChar char="–"/>
        <a:defRPr sz="2267">
          <a:solidFill>
            <a:schemeClr val="tx1"/>
          </a:solidFill>
          <a:latin typeface="Arial" pitchFamily="34" charset="0"/>
        </a:defRPr>
      </a:lvl4pPr>
      <a:lvl5pPr marL="2399460" indent="-266607" algn="l" defTabSz="1066427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Arial" pitchFamily="34" charset="0"/>
        </a:defRPr>
      </a:lvl5pPr>
      <a:lvl6pPr marL="3008847" indent="-266607" algn="l" defTabSz="1066427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Arial" pitchFamily="34" charset="0"/>
        </a:defRPr>
      </a:lvl6pPr>
      <a:lvl7pPr marL="3618234" indent="-266607" algn="l" defTabSz="1066427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Arial" pitchFamily="34" charset="0"/>
        </a:defRPr>
      </a:lvl7pPr>
      <a:lvl8pPr marL="4227621" indent="-266607" algn="l" defTabSz="1066427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Arial" pitchFamily="34" charset="0"/>
        </a:defRPr>
      </a:lvl8pPr>
      <a:lvl9pPr marL="4837006" indent="-266607" algn="l" defTabSz="1066427" rtl="0" fontAlgn="base">
        <a:spcBef>
          <a:spcPct val="20000"/>
        </a:spcBef>
        <a:spcAft>
          <a:spcPct val="0"/>
        </a:spcAft>
        <a:buChar char="»"/>
        <a:defRPr sz="2267">
          <a:solidFill>
            <a:schemeClr val="tx1"/>
          </a:solidFill>
          <a:latin typeface="Arial" pitchFamily="34" charset="0"/>
        </a:defRPr>
      </a:lvl9pPr>
    </p:bodyStyle>
    <p:otherStyle>
      <a:defPPr>
        <a:defRPr lang="zh-CN"/>
      </a:defPPr>
      <a:lvl1pPr marL="0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8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74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1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54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933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319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707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093" algn="l" defTabSz="121877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40"/>
            <a:ext cx="10972801" cy="1143000"/>
          </a:xfrm>
          <a:prstGeom prst="rect">
            <a:avLst/>
          </a:prstGeom>
        </p:spPr>
        <p:txBody>
          <a:bodyPr vert="horz" lIns="91418" tIns="45709" rIns="91418" bIns="4570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1" cy="4525963"/>
          </a:xfrm>
          <a:prstGeom prst="rect">
            <a:avLst/>
          </a:prstGeom>
        </p:spPr>
        <p:txBody>
          <a:bodyPr vert="horz" lIns="91418" tIns="45709" rIns="91418" bIns="4570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10/9/2025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4"/>
            <a:ext cx="3860799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4"/>
            <a:ext cx="2844800" cy="365125"/>
          </a:xfrm>
          <a:prstGeom prst="rect">
            <a:avLst/>
          </a:prstGeom>
        </p:spPr>
        <p:txBody>
          <a:bodyPr vert="horz" lIns="91418" tIns="45709" rIns="91418" bIns="4570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17"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217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0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</p:sldLayoutIdLst>
  <p:transition spd="slow">
    <p:randomBar dir="vert"/>
  </p:transition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35" y="274639"/>
            <a:ext cx="10972801" cy="1143000"/>
          </a:xfrm>
          <a:prstGeom prst="rect">
            <a:avLst/>
          </a:prstGeom>
        </p:spPr>
        <p:txBody>
          <a:bodyPr vert="horz" lIns="91359" tIns="45679" rIns="91359" bIns="4567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35" y="1600217"/>
            <a:ext cx="10972801" cy="4525963"/>
          </a:xfrm>
          <a:prstGeom prst="rect">
            <a:avLst/>
          </a:prstGeom>
        </p:spPr>
        <p:txBody>
          <a:bodyPr vert="horz" lIns="91359" tIns="45679" rIns="91359" bIns="4567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11" y="6356407"/>
            <a:ext cx="2844800" cy="365125"/>
          </a:xfrm>
          <a:prstGeom prst="rect">
            <a:avLst/>
          </a:prstGeom>
        </p:spPr>
        <p:txBody>
          <a:bodyPr vert="horz" lIns="91359" tIns="45679" rIns="91359" bIns="4567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9"/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89"/>
              <a:t>10/9/2025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25" y="6356407"/>
            <a:ext cx="3860800" cy="365125"/>
          </a:xfrm>
          <a:prstGeom prst="rect">
            <a:avLst/>
          </a:prstGeom>
        </p:spPr>
        <p:txBody>
          <a:bodyPr vert="horz" lIns="91359" tIns="45679" rIns="91359" bIns="4567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25" y="6356407"/>
            <a:ext cx="2844800" cy="365125"/>
          </a:xfrm>
          <a:prstGeom prst="rect">
            <a:avLst/>
          </a:prstGeom>
        </p:spPr>
        <p:txBody>
          <a:bodyPr vert="horz" lIns="91359" tIns="45679" rIns="91359" bIns="4567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589"/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58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543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ransition spd="slow">
    <p:randomBar dir="vert"/>
  </p:transition>
  <p:txStyles>
    <p:titleStyle>
      <a:lvl1pPr algn="ctr" defTabSz="91358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97" indent="-342597" algn="l" defTabSz="91358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91" indent="-285498" algn="l" defTabSz="91358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80" indent="-228397" algn="l" defTabSz="91358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84" indent="-228397" algn="l" defTabSz="91358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80" indent="-228397" algn="l" defTabSz="91358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378" indent="-228397" algn="l" defTabSz="9135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170" indent="-228397" algn="l" defTabSz="9135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967" indent="-228397" algn="l" defTabSz="9135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762" indent="-228397" algn="l" defTabSz="91358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93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89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85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80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80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74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67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363" algn="l" defTabSz="9135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7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10" Type="http://schemas.openxmlformats.org/officeDocument/2006/relationships/image" Target="../media/image70.jpg"/><Relationship Id="rId4" Type="http://schemas.openxmlformats.org/officeDocument/2006/relationships/image" Target="../media/image64.emf"/><Relationship Id="rId9" Type="http://schemas.openxmlformats.org/officeDocument/2006/relationships/image" Target="../media/image6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7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1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gif"/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75.gi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4.gif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13" Type="http://schemas.openxmlformats.org/officeDocument/2006/relationships/image" Target="../media/image35.png"/><Relationship Id="rId18" Type="http://schemas.openxmlformats.org/officeDocument/2006/relationships/image" Target="../media/image127.svg"/><Relationship Id="rId3" Type="http://schemas.openxmlformats.org/officeDocument/2006/relationships/image" Target="../media/image30.png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openxmlformats.org/officeDocument/2006/relationships/image" Target="../media/image121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5.svg"/><Relationship Id="rId20" Type="http://schemas.openxmlformats.org/officeDocument/2006/relationships/image" Target="../media/image129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svg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10" Type="http://schemas.openxmlformats.org/officeDocument/2006/relationships/image" Target="../media/image119.svg"/><Relationship Id="rId19" Type="http://schemas.openxmlformats.org/officeDocument/2006/relationships/image" Target="../media/image38.png"/><Relationship Id="rId4" Type="http://schemas.openxmlformats.org/officeDocument/2006/relationships/image" Target="../media/image113.svg"/><Relationship Id="rId9" Type="http://schemas.openxmlformats.org/officeDocument/2006/relationships/image" Target="../media/image33.png"/><Relationship Id="rId14" Type="http://schemas.openxmlformats.org/officeDocument/2006/relationships/image" Target="../media/image123.svg"/><Relationship Id="rId22" Type="http://schemas.openxmlformats.org/officeDocument/2006/relationships/image" Target="../media/image13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46.jpg"/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12" Type="http://schemas.openxmlformats.org/officeDocument/2006/relationships/image" Target="../media/image4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svg"/><Relationship Id="rId11" Type="http://schemas.openxmlformats.org/officeDocument/2006/relationships/image" Target="../media/image142.svg"/><Relationship Id="rId5" Type="http://schemas.openxmlformats.org/officeDocument/2006/relationships/image" Target="../media/image31.png"/><Relationship Id="rId15" Type="http://schemas.openxmlformats.org/officeDocument/2006/relationships/image" Target="../media/image48.jpg"/><Relationship Id="rId4" Type="http://schemas.openxmlformats.org/officeDocument/2006/relationships/image" Target="../media/image113.svg"/><Relationship Id="rId9" Type="http://schemas.openxmlformats.org/officeDocument/2006/relationships/image" Target="../media/image44.png"/><Relationship Id="rId14" Type="http://schemas.openxmlformats.org/officeDocument/2006/relationships/image" Target="../media/image4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6" y="370760"/>
            <a:ext cx="5756788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99"/>
          <a:stretch/>
        </p:blipFill>
        <p:spPr>
          <a:xfrm>
            <a:off x="2556688" y="1047750"/>
            <a:ext cx="8301812" cy="5133473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4240433"/>
            <a:ext cx="6572865" cy="233248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90306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74784" y="2428432"/>
            <a:ext cx="2393416" cy="313284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262014" y="4835958"/>
            <a:ext cx="2517675" cy="2025329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390562" y="1306622"/>
            <a:ext cx="1585454" cy="177320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636B708-788C-42A4-B0AE-E4D7928C8C9C}"/>
              </a:ext>
            </a:extLst>
          </p:cNvPr>
          <p:cNvSpPr txBox="1"/>
          <p:nvPr/>
        </p:nvSpPr>
        <p:spPr>
          <a:xfrm>
            <a:off x="4151083" y="1986663"/>
            <a:ext cx="4680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solidFill>
                  <a:schemeClr val="bg1"/>
                </a:solidFill>
                <a:latin typeface="+mj-lt"/>
              </a:rPr>
              <a:t>CHỦ ĐỀ </a:t>
            </a:r>
            <a:r>
              <a:rPr lang="vi-VN" sz="2800" b="1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en-US" sz="2800" b="1" dirty="0" smtClean="0">
                <a:solidFill>
                  <a:schemeClr val="bg1"/>
                </a:solidFill>
                <a:latin typeface="+mj-lt"/>
              </a:rPr>
              <a:t>: MÙA THU QUÊ EM</a:t>
            </a:r>
            <a:endParaRPr lang="en-US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CB1698-4C81-42BF-B492-6307DE42F6CE}"/>
              </a:ext>
            </a:extLst>
          </p:cNvPr>
          <p:cNvSpPr txBox="1"/>
          <p:nvPr/>
        </p:nvSpPr>
        <p:spPr>
          <a:xfrm>
            <a:off x="4751949" y="104291"/>
            <a:ext cx="35118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MĨ THUẬT LỚP 3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57" y="2328300"/>
            <a:ext cx="2250848" cy="44704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636B708-788C-42A4-B0AE-E4D7928C8C9C}"/>
              </a:ext>
            </a:extLst>
          </p:cNvPr>
          <p:cNvSpPr txBox="1"/>
          <p:nvPr/>
        </p:nvSpPr>
        <p:spPr>
          <a:xfrm>
            <a:off x="3625042" y="2983622"/>
            <a:ext cx="626735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BÀI 1: MẶT NẠ TRUNG THU</a:t>
            </a:r>
          </a:p>
          <a:p>
            <a:r>
              <a:rPr lang="en-US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+mj-lt"/>
              </a:rPr>
              <a:t>                 (TIẾT 1)</a:t>
            </a:r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4906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>
            <a:extLst>
              <a:ext uri="{FF2B5EF4-FFF2-40B4-BE49-F238E27FC236}">
                <a16:creationId xmlns:a16="http://schemas.microsoft.com/office/drawing/2014/main" id="{7517A938-F323-49E9-A14B-938518F727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4394" y="-1352247"/>
            <a:ext cx="11683212" cy="79994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82E58-BEDA-40EF-9630-4884B125F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987" y="1287796"/>
            <a:ext cx="8376630" cy="1511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E959A8-5088-446C-9CE9-ECEBCA4AB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87" y="2477336"/>
            <a:ext cx="2714227" cy="2035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5C08BA-70E2-4F16-B8D9-FE98A8E2E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327" y="2477336"/>
            <a:ext cx="1886989" cy="20581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79D121-8ABB-4CFF-8BF4-00B810178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29" y="2477336"/>
            <a:ext cx="2096718" cy="20368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EAAB6B-D658-41C7-BAD9-B94688830D8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1"/>
          <a:stretch/>
        </p:blipFill>
        <p:spPr>
          <a:xfrm>
            <a:off x="8517212" y="2477336"/>
            <a:ext cx="2266970" cy="2050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9" t="37634" r="63441" b="23656"/>
          <a:stretch/>
        </p:blipFill>
        <p:spPr>
          <a:xfrm rot="5400000">
            <a:off x="2029653" y="4477891"/>
            <a:ext cx="1656583" cy="1923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5" t="37634" r="33495" b="23656"/>
          <a:stretch/>
        </p:blipFill>
        <p:spPr>
          <a:xfrm rot="5400000">
            <a:off x="4524234" y="4641721"/>
            <a:ext cx="1874520" cy="1814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09" t="37634" r="6022" b="23656"/>
          <a:stretch/>
        </p:blipFill>
        <p:spPr>
          <a:xfrm rot="5400000">
            <a:off x="6856787" y="4607644"/>
            <a:ext cx="1596188" cy="172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851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2" y="3530607"/>
            <a:ext cx="6473305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" y="812525"/>
            <a:ext cx="8796704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4" y="1277907"/>
            <a:ext cx="656392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" y="3327475"/>
            <a:ext cx="4797235" cy="3342053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19360" y="1893496"/>
            <a:ext cx="9694063" cy="212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 defTabSz="914217">
              <a:defRPr/>
            </a:pP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ctr" defTabSz="914217">
              <a:defRPr/>
            </a:pP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730F0C-CDCC-48C3-97A8-23F59C7A1F28}"/>
              </a:ext>
            </a:extLst>
          </p:cNvPr>
          <p:cNvSpPr txBox="1"/>
          <p:nvPr/>
        </p:nvSpPr>
        <p:spPr>
          <a:xfrm>
            <a:off x="6522207" y="4603718"/>
            <a:ext cx="56697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 hãy </a:t>
            </a:r>
            <a:r>
              <a:rPr lang="en-US" sz="4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vi-VN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 </a:t>
            </a:r>
            <a:r>
              <a:rPr lang="vi-VN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i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vi-VN" sz="4000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 ý thích </a:t>
            </a:r>
            <a:endParaRPr lang="en-US" sz="4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7532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-2.5E-6 -1.85185E-6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sp>
        <p:nvSpPr>
          <p:cNvPr id="6" name="PA_文本框 4">
            <a:extLst>
              <a:ext uri="{FF2B5EF4-FFF2-40B4-BE49-F238E27FC236}">
                <a16:creationId xmlns:a16="http://schemas.microsoft.com/office/drawing/2014/main" id="{B81CBC16-6B82-4A0D-9443-A5FBBF26EDB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72469" y="3586625"/>
            <a:ext cx="53018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ĐỘNG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PA_矩形 5">
            <a:extLst>
              <a:ext uri="{FF2B5EF4-FFF2-40B4-BE49-F238E27FC236}">
                <a16:creationId xmlns:a16="http://schemas.microsoft.com/office/drawing/2014/main" id="{C4F577F0-EA2A-4331-8E2E-82F75C0DA7B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937952" y="4658153"/>
            <a:ext cx="63160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       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PHÂN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TÍCH ĐÁNH GIÁ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　　</a:t>
            </a:r>
          </a:p>
        </p:txBody>
      </p:sp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838" y="-212741"/>
            <a:ext cx="4005913" cy="400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eautiful And Spring Background, Johui Spring, Meet The Spring, Hand  Painted Background Image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439" y="0"/>
            <a:ext cx="131113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4988" y="5347213"/>
            <a:ext cx="1126570" cy="890616"/>
          </a:xfrm>
          <a:prstGeom prst="rect">
            <a:avLst/>
          </a:prstGeom>
        </p:spPr>
      </p:pic>
      <p:pic>
        <p:nvPicPr>
          <p:cNvPr id="8" name="Picture 4" descr="Butterfly Papillon Sticker by OPI Schweiz for iOS &amp; Android | GIPHY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1579"/>
            <a:ext cx="1040680" cy="10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YELLOW BUTTERFLY GIF papillon jaune - PicMix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0" y="5491428"/>
            <a:ext cx="821993" cy="7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A_文本框 4">
            <a:extLst>
              <a:ext uri="{FF2B5EF4-FFF2-40B4-BE49-F238E27FC236}">
                <a16:creationId xmlns:a16="http://schemas.microsoft.com/office/drawing/2014/main" id="{DC5571B3-0DB7-42FF-8EEF-D0697EBDB86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77729" y="1383901"/>
            <a:ext cx="6975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5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1" name="PA_矩形 5">
            <a:extLst>
              <a:ext uri="{FF2B5EF4-FFF2-40B4-BE49-F238E27FC236}">
                <a16:creationId xmlns:a16="http://schemas.microsoft.com/office/drawing/2014/main" id="{EB0922D2-B4DA-414B-8FC0-4F1BDF91ED9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29940" y="2619800"/>
            <a:ext cx="9025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       </a:t>
            </a:r>
            <a:r>
              <a:rPr lang="en-US" altLang="zh-CN" sz="4800" b="1" dirty="0">
                <a:solidFill>
                  <a:srgbClr val="7030A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VẬN DỤNG – PHÁT TRIỂN</a:t>
            </a:r>
            <a:endParaRPr lang="zh-CN" altLang="en-US" sz="4800" b="1" dirty="0">
              <a:solidFill>
                <a:srgbClr val="7030A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zh-CN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　　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337BB6-A263-490E-AE41-D4E3D9101C1F}"/>
              </a:ext>
            </a:extLst>
          </p:cNvPr>
          <p:cNvSpPr txBox="1"/>
          <p:nvPr/>
        </p:nvSpPr>
        <p:spPr>
          <a:xfrm>
            <a:off x="1534059" y="4041971"/>
            <a:ext cx="99922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Các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em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hãy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sáng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tạo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những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chiếc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mặt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nạ</a:t>
            </a:r>
            <a:r>
              <a:rPr lang="vi-VN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từ các vật liệu tái chế khác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3600" i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để</a:t>
            </a:r>
            <a:r>
              <a:rPr lang="en-US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vi-VN" altLang="zh-CN" sz="3600" i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trang trí góc học tập hoặc dành tặng cho bạn bè người thân nhé !</a:t>
            </a:r>
            <a:endParaRPr lang="en-US" altLang="zh-CN" sz="3600" i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2790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D48E095-BFE7-425B-BA82-3027E8E10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277CCE4A-44DA-4171-9F90-170D4E87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0" y="-1"/>
            <a:ext cx="6858000" cy="6858000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37130AE5-B94D-4B84-9EFA-955D02D1E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22900" y="0"/>
            <a:ext cx="6858000" cy="6858000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918DE1E-FE58-4BBA-B3AE-3967BC3CBB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29292" y="484277"/>
            <a:ext cx="10772102" cy="588944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8BDFB1F6-329B-478A-9272-CD12E947189E}"/>
              </a:ext>
            </a:extLst>
          </p:cNvPr>
          <p:cNvGrpSpPr/>
          <p:nvPr/>
        </p:nvGrpSpPr>
        <p:grpSpPr>
          <a:xfrm>
            <a:off x="245833" y="4762500"/>
            <a:ext cx="11700332" cy="2247899"/>
            <a:chOff x="-3244851" y="761996"/>
            <a:chExt cx="20227716" cy="3886203"/>
          </a:xfrm>
        </p:grpSpPr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01B88AA6-246A-4F82-9478-5F9010CBF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13680655" y="761996"/>
              <a:ext cx="3302210" cy="3886201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6F324B22-946F-47E9-8C55-5FB49FD21F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-308429" y="800098"/>
              <a:ext cx="3809994" cy="3809994"/>
            </a:xfrm>
            <a:prstGeom prst="rect">
              <a:avLst/>
            </a:prstGeom>
          </p:spPr>
        </p:pic>
        <p:pic>
          <p:nvPicPr>
            <p:cNvPr id="8" name="图形 7">
              <a:extLst>
                <a:ext uri="{FF2B5EF4-FFF2-40B4-BE49-F238E27FC236}">
                  <a16:creationId xmlns:a16="http://schemas.microsoft.com/office/drawing/2014/main" id="{90EB888E-13FD-4B24-B446-87D2993C8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7130763" y="781046"/>
              <a:ext cx="3210292" cy="3848098"/>
            </a:xfrm>
            <a:prstGeom prst="rect">
              <a:avLst/>
            </a:prstGeom>
          </p:spPr>
        </p:pic>
        <p:pic>
          <p:nvPicPr>
            <p:cNvPr id="9" name="图形 8">
              <a:extLst>
                <a:ext uri="{FF2B5EF4-FFF2-40B4-BE49-F238E27FC236}">
                  <a16:creationId xmlns:a16="http://schemas.microsoft.com/office/drawing/2014/main" id="{1BBDC82C-263A-4BD1-BE29-29304E8F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0505905" y="819146"/>
              <a:ext cx="3009900" cy="3810000"/>
            </a:xfrm>
            <a:prstGeom prst="rect">
              <a:avLst/>
            </a:prstGeom>
          </p:spPr>
        </p:pic>
        <p:pic>
          <p:nvPicPr>
            <p:cNvPr id="10" name="图形 9">
              <a:extLst>
                <a:ext uri="{FF2B5EF4-FFF2-40B4-BE49-F238E27FC236}">
                  <a16:creationId xmlns:a16="http://schemas.microsoft.com/office/drawing/2014/main" id="{40360464-46EC-460B-8F10-04C8EE5D2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3589441" y="800097"/>
              <a:ext cx="3313009" cy="3848100"/>
            </a:xfrm>
            <a:prstGeom prst="rect">
              <a:avLst/>
            </a:prstGeom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C88E9F34-1FB7-4570-B0D0-2C3C0B3C3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-3244851" y="761999"/>
              <a:ext cx="2828925" cy="3886200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8F0858E9-4977-4465-9F40-F22D33BC785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779506" y="660805"/>
            <a:ext cx="1636337" cy="257303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667F8CD-86DB-4D3A-96E4-C340D354D734}"/>
              </a:ext>
            </a:extLst>
          </p:cNvPr>
          <p:cNvSpPr txBox="1"/>
          <p:nvPr/>
        </p:nvSpPr>
        <p:spPr>
          <a:xfrm>
            <a:off x="2415843" y="1269064"/>
            <a:ext cx="799235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1600" dirty="0">
              <a:solidFill>
                <a:srgbClr val="3F3F3F"/>
              </a:solidFill>
              <a:latin typeface="A2.Jovis-Doanvandai-San"/>
            </a:endParaRPr>
          </a:p>
          <a:p>
            <a:endParaRPr lang="vi-VN" sz="1600" dirty="0">
              <a:solidFill>
                <a:srgbClr val="3F3F3F"/>
              </a:solidFill>
              <a:latin typeface="A2.Jovis-Doanvandai-San"/>
            </a:endParaRPr>
          </a:p>
          <a:p>
            <a:endParaRPr lang="vi-VN" sz="1600" dirty="0">
              <a:solidFill>
                <a:srgbClr val="3F3F3F"/>
              </a:solidFill>
              <a:latin typeface="A2.Jovis-Doanvandai-San"/>
            </a:endParaRP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 smtClean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vi-VN" sz="3200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chia sẻ và nêu cảm nhận về sản phẩm của mình </a:t>
            </a:r>
            <a:endParaRPr lang="en-US" sz="3200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5D6FB6-560E-4A84-A51C-6ECC68BA64FB}"/>
              </a:ext>
            </a:extLst>
          </p:cNvPr>
          <p:cNvSpPr/>
          <p:nvPr/>
        </p:nvSpPr>
        <p:spPr>
          <a:xfrm>
            <a:off x="6039240" y="1195774"/>
            <a:ext cx="184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vi-VN" sz="2400" dirty="0">
              <a:solidFill>
                <a:srgbClr val="FF0000"/>
              </a:solidFill>
              <a:latin typeface="A2.Jovis-Doanvandai-San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D0E0F8E-A5AC-494F-8B35-24CC87FEFCFC}"/>
              </a:ext>
            </a:extLst>
          </p:cNvPr>
          <p:cNvSpPr/>
          <p:nvPr/>
        </p:nvSpPr>
        <p:spPr>
          <a:xfrm>
            <a:off x="3934570" y="1035737"/>
            <a:ext cx="49359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6571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017" y="-835572"/>
            <a:ext cx="8710166" cy="752386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113" y="3923675"/>
            <a:ext cx="2501774" cy="27646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5320" y="441960"/>
            <a:ext cx="3337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 ĐỘNG 1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7629" y="3285016"/>
            <a:ext cx="78904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2853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t="20430" r="13441" b="11828"/>
          <a:stretch/>
        </p:blipFill>
        <p:spPr>
          <a:xfrm>
            <a:off x="1666567" y="309715"/>
            <a:ext cx="8849032" cy="607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18452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8C6859D-5AE7-4E90-B283-952F281FDF3C}"/>
              </a:ext>
            </a:extLst>
          </p:cNvPr>
          <p:cNvGrpSpPr/>
          <p:nvPr/>
        </p:nvGrpSpPr>
        <p:grpSpPr>
          <a:xfrm>
            <a:off x="-1" y="-2"/>
            <a:ext cx="12280901" cy="6858002"/>
            <a:chOff x="-1" y="-2"/>
            <a:chExt cx="12280901" cy="6858002"/>
          </a:xfrm>
        </p:grpSpPr>
        <p:pic>
          <p:nvPicPr>
            <p:cNvPr id="5" name="图形 4">
              <a:extLst>
                <a:ext uri="{FF2B5EF4-FFF2-40B4-BE49-F238E27FC236}">
                  <a16:creationId xmlns:a16="http://schemas.microsoft.com/office/drawing/2014/main" id="{D76234C6-9280-416D-AA61-564536DB4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 rot="16200000">
              <a:off x="2667000" y="-2667000"/>
              <a:ext cx="6858000" cy="12192000"/>
            </a:xfrm>
            <a:prstGeom prst="rect">
              <a:avLst/>
            </a:prstGeom>
          </p:spPr>
        </p:pic>
        <p:pic>
          <p:nvPicPr>
            <p:cNvPr id="6" name="图形 5">
              <a:extLst>
                <a:ext uri="{FF2B5EF4-FFF2-40B4-BE49-F238E27FC236}">
                  <a16:creationId xmlns:a16="http://schemas.microsoft.com/office/drawing/2014/main" id="{591F61D9-DDE4-479A-9F04-9DE4CE8658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-1" y="-2"/>
              <a:ext cx="6858000" cy="6858000"/>
            </a:xfrm>
            <a:prstGeom prst="rect">
              <a:avLst/>
            </a:prstGeom>
          </p:spPr>
        </p:pic>
        <p:pic>
          <p:nvPicPr>
            <p:cNvPr id="7" name="图形 6">
              <a:extLst>
                <a:ext uri="{FF2B5EF4-FFF2-40B4-BE49-F238E27FC236}">
                  <a16:creationId xmlns:a16="http://schemas.microsoft.com/office/drawing/2014/main" id="{872806FE-A925-4CC4-8505-792C40E6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422900" y="0"/>
              <a:ext cx="6858000" cy="6858000"/>
            </a:xfrm>
            <a:prstGeom prst="rect">
              <a:avLst/>
            </a:prstGeom>
          </p:spPr>
        </p:pic>
      </p:grpSp>
      <p:pic>
        <p:nvPicPr>
          <p:cNvPr id="12" name="图形 11">
            <a:extLst>
              <a:ext uri="{FF2B5EF4-FFF2-40B4-BE49-F238E27FC236}">
                <a16:creationId xmlns:a16="http://schemas.microsoft.com/office/drawing/2014/main" id="{AF446DEA-FDB6-4C86-A04F-D8E5D2EEA6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32229" y="268218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1A32361-7883-4F2C-AACF-71C7586261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364645" y="283948"/>
            <a:ext cx="440986" cy="46322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D0673E-94F2-42BF-93ED-220FC24EF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13" y="515558"/>
            <a:ext cx="1952339" cy="26086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103" y="867653"/>
            <a:ext cx="5122690" cy="51226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1" t="12407" r="5940"/>
          <a:stretch/>
        </p:blipFill>
        <p:spPr>
          <a:xfrm>
            <a:off x="1228841" y="3285277"/>
            <a:ext cx="4999703" cy="2697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7" t="12251" r="14988" b="13269"/>
          <a:stretch/>
        </p:blipFill>
        <p:spPr>
          <a:xfrm>
            <a:off x="1037861" y="655870"/>
            <a:ext cx="2802194" cy="22417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1858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3828"/>
            <a:ext cx="12192000" cy="101417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781" y="5687744"/>
            <a:ext cx="870717" cy="8025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62" y="3692281"/>
            <a:ext cx="1709942" cy="2990259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34" y="4936311"/>
            <a:ext cx="1764338" cy="16261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3CEEEE-1853-4D68-9E03-196DD3C90F06}"/>
              </a:ext>
            </a:extLst>
          </p:cNvPr>
          <p:cNvSpPr txBox="1"/>
          <p:nvPr/>
        </p:nvSpPr>
        <p:spPr>
          <a:xfrm>
            <a:off x="4786944" y="1368757"/>
            <a:ext cx="2480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GHI NHỚ</a:t>
            </a:r>
          </a:p>
          <a:p>
            <a:endParaRPr lang="vi-VN" sz="2000" b="1" dirty="0">
              <a:solidFill>
                <a:srgbClr val="FF0000"/>
              </a:solidFill>
              <a:latin typeface="+mj-lt"/>
            </a:endParaRPr>
          </a:p>
          <a:p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822BD-747D-4D39-980A-932004B599A7}"/>
              </a:ext>
            </a:extLst>
          </p:cNvPr>
          <p:cNvSpPr txBox="1"/>
          <p:nvPr/>
        </p:nvSpPr>
        <p:spPr>
          <a:xfrm>
            <a:off x="1904084" y="2032592"/>
            <a:ext cx="82357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nạ con thú phong phú và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đa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dạng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có thể  làm từ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giấy,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bìa và vật liệu tái chế  được sử dụng trong trang trí và các dịp lễ hội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.</a:t>
            </a:r>
            <a:endParaRPr lang="vi-VN" sz="3200" dirty="0">
              <a:solidFill>
                <a:srgbClr val="0070C0"/>
              </a:solidFill>
              <a:latin typeface="+mj-lt"/>
            </a:endParaRPr>
          </a:p>
          <a:p>
            <a:r>
              <a:rPr lang="vi-VN" sz="3200" dirty="0">
                <a:solidFill>
                  <a:srgbClr val="0070C0"/>
                </a:solidFill>
                <a:latin typeface="+mj-lt"/>
              </a:rPr>
              <a:t>- Sử dụng vật liệu tái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chế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như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đĩa giấy, báo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cũ...</a:t>
            </a:r>
            <a:r>
              <a:rPr lang="en-US" sz="32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smtClean="0">
                <a:solidFill>
                  <a:srgbClr val="0070C0"/>
                </a:solidFill>
                <a:latin typeface="+mj-lt"/>
              </a:rPr>
              <a:t>chúng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ta cũng có thể tạo hình và trang trí được chiếc mặt nạ theo ý thích</a:t>
            </a:r>
            <a:r>
              <a:rPr lang="en-US" sz="3200" dirty="0">
                <a:solidFill>
                  <a:srgbClr val="0070C0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9553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4FEBBDD9-585F-40E9-98AE-8F982F04F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-1733108" y="-861237"/>
            <a:ext cx="15569424" cy="8580474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D654C84-AA23-4CC8-844F-6E6C5C1B8A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20171" y="958038"/>
            <a:ext cx="3406282" cy="247096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7679C7F-1B36-4A0F-923B-857C03F864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 flipH="1">
            <a:off x="-151093" y="2853307"/>
            <a:ext cx="4262146" cy="40046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021C121-05FE-40DC-907D-1A80A5D02E5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9" t="39298" r="39007" b="25614"/>
          <a:stretch/>
        </p:blipFill>
        <p:spPr>
          <a:xfrm rot="20040471">
            <a:off x="1372757" y="487254"/>
            <a:ext cx="616738" cy="6046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8B017A-52F1-4D7E-AC42-6AE00335690C}"/>
              </a:ext>
            </a:extLst>
          </p:cNvPr>
          <p:cNvSpPr/>
          <p:nvPr/>
        </p:nvSpPr>
        <p:spPr>
          <a:xfrm>
            <a:off x="2116292" y="2000295"/>
            <a:ext cx="9764468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HOẠT ĐỘNG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 </a:t>
            </a:r>
            <a:endParaRPr lang="en-US" sz="4400" b="1" dirty="0">
              <a:solidFill>
                <a:srgbClr val="FF0000"/>
              </a:solidFill>
              <a:latin typeface="Coiny" panose="02000903060500060000" pitchFamily="2" charset="0"/>
              <a:ea typeface="微软雅黑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KIẾN TẠO KIẾN THỨC KĨ NĂNG</a:t>
            </a:r>
            <a:endParaRPr lang="vi-VN" sz="4800" b="1" dirty="0">
              <a:solidFill>
                <a:srgbClr val="7030A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DA18567-DA4E-477B-80B6-4DAC10DB69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10673458" y="-492940"/>
            <a:ext cx="2275169" cy="3378806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33F4BEAB-65BD-4C7C-8239-0B28A4DFCBE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/>
          <a:srcRect/>
          <a:stretch>
            <a:fillRect/>
          </a:stretch>
        </p:blipFill>
        <p:spPr>
          <a:xfrm flipH="1">
            <a:off x="3591728" y="-701352"/>
            <a:ext cx="3406797" cy="216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682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077FD1-65CA-4FEC-868D-CD07AE681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6119" y="1565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vi-VN" altLang="en-US" sz="3600" b="1" dirty="0">
                <a:solidFill>
                  <a:srgbClr val="FFFF00"/>
                </a:solidFill>
                <a:cs typeface="Arial" panose="020B0604020202020204" pitchFamily="34" charset="0"/>
              </a:rPr>
              <a:t>   		</a:t>
            </a:r>
            <a:r>
              <a:rPr lang="vi-VN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CÁC BƯỚC TẠO HÌNH MẶT NẠ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46" t="15054" r="15376" b="7957"/>
          <a:stretch/>
        </p:blipFill>
        <p:spPr>
          <a:xfrm>
            <a:off x="3279542" y="817646"/>
            <a:ext cx="6371303" cy="527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0073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42" y="3530607"/>
            <a:ext cx="6473305" cy="282078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" y="812525"/>
            <a:ext cx="8796704" cy="25149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4" y="1277907"/>
            <a:ext cx="6563921" cy="29636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" y="3327475"/>
            <a:ext cx="4797235" cy="3342053"/>
          </a:xfrm>
          <a:prstGeom prst="rect">
            <a:avLst/>
          </a:prstGeom>
        </p:spPr>
      </p:pic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3219360" y="1893496"/>
            <a:ext cx="9694063" cy="2123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spAutoFit/>
          </a:bodyPr>
          <a:lstStyle/>
          <a:p>
            <a:pPr algn="ctr" defTabSz="914217">
              <a:defRPr/>
            </a:pP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</a:t>
            </a:r>
          </a:p>
          <a:p>
            <a:pPr algn="ctr" defTabSz="914217">
              <a:defRPr/>
            </a:pP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ko-K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4886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decel="9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46 -0.00139 L -2.5E-6 -1.85185E-6 " pathEditMode="relative" rAng="0" ptsTypes="AA">
                                      <p:cBhvr>
                                        <p:cTn id="17" dur="3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6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ADAD1A1-CEC9-4312-AC2A-7A3DCE0B6CC7}" vid="{FA5E0140-275E-4150-8DFF-D512CC947EB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.黑体-韩语"/>
        <a:cs typeface=""/>
      </a:majorFont>
      <a:minorFont>
        <a:latin typeface="Arial"/>
        <a:ea typeface=".黑体-韩语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sample">
  <a:themeElements>
    <a:clrScheme name="sample 3">
      <a:dk1>
        <a:srgbClr val="335338"/>
      </a:dk1>
      <a:lt1>
        <a:srgbClr val="D7E4BE"/>
      </a:lt1>
      <a:dk2>
        <a:srgbClr val="000066"/>
      </a:dk2>
      <a:lt2>
        <a:srgbClr val="B2B2B2"/>
      </a:lt2>
      <a:accent1>
        <a:srgbClr val="2F86B1"/>
      </a:accent1>
      <a:accent2>
        <a:srgbClr val="D2761A"/>
      </a:accent2>
      <a:accent3>
        <a:srgbClr val="E8EFDB"/>
      </a:accent3>
      <a:accent4>
        <a:srgbClr val="2A462E"/>
      </a:accent4>
      <a:accent5>
        <a:srgbClr val="ADC3D5"/>
      </a:accent5>
      <a:accent6>
        <a:srgbClr val="BE6A16"/>
      </a:accent6>
      <a:hlink>
        <a:srgbClr val="368463"/>
      </a:hlink>
      <a:folHlink>
        <a:srgbClr val="481ECE"/>
      </a:folHlink>
    </a:clrScheme>
    <a:fontScheme name="微软雅黑 Arial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001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zh-CN" sz="15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黑体" pitchFamily="49" charset="-122"/>
          </a:defRPr>
        </a:defPPr>
      </a:lstStyle>
    </a:lnDef>
  </a:objectDefaults>
  <a:extraClrSchemeLst>
    <a:extraClrScheme>
      <a:clrScheme name="sample 1">
        <a:dk1>
          <a:srgbClr val="1A3E86"/>
        </a:dk1>
        <a:lt1>
          <a:srgbClr val="C1CFDD"/>
        </a:lt1>
        <a:dk2>
          <a:srgbClr val="000000"/>
        </a:dk2>
        <a:lt2>
          <a:srgbClr val="B2B2B2"/>
        </a:lt2>
        <a:accent1>
          <a:srgbClr val="4AAAC0"/>
        </a:accent1>
        <a:accent2>
          <a:srgbClr val="6600FF"/>
        </a:accent2>
        <a:accent3>
          <a:srgbClr val="DDE4EB"/>
        </a:accent3>
        <a:accent4>
          <a:srgbClr val="143472"/>
        </a:accent4>
        <a:accent5>
          <a:srgbClr val="B1D2DC"/>
        </a:accent5>
        <a:accent6>
          <a:srgbClr val="5C00E7"/>
        </a:accent6>
        <a:hlink>
          <a:srgbClr val="0066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2B166E"/>
        </a:dk1>
        <a:lt1>
          <a:srgbClr val="AADBFC"/>
        </a:lt1>
        <a:dk2>
          <a:srgbClr val="003366"/>
        </a:dk2>
        <a:lt2>
          <a:srgbClr val="B2B2B2"/>
        </a:lt2>
        <a:accent1>
          <a:srgbClr val="19B17B"/>
        </a:accent1>
        <a:accent2>
          <a:srgbClr val="E57B1B"/>
        </a:accent2>
        <a:accent3>
          <a:srgbClr val="D2EAFD"/>
        </a:accent3>
        <a:accent4>
          <a:srgbClr val="23115D"/>
        </a:accent4>
        <a:accent5>
          <a:srgbClr val="ABD5BF"/>
        </a:accent5>
        <a:accent6>
          <a:srgbClr val="CF6F17"/>
        </a:accent6>
        <a:hlink>
          <a:srgbClr val="0066CC"/>
        </a:hlink>
        <a:folHlink>
          <a:srgbClr val="8C71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335338"/>
        </a:dk1>
        <a:lt1>
          <a:srgbClr val="D7E4BE"/>
        </a:lt1>
        <a:dk2>
          <a:srgbClr val="000066"/>
        </a:dk2>
        <a:lt2>
          <a:srgbClr val="B2B2B2"/>
        </a:lt2>
        <a:accent1>
          <a:srgbClr val="2F86B1"/>
        </a:accent1>
        <a:accent2>
          <a:srgbClr val="D2761A"/>
        </a:accent2>
        <a:accent3>
          <a:srgbClr val="E8EFDB"/>
        </a:accent3>
        <a:accent4>
          <a:srgbClr val="2A462E"/>
        </a:accent4>
        <a:accent5>
          <a:srgbClr val="ADC3D5"/>
        </a:accent5>
        <a:accent6>
          <a:srgbClr val="BE6A16"/>
        </a:accent6>
        <a:hlink>
          <a:srgbClr val="368463"/>
        </a:hlink>
        <a:folHlink>
          <a:srgbClr val="481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4469</TotalTime>
  <Words>242</Words>
  <Application>Microsoft Office PowerPoint</Application>
  <PresentationFormat>Widescreen</PresentationFormat>
  <Paragraphs>43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46" baseType="lpstr">
      <vt:lpstr>Bodoni MT</vt:lpstr>
      <vt:lpstr>微软雅黑 Light</vt:lpstr>
      <vt:lpstr>印品黑体</vt:lpstr>
      <vt:lpstr>宋体</vt:lpstr>
      <vt:lpstr>方正正中黑简体</vt:lpstr>
      <vt:lpstr>Times New Roman</vt:lpstr>
      <vt:lpstr>等线 Light</vt:lpstr>
      <vt:lpstr>汉真广标</vt:lpstr>
      <vt:lpstr>华康少女文字W5(P)</vt:lpstr>
      <vt:lpstr>Arial</vt:lpstr>
      <vt:lpstr>Wingdings</vt:lpstr>
      <vt:lpstr>Microsoft YaHei UI</vt:lpstr>
      <vt:lpstr>微软雅黑</vt:lpstr>
      <vt:lpstr>A2.Jovis-Doanvandai-San</vt:lpstr>
      <vt:lpstr>Arial Black</vt:lpstr>
      <vt:lpstr>Calibri Light</vt:lpstr>
      <vt:lpstr>等线</vt:lpstr>
      <vt:lpstr>Verdana</vt:lpstr>
      <vt:lpstr>黑体</vt:lpstr>
      <vt:lpstr>ITC Avant Garde Std Bk</vt:lpstr>
      <vt:lpstr>方正行楷简体</vt:lpstr>
      <vt:lpstr>.黑体-韩语</vt:lpstr>
      <vt:lpstr>Calibri</vt:lpstr>
      <vt:lpstr>Coiny</vt:lpstr>
      <vt:lpstr>Custom Design</vt:lpstr>
      <vt:lpstr>Office 主题</vt:lpstr>
      <vt:lpstr>Office 主题​​</vt:lpstr>
      <vt:lpstr>3_Office 主题​​</vt:lpstr>
      <vt:lpstr>4_Office 主题​​</vt:lpstr>
      <vt:lpstr>5_Office 主题​​</vt:lpstr>
      <vt:lpstr>1_sample</vt:lpstr>
      <vt:lpstr>4_Office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Hương;0354473852</dc:creator>
  <cp:lastModifiedBy>Techsi.vn</cp:lastModifiedBy>
  <cp:revision>42</cp:revision>
  <dcterms:created xsi:type="dcterms:W3CDTF">2021-09-09T07:23:09Z</dcterms:created>
  <dcterms:modified xsi:type="dcterms:W3CDTF">2025-10-09T08:07:42Z</dcterms:modified>
</cp:coreProperties>
</file>